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家长会2 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图片 5123" descr="家长会2 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图片 6147" descr="家长会2 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 descr="家长会2 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图片 8195" descr="家长会2 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0913" y="3570288"/>
            <a:ext cx="4383087" cy="3287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家长会2 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3088" cy="328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 descr="家长会2 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3" y="0"/>
            <a:ext cx="4383087" cy="328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 descr="家长会2 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0288"/>
            <a:ext cx="4383088" cy="328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矩形 8202"/>
          <p:cNvSpPr/>
          <p:nvPr/>
        </p:nvSpPr>
        <p:spPr>
          <a:xfrm>
            <a:off x="0" y="0"/>
            <a:ext cx="238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4" name="矩形 8203"/>
          <p:cNvSpPr/>
          <p:nvPr/>
        </p:nvSpPr>
        <p:spPr>
          <a:xfrm>
            <a:off x="4800600" y="3581400"/>
            <a:ext cx="238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5" name="矩形 8204"/>
          <p:cNvSpPr/>
          <p:nvPr/>
        </p:nvSpPr>
        <p:spPr>
          <a:xfrm>
            <a:off x="152400" y="3581400"/>
            <a:ext cx="238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6" name="矩形 8205"/>
          <p:cNvSpPr/>
          <p:nvPr/>
        </p:nvSpPr>
        <p:spPr>
          <a:xfrm>
            <a:off x="4876800" y="0"/>
            <a:ext cx="238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演示</Application>
  <PresentationFormat>在屏幕上显示</PresentationFormat>
  <Paragraphs>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乌羽玉</cp:lastModifiedBy>
  <cp:revision>2</cp:revision>
  <dcterms:created xsi:type="dcterms:W3CDTF">2024-02-26T04:51:35Z</dcterms:created>
  <dcterms:modified xsi:type="dcterms:W3CDTF">2024-02-26T04:51:46Z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919ACCBC9A9748AEB049A3B5862AA671_13</vt:lpwstr>
  </property>
  <property fmtid="{D5CDD505-2E9C-101B-9397-08002B2CF9AE}" pid="4" name="KSOProductBuildVer">
    <vt:lpwstr>2052-12.1.0.16388</vt:lpwstr>
  </property>
</Properties>
</file>