
<file path=[Content_Types].xml><?xml version="1.0" encoding="utf-8"?>
<Types xmlns="http://schemas.openxmlformats.org/package/2006/content-types">
  <Default Extension="jpeg" ContentType="image/jpeg"/>
  <Default Extension="JPG" ContentType="image/.jpg"/>
  <Default Extension="png" ContentType="image/png"/>
  <Default Extension="gif" ContentType="image/gif"/>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media/image29.svg" ContentType="image/svg+xml"/>
  <Override PartName="/ppt/media/image3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3" r:id="rId3"/>
  </p:sldMasterIdLst>
  <p:notesMasterIdLst>
    <p:notesMasterId r:id="rId5"/>
  </p:notesMasterIdLst>
  <p:sldIdLst>
    <p:sldId id="256" r:id="rId4"/>
    <p:sldId id="1654" r:id="rId6"/>
    <p:sldId id="257" r:id="rId7"/>
    <p:sldId id="314" r:id="rId8"/>
    <p:sldId id="960" r:id="rId9"/>
    <p:sldId id="1513" r:id="rId10"/>
    <p:sldId id="1512" r:id="rId11"/>
    <p:sldId id="975" r:id="rId12"/>
    <p:sldId id="1062" r:id="rId13"/>
    <p:sldId id="1061" r:id="rId14"/>
    <p:sldId id="1063" r:id="rId15"/>
    <p:sldId id="1145" r:id="rId16"/>
    <p:sldId id="977" r:id="rId17"/>
    <p:sldId id="1153" r:id="rId18"/>
    <p:sldId id="1588" r:id="rId19"/>
    <p:sldId id="1589" r:id="rId20"/>
    <p:sldId id="1590" r:id="rId21"/>
    <p:sldId id="1157" r:id="rId22"/>
    <p:sldId id="1580" r:id="rId23"/>
    <p:sldId id="1581" r:id="rId24"/>
    <p:sldId id="1582" r:id="rId25"/>
    <p:sldId id="1583" r:id="rId26"/>
    <p:sldId id="1161" r:id="rId27"/>
    <p:sldId id="1166" r:id="rId28"/>
    <p:sldId id="1167" r:id="rId29"/>
    <p:sldId id="1168" r:id="rId30"/>
    <p:sldId id="1162" r:id="rId31"/>
    <p:sldId id="1163" r:id="rId32"/>
    <p:sldId id="1164" r:id="rId33"/>
    <p:sldId id="1584" r:id="rId34"/>
    <p:sldId id="1585" r:id="rId35"/>
    <p:sldId id="1586" r:id="rId36"/>
    <p:sldId id="1587" r:id="rId37"/>
    <p:sldId id="1660" r:id="rId38"/>
    <p:sldId id="1596" r:id="rId39"/>
    <p:sldId id="976" r:id="rId40"/>
    <p:sldId id="1598" r:id="rId41"/>
    <p:sldId id="1597" r:id="rId42"/>
    <p:sldId id="1169" r:id="rId43"/>
    <p:sldId id="1497" r:id="rId44"/>
    <p:sldId id="1655" r:id="rId45"/>
    <p:sldId id="1515" r:id="rId46"/>
    <p:sldId id="1498" r:id="rId47"/>
    <p:sldId id="961" r:id="rId48"/>
    <p:sldId id="1370" r:id="rId49"/>
    <p:sldId id="1593" r:id="rId50"/>
    <p:sldId id="1595" r:id="rId51"/>
    <p:sldId id="1378" r:id="rId52"/>
    <p:sldId id="1592" r:id="rId53"/>
    <p:sldId id="1384" r:id="rId54"/>
    <p:sldId id="1391" r:id="rId55"/>
    <p:sldId id="1398" r:id="rId56"/>
    <p:sldId id="1397" r:id="rId57"/>
    <p:sldId id="1401" r:id="rId58"/>
    <p:sldId id="1402" r:id="rId59"/>
    <p:sldId id="313" r:id="rId60"/>
  </p:sldIdLst>
  <p:sldSz cx="12192000" cy="6858000"/>
  <p:notesSz cx="6858000" cy="9144000"/>
  <p:custDataLst>
    <p:tags r:id="rId6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4804"/>
    <a:srgbClr val="118C3B"/>
    <a:srgbClr val="CC1604"/>
    <a:srgbClr val="90CE4F"/>
    <a:srgbClr val="FFD7E9"/>
    <a:srgbClr val="83C436"/>
    <a:srgbClr val="588625"/>
    <a:srgbClr val="F64648"/>
    <a:srgbClr val="F64657"/>
    <a:srgbClr val="EA535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6" d="100"/>
          <a:sy n="66" d="100"/>
        </p:scale>
        <p:origin x="936" y="570"/>
      </p:cViewPr>
      <p:guideLst/>
    </p:cSldViewPr>
  </p:slideViewPr>
  <p:notesTextViewPr>
    <p:cViewPr>
      <p:scale>
        <a:sx n="1" d="1"/>
        <a:sy n="1" d="1"/>
      </p:scale>
      <p:origin x="0" y="0"/>
    </p:cViewPr>
  </p:notesTextViewPr>
  <p:sorterViewPr>
    <p:cViewPr>
      <p:scale>
        <a:sx n="186" d="100"/>
        <a:sy n="18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4" Type="http://schemas.openxmlformats.org/officeDocument/2006/relationships/tags" Target="tags/tag662.xml"/><Relationship Id="rId63" Type="http://schemas.openxmlformats.org/officeDocument/2006/relationships/tableStyles" Target="tableStyles.xml"/><Relationship Id="rId62" Type="http://schemas.openxmlformats.org/officeDocument/2006/relationships/viewProps" Target="viewProps.xml"/><Relationship Id="rId61" Type="http://schemas.openxmlformats.org/officeDocument/2006/relationships/presProps" Target="presProps.xml"/><Relationship Id="rId60" Type="http://schemas.openxmlformats.org/officeDocument/2006/relationships/slide" Target="slides/slide56.xml"/><Relationship Id="rId6" Type="http://schemas.openxmlformats.org/officeDocument/2006/relationships/slide" Target="slides/slide2.xml"/><Relationship Id="rId59" Type="http://schemas.openxmlformats.org/officeDocument/2006/relationships/slide" Target="slides/slide55.xml"/><Relationship Id="rId58" Type="http://schemas.openxmlformats.org/officeDocument/2006/relationships/slide" Target="slides/slide54.xml"/><Relationship Id="rId57" Type="http://schemas.openxmlformats.org/officeDocument/2006/relationships/slide" Target="slides/slide53.xml"/><Relationship Id="rId56" Type="http://schemas.openxmlformats.org/officeDocument/2006/relationships/slide" Target="slides/slide52.xml"/><Relationship Id="rId55" Type="http://schemas.openxmlformats.org/officeDocument/2006/relationships/slide" Target="slides/slide51.xml"/><Relationship Id="rId54" Type="http://schemas.openxmlformats.org/officeDocument/2006/relationships/slide" Target="slides/slide50.xml"/><Relationship Id="rId53" Type="http://schemas.openxmlformats.org/officeDocument/2006/relationships/slide" Target="slides/slide49.xml"/><Relationship Id="rId52" Type="http://schemas.openxmlformats.org/officeDocument/2006/relationships/slide" Target="slides/slide48.xml"/><Relationship Id="rId51" Type="http://schemas.openxmlformats.org/officeDocument/2006/relationships/slide" Target="slides/slide47.xml"/><Relationship Id="rId50" Type="http://schemas.openxmlformats.org/officeDocument/2006/relationships/slide" Target="slides/slide46.xml"/><Relationship Id="rId5" Type="http://schemas.openxmlformats.org/officeDocument/2006/relationships/notesMaster" Target="notesMasters/notesMaster1.xml"/><Relationship Id="rId49" Type="http://schemas.openxmlformats.org/officeDocument/2006/relationships/slide" Target="slides/slide45.xml"/><Relationship Id="rId48" Type="http://schemas.openxmlformats.org/officeDocument/2006/relationships/slide" Target="slides/slide44.xml"/><Relationship Id="rId47" Type="http://schemas.openxmlformats.org/officeDocument/2006/relationships/slide" Target="slides/slide43.xml"/><Relationship Id="rId46" Type="http://schemas.openxmlformats.org/officeDocument/2006/relationships/slide" Target="slides/slide42.xml"/><Relationship Id="rId45" Type="http://schemas.openxmlformats.org/officeDocument/2006/relationships/slide" Target="slides/slide41.xml"/><Relationship Id="rId44" Type="http://schemas.openxmlformats.org/officeDocument/2006/relationships/slide" Target="slides/slide40.xml"/><Relationship Id="rId43" Type="http://schemas.openxmlformats.org/officeDocument/2006/relationships/slide" Target="slides/slide39.xml"/><Relationship Id="rId42" Type="http://schemas.openxmlformats.org/officeDocument/2006/relationships/slide" Target="slides/slide38.xml"/><Relationship Id="rId41" Type="http://schemas.openxmlformats.org/officeDocument/2006/relationships/slide" Target="slides/slide37.xml"/><Relationship Id="rId40" Type="http://schemas.openxmlformats.org/officeDocument/2006/relationships/slide" Target="slides/slide36.xml"/><Relationship Id="rId4" Type="http://schemas.openxmlformats.org/officeDocument/2006/relationships/slide" Target="slides/slide1.xml"/><Relationship Id="rId39" Type="http://schemas.openxmlformats.org/officeDocument/2006/relationships/slide" Target="slides/slide35.xml"/><Relationship Id="rId38" Type="http://schemas.openxmlformats.org/officeDocument/2006/relationships/slide" Target="slides/slide34.xml"/><Relationship Id="rId37" Type="http://schemas.openxmlformats.org/officeDocument/2006/relationships/slide" Target="slides/slide33.xml"/><Relationship Id="rId36" Type="http://schemas.openxmlformats.org/officeDocument/2006/relationships/slide" Target="slides/slide32.xml"/><Relationship Id="rId35" Type="http://schemas.openxmlformats.org/officeDocument/2006/relationships/slide" Target="slides/slide31.xml"/><Relationship Id="rId34" Type="http://schemas.openxmlformats.org/officeDocument/2006/relationships/slide" Target="slides/slide30.xml"/><Relationship Id="rId33" Type="http://schemas.openxmlformats.org/officeDocument/2006/relationships/slide" Target="slides/slide29.xml"/><Relationship Id="rId32" Type="http://schemas.openxmlformats.org/officeDocument/2006/relationships/slide" Target="slides/slide28.xml"/><Relationship Id="rId31" Type="http://schemas.openxmlformats.org/officeDocument/2006/relationships/slide" Target="slides/slide27.xml"/><Relationship Id="rId30" Type="http://schemas.openxmlformats.org/officeDocument/2006/relationships/slide" Target="slides/slide26.xml"/><Relationship Id="rId3" Type="http://schemas.openxmlformats.org/officeDocument/2006/relationships/slideMaster" Target="slideMasters/slideMaster2.xml"/><Relationship Id="rId29" Type="http://schemas.openxmlformats.org/officeDocument/2006/relationships/slide" Target="slides/slide25.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05225FE-6E43-4A8C-BDD4-D70F2478B425}" type="doc">
      <dgm:prSet loTypeId="urn:microsoft.com/office/officeart/2005/8/layout/radial5" loCatId="cycle" qsTypeId="urn:microsoft.com/office/officeart/2005/8/quickstyle/simple1#7" qsCatId="simple" csTypeId="urn:microsoft.com/office/officeart/2005/8/colors/colorful4" csCatId="accent1" phldr="1"/>
      <dgm:spPr/>
      <dgm:t>
        <a:bodyPr/>
        <a:lstStyle/>
        <a:p>
          <a:endParaRPr lang="zh-CN" altLang="en-US"/>
        </a:p>
      </dgm:t>
    </dgm:pt>
    <dgm:pt modelId="{539E2940-D9DD-4F68-A828-FACC8E815FFD}">
      <dgm:prSet phldr="0" custT="1"/>
      <dgm:spPr/>
      <dgm:t>
        <a:bodyPr vert="horz" wrap="square"/>
        <a:p>
          <a:pPr>
            <a:lnSpc>
              <a:spcPct val="100000"/>
            </a:lnSpc>
            <a:spcBef>
              <a:spcPct val="0"/>
            </a:spcBef>
            <a:spcAft>
              <a:spcPct val="35000"/>
            </a:spcAft>
          </a:pPr>
          <a:r>
            <a:rPr lang="zh-CN" altLang="en-US" sz="4000" b="1" dirty="0" smtClean="0">
              <a:latin typeface="微软雅黑" panose="020B0503020204020204" pitchFamily="34" charset="-122"/>
              <a:ea typeface="微软雅黑" panose="020B0503020204020204" pitchFamily="34" charset="-122"/>
            </a:rPr>
            <a:t>情境</a:t>
          </a:r>
          <a:r>
            <a:rPr lang="zh-CN" altLang="en-US" sz="4000" b="1" dirty="0">
              <a:latin typeface="微软雅黑" panose="020B0503020204020204" pitchFamily="34" charset="-122"/>
              <a:ea typeface="微软雅黑" panose="020B0503020204020204" pitchFamily="34" charset="-122"/>
            </a:rPr>
            <a:t/>
          </a:r>
          <a:endParaRPr lang="zh-CN" altLang="en-US" sz="4000" b="1" dirty="0">
            <a:latin typeface="微软雅黑" panose="020B0503020204020204" pitchFamily="34" charset="-122"/>
            <a:ea typeface="微软雅黑" panose="020B0503020204020204" pitchFamily="34" charset="-122"/>
          </a:endParaRPr>
        </a:p>
      </dgm:t>
    </dgm:pt>
    <dgm:pt modelId="{D2FBCEB9-EA24-4A02-A351-C3597D090DF9}" cxnId="{90D1FFC5-BD9D-4E80-87D7-328310578964}" type="parTrans">
      <dgm:prSet/>
      <dgm:spPr/>
      <dgm:t>
        <a:bodyPr/>
        <a:lstStyle/>
        <a:p>
          <a:endParaRPr lang="zh-CN" altLang="en-US"/>
        </a:p>
      </dgm:t>
    </dgm:pt>
    <dgm:pt modelId="{500B71CB-04DF-4400-99C9-CD282FDBA37A}" cxnId="{90D1FFC5-BD9D-4E80-87D7-328310578964}" type="sibTrans">
      <dgm:prSet/>
      <dgm:spPr/>
      <dgm:t>
        <a:bodyPr/>
        <a:lstStyle/>
        <a:p>
          <a:endParaRPr lang="zh-CN" altLang="en-US"/>
        </a:p>
      </dgm:t>
    </dgm:pt>
    <dgm:pt modelId="{3C89B577-41BD-4528-A7EA-1B535A3E40BF}">
      <dgm:prSet phldr="0" custT="0"/>
      <dgm:spPr/>
      <dgm:t>
        <a:bodyPr vert="horz" wrap="squar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系统性</a:t>
          </a:r>
          <a:r>
            <a:rPr lang="zh-CN" altLang="en-US" b="1" dirty="0">
              <a:latin typeface="微软雅黑" panose="020B0503020204020204" pitchFamily="34" charset="-122"/>
              <a:ea typeface="微软雅黑" panose="020B0503020204020204" pitchFamily="34" charset="-122"/>
            </a:rPr>
            <a:t/>
          </a:r>
          <a:endParaRPr lang="zh-CN" altLang="en-US" b="1" dirty="0">
            <a:latin typeface="微软雅黑" panose="020B0503020204020204" pitchFamily="34" charset="-122"/>
            <a:ea typeface="微软雅黑" panose="020B0503020204020204" pitchFamily="34" charset="-122"/>
          </a:endParaRPr>
        </a:p>
      </dgm:t>
    </dgm:pt>
    <dgm:pt modelId="{8839E86C-4450-47A5-B24F-EB9CC3208017}" cxnId="{5F401565-3762-43DC-BAC8-4BEDC11CC1D1}" type="parTrans">
      <dgm:prSet/>
      <dgm:spPr/>
      <dgm:t>
        <a:bodyPr/>
        <a:lstStyle/>
        <a:p>
          <a:endParaRPr lang="zh-CN" altLang="en-US"/>
        </a:p>
      </dgm:t>
    </dgm:pt>
    <dgm:pt modelId="{7FD94C8A-471F-4AB9-8C06-8892E2B3F04F}" cxnId="{5F401565-3762-43DC-BAC8-4BEDC11CC1D1}" type="sibTrans">
      <dgm:prSet/>
      <dgm:spPr/>
      <dgm:t>
        <a:bodyPr/>
        <a:lstStyle/>
        <a:p>
          <a:endParaRPr lang="zh-CN" altLang="en-US"/>
        </a:p>
      </dgm:t>
    </dgm:pt>
    <dgm:pt modelId="{D94B3CFE-A422-4C1F-812F-FC7A77EF1160}">
      <dgm:prSet phldr="0" custT="0"/>
      <dgm:spPr/>
      <dgm:t>
        <a:bodyPr vert="horz" wrap="square"/>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适切性</a:t>
          </a:r>
          <a:endParaRPr lang="zh-CN" altLang="en-US" b="1" dirty="0">
            <a:latin typeface="微软雅黑" panose="020B0503020204020204" pitchFamily="34" charset="-122"/>
            <a:ea typeface="微软雅黑" panose="020B0503020204020204" pitchFamily="34" charset="-122"/>
          </a:endParaRPr>
        </a:p>
      </dgm:t>
    </dgm:pt>
    <dgm:pt modelId="{AC77FA89-730E-4AA1-BC0D-AA63E7B4774B}" cxnId="{B2FA9064-56CF-4DE1-A782-EA418E5FADE2}" type="parTrans">
      <dgm:prSet/>
      <dgm:spPr/>
      <dgm:t>
        <a:bodyPr/>
        <a:lstStyle/>
        <a:p>
          <a:endParaRPr lang="zh-CN" altLang="en-US"/>
        </a:p>
      </dgm:t>
    </dgm:pt>
    <dgm:pt modelId="{FFF4CD86-FFE0-4D61-B13E-B8C60C5AA804}" cxnId="{B2FA9064-56CF-4DE1-A782-EA418E5FADE2}" type="sibTrans">
      <dgm:prSet/>
      <dgm:spPr/>
      <dgm:t>
        <a:bodyPr/>
        <a:lstStyle/>
        <a:p>
          <a:endParaRPr lang="zh-CN" altLang="en-US"/>
        </a:p>
      </dgm:t>
    </dgm:pt>
    <dgm:pt modelId="{94A695D9-B149-4676-A34F-00A72D661A32}">
      <dgm:prSet phldr="0" custT="0"/>
      <dgm:spPr/>
      <dgm:t>
        <a:bodyPr vert="horz" wrap="square"/>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生成性</a:t>
          </a:r>
          <a:endParaRPr lang="zh-CN" altLang="en-US" b="1" dirty="0">
            <a:latin typeface="微软雅黑" panose="020B0503020204020204" pitchFamily="34" charset="-122"/>
            <a:ea typeface="微软雅黑" panose="020B0503020204020204" pitchFamily="34" charset="-122"/>
          </a:endParaRPr>
        </a:p>
      </dgm:t>
    </dgm:pt>
    <dgm:pt modelId="{E22126C1-DC63-41BC-80A8-863F5FFFBD7B}" cxnId="{B2901DE3-9F1C-40BF-801F-C9D597674B19}" type="parTrans">
      <dgm:prSet/>
      <dgm:spPr/>
      <dgm:t>
        <a:bodyPr/>
        <a:lstStyle/>
        <a:p>
          <a:endParaRPr lang="zh-CN" altLang="en-US"/>
        </a:p>
      </dgm:t>
    </dgm:pt>
    <dgm:pt modelId="{5C91058A-2732-472E-84AF-D3A3DDE502DC}" cxnId="{B2901DE3-9F1C-40BF-801F-C9D597674B19}" type="sibTrans">
      <dgm:prSet/>
      <dgm:spPr/>
      <dgm:t>
        <a:bodyPr/>
        <a:lstStyle/>
        <a:p>
          <a:endParaRPr lang="zh-CN" altLang="en-US"/>
        </a:p>
      </dgm:t>
    </dgm:pt>
    <dgm:pt modelId="{46C431C3-8704-4B68-878E-C6773AE22375}">
      <dgm:prSet phldr="0" custT="0"/>
      <dgm:spPr/>
      <dgm:t>
        <a:bodyPr vert="horz" wrap="square"/>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情感性</a:t>
          </a:r>
          <a:endParaRPr lang="zh-CN" altLang="en-US" b="1" dirty="0">
            <a:latin typeface="微软雅黑" panose="020B0503020204020204" pitchFamily="34" charset="-122"/>
            <a:ea typeface="微软雅黑" panose="020B0503020204020204" pitchFamily="34" charset="-122"/>
          </a:endParaRPr>
        </a:p>
      </dgm:t>
    </dgm:pt>
    <dgm:pt modelId="{15EBCCBA-2E94-465D-9A7C-EB54D8D12DB6}" cxnId="{C99D9D18-C5D4-4634-A1FF-63272A30DC9C}" type="parTrans">
      <dgm:prSet/>
      <dgm:spPr/>
      <dgm:t>
        <a:bodyPr/>
        <a:lstStyle/>
        <a:p>
          <a:endParaRPr lang="zh-CN" altLang="en-US"/>
        </a:p>
      </dgm:t>
    </dgm:pt>
    <dgm:pt modelId="{6D06B691-FBC1-4D24-843F-71C3A98979F5}" cxnId="{C99D9D18-C5D4-4634-A1FF-63272A30DC9C}" type="sibTrans">
      <dgm:prSet/>
      <dgm:spPr/>
      <dgm:t>
        <a:bodyPr/>
        <a:lstStyle/>
        <a:p>
          <a:endParaRPr lang="zh-CN" altLang="en-US"/>
        </a:p>
      </dgm:t>
    </dgm:pt>
    <dgm:pt modelId="{04287DB0-7FF9-4EB8-9CC5-401AE2DC8AA3}">
      <dgm:prSet phldr="0" custT="0"/>
      <dgm:spPr/>
      <dgm:t>
        <a:bodyPr vert="horz" wrap="squar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问题性</a:t>
          </a:r>
          <a:r>
            <a:rPr lang="zh-CN" altLang="en-US" b="1" dirty="0">
              <a:latin typeface="微软雅黑" panose="020B0503020204020204" pitchFamily="34" charset="-122"/>
              <a:ea typeface="微软雅黑" panose="020B0503020204020204" pitchFamily="34" charset="-122"/>
            </a:rPr>
            <a:t/>
          </a:r>
          <a:endParaRPr lang="zh-CN" altLang="en-US" b="1" dirty="0">
            <a:latin typeface="微软雅黑" panose="020B0503020204020204" pitchFamily="34" charset="-122"/>
            <a:ea typeface="微软雅黑" panose="020B0503020204020204" pitchFamily="34" charset="-122"/>
          </a:endParaRPr>
        </a:p>
      </dgm:t>
    </dgm:pt>
    <dgm:pt modelId="{17095751-BFE1-4AE9-BD58-FB9FACB9B54D}" cxnId="{90F003BE-4970-4E71-8D9A-82C95F883E92}" type="parTrans">
      <dgm:prSet/>
      <dgm:spPr/>
      <dgm:t>
        <a:bodyPr/>
        <a:lstStyle/>
        <a:p>
          <a:endParaRPr lang="zh-CN" altLang="en-US"/>
        </a:p>
      </dgm:t>
    </dgm:pt>
    <dgm:pt modelId="{5494BCAC-0E80-44EF-AB7B-10140AF02018}" cxnId="{90F003BE-4970-4E71-8D9A-82C95F883E92}" type="sibTrans">
      <dgm:prSet/>
      <dgm:spPr/>
      <dgm:t>
        <a:bodyPr/>
        <a:lstStyle/>
        <a:p>
          <a:endParaRPr lang="zh-CN" altLang="en-US"/>
        </a:p>
      </dgm:t>
    </dgm:pt>
    <dgm:pt modelId="{04CBBC9D-F9E0-4702-8091-015DCA99643A}">
      <dgm:prSet phldr="0" custT="0"/>
      <dgm:spPr/>
      <dgm:t>
        <a:bodyPr vert="horz" wrap="squar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学科</a:t>
          </a:r>
          <a:r>
            <a:rPr lang="zh-CN" altLang="en-US" b="1" dirty="0" smtClean="0">
              <a:latin typeface="微软雅黑" panose="020B0503020204020204" pitchFamily="34" charset="-122"/>
              <a:ea typeface="微软雅黑" panose="020B0503020204020204" pitchFamily="34" charset="-122"/>
            </a:rPr>
            <a:t>性</a:t>
          </a:r>
          <a:r>
            <a:rPr>
              <a:latin typeface="微软雅黑" panose="020B0503020204020204" pitchFamily="34" charset="-122"/>
              <a:ea typeface="微软雅黑" panose="020B0503020204020204" pitchFamily="34" charset="-122"/>
            </a:rPr>
            <a:t/>
          </a:r>
          <a:endParaRPr>
            <a:latin typeface="微软雅黑" panose="020B0503020204020204" pitchFamily="34" charset="-122"/>
            <a:ea typeface="微软雅黑" panose="020B0503020204020204" pitchFamily="34" charset="-122"/>
          </a:endParaRPr>
        </a:p>
      </dgm:t>
    </dgm:pt>
    <dgm:pt modelId="{7E802D3B-E81F-46C8-BEFB-4304C7494465}" cxnId="{A97B32EA-D601-4016-88B3-A9742AB88675}" type="parTrans">
      <dgm:prSet/>
      <dgm:spPr/>
      <dgm:t>
        <a:bodyPr/>
        <a:lstStyle/>
        <a:p>
          <a:endParaRPr lang="zh-CN" altLang="en-US"/>
        </a:p>
      </dgm:t>
    </dgm:pt>
    <dgm:pt modelId="{B08D1015-B5A8-41A0-BAE5-FC286306E6B2}" cxnId="{A97B32EA-D601-4016-88B3-A9742AB88675}" type="sibTrans">
      <dgm:prSet/>
      <dgm:spPr/>
      <dgm:t>
        <a:bodyPr/>
        <a:lstStyle/>
        <a:p>
          <a:endParaRPr lang="zh-CN" altLang="en-US"/>
        </a:p>
      </dgm:t>
    </dgm:pt>
    <dgm:pt modelId="{74D1954C-02C2-4580-89C9-9904F9C906AE}">
      <dgm:prSet/>
      <dgm:spPr/>
      <dgm:t>
        <a:bodyPr/>
        <a:lstStyle/>
        <a:p>
          <a:endParaRPr lang="zh-CN" altLang="en-US"/>
        </a:p>
      </dgm:t>
    </dgm:pt>
    <dgm:pt modelId="{F5BEA7FD-A178-4F72-AC54-DB3B3C426FA7}" cxnId="{95B9D63F-1972-4FC0-B519-C9B53092B845}" type="parTrans">
      <dgm:prSet/>
      <dgm:spPr/>
      <dgm:t>
        <a:bodyPr/>
        <a:lstStyle/>
        <a:p>
          <a:endParaRPr lang="zh-CN" altLang="en-US"/>
        </a:p>
      </dgm:t>
    </dgm:pt>
    <dgm:pt modelId="{16F77052-6B08-45E4-A5E3-32CE51346340}" cxnId="{95B9D63F-1972-4FC0-B519-C9B53092B845}" type="sibTrans">
      <dgm:prSet/>
      <dgm:spPr/>
      <dgm:t>
        <a:bodyPr/>
        <a:lstStyle/>
        <a:p>
          <a:endParaRPr lang="zh-CN" altLang="en-US"/>
        </a:p>
      </dgm:t>
    </dgm:pt>
    <dgm:pt modelId="{72A12F11-5058-48E6-8583-F62B5FBCB0BB}" type="pres">
      <dgm:prSet presAssocID="{105225FE-6E43-4A8C-BDD4-D70F2478B425}" presName="Name0" presStyleCnt="0">
        <dgm:presLayoutVars>
          <dgm:chMax val="1"/>
          <dgm:dir/>
          <dgm:animLvl val="ctr"/>
          <dgm:resizeHandles val="exact"/>
        </dgm:presLayoutVars>
      </dgm:prSet>
      <dgm:spPr/>
      <dgm:t>
        <a:bodyPr/>
        <a:lstStyle/>
        <a:p>
          <a:endParaRPr lang="zh-CN" altLang="en-US"/>
        </a:p>
      </dgm:t>
    </dgm:pt>
    <dgm:pt modelId="{B7BB5DF3-E4BF-47B4-86DF-354DD9F81406}" type="pres">
      <dgm:prSet presAssocID="{539E2940-D9DD-4F68-A828-FACC8E815FFD}" presName="centerShape" presStyleLbl="node0" presStyleIdx="0" presStyleCnt="1"/>
      <dgm:spPr/>
      <dgm:t>
        <a:bodyPr/>
        <a:lstStyle/>
        <a:p>
          <a:endParaRPr lang="zh-CN" altLang="en-US"/>
        </a:p>
      </dgm:t>
    </dgm:pt>
    <dgm:pt modelId="{EE6F5868-DBC6-4B93-A266-1E59D99021C3}" type="pres">
      <dgm:prSet presAssocID="{8839E86C-4450-47A5-B24F-EB9CC3208017}" presName="parTrans" presStyleLbl="sibTrans2D1" presStyleIdx="0" presStyleCnt="6"/>
      <dgm:spPr/>
      <dgm:t>
        <a:bodyPr/>
        <a:lstStyle/>
        <a:p>
          <a:endParaRPr lang="zh-CN" altLang="en-US"/>
        </a:p>
      </dgm:t>
    </dgm:pt>
    <dgm:pt modelId="{809AF3D2-27C0-4EDD-AF3C-609DB9250E51}" type="pres">
      <dgm:prSet presAssocID="{8839E86C-4450-47A5-B24F-EB9CC3208017}" presName="connectorText" presStyleCnt="0"/>
      <dgm:spPr/>
      <dgm:t>
        <a:bodyPr/>
        <a:lstStyle/>
        <a:p>
          <a:endParaRPr lang="zh-CN" altLang="en-US"/>
        </a:p>
      </dgm:t>
    </dgm:pt>
    <dgm:pt modelId="{B73D83D1-5EF6-45CD-9980-1939DFDF349C}" type="pres">
      <dgm:prSet presAssocID="{3C89B577-41BD-4528-A7EA-1B535A3E40BF}" presName="node" presStyleLbl="node1" presStyleIdx="0" presStyleCnt="6" custRadScaleRad="100219" custRadScaleInc="-6865">
        <dgm:presLayoutVars>
          <dgm:bulletEnabled val="1"/>
        </dgm:presLayoutVars>
      </dgm:prSet>
      <dgm:spPr/>
      <dgm:t>
        <a:bodyPr/>
        <a:lstStyle/>
        <a:p>
          <a:endParaRPr lang="zh-CN" altLang="en-US"/>
        </a:p>
      </dgm:t>
    </dgm:pt>
    <dgm:pt modelId="{02A3D7EF-BF56-4D7C-800E-DD389DE91238}" type="pres">
      <dgm:prSet presAssocID="{AC77FA89-730E-4AA1-BC0D-AA63E7B4774B}" presName="parTrans" presStyleLbl="sibTrans2D1" presStyleIdx="1" presStyleCnt="6" custLinFactNeighborX="15845" custLinFactNeighborY="-9889"/>
      <dgm:spPr/>
      <dgm:t>
        <a:bodyPr/>
        <a:lstStyle/>
        <a:p>
          <a:endParaRPr lang="zh-CN" altLang="en-US"/>
        </a:p>
      </dgm:t>
    </dgm:pt>
    <dgm:pt modelId="{6DACB008-ED92-4BDB-B1A0-1A252809D66C}" type="pres">
      <dgm:prSet presAssocID="{AC77FA89-730E-4AA1-BC0D-AA63E7B4774B}" presName="connectorText" presStyleCnt="0"/>
      <dgm:spPr/>
      <dgm:t>
        <a:bodyPr/>
        <a:lstStyle/>
        <a:p>
          <a:endParaRPr lang="zh-CN" altLang="en-US"/>
        </a:p>
      </dgm:t>
    </dgm:pt>
    <dgm:pt modelId="{ACDC9E30-CDEA-4AE4-9BE2-91F516F51578}" type="pres">
      <dgm:prSet presAssocID="{D94B3CFE-A422-4C1F-812F-FC7A77EF1160}" presName="node" presStyleLbl="node1" presStyleIdx="1" presStyleCnt="6">
        <dgm:presLayoutVars>
          <dgm:bulletEnabled val="1"/>
        </dgm:presLayoutVars>
      </dgm:prSet>
      <dgm:spPr/>
      <dgm:t>
        <a:bodyPr/>
        <a:lstStyle/>
        <a:p>
          <a:endParaRPr lang="zh-CN" altLang="en-US"/>
        </a:p>
      </dgm:t>
    </dgm:pt>
    <dgm:pt modelId="{C56571B9-C4AF-4A69-BAAC-1E7289D97AB8}" type="pres">
      <dgm:prSet presAssocID="{E22126C1-DC63-41BC-80A8-863F5FFFBD7B}" presName="parTrans" presStyleLbl="sibTrans2D1" presStyleIdx="2" presStyleCnt="6" custLinFactNeighborX="4189" custLinFactNeighborY="14834"/>
      <dgm:spPr/>
      <dgm:t>
        <a:bodyPr/>
        <a:lstStyle/>
        <a:p>
          <a:endParaRPr lang="zh-CN" altLang="en-US"/>
        </a:p>
      </dgm:t>
    </dgm:pt>
    <dgm:pt modelId="{3A0857BC-F6CD-4B7C-8D7D-410159166BD4}" type="pres">
      <dgm:prSet presAssocID="{E22126C1-DC63-41BC-80A8-863F5FFFBD7B}" presName="connectorText" presStyleCnt="0"/>
      <dgm:spPr/>
      <dgm:t>
        <a:bodyPr/>
        <a:lstStyle/>
        <a:p>
          <a:endParaRPr lang="zh-CN" altLang="en-US"/>
        </a:p>
      </dgm:t>
    </dgm:pt>
    <dgm:pt modelId="{AF54E0C9-A82E-4102-9880-52EE69A1F341}" type="pres">
      <dgm:prSet presAssocID="{94A695D9-B149-4676-A34F-00A72D661A32}" presName="node" presStyleLbl="node1" presStyleIdx="2" presStyleCnt="6" custRadScaleRad="98445" custRadScaleInc="1747">
        <dgm:presLayoutVars>
          <dgm:bulletEnabled val="1"/>
        </dgm:presLayoutVars>
      </dgm:prSet>
      <dgm:spPr/>
      <dgm:t>
        <a:bodyPr/>
        <a:lstStyle/>
        <a:p>
          <a:endParaRPr lang="zh-CN" altLang="en-US"/>
        </a:p>
      </dgm:t>
    </dgm:pt>
    <dgm:pt modelId="{09BD0CDA-145E-4379-B62D-4665EF232A79}" type="pres">
      <dgm:prSet presAssocID="{15EBCCBA-2E94-465D-9A7C-EB54D8D12DB6}" presName="parTrans" presStyleLbl="sibTrans2D1" presStyleIdx="3" presStyleCnt="6" custLinFactNeighborX="-11085" custLinFactNeighborY="12362"/>
      <dgm:spPr/>
      <dgm:t>
        <a:bodyPr/>
        <a:lstStyle/>
        <a:p>
          <a:endParaRPr lang="zh-CN" altLang="en-US"/>
        </a:p>
      </dgm:t>
    </dgm:pt>
    <dgm:pt modelId="{6116BB18-1CC7-46F8-878E-EF5A4ABD3504}" type="pres">
      <dgm:prSet presAssocID="{15EBCCBA-2E94-465D-9A7C-EB54D8D12DB6}" presName="connectorText" presStyleCnt="0"/>
      <dgm:spPr/>
      <dgm:t>
        <a:bodyPr/>
        <a:lstStyle/>
        <a:p>
          <a:endParaRPr lang="zh-CN" altLang="en-US"/>
        </a:p>
      </dgm:t>
    </dgm:pt>
    <dgm:pt modelId="{69BB2BB4-9B9F-4D9F-9D5A-A39F6AC6E66C}" type="pres">
      <dgm:prSet presAssocID="{46C431C3-8704-4B68-878E-C6773AE22375}" presName="node" presStyleLbl="node1" presStyleIdx="3" presStyleCnt="6" custRadScaleRad="98199">
        <dgm:presLayoutVars>
          <dgm:bulletEnabled val="1"/>
        </dgm:presLayoutVars>
      </dgm:prSet>
      <dgm:spPr/>
      <dgm:t>
        <a:bodyPr/>
        <a:lstStyle/>
        <a:p>
          <a:endParaRPr lang="zh-CN" altLang="en-US"/>
        </a:p>
      </dgm:t>
    </dgm:pt>
    <dgm:pt modelId="{603813A5-A104-4590-9734-3AFB1E6DF5BB}" type="pres">
      <dgm:prSet presAssocID="{17095751-BFE1-4AE9-BD58-FB9FACB9B54D}" presName="parTrans" presStyleLbl="sibTrans2D1" presStyleIdx="4" presStyleCnt="6" custScaleX="127630" custLinFactNeighborX="-18214" custLinFactNeighborY="-4945"/>
      <dgm:spPr/>
      <dgm:t>
        <a:bodyPr/>
        <a:lstStyle/>
        <a:p>
          <a:endParaRPr lang="zh-CN" altLang="en-US"/>
        </a:p>
      </dgm:t>
    </dgm:pt>
    <dgm:pt modelId="{579AACBD-2087-445B-BE91-7CCFDA9C542A}" type="pres">
      <dgm:prSet presAssocID="{17095751-BFE1-4AE9-BD58-FB9FACB9B54D}" presName="connectorText" presStyleCnt="0"/>
      <dgm:spPr/>
      <dgm:t>
        <a:bodyPr/>
        <a:lstStyle/>
        <a:p>
          <a:endParaRPr lang="zh-CN" altLang="en-US"/>
        </a:p>
      </dgm:t>
    </dgm:pt>
    <dgm:pt modelId="{59D5B307-7019-492A-AD84-A72602EEEDE6}" type="pres">
      <dgm:prSet presAssocID="{04287DB0-7FF9-4EB8-9CC5-401AE2DC8AA3}" presName="node" presStyleLbl="node1" presStyleIdx="4" presStyleCnt="6" custRadScaleRad="101859" custRadScaleInc="-1627">
        <dgm:presLayoutVars>
          <dgm:bulletEnabled val="1"/>
        </dgm:presLayoutVars>
      </dgm:prSet>
      <dgm:spPr/>
      <dgm:t>
        <a:bodyPr/>
        <a:lstStyle/>
        <a:p>
          <a:endParaRPr lang="zh-CN" altLang="en-US"/>
        </a:p>
      </dgm:t>
    </dgm:pt>
    <dgm:pt modelId="{CED7F85F-559D-4BE4-B2F9-63C53B8194B1}" type="pres">
      <dgm:prSet presAssocID="{7E802D3B-E81F-46C8-BEFB-4304C7494465}" presName="parTrans" presStyleLbl="sibTrans2D1" presStyleIdx="5" presStyleCnt="6"/>
      <dgm:spPr/>
      <dgm:t>
        <a:bodyPr/>
        <a:lstStyle/>
        <a:p>
          <a:endParaRPr lang="zh-CN" altLang="en-US"/>
        </a:p>
      </dgm:t>
    </dgm:pt>
    <dgm:pt modelId="{C363F046-5878-42FC-87BA-BE996D950554}" type="pres">
      <dgm:prSet presAssocID="{7E802D3B-E81F-46C8-BEFB-4304C7494465}" presName="connectorText" presStyleCnt="0"/>
      <dgm:spPr/>
      <dgm:t>
        <a:bodyPr/>
        <a:lstStyle/>
        <a:p>
          <a:endParaRPr lang="zh-CN" altLang="en-US"/>
        </a:p>
      </dgm:t>
    </dgm:pt>
    <dgm:pt modelId="{BB160016-DF39-4A29-B540-A3548B287DAE}" type="pres">
      <dgm:prSet presAssocID="{04CBBC9D-F9E0-4702-8091-015DCA99643A}" presName="node" presStyleLbl="node1" presStyleIdx="5" presStyleCnt="6">
        <dgm:presLayoutVars>
          <dgm:bulletEnabled val="1"/>
        </dgm:presLayoutVars>
      </dgm:prSet>
      <dgm:spPr/>
      <dgm:t>
        <a:bodyPr/>
        <a:lstStyle/>
        <a:p>
          <a:endParaRPr lang="zh-CN" altLang="en-US"/>
        </a:p>
      </dgm:t>
    </dgm:pt>
  </dgm:ptLst>
  <dgm:cxnLst>
    <dgm:cxn modelId="{90D1FFC5-BD9D-4E80-87D7-328310578964}" srcId="{105225FE-6E43-4A8C-BDD4-D70F2478B425}" destId="{539E2940-D9DD-4F68-A828-FACC8E815FFD}" srcOrd="0" destOrd="0" parTransId="{D2FBCEB9-EA24-4A02-A351-C3597D090DF9}" sibTransId="{500B71CB-04DF-4400-99C9-CD282FDBA37A}"/>
    <dgm:cxn modelId="{5F401565-3762-43DC-BAC8-4BEDC11CC1D1}" srcId="{539E2940-D9DD-4F68-A828-FACC8E815FFD}" destId="{3C89B577-41BD-4528-A7EA-1B535A3E40BF}" srcOrd="0" destOrd="0" parTransId="{8839E86C-4450-47A5-B24F-EB9CC3208017}" sibTransId="{7FD94C8A-471F-4AB9-8C06-8892E2B3F04F}"/>
    <dgm:cxn modelId="{B2FA9064-56CF-4DE1-A782-EA418E5FADE2}" srcId="{539E2940-D9DD-4F68-A828-FACC8E815FFD}" destId="{D94B3CFE-A422-4C1F-812F-FC7A77EF1160}" srcOrd="1" destOrd="0" parTransId="{AC77FA89-730E-4AA1-BC0D-AA63E7B4774B}" sibTransId="{FFF4CD86-FFE0-4D61-B13E-B8C60C5AA804}"/>
    <dgm:cxn modelId="{B2901DE3-9F1C-40BF-801F-C9D597674B19}" srcId="{539E2940-D9DD-4F68-A828-FACC8E815FFD}" destId="{94A695D9-B149-4676-A34F-00A72D661A32}" srcOrd="2" destOrd="0" parTransId="{E22126C1-DC63-41BC-80A8-863F5FFFBD7B}" sibTransId="{5C91058A-2732-472E-84AF-D3A3DDE502DC}"/>
    <dgm:cxn modelId="{C99D9D18-C5D4-4634-A1FF-63272A30DC9C}" srcId="{539E2940-D9DD-4F68-A828-FACC8E815FFD}" destId="{46C431C3-8704-4B68-878E-C6773AE22375}" srcOrd="3" destOrd="0" parTransId="{15EBCCBA-2E94-465D-9A7C-EB54D8D12DB6}" sibTransId="{6D06B691-FBC1-4D24-843F-71C3A98979F5}"/>
    <dgm:cxn modelId="{90F003BE-4970-4E71-8D9A-82C95F883E92}" srcId="{539E2940-D9DD-4F68-A828-FACC8E815FFD}" destId="{04287DB0-7FF9-4EB8-9CC5-401AE2DC8AA3}" srcOrd="4" destOrd="0" parTransId="{17095751-BFE1-4AE9-BD58-FB9FACB9B54D}" sibTransId="{5494BCAC-0E80-44EF-AB7B-10140AF02018}"/>
    <dgm:cxn modelId="{A97B32EA-D601-4016-88B3-A9742AB88675}" srcId="{539E2940-D9DD-4F68-A828-FACC8E815FFD}" destId="{04CBBC9D-F9E0-4702-8091-015DCA99643A}" srcOrd="5" destOrd="0" parTransId="{7E802D3B-E81F-46C8-BEFB-4304C7494465}" sibTransId="{B08D1015-B5A8-41A0-BAE5-FC286306E6B2}"/>
    <dgm:cxn modelId="{95B9D63F-1972-4FC0-B519-C9B53092B845}" srcId="{105225FE-6E43-4A8C-BDD4-D70F2478B425}" destId="{74D1954C-02C2-4580-89C9-9904F9C906AE}" srcOrd="1" destOrd="0" parTransId="{F5BEA7FD-A178-4F72-AC54-DB3B3C426FA7}" sibTransId="{16F77052-6B08-45E4-A5E3-32CE51346340}"/>
    <dgm:cxn modelId="{9A234C2F-E3B0-45FF-8A8E-4FC54D7F5BDB}" type="presOf" srcId="{105225FE-6E43-4A8C-BDD4-D70F2478B425}" destId="{72A12F11-5058-48E6-8583-F62B5FBCB0BB}" srcOrd="0" destOrd="0" presId="urn:microsoft.com/office/officeart/2005/8/layout/radial5"/>
    <dgm:cxn modelId="{73C87EF1-D7A5-4489-904F-A64E0941F6A7}" type="presParOf" srcId="{72A12F11-5058-48E6-8583-F62B5FBCB0BB}" destId="{B7BB5DF3-E4BF-47B4-86DF-354DD9F81406}" srcOrd="0" destOrd="0" presId="urn:microsoft.com/office/officeart/2005/8/layout/radial5"/>
    <dgm:cxn modelId="{BCF92651-8225-4F25-BB06-25A2E74ABFAC}" type="presOf" srcId="{539E2940-D9DD-4F68-A828-FACC8E815FFD}" destId="{B7BB5DF3-E4BF-47B4-86DF-354DD9F81406}" srcOrd="0" destOrd="0" presId="urn:microsoft.com/office/officeart/2005/8/layout/radial5"/>
    <dgm:cxn modelId="{5C819C6A-2C66-4389-8D36-BB020429E71A}" type="presParOf" srcId="{72A12F11-5058-48E6-8583-F62B5FBCB0BB}" destId="{EE6F5868-DBC6-4B93-A266-1E59D99021C3}" srcOrd="1" destOrd="0" presId="urn:microsoft.com/office/officeart/2005/8/layout/radial5"/>
    <dgm:cxn modelId="{6F2969BC-7346-4939-B9A1-DAE24FD72C3B}" type="presOf" srcId="{8839E86C-4450-47A5-B24F-EB9CC3208017}" destId="{EE6F5868-DBC6-4B93-A266-1E59D99021C3}" srcOrd="0" destOrd="0" presId="urn:microsoft.com/office/officeart/2005/8/layout/radial5"/>
    <dgm:cxn modelId="{FA0120A2-F67C-4F19-9F7D-512A31461FDD}" type="presParOf" srcId="{EE6F5868-DBC6-4B93-A266-1E59D99021C3}" destId="{809AF3D2-27C0-4EDD-AF3C-609DB9250E51}" srcOrd="0" destOrd="1" presId="urn:microsoft.com/office/officeart/2005/8/layout/radial5"/>
    <dgm:cxn modelId="{1E531FC0-600F-484A-A402-2E547D931629}" type="presOf" srcId="{8839E86C-4450-47A5-B24F-EB9CC3208017}" destId="{809AF3D2-27C0-4EDD-AF3C-609DB9250E51}" srcOrd="1" destOrd="0" presId="urn:microsoft.com/office/officeart/2005/8/layout/radial5"/>
    <dgm:cxn modelId="{811A16B1-CD0B-49E1-B3DB-A6BDEBCB8878}" type="presParOf" srcId="{72A12F11-5058-48E6-8583-F62B5FBCB0BB}" destId="{B73D83D1-5EF6-45CD-9980-1939DFDF349C}" srcOrd="2" destOrd="0" presId="urn:microsoft.com/office/officeart/2005/8/layout/radial5"/>
    <dgm:cxn modelId="{71C2A354-2BEC-4070-8B16-CEFD42033E73}" type="presOf" srcId="{3C89B577-41BD-4528-A7EA-1B535A3E40BF}" destId="{B73D83D1-5EF6-45CD-9980-1939DFDF349C}" srcOrd="0" destOrd="0" presId="urn:microsoft.com/office/officeart/2005/8/layout/radial5"/>
    <dgm:cxn modelId="{2A845B36-B1F6-417B-81BC-ECEA0E03BA9D}" type="presParOf" srcId="{72A12F11-5058-48E6-8583-F62B5FBCB0BB}" destId="{02A3D7EF-BF56-4D7C-800E-DD389DE91238}" srcOrd="3" destOrd="0" presId="urn:microsoft.com/office/officeart/2005/8/layout/radial5"/>
    <dgm:cxn modelId="{6FB900CC-F619-4625-A2B3-CCD1EAD5981B}" type="presOf" srcId="{AC77FA89-730E-4AA1-BC0D-AA63E7B4774B}" destId="{02A3D7EF-BF56-4D7C-800E-DD389DE91238}" srcOrd="0" destOrd="0" presId="urn:microsoft.com/office/officeart/2005/8/layout/radial5"/>
    <dgm:cxn modelId="{EFDFDFE1-A6B3-4B7B-B968-EC12FA0BBF6F}" type="presParOf" srcId="{02A3D7EF-BF56-4D7C-800E-DD389DE91238}" destId="{6DACB008-ED92-4BDB-B1A0-1A252809D66C}" srcOrd="0" destOrd="3" presId="urn:microsoft.com/office/officeart/2005/8/layout/radial5"/>
    <dgm:cxn modelId="{E3514619-9840-4D86-B5B0-05A5AA1D2C39}" type="presOf" srcId="{AC77FA89-730E-4AA1-BC0D-AA63E7B4774B}" destId="{6DACB008-ED92-4BDB-B1A0-1A252809D66C}" srcOrd="1" destOrd="0" presId="urn:microsoft.com/office/officeart/2005/8/layout/radial5"/>
    <dgm:cxn modelId="{7188EA26-CA49-433F-B769-D10B87B78276}" type="presParOf" srcId="{72A12F11-5058-48E6-8583-F62B5FBCB0BB}" destId="{ACDC9E30-CDEA-4AE4-9BE2-91F516F51578}" srcOrd="4" destOrd="0" presId="urn:microsoft.com/office/officeart/2005/8/layout/radial5"/>
    <dgm:cxn modelId="{908A7EF9-E792-40BF-9788-C9482B10D115}" type="presOf" srcId="{D94B3CFE-A422-4C1F-812F-FC7A77EF1160}" destId="{ACDC9E30-CDEA-4AE4-9BE2-91F516F51578}" srcOrd="0" destOrd="0" presId="urn:microsoft.com/office/officeart/2005/8/layout/radial5"/>
    <dgm:cxn modelId="{D153B301-8AEC-4CEC-AD7B-54D82C5E8BC4}" type="presParOf" srcId="{72A12F11-5058-48E6-8583-F62B5FBCB0BB}" destId="{C56571B9-C4AF-4A69-BAAC-1E7289D97AB8}" srcOrd="5" destOrd="0" presId="urn:microsoft.com/office/officeart/2005/8/layout/radial5"/>
    <dgm:cxn modelId="{0959BE58-7557-46D1-86F3-B5A591B1FDE7}" type="presOf" srcId="{E22126C1-DC63-41BC-80A8-863F5FFFBD7B}" destId="{C56571B9-C4AF-4A69-BAAC-1E7289D97AB8}" srcOrd="0" destOrd="0" presId="urn:microsoft.com/office/officeart/2005/8/layout/radial5"/>
    <dgm:cxn modelId="{E09565FC-0205-49B8-A2B1-BFDAB042EC5E}" type="presParOf" srcId="{C56571B9-C4AF-4A69-BAAC-1E7289D97AB8}" destId="{3A0857BC-F6CD-4B7C-8D7D-410159166BD4}" srcOrd="0" destOrd="5" presId="urn:microsoft.com/office/officeart/2005/8/layout/radial5"/>
    <dgm:cxn modelId="{4C0B1DC5-C6F5-4B34-A096-5BCFFF6F87EC}" type="presOf" srcId="{E22126C1-DC63-41BC-80A8-863F5FFFBD7B}" destId="{3A0857BC-F6CD-4B7C-8D7D-410159166BD4}" srcOrd="1" destOrd="0" presId="urn:microsoft.com/office/officeart/2005/8/layout/radial5"/>
    <dgm:cxn modelId="{81EA0016-B6AF-45BA-91AD-8D317E04A092}" type="presParOf" srcId="{72A12F11-5058-48E6-8583-F62B5FBCB0BB}" destId="{AF54E0C9-A82E-4102-9880-52EE69A1F341}" srcOrd="6" destOrd="0" presId="urn:microsoft.com/office/officeart/2005/8/layout/radial5"/>
    <dgm:cxn modelId="{810B530B-EA2E-4C15-B427-2A41EDF2A6E0}" type="presOf" srcId="{94A695D9-B149-4676-A34F-00A72D661A32}" destId="{AF54E0C9-A82E-4102-9880-52EE69A1F341}" srcOrd="0" destOrd="0" presId="urn:microsoft.com/office/officeart/2005/8/layout/radial5"/>
    <dgm:cxn modelId="{5440BABC-966F-4D30-AD05-AC0A0A4D1734}" type="presParOf" srcId="{72A12F11-5058-48E6-8583-F62B5FBCB0BB}" destId="{09BD0CDA-145E-4379-B62D-4665EF232A79}" srcOrd="7" destOrd="0" presId="urn:microsoft.com/office/officeart/2005/8/layout/radial5"/>
    <dgm:cxn modelId="{8AC98ED5-7F63-4E0D-9F21-1E98A9C1398F}" type="presOf" srcId="{15EBCCBA-2E94-465D-9A7C-EB54D8D12DB6}" destId="{09BD0CDA-145E-4379-B62D-4665EF232A79}" srcOrd="0" destOrd="0" presId="urn:microsoft.com/office/officeart/2005/8/layout/radial5"/>
    <dgm:cxn modelId="{8ED6892F-682C-4BDE-A060-D4DA4C7045DB}" type="presParOf" srcId="{09BD0CDA-145E-4379-B62D-4665EF232A79}" destId="{6116BB18-1CC7-46F8-878E-EF5A4ABD3504}" srcOrd="0" destOrd="7" presId="urn:microsoft.com/office/officeart/2005/8/layout/radial5"/>
    <dgm:cxn modelId="{7FECE53A-BC57-4F31-A961-E225FF1659F5}" type="presOf" srcId="{15EBCCBA-2E94-465D-9A7C-EB54D8D12DB6}" destId="{6116BB18-1CC7-46F8-878E-EF5A4ABD3504}" srcOrd="1" destOrd="0" presId="urn:microsoft.com/office/officeart/2005/8/layout/radial5"/>
    <dgm:cxn modelId="{5461A733-61BF-402D-929F-4DE97CED8E5D}" type="presParOf" srcId="{72A12F11-5058-48E6-8583-F62B5FBCB0BB}" destId="{69BB2BB4-9B9F-4D9F-9D5A-A39F6AC6E66C}" srcOrd="8" destOrd="0" presId="urn:microsoft.com/office/officeart/2005/8/layout/radial5"/>
    <dgm:cxn modelId="{093FC9BD-7A9E-493D-93B0-726608A510DA}" type="presOf" srcId="{46C431C3-8704-4B68-878E-C6773AE22375}" destId="{69BB2BB4-9B9F-4D9F-9D5A-A39F6AC6E66C}" srcOrd="0" destOrd="0" presId="urn:microsoft.com/office/officeart/2005/8/layout/radial5"/>
    <dgm:cxn modelId="{1A4C5569-C97F-41FE-B88B-8C29EE939E81}" type="presParOf" srcId="{72A12F11-5058-48E6-8583-F62B5FBCB0BB}" destId="{603813A5-A104-4590-9734-3AFB1E6DF5BB}" srcOrd="9" destOrd="0" presId="urn:microsoft.com/office/officeart/2005/8/layout/radial5"/>
    <dgm:cxn modelId="{319780BE-CD89-45D2-B13E-C166028717F1}" type="presOf" srcId="{17095751-BFE1-4AE9-BD58-FB9FACB9B54D}" destId="{603813A5-A104-4590-9734-3AFB1E6DF5BB}" srcOrd="0" destOrd="0" presId="urn:microsoft.com/office/officeart/2005/8/layout/radial5"/>
    <dgm:cxn modelId="{AF824F5E-BF4D-4397-ABEA-479FDE4E4C02}" type="presParOf" srcId="{603813A5-A104-4590-9734-3AFB1E6DF5BB}" destId="{579AACBD-2087-445B-BE91-7CCFDA9C542A}" srcOrd="0" destOrd="9" presId="urn:microsoft.com/office/officeart/2005/8/layout/radial5"/>
    <dgm:cxn modelId="{15672D7E-A6A9-4B75-AD7E-B85DB3654CCE}" type="presOf" srcId="{17095751-BFE1-4AE9-BD58-FB9FACB9B54D}" destId="{579AACBD-2087-445B-BE91-7CCFDA9C542A}" srcOrd="1" destOrd="0" presId="urn:microsoft.com/office/officeart/2005/8/layout/radial5"/>
    <dgm:cxn modelId="{1FE639D8-2685-49B5-B38D-B945A825CF4C}" type="presParOf" srcId="{72A12F11-5058-48E6-8583-F62B5FBCB0BB}" destId="{59D5B307-7019-492A-AD84-A72602EEEDE6}" srcOrd="10" destOrd="0" presId="urn:microsoft.com/office/officeart/2005/8/layout/radial5"/>
    <dgm:cxn modelId="{64616CB4-A1DF-4DA9-8A5C-73AA0353D49E}" type="presOf" srcId="{04287DB0-7FF9-4EB8-9CC5-401AE2DC8AA3}" destId="{59D5B307-7019-492A-AD84-A72602EEEDE6}" srcOrd="0" destOrd="0" presId="urn:microsoft.com/office/officeart/2005/8/layout/radial5"/>
    <dgm:cxn modelId="{59DB0BC7-7110-4199-90BA-05BFB992800E}" type="presParOf" srcId="{72A12F11-5058-48E6-8583-F62B5FBCB0BB}" destId="{CED7F85F-559D-4BE4-B2F9-63C53B8194B1}" srcOrd="11" destOrd="0" presId="urn:microsoft.com/office/officeart/2005/8/layout/radial5"/>
    <dgm:cxn modelId="{CBCBAB21-AC8E-4565-9D08-CEA84AAC5965}" type="presOf" srcId="{7E802D3B-E81F-46C8-BEFB-4304C7494465}" destId="{CED7F85F-559D-4BE4-B2F9-63C53B8194B1}" srcOrd="0" destOrd="0" presId="urn:microsoft.com/office/officeart/2005/8/layout/radial5"/>
    <dgm:cxn modelId="{17279D65-B59B-4064-A252-CBEBC3EA8A19}" type="presParOf" srcId="{CED7F85F-559D-4BE4-B2F9-63C53B8194B1}" destId="{C363F046-5878-42FC-87BA-BE996D950554}" srcOrd="0" destOrd="11" presId="urn:microsoft.com/office/officeart/2005/8/layout/radial5"/>
    <dgm:cxn modelId="{C11EBA90-5874-4E51-AC8B-0AE03541BBDE}" type="presOf" srcId="{7E802D3B-E81F-46C8-BEFB-4304C7494465}" destId="{C363F046-5878-42FC-87BA-BE996D950554}" srcOrd="1" destOrd="0" presId="urn:microsoft.com/office/officeart/2005/8/layout/radial5"/>
    <dgm:cxn modelId="{3CEEE73F-D17C-4894-B2CC-5ACF1E94CE86}" type="presParOf" srcId="{72A12F11-5058-48E6-8583-F62B5FBCB0BB}" destId="{BB160016-DF39-4A29-B540-A3548B287DAE}" srcOrd="12" destOrd="0" presId="urn:microsoft.com/office/officeart/2005/8/layout/radial5"/>
    <dgm:cxn modelId="{FCD7E8AE-C5DB-4142-B7CA-8A2E1E799E24}" type="presOf" srcId="{04CBBC9D-F9E0-4702-8091-015DCA99643A}" destId="{BB160016-DF39-4A29-B540-A3548B287DAE}" srcOrd="0" destOrd="0" presId="urn:microsoft.com/office/officeart/2005/8/layout/radial5"/>
  </dgm:cxnLst>
  <dgm:bg>
    <a:noFill/>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EC45D4-8179-470F-8137-92AC5B84CE3B}" type="doc">
      <dgm:prSet loTypeId="urn:microsoft.com/office/officeart/2005/8/layout/radial5" loCatId="cycle" qsTypeId="urn:microsoft.com/office/officeart/2005/8/quickstyle/simple5" qsCatId="simple" csTypeId="urn:microsoft.com/office/officeart/2005/8/colors/colorful5" csCatId="accent1" phldr="1"/>
      <dgm:spPr/>
      <dgm:t>
        <a:bodyPr/>
        <a:lstStyle/>
        <a:p>
          <a:endParaRPr lang="zh-CN" altLang="en-US"/>
        </a:p>
      </dgm:t>
    </dgm:pt>
    <dgm:pt modelId="{920F8EDC-FBA7-43ED-968D-03E9346D79C5}">
      <dgm:prSet phldrT="[文本]" phldr="0" custT="1"/>
      <dgm:spPr/>
      <dgm:t>
        <a:bodyPr vert="horz" wrap="square"/>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主题</a:t>
          </a:r>
          <a:endParaRPr lang="zh-CN" altLang="en-US" sz="2400" b="1" dirty="0">
            <a:latin typeface="微软雅黑" panose="020B0503020204020204" pitchFamily="34" charset="-122"/>
            <a:ea typeface="微软雅黑" panose="020B0503020204020204" pitchFamily="34" charset="-122"/>
          </a:endParaRPr>
        </a:p>
      </dgm:t>
    </dgm:pt>
    <dgm:pt modelId="{C2C212DC-0A8F-42E5-B682-EF0C75BDB838}" cxnId="{546B6CF9-47DD-4B4B-85A8-D5D1519D1430}" type="parTrans">
      <dgm:prSet/>
      <dgm:spPr/>
      <dgm:t>
        <a:bodyPr/>
        <a:lstStyle/>
        <a:p>
          <a:endParaRPr lang="zh-CN" altLang="en-US"/>
        </a:p>
      </dgm:t>
    </dgm:pt>
    <dgm:pt modelId="{5E42254C-E67F-4BE5-8507-82A5087FF7D2}" cxnId="{546B6CF9-47DD-4B4B-85A8-D5D1519D1430}" type="sibTrans">
      <dgm:prSet/>
      <dgm:spPr/>
      <dgm:t>
        <a:bodyPr/>
        <a:lstStyle/>
        <a:p>
          <a:endParaRPr lang="zh-CN" altLang="en-US"/>
        </a:p>
      </dgm:t>
    </dgm:pt>
    <dgm:pt modelId="{B65C084A-EC3E-407B-88A3-664A81067E4E}">
      <dgm:prSet phldrT="[文本]" phldr="0" custT="1"/>
      <dgm:spPr/>
      <dgm:t>
        <a:bodyPr vert="horz" wrap="square"/>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主境</a:t>
          </a:r>
          <a:r>
            <a:rPr lang="zh-CN" altLang="en-US" sz="2400" b="1" dirty="0">
              <a:latin typeface="微软雅黑" panose="020B0503020204020204" pitchFamily="34" charset="-122"/>
              <a:ea typeface="微软雅黑" panose="020B0503020204020204" pitchFamily="34" charset="-122"/>
            </a:rPr>
            <a:t/>
          </a:r>
          <a:endParaRPr lang="zh-CN" altLang="en-US" sz="2400" b="1" dirty="0">
            <a:latin typeface="微软雅黑" panose="020B0503020204020204" pitchFamily="34" charset="-122"/>
            <a:ea typeface="微软雅黑" panose="020B0503020204020204" pitchFamily="34" charset="-122"/>
          </a:endParaRPr>
        </a:p>
      </dgm:t>
    </dgm:pt>
    <dgm:pt modelId="{D1713F46-7C90-4B40-AEE1-28808B0342A2}" cxnId="{99C9CD9C-4E12-4DF3-B8E4-DD571661F6CD}" type="parTrans">
      <dgm:prSet/>
      <dgm:spPr/>
      <dgm:t>
        <a:bodyPr/>
        <a:lstStyle/>
        <a:p>
          <a:endParaRPr lang="zh-CN" altLang="en-US"/>
        </a:p>
      </dgm:t>
    </dgm:pt>
    <dgm:pt modelId="{B149F909-8386-472F-A65B-C4A6454EB552}" cxnId="{99C9CD9C-4E12-4DF3-B8E4-DD571661F6CD}" type="sibTrans">
      <dgm:prSet/>
      <dgm:spPr/>
      <dgm:t>
        <a:bodyPr/>
        <a:lstStyle/>
        <a:p>
          <a:endParaRPr lang="zh-CN" altLang="en-US"/>
        </a:p>
      </dgm:t>
    </dgm:pt>
    <dgm:pt modelId="{FBD2B04D-10B2-4C4D-A581-CFC24B340306}">
      <dgm:prSet phldrT="[文本]" phldr="0" custT="1"/>
      <dgm:spPr/>
      <dgm:t>
        <a:bodyPr vert="horz" wrap="square"/>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主体</a:t>
          </a:r>
          <a:endParaRPr lang="zh-CN" altLang="en-US" sz="2400" b="1" dirty="0">
            <a:latin typeface="微软雅黑" panose="020B0503020204020204" pitchFamily="34" charset="-122"/>
            <a:ea typeface="微软雅黑" panose="020B0503020204020204" pitchFamily="34" charset="-122"/>
          </a:endParaRPr>
        </a:p>
      </dgm:t>
    </dgm:pt>
    <dgm:pt modelId="{DA7FC1BA-2CC9-420F-9F60-9190E9F94FBE}" cxnId="{7C4862D5-062D-4AE1-94DD-CA1761E50318}" type="parTrans">
      <dgm:prSet/>
      <dgm:spPr/>
      <dgm:t>
        <a:bodyPr/>
        <a:lstStyle/>
        <a:p>
          <a:endParaRPr lang="zh-CN" altLang="en-US"/>
        </a:p>
      </dgm:t>
    </dgm:pt>
    <dgm:pt modelId="{8D528A88-6B13-4399-9AB0-614CC38D1B39}" cxnId="{7C4862D5-062D-4AE1-94DD-CA1761E50318}" type="sibTrans">
      <dgm:prSet/>
      <dgm:spPr/>
      <dgm:t>
        <a:bodyPr/>
        <a:lstStyle/>
        <a:p>
          <a:endParaRPr lang="zh-CN" altLang="en-US"/>
        </a:p>
      </dgm:t>
    </dgm:pt>
    <dgm:pt modelId="{67D077E5-3625-4E6E-A455-8150BB11994C}">
      <dgm:prSet phldrT="[文本]" phldr="0" custT="1"/>
      <dgm:spPr/>
      <dgm:t>
        <a:bodyPr vert="horz" wrap="square"/>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主线</a:t>
          </a:r>
          <a:endParaRPr lang="zh-CN" altLang="en-US" sz="2400" b="1" dirty="0">
            <a:latin typeface="微软雅黑" panose="020B0503020204020204" pitchFamily="34" charset="-122"/>
            <a:ea typeface="微软雅黑" panose="020B0503020204020204" pitchFamily="34" charset="-122"/>
          </a:endParaRPr>
        </a:p>
      </dgm:t>
    </dgm:pt>
    <dgm:pt modelId="{844C7E5E-4B30-432E-B30A-B1A5B7B154BB}" cxnId="{B097E723-F338-49BE-8777-C55DDBDD70D3}" type="parTrans">
      <dgm:prSet/>
      <dgm:spPr/>
      <dgm:t>
        <a:bodyPr/>
        <a:lstStyle/>
        <a:p>
          <a:endParaRPr lang="zh-CN" altLang="en-US"/>
        </a:p>
      </dgm:t>
    </dgm:pt>
    <dgm:pt modelId="{40BAB0EF-3770-4A8D-8DFD-C3A879985326}" cxnId="{B097E723-F338-49BE-8777-C55DDBDD70D3}" type="sibTrans">
      <dgm:prSet/>
      <dgm:spPr/>
      <dgm:t>
        <a:bodyPr/>
        <a:lstStyle/>
        <a:p>
          <a:endParaRPr lang="zh-CN" altLang="en-US"/>
        </a:p>
      </dgm:t>
    </dgm:pt>
    <dgm:pt modelId="{AD4AD0AC-B4FE-46CC-9367-0D833C2440AC}">
      <dgm:prSet phldrT="[文本]" phldr="0" custT="1"/>
      <dgm:spPr/>
      <dgm:t>
        <a:bodyPr vert="horz" wrap="square"/>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主导</a:t>
          </a:r>
          <a:endParaRPr lang="zh-CN" altLang="en-US" sz="2400" b="1" dirty="0">
            <a:latin typeface="微软雅黑" panose="020B0503020204020204" pitchFamily="34" charset="-122"/>
            <a:ea typeface="微软雅黑" panose="020B0503020204020204" pitchFamily="34" charset="-122"/>
          </a:endParaRPr>
        </a:p>
      </dgm:t>
    </dgm:pt>
    <dgm:pt modelId="{98A34767-4306-4AE6-8863-1D38470E0884}" cxnId="{475CA4C6-E67C-40F4-82DF-4854B789751D}" type="parTrans">
      <dgm:prSet/>
      <dgm:spPr/>
      <dgm:t>
        <a:bodyPr/>
        <a:lstStyle/>
        <a:p>
          <a:endParaRPr lang="zh-CN" altLang="en-US"/>
        </a:p>
      </dgm:t>
    </dgm:pt>
    <dgm:pt modelId="{329A65F1-38B9-455C-8A0D-AA67E147F400}" cxnId="{475CA4C6-E67C-40F4-82DF-4854B789751D}" type="sibTrans">
      <dgm:prSet/>
      <dgm:spPr/>
      <dgm:t>
        <a:bodyPr/>
        <a:lstStyle/>
        <a:p>
          <a:endParaRPr lang="zh-CN" altLang="en-US"/>
        </a:p>
      </dgm:t>
    </dgm:pt>
    <dgm:pt modelId="{666086A8-9D9F-4349-B26E-C4DF6254B2AF}" type="pres">
      <dgm:prSet presAssocID="{69EC45D4-8179-470F-8137-92AC5B84CE3B}" presName="Name0" presStyleCnt="0">
        <dgm:presLayoutVars>
          <dgm:chMax val="1"/>
          <dgm:dir/>
          <dgm:animLvl val="ctr"/>
          <dgm:resizeHandles val="exact"/>
        </dgm:presLayoutVars>
      </dgm:prSet>
      <dgm:spPr/>
      <dgm:t>
        <a:bodyPr/>
        <a:lstStyle/>
        <a:p>
          <a:endParaRPr lang="zh-CN" altLang="en-US"/>
        </a:p>
      </dgm:t>
    </dgm:pt>
    <dgm:pt modelId="{DD4B59D4-67C1-476F-A7C8-68075376402E}" type="pres">
      <dgm:prSet presAssocID="{920F8EDC-FBA7-43ED-968D-03E9346D79C5}" presName="centerShape" presStyleLbl="node0" presStyleIdx="0" presStyleCnt="1"/>
      <dgm:spPr/>
      <dgm:t>
        <a:bodyPr/>
        <a:lstStyle/>
        <a:p>
          <a:endParaRPr lang="zh-CN" altLang="en-US"/>
        </a:p>
      </dgm:t>
    </dgm:pt>
    <dgm:pt modelId="{20827671-5753-40F4-8B4C-5CDCF29B764A}" type="pres">
      <dgm:prSet presAssocID="{D1713F46-7C90-4B40-AEE1-28808B0342A2}" presName="parTrans" presStyleLbl="sibTrans2D1" presStyleIdx="0" presStyleCnt="4" custLinFactNeighborX="-16433" custLinFactNeighborY="-2556"/>
      <dgm:spPr/>
      <dgm:t>
        <a:bodyPr/>
        <a:lstStyle/>
        <a:p>
          <a:endParaRPr lang="zh-CN" altLang="en-US"/>
        </a:p>
      </dgm:t>
    </dgm:pt>
    <dgm:pt modelId="{5C17A6FC-90AD-4CC9-83E8-E0240CA5A1DF}" type="pres">
      <dgm:prSet presAssocID="{D1713F46-7C90-4B40-AEE1-28808B0342A2}" presName="connectorText" presStyleCnt="0"/>
      <dgm:spPr/>
      <dgm:t>
        <a:bodyPr/>
        <a:lstStyle/>
        <a:p>
          <a:endParaRPr lang="zh-CN" altLang="en-US"/>
        </a:p>
      </dgm:t>
    </dgm:pt>
    <dgm:pt modelId="{E6D37B55-2E30-470C-B42C-6C222B4E04E7}" type="pres">
      <dgm:prSet presAssocID="{B65C084A-EC3E-407B-88A3-664A81067E4E}" presName="node" presStyleLbl="node1" presStyleIdx="0" presStyleCnt="4">
        <dgm:presLayoutVars>
          <dgm:bulletEnabled val="1"/>
        </dgm:presLayoutVars>
      </dgm:prSet>
      <dgm:spPr/>
      <dgm:t>
        <a:bodyPr/>
        <a:lstStyle/>
        <a:p>
          <a:endParaRPr lang="zh-CN" altLang="en-US"/>
        </a:p>
      </dgm:t>
    </dgm:pt>
    <dgm:pt modelId="{1401454E-B1F5-425E-825F-EFC1E307044F}" type="pres">
      <dgm:prSet presAssocID="{DA7FC1BA-2CC9-420F-9F60-9190E9F94FBE}" presName="parTrans" presStyleLbl="sibTrans2D1" presStyleIdx="1" presStyleCnt="4"/>
      <dgm:spPr/>
      <dgm:t>
        <a:bodyPr/>
        <a:lstStyle/>
        <a:p>
          <a:endParaRPr lang="zh-CN" altLang="en-US"/>
        </a:p>
      </dgm:t>
    </dgm:pt>
    <dgm:pt modelId="{60CA5E01-33EA-47FE-A95F-7EF37B13061A}" type="pres">
      <dgm:prSet presAssocID="{DA7FC1BA-2CC9-420F-9F60-9190E9F94FBE}" presName="connectorText" presStyleCnt="0"/>
      <dgm:spPr/>
      <dgm:t>
        <a:bodyPr/>
        <a:lstStyle/>
        <a:p>
          <a:endParaRPr lang="zh-CN" altLang="en-US"/>
        </a:p>
      </dgm:t>
    </dgm:pt>
    <dgm:pt modelId="{35FB60DC-EC1E-44F1-A7CB-1EDBBA6074D8}" type="pres">
      <dgm:prSet presAssocID="{FBD2B04D-10B2-4C4D-A581-CFC24B340306}" presName="node" presStyleLbl="node1" presStyleIdx="1" presStyleCnt="4">
        <dgm:presLayoutVars>
          <dgm:bulletEnabled val="1"/>
        </dgm:presLayoutVars>
      </dgm:prSet>
      <dgm:spPr/>
      <dgm:t>
        <a:bodyPr/>
        <a:lstStyle/>
        <a:p>
          <a:endParaRPr lang="zh-CN" altLang="en-US"/>
        </a:p>
      </dgm:t>
    </dgm:pt>
    <dgm:pt modelId="{94E3700D-4B97-4154-94ED-288654EB279D}" type="pres">
      <dgm:prSet presAssocID="{844C7E5E-4B30-432E-B30A-B1A5B7B154BB}" presName="parTrans" presStyleLbl="sibTrans2D1" presStyleIdx="2" presStyleCnt="4"/>
      <dgm:spPr/>
      <dgm:t>
        <a:bodyPr/>
        <a:lstStyle/>
        <a:p>
          <a:endParaRPr lang="zh-CN" altLang="en-US"/>
        </a:p>
      </dgm:t>
    </dgm:pt>
    <dgm:pt modelId="{D1299A46-DCB6-457D-9B30-BA2D7DE324AF}" type="pres">
      <dgm:prSet presAssocID="{844C7E5E-4B30-432E-B30A-B1A5B7B154BB}" presName="connectorText" presStyleCnt="0"/>
      <dgm:spPr/>
      <dgm:t>
        <a:bodyPr/>
        <a:lstStyle/>
        <a:p>
          <a:endParaRPr lang="zh-CN" altLang="en-US"/>
        </a:p>
      </dgm:t>
    </dgm:pt>
    <dgm:pt modelId="{F10A8CDC-BFAA-4923-ABFC-BD70917F7AB3}" type="pres">
      <dgm:prSet presAssocID="{67D077E5-3625-4E6E-A455-8150BB11994C}" presName="node" presStyleLbl="node1" presStyleIdx="2" presStyleCnt="4">
        <dgm:presLayoutVars>
          <dgm:bulletEnabled val="1"/>
        </dgm:presLayoutVars>
      </dgm:prSet>
      <dgm:spPr/>
      <dgm:t>
        <a:bodyPr/>
        <a:lstStyle/>
        <a:p>
          <a:endParaRPr lang="zh-CN" altLang="en-US"/>
        </a:p>
      </dgm:t>
    </dgm:pt>
    <dgm:pt modelId="{A85BCD1C-D60B-42EC-809F-659258ECD196}" type="pres">
      <dgm:prSet presAssocID="{98A34767-4306-4AE6-8863-1D38470E0884}" presName="parTrans" presStyleLbl="sibTrans2D1" presStyleIdx="3" presStyleCnt="4"/>
      <dgm:spPr/>
      <dgm:t>
        <a:bodyPr/>
        <a:lstStyle/>
        <a:p>
          <a:endParaRPr lang="zh-CN" altLang="en-US"/>
        </a:p>
      </dgm:t>
    </dgm:pt>
    <dgm:pt modelId="{0BDC5BD2-5765-4E45-8549-22E8366214FC}" type="pres">
      <dgm:prSet presAssocID="{98A34767-4306-4AE6-8863-1D38470E0884}" presName="connectorText" presStyleCnt="0"/>
      <dgm:spPr/>
      <dgm:t>
        <a:bodyPr/>
        <a:lstStyle/>
        <a:p>
          <a:endParaRPr lang="zh-CN" altLang="en-US"/>
        </a:p>
      </dgm:t>
    </dgm:pt>
    <dgm:pt modelId="{20198361-4776-4637-A620-56B193752B7F}" type="pres">
      <dgm:prSet presAssocID="{AD4AD0AC-B4FE-46CC-9367-0D833C2440AC}" presName="node" presStyleLbl="node1" presStyleIdx="3" presStyleCnt="4" custRadScaleRad="106562" custRadScaleInc="1739">
        <dgm:presLayoutVars>
          <dgm:bulletEnabled val="1"/>
        </dgm:presLayoutVars>
      </dgm:prSet>
      <dgm:spPr/>
      <dgm:t>
        <a:bodyPr/>
        <a:lstStyle/>
        <a:p>
          <a:endParaRPr lang="zh-CN" altLang="en-US"/>
        </a:p>
      </dgm:t>
    </dgm:pt>
  </dgm:ptLst>
  <dgm:cxnLst>
    <dgm:cxn modelId="{546B6CF9-47DD-4B4B-85A8-D5D1519D1430}" srcId="{69EC45D4-8179-470F-8137-92AC5B84CE3B}" destId="{920F8EDC-FBA7-43ED-968D-03E9346D79C5}" srcOrd="0" destOrd="0" parTransId="{C2C212DC-0A8F-42E5-B682-EF0C75BDB838}" sibTransId="{5E42254C-E67F-4BE5-8507-82A5087FF7D2}"/>
    <dgm:cxn modelId="{99C9CD9C-4E12-4DF3-B8E4-DD571661F6CD}" srcId="{920F8EDC-FBA7-43ED-968D-03E9346D79C5}" destId="{B65C084A-EC3E-407B-88A3-664A81067E4E}" srcOrd="0" destOrd="0" parTransId="{D1713F46-7C90-4B40-AEE1-28808B0342A2}" sibTransId="{B149F909-8386-472F-A65B-C4A6454EB552}"/>
    <dgm:cxn modelId="{7C4862D5-062D-4AE1-94DD-CA1761E50318}" srcId="{920F8EDC-FBA7-43ED-968D-03E9346D79C5}" destId="{FBD2B04D-10B2-4C4D-A581-CFC24B340306}" srcOrd="1" destOrd="0" parTransId="{DA7FC1BA-2CC9-420F-9F60-9190E9F94FBE}" sibTransId="{8D528A88-6B13-4399-9AB0-614CC38D1B39}"/>
    <dgm:cxn modelId="{B097E723-F338-49BE-8777-C55DDBDD70D3}" srcId="{920F8EDC-FBA7-43ED-968D-03E9346D79C5}" destId="{67D077E5-3625-4E6E-A455-8150BB11994C}" srcOrd="2" destOrd="0" parTransId="{844C7E5E-4B30-432E-B30A-B1A5B7B154BB}" sibTransId="{40BAB0EF-3770-4A8D-8DFD-C3A879985326}"/>
    <dgm:cxn modelId="{475CA4C6-E67C-40F4-82DF-4854B789751D}" srcId="{920F8EDC-FBA7-43ED-968D-03E9346D79C5}" destId="{AD4AD0AC-B4FE-46CC-9367-0D833C2440AC}" srcOrd="3" destOrd="0" parTransId="{98A34767-4306-4AE6-8863-1D38470E0884}" sibTransId="{329A65F1-38B9-455C-8A0D-AA67E147F400}"/>
    <dgm:cxn modelId="{D7F25765-84A8-4017-A6DF-28DDDE38B0A3}" type="presOf" srcId="{69EC45D4-8179-470F-8137-92AC5B84CE3B}" destId="{666086A8-9D9F-4349-B26E-C4DF6254B2AF}" srcOrd="0" destOrd="0" presId="urn:microsoft.com/office/officeart/2005/8/layout/radial5"/>
    <dgm:cxn modelId="{4BD807CB-422E-4E4F-956C-460527CED2E6}" type="presParOf" srcId="{666086A8-9D9F-4349-B26E-C4DF6254B2AF}" destId="{DD4B59D4-67C1-476F-A7C8-68075376402E}" srcOrd="0" destOrd="0" presId="urn:microsoft.com/office/officeart/2005/8/layout/radial5"/>
    <dgm:cxn modelId="{4819848B-A8D1-4ECC-9AC4-438762C099C5}" type="presOf" srcId="{920F8EDC-FBA7-43ED-968D-03E9346D79C5}" destId="{DD4B59D4-67C1-476F-A7C8-68075376402E}" srcOrd="0" destOrd="0" presId="urn:microsoft.com/office/officeart/2005/8/layout/radial5"/>
    <dgm:cxn modelId="{8211D618-D423-4D15-A5CF-4FA044D2FDA3}" type="presParOf" srcId="{666086A8-9D9F-4349-B26E-C4DF6254B2AF}" destId="{20827671-5753-40F4-8B4C-5CDCF29B764A}" srcOrd="1" destOrd="0" presId="urn:microsoft.com/office/officeart/2005/8/layout/radial5"/>
    <dgm:cxn modelId="{C75A504F-7477-4671-86F5-24DE1FA0D16E}" type="presOf" srcId="{D1713F46-7C90-4B40-AEE1-28808B0342A2}" destId="{20827671-5753-40F4-8B4C-5CDCF29B764A}" srcOrd="0" destOrd="0" presId="urn:microsoft.com/office/officeart/2005/8/layout/radial5"/>
    <dgm:cxn modelId="{4B4E3475-867A-4D74-A261-4654F3F842CB}" type="presParOf" srcId="{20827671-5753-40F4-8B4C-5CDCF29B764A}" destId="{5C17A6FC-90AD-4CC9-83E8-E0240CA5A1DF}" srcOrd="0" destOrd="1" presId="urn:microsoft.com/office/officeart/2005/8/layout/radial5"/>
    <dgm:cxn modelId="{6B8C3659-5EB8-473A-973B-D797D1A7500D}" type="presOf" srcId="{D1713F46-7C90-4B40-AEE1-28808B0342A2}" destId="{5C17A6FC-90AD-4CC9-83E8-E0240CA5A1DF}" srcOrd="1" destOrd="0" presId="urn:microsoft.com/office/officeart/2005/8/layout/radial5"/>
    <dgm:cxn modelId="{B809D50D-71CC-411A-9A47-0B9EF2B8C8CF}" type="presParOf" srcId="{666086A8-9D9F-4349-B26E-C4DF6254B2AF}" destId="{E6D37B55-2E30-470C-B42C-6C222B4E04E7}" srcOrd="2" destOrd="0" presId="urn:microsoft.com/office/officeart/2005/8/layout/radial5"/>
    <dgm:cxn modelId="{BDEA0690-D0D2-40B7-BCD5-F24B1B30C5D1}" type="presOf" srcId="{B65C084A-EC3E-407B-88A3-664A81067E4E}" destId="{E6D37B55-2E30-470C-B42C-6C222B4E04E7}" srcOrd="0" destOrd="0" presId="urn:microsoft.com/office/officeart/2005/8/layout/radial5"/>
    <dgm:cxn modelId="{8B773AB1-741F-4383-B47B-A512049D3CDB}" type="presParOf" srcId="{666086A8-9D9F-4349-B26E-C4DF6254B2AF}" destId="{1401454E-B1F5-425E-825F-EFC1E307044F}" srcOrd="3" destOrd="0" presId="urn:microsoft.com/office/officeart/2005/8/layout/radial5"/>
    <dgm:cxn modelId="{02F39CBB-0BD7-4C2D-8496-8E29EF10A920}" type="presOf" srcId="{DA7FC1BA-2CC9-420F-9F60-9190E9F94FBE}" destId="{1401454E-B1F5-425E-825F-EFC1E307044F}" srcOrd="0" destOrd="0" presId="urn:microsoft.com/office/officeart/2005/8/layout/radial5"/>
    <dgm:cxn modelId="{2A8D08DC-2B9E-4BE8-B56E-361FAD2C024B}" type="presParOf" srcId="{1401454E-B1F5-425E-825F-EFC1E307044F}" destId="{60CA5E01-33EA-47FE-A95F-7EF37B13061A}" srcOrd="0" destOrd="3" presId="urn:microsoft.com/office/officeart/2005/8/layout/radial5"/>
    <dgm:cxn modelId="{B9151D1A-A5AC-45E2-9306-EAC137D2B107}" type="presOf" srcId="{DA7FC1BA-2CC9-420F-9F60-9190E9F94FBE}" destId="{60CA5E01-33EA-47FE-A95F-7EF37B13061A}" srcOrd="1" destOrd="0" presId="urn:microsoft.com/office/officeart/2005/8/layout/radial5"/>
    <dgm:cxn modelId="{30543253-4B82-4C58-A146-5C59464627C5}" type="presParOf" srcId="{666086A8-9D9F-4349-B26E-C4DF6254B2AF}" destId="{35FB60DC-EC1E-44F1-A7CB-1EDBBA6074D8}" srcOrd="4" destOrd="0" presId="urn:microsoft.com/office/officeart/2005/8/layout/radial5"/>
    <dgm:cxn modelId="{D341656B-6213-42A5-A163-6220F91E3FA8}" type="presOf" srcId="{FBD2B04D-10B2-4C4D-A581-CFC24B340306}" destId="{35FB60DC-EC1E-44F1-A7CB-1EDBBA6074D8}" srcOrd="0" destOrd="0" presId="urn:microsoft.com/office/officeart/2005/8/layout/radial5"/>
    <dgm:cxn modelId="{66184A32-4C0C-44EA-B5E5-18C8A6447048}" type="presParOf" srcId="{666086A8-9D9F-4349-B26E-C4DF6254B2AF}" destId="{94E3700D-4B97-4154-94ED-288654EB279D}" srcOrd="5" destOrd="0" presId="urn:microsoft.com/office/officeart/2005/8/layout/radial5"/>
    <dgm:cxn modelId="{B8657D7D-5C31-4B80-A356-C2E71EFA3B7D}" type="presOf" srcId="{844C7E5E-4B30-432E-B30A-B1A5B7B154BB}" destId="{94E3700D-4B97-4154-94ED-288654EB279D}" srcOrd="0" destOrd="0" presId="urn:microsoft.com/office/officeart/2005/8/layout/radial5"/>
    <dgm:cxn modelId="{315C0272-7A01-4D78-ACF4-06562A0733D9}" type="presParOf" srcId="{94E3700D-4B97-4154-94ED-288654EB279D}" destId="{D1299A46-DCB6-457D-9B30-BA2D7DE324AF}" srcOrd="0" destOrd="5" presId="urn:microsoft.com/office/officeart/2005/8/layout/radial5"/>
    <dgm:cxn modelId="{509269A4-739B-40C0-9D12-CBBDE72EAD4F}" type="presOf" srcId="{844C7E5E-4B30-432E-B30A-B1A5B7B154BB}" destId="{D1299A46-DCB6-457D-9B30-BA2D7DE324AF}" srcOrd="1" destOrd="0" presId="urn:microsoft.com/office/officeart/2005/8/layout/radial5"/>
    <dgm:cxn modelId="{9FE56832-A795-49EE-9A53-DC1176B8A203}" type="presParOf" srcId="{666086A8-9D9F-4349-B26E-C4DF6254B2AF}" destId="{F10A8CDC-BFAA-4923-ABFC-BD70917F7AB3}" srcOrd="6" destOrd="0" presId="urn:microsoft.com/office/officeart/2005/8/layout/radial5"/>
    <dgm:cxn modelId="{E51FF917-707E-4145-AC09-50EECD3F4D50}" type="presOf" srcId="{67D077E5-3625-4E6E-A455-8150BB11994C}" destId="{F10A8CDC-BFAA-4923-ABFC-BD70917F7AB3}" srcOrd="0" destOrd="0" presId="urn:microsoft.com/office/officeart/2005/8/layout/radial5"/>
    <dgm:cxn modelId="{252CF4A0-58C2-4E79-9F3D-A374974AD8A6}" type="presParOf" srcId="{666086A8-9D9F-4349-B26E-C4DF6254B2AF}" destId="{A85BCD1C-D60B-42EC-809F-659258ECD196}" srcOrd="7" destOrd="0" presId="urn:microsoft.com/office/officeart/2005/8/layout/radial5"/>
    <dgm:cxn modelId="{0482CE23-F6AE-436F-81C5-B985264E2CEB}" type="presOf" srcId="{98A34767-4306-4AE6-8863-1D38470E0884}" destId="{A85BCD1C-D60B-42EC-809F-659258ECD196}" srcOrd="0" destOrd="0" presId="urn:microsoft.com/office/officeart/2005/8/layout/radial5"/>
    <dgm:cxn modelId="{B2569550-5E1A-4A14-95DB-415B0133A5B2}" type="presParOf" srcId="{A85BCD1C-D60B-42EC-809F-659258ECD196}" destId="{0BDC5BD2-5765-4E45-8549-22E8366214FC}" srcOrd="0" destOrd="7" presId="urn:microsoft.com/office/officeart/2005/8/layout/radial5"/>
    <dgm:cxn modelId="{15EBAFC5-927C-4E5A-8240-190A3FEC5904}" type="presOf" srcId="{98A34767-4306-4AE6-8863-1D38470E0884}" destId="{0BDC5BD2-5765-4E45-8549-22E8366214FC}" srcOrd="1" destOrd="0" presId="urn:microsoft.com/office/officeart/2005/8/layout/radial5"/>
    <dgm:cxn modelId="{82E3EA46-B536-4993-A66E-42730B44A7B8}" type="presParOf" srcId="{666086A8-9D9F-4349-B26E-C4DF6254B2AF}" destId="{20198361-4776-4637-A620-56B193752B7F}" srcOrd="8" destOrd="0" presId="urn:microsoft.com/office/officeart/2005/8/layout/radial5"/>
    <dgm:cxn modelId="{3EFE32C4-A54D-471D-802A-748EC344D828}" type="presOf" srcId="{AD4AD0AC-B4FE-46CC-9367-0D833C2440AC}" destId="{20198361-4776-4637-A620-56B193752B7F}" srcOrd="0" destOrd="0" presId="urn:microsoft.com/office/officeart/2005/8/layout/radial5"/>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5225FE-6E43-4A8C-BDD4-D70F2478B425}" type="doc">
      <dgm:prSet loTypeId="urn:microsoft.com/office/officeart/2005/8/layout/radial5" loCatId="cycle" qsTypeId="urn:microsoft.com/office/officeart/2005/8/quickstyle/simple1#3" qsCatId="simple" csTypeId="urn:microsoft.com/office/officeart/2005/8/colors/colorful5" csCatId="accent1" phldr="1"/>
      <dgm:spPr/>
      <dgm:t>
        <a:bodyPr/>
        <a:lstStyle/>
        <a:p>
          <a:endParaRPr lang="zh-CN" altLang="en-US"/>
        </a:p>
      </dgm:t>
    </dgm:pt>
    <dgm:pt modelId="{539E2940-D9DD-4F68-A828-FACC8E815FFD}">
      <dgm:prSet phldr="0" custT="1"/>
      <dgm:spPr/>
      <dgm:t>
        <a:bodyPr vert="horz" wrap="square"/>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a:lnSpc>
              <a:spcPct val="100000"/>
            </a:lnSpc>
            <a:spcBef>
              <a:spcPct val="0"/>
            </a:spcBef>
            <a:spcAft>
              <a:spcPct val="35000"/>
            </a:spcAft>
          </a:pPr>
          <a:r>
            <a:rPr lang="zh-CN" altLang="en-US" sz="3600" b="1" dirty="0" smtClean="0">
              <a:latin typeface="微软雅黑" panose="020B0503020204020204" pitchFamily="34" charset="-122"/>
              <a:ea typeface="微软雅黑" panose="020B0503020204020204" pitchFamily="34" charset="-122"/>
            </a:rPr>
            <a:t>实验</a:t>
          </a:r>
          <a:r>
            <a:rPr lang="zh-CN" altLang="en-US" sz="3600" b="1" dirty="0" smtClean="0">
              <a:latin typeface="微软雅黑" panose="020B0503020204020204" pitchFamily="34" charset="-122"/>
              <a:ea typeface="微软雅黑" panose="020B0503020204020204" pitchFamily="34" charset="-122"/>
            </a:rPr>
            <a:t/>
          </a:r>
          <a:endParaRPr lang="zh-CN" altLang="en-US" sz="3600" b="1" dirty="0" smtClean="0">
            <a:latin typeface="微软雅黑" panose="020B0503020204020204" pitchFamily="34" charset="-122"/>
            <a:ea typeface="微软雅黑" panose="020B0503020204020204" pitchFamily="34" charset="-122"/>
          </a:endParaRPr>
        </a:p>
      </dgm:t>
    </dgm:pt>
    <dgm:pt modelId="{D2FBCEB9-EA24-4A02-A351-C3597D090DF9}" cxnId="{B4D7A5FE-1E4E-4DE2-963E-10595784CC11}" type="parTrans">
      <dgm:prSet/>
      <dgm:spPr/>
      <dgm:t>
        <a:bodyPr/>
        <a:lstStyle/>
        <a:p>
          <a:endParaRPr lang="zh-CN" altLang="en-US"/>
        </a:p>
      </dgm:t>
    </dgm:pt>
    <dgm:pt modelId="{500B71CB-04DF-4400-99C9-CD282FDBA37A}" cxnId="{B4D7A5FE-1E4E-4DE2-963E-10595784CC11}" type="sibTrans">
      <dgm:prSet/>
      <dgm:spPr/>
      <dgm:t>
        <a:bodyPr/>
        <a:lstStyle/>
        <a:p>
          <a:endParaRPr lang="zh-CN" altLang="en-US"/>
        </a:p>
      </dgm:t>
    </dgm:pt>
    <dgm:pt modelId="{94A695D9-B149-4676-A34F-00A72D661A32}">
      <dgm:prSet phldr="0" custT="0"/>
      <dgm:spPr/>
      <dgm:t>
        <a:bodyPr vert="horz" wrap="square"/>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演示</a:t>
          </a:r>
          <a:endParaRPr lang="zh-CN" altLang="en-US" b="1" dirty="0">
            <a:latin typeface="微软雅黑" panose="020B0503020204020204" pitchFamily="34" charset="-122"/>
            <a:ea typeface="微软雅黑" panose="020B0503020204020204" pitchFamily="34" charset="-122"/>
          </a:endParaRPr>
        </a:p>
      </dgm:t>
    </dgm:pt>
    <dgm:pt modelId="{E22126C1-DC63-41BC-80A8-863F5FFFBD7B}" cxnId="{21270BCA-7104-45B8-B0B3-A15DE60A18FA}" type="parTrans">
      <dgm:prSet/>
      <dgm:spPr/>
      <dgm:t>
        <a:bodyPr/>
        <a:lstStyle/>
        <a:p>
          <a:endParaRPr lang="zh-CN" altLang="en-US"/>
        </a:p>
      </dgm:t>
    </dgm:pt>
    <dgm:pt modelId="{5C91058A-2732-472E-84AF-D3A3DDE502DC}" cxnId="{21270BCA-7104-45B8-B0B3-A15DE60A18FA}" type="sibTrans">
      <dgm:prSet/>
      <dgm:spPr/>
      <dgm:t>
        <a:bodyPr/>
        <a:lstStyle/>
        <a:p>
          <a:endParaRPr lang="zh-CN" altLang="en-US"/>
        </a:p>
      </dgm:t>
    </dgm:pt>
    <dgm:pt modelId="{46C431C3-8704-4B68-878E-C6773AE22375}">
      <dgm:prSet phldr="0" custT="0"/>
      <dgm:spPr/>
      <dgm:t>
        <a:bodyPr vert="horz" wrap="square"/>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视频</a:t>
          </a:r>
          <a:endParaRPr lang="zh-CN" altLang="en-US" b="1" dirty="0">
            <a:latin typeface="微软雅黑" panose="020B0503020204020204" pitchFamily="34" charset="-122"/>
            <a:ea typeface="微软雅黑" panose="020B0503020204020204" pitchFamily="34" charset="-122"/>
          </a:endParaRPr>
        </a:p>
      </dgm:t>
    </dgm:pt>
    <dgm:pt modelId="{15EBCCBA-2E94-465D-9A7C-EB54D8D12DB6}" cxnId="{4DE56ED0-0BE3-49A2-90FE-8688A3AC1B6A}" type="parTrans">
      <dgm:prSet/>
      <dgm:spPr/>
      <dgm:t>
        <a:bodyPr/>
        <a:lstStyle/>
        <a:p>
          <a:endParaRPr lang="zh-CN" altLang="en-US"/>
        </a:p>
      </dgm:t>
    </dgm:pt>
    <dgm:pt modelId="{6D06B691-FBC1-4D24-843F-71C3A98979F5}" cxnId="{4DE56ED0-0BE3-49A2-90FE-8688A3AC1B6A}" type="sibTrans">
      <dgm:prSet/>
      <dgm:spPr/>
      <dgm:t>
        <a:bodyPr/>
        <a:lstStyle/>
        <a:p>
          <a:endParaRPr lang="zh-CN" altLang="en-US"/>
        </a:p>
      </dgm:t>
    </dgm:pt>
    <dgm:pt modelId="{04287DB0-7FF9-4EB8-9CC5-401AE2DC8AA3}">
      <dgm:prSet phldr="0" custT="0"/>
      <dgm:spPr/>
      <dgm:t>
        <a:bodyPr vert="horz" wrap="square"/>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a:lnSpc>
              <a:spcPct val="100000"/>
            </a:lnSpc>
            <a:spcBef>
              <a:spcPct val="0"/>
            </a:spcBef>
            <a:spcAft>
              <a:spcPct val="35000"/>
            </a:spcAft>
          </a:pPr>
          <a:r>
            <a:rPr lang="en-US" altLang="en-US" b="1" dirty="0" smtClean="0">
              <a:latin typeface="微软雅黑" panose="020B0503020204020204" pitchFamily="34" charset="-122"/>
              <a:ea typeface="微软雅黑" panose="020B0503020204020204" pitchFamily="34" charset="-122"/>
            </a:rPr>
            <a:t>……</a:t>
          </a:r>
          <a:endParaRPr lang="zh-CN" altLang="en-US" b="1" dirty="0">
            <a:latin typeface="微软雅黑" panose="020B0503020204020204" pitchFamily="34" charset="-122"/>
            <a:ea typeface="微软雅黑" panose="020B0503020204020204" pitchFamily="34" charset="-122"/>
          </a:endParaRPr>
        </a:p>
      </dgm:t>
    </dgm:pt>
    <dgm:pt modelId="{17095751-BFE1-4AE9-BD58-FB9FACB9B54D}" cxnId="{F1848538-0AEF-4C60-A703-E2667CA17CC5}" type="parTrans">
      <dgm:prSet/>
      <dgm:spPr/>
      <dgm:t>
        <a:bodyPr/>
        <a:lstStyle/>
        <a:p>
          <a:endParaRPr lang="zh-CN" altLang="en-US"/>
        </a:p>
      </dgm:t>
    </dgm:pt>
    <dgm:pt modelId="{5494BCAC-0E80-44EF-AB7B-10140AF02018}" cxnId="{F1848538-0AEF-4C60-A703-E2667CA17CC5}" type="sibTrans">
      <dgm:prSet/>
      <dgm:spPr/>
      <dgm:t>
        <a:bodyPr/>
        <a:lstStyle/>
        <a:p>
          <a:endParaRPr lang="zh-CN" altLang="en-US"/>
        </a:p>
      </dgm:t>
    </dgm:pt>
    <dgm:pt modelId="{04CBBC9D-F9E0-4702-8091-015DCA99643A}">
      <dgm:prSet phldr="0" custT="0"/>
      <dgm:spPr/>
      <dgm:t>
        <a:bodyPr vert="horz" wrap="square"/>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分组</a:t>
          </a:r>
          <a:endParaRPr lang="zh-CN" b="1" dirty="0">
            <a:latin typeface="微软雅黑" panose="020B0503020204020204" pitchFamily="34" charset="-122"/>
            <a:ea typeface="微软雅黑" panose="020B0503020204020204" pitchFamily="34" charset="-122"/>
          </a:endParaRPr>
        </a:p>
      </dgm:t>
    </dgm:pt>
    <dgm:pt modelId="{7E802D3B-E81F-46C8-BEFB-4304C7494465}" cxnId="{DB749807-3718-4691-992D-3EE43298EB26}" type="parTrans">
      <dgm:prSet/>
      <dgm:spPr/>
      <dgm:t>
        <a:bodyPr/>
        <a:lstStyle/>
        <a:p>
          <a:endParaRPr lang="zh-CN" altLang="en-US"/>
        </a:p>
      </dgm:t>
    </dgm:pt>
    <dgm:pt modelId="{B08D1015-B5A8-41A0-BAE5-FC286306E6B2}" cxnId="{DB749807-3718-4691-992D-3EE43298EB26}" type="sibTrans">
      <dgm:prSet/>
      <dgm:spPr/>
      <dgm:t>
        <a:bodyPr/>
        <a:lstStyle/>
        <a:p>
          <a:endParaRPr lang="zh-CN" altLang="en-US"/>
        </a:p>
      </dgm:t>
    </dgm:pt>
    <dgm:pt modelId="{74D1954C-02C2-4580-89C9-9904F9C906AE}">
      <dgm:prSet/>
      <dgm:spPr/>
      <dgm:t>
        <a:bodyPr/>
        <a:lstStyle/>
        <a:p>
          <a:endParaRPr lang="zh-CN" altLang="en-US" dirty="0"/>
        </a:p>
      </dgm:t>
    </dgm:pt>
    <dgm:pt modelId="{F5BEA7FD-A178-4F72-AC54-DB3B3C426FA7}" cxnId="{2AD5FFF7-482C-47CF-B1B4-D298CAD322EC}" type="parTrans">
      <dgm:prSet/>
      <dgm:spPr/>
      <dgm:t>
        <a:bodyPr/>
        <a:lstStyle/>
        <a:p>
          <a:endParaRPr lang="zh-CN" altLang="en-US"/>
        </a:p>
      </dgm:t>
    </dgm:pt>
    <dgm:pt modelId="{16F77052-6B08-45E4-A5E3-32CE51346340}" cxnId="{2AD5FFF7-482C-47CF-B1B4-D298CAD322EC}" type="sibTrans">
      <dgm:prSet/>
      <dgm:spPr/>
      <dgm:t>
        <a:bodyPr/>
        <a:lstStyle/>
        <a:p>
          <a:endParaRPr lang="zh-CN" altLang="en-US"/>
        </a:p>
      </dgm:t>
    </dgm:pt>
    <dgm:pt modelId="{72A12F11-5058-48E6-8583-F62B5FBCB0BB}" type="pres">
      <dgm:prSet presAssocID="{105225FE-6E43-4A8C-BDD4-D70F2478B425}" presName="Name0" presStyleCnt="0">
        <dgm:presLayoutVars>
          <dgm:chMax val="1"/>
          <dgm:dir/>
          <dgm:animLvl val="ctr"/>
          <dgm:resizeHandles val="exact"/>
        </dgm:presLayoutVars>
      </dgm:prSet>
      <dgm:spPr/>
      <dgm:t>
        <a:bodyPr/>
        <a:lstStyle/>
        <a:p>
          <a:endParaRPr lang="zh-CN" altLang="en-US"/>
        </a:p>
      </dgm:t>
    </dgm:pt>
    <dgm:pt modelId="{B7BB5DF3-E4BF-47B4-86DF-354DD9F81406}" type="pres">
      <dgm:prSet presAssocID="{539E2940-D9DD-4F68-A828-FACC8E815FFD}" presName="centerShape" presStyleLbl="node0" presStyleIdx="0" presStyleCnt="1" custScaleX="109426" custScaleY="97810"/>
      <dgm:spPr/>
      <dgm:t>
        <a:bodyPr/>
        <a:lstStyle/>
        <a:p>
          <a:endParaRPr lang="zh-CN" altLang="en-US"/>
        </a:p>
      </dgm:t>
    </dgm:pt>
    <dgm:pt modelId="{C56571B9-C4AF-4A69-BAAC-1E7289D97AB8}" type="pres">
      <dgm:prSet presAssocID="{E22126C1-DC63-41BC-80A8-863F5FFFBD7B}" presName="parTrans" presStyleLbl="sibTrans2D1" presStyleIdx="0" presStyleCnt="4" custScaleX="127513" custScaleY="101901" custLinFactNeighborX="-7681" custLinFactNeighborY="-11114"/>
      <dgm:spPr/>
      <dgm:t>
        <a:bodyPr/>
        <a:lstStyle/>
        <a:p>
          <a:endParaRPr lang="zh-CN" altLang="en-US"/>
        </a:p>
      </dgm:t>
    </dgm:pt>
    <dgm:pt modelId="{3A0857BC-F6CD-4B7C-8D7D-410159166BD4}" type="pres">
      <dgm:prSet presAssocID="{E22126C1-DC63-41BC-80A8-863F5FFFBD7B}" presName="connectorText" presStyleCnt="0"/>
      <dgm:spPr/>
      <dgm:t>
        <a:bodyPr/>
        <a:lstStyle/>
        <a:p>
          <a:endParaRPr lang="zh-CN" altLang="en-US"/>
        </a:p>
      </dgm:t>
    </dgm:pt>
    <dgm:pt modelId="{AF54E0C9-A82E-4102-9880-52EE69A1F341}" type="pres">
      <dgm:prSet presAssocID="{94A695D9-B149-4676-A34F-00A72D661A32}" presName="node" presStyleLbl="node1" presStyleIdx="0" presStyleCnt="4" custRadScaleRad="100835" custRadScaleInc="428">
        <dgm:presLayoutVars>
          <dgm:bulletEnabled val="1"/>
        </dgm:presLayoutVars>
      </dgm:prSet>
      <dgm:spPr/>
      <dgm:t>
        <a:bodyPr/>
        <a:lstStyle/>
        <a:p>
          <a:endParaRPr lang="zh-CN" altLang="en-US"/>
        </a:p>
      </dgm:t>
    </dgm:pt>
    <dgm:pt modelId="{09BD0CDA-145E-4379-B62D-4665EF232A79}" type="pres">
      <dgm:prSet presAssocID="{15EBCCBA-2E94-465D-9A7C-EB54D8D12DB6}" presName="parTrans" presStyleLbl="sibTrans2D1" presStyleIdx="1" presStyleCnt="4" custLinFactNeighborX="-11085" custLinFactNeighborY="12362"/>
      <dgm:spPr/>
      <dgm:t>
        <a:bodyPr/>
        <a:lstStyle/>
        <a:p>
          <a:endParaRPr lang="zh-CN" altLang="en-US"/>
        </a:p>
      </dgm:t>
    </dgm:pt>
    <dgm:pt modelId="{6116BB18-1CC7-46F8-878E-EF5A4ABD3504}" type="pres">
      <dgm:prSet presAssocID="{15EBCCBA-2E94-465D-9A7C-EB54D8D12DB6}" presName="connectorText" presStyleCnt="0"/>
      <dgm:spPr/>
      <dgm:t>
        <a:bodyPr/>
        <a:lstStyle/>
        <a:p>
          <a:endParaRPr lang="zh-CN" altLang="en-US"/>
        </a:p>
      </dgm:t>
    </dgm:pt>
    <dgm:pt modelId="{69BB2BB4-9B9F-4D9F-9D5A-A39F6AC6E66C}" type="pres">
      <dgm:prSet presAssocID="{46C431C3-8704-4B68-878E-C6773AE22375}" presName="node" presStyleLbl="node1" presStyleIdx="1" presStyleCnt="4" custRadScaleRad="122209">
        <dgm:presLayoutVars>
          <dgm:bulletEnabled val="1"/>
        </dgm:presLayoutVars>
      </dgm:prSet>
      <dgm:spPr/>
      <dgm:t>
        <a:bodyPr/>
        <a:lstStyle/>
        <a:p>
          <a:endParaRPr lang="zh-CN" altLang="en-US"/>
        </a:p>
      </dgm:t>
    </dgm:pt>
    <dgm:pt modelId="{603813A5-A104-4590-9734-3AFB1E6DF5BB}" type="pres">
      <dgm:prSet presAssocID="{17095751-BFE1-4AE9-BD58-FB9FACB9B54D}" presName="parTrans" presStyleLbl="sibTrans2D1" presStyleIdx="2" presStyleCnt="4" custScaleX="139478" custLinFactNeighborX="-3224" custLinFactNeighborY="9560"/>
      <dgm:spPr/>
      <dgm:t>
        <a:bodyPr/>
        <a:lstStyle/>
        <a:p>
          <a:endParaRPr lang="zh-CN" altLang="en-US"/>
        </a:p>
      </dgm:t>
    </dgm:pt>
    <dgm:pt modelId="{579AACBD-2087-445B-BE91-7CCFDA9C542A}" type="pres">
      <dgm:prSet presAssocID="{17095751-BFE1-4AE9-BD58-FB9FACB9B54D}" presName="connectorText" presStyleCnt="0"/>
      <dgm:spPr/>
      <dgm:t>
        <a:bodyPr/>
        <a:lstStyle/>
        <a:p>
          <a:endParaRPr lang="zh-CN" altLang="en-US"/>
        </a:p>
      </dgm:t>
    </dgm:pt>
    <dgm:pt modelId="{59D5B307-7019-492A-AD84-A72602EEEDE6}" type="pres">
      <dgm:prSet presAssocID="{04287DB0-7FF9-4EB8-9CC5-401AE2DC8AA3}" presName="node" presStyleLbl="node1" presStyleIdx="2" presStyleCnt="4" custRadScaleRad="101859" custRadScaleInc="-1627">
        <dgm:presLayoutVars>
          <dgm:bulletEnabled val="1"/>
        </dgm:presLayoutVars>
      </dgm:prSet>
      <dgm:spPr/>
      <dgm:t>
        <a:bodyPr/>
        <a:lstStyle/>
        <a:p>
          <a:endParaRPr lang="zh-CN" altLang="en-US"/>
        </a:p>
      </dgm:t>
    </dgm:pt>
    <dgm:pt modelId="{CED7F85F-559D-4BE4-B2F9-63C53B8194B1}" type="pres">
      <dgm:prSet presAssocID="{7E802D3B-E81F-46C8-BEFB-4304C7494465}" presName="parTrans" presStyleLbl="sibTrans2D1" presStyleIdx="3" presStyleCnt="4"/>
      <dgm:spPr/>
      <dgm:t>
        <a:bodyPr/>
        <a:lstStyle/>
        <a:p>
          <a:endParaRPr lang="zh-CN" altLang="en-US"/>
        </a:p>
      </dgm:t>
    </dgm:pt>
    <dgm:pt modelId="{C363F046-5878-42FC-87BA-BE996D950554}" type="pres">
      <dgm:prSet presAssocID="{7E802D3B-E81F-46C8-BEFB-4304C7494465}" presName="connectorText" presStyleCnt="0"/>
      <dgm:spPr/>
      <dgm:t>
        <a:bodyPr/>
        <a:lstStyle/>
        <a:p>
          <a:endParaRPr lang="zh-CN" altLang="en-US"/>
        </a:p>
      </dgm:t>
    </dgm:pt>
    <dgm:pt modelId="{BB160016-DF39-4A29-B540-A3548B287DAE}" type="pres">
      <dgm:prSet presAssocID="{04CBBC9D-F9E0-4702-8091-015DCA99643A}" presName="node" presStyleLbl="node1" presStyleIdx="3" presStyleCnt="4" custRadScaleRad="122920" custRadScaleInc="2874">
        <dgm:presLayoutVars>
          <dgm:bulletEnabled val="1"/>
        </dgm:presLayoutVars>
      </dgm:prSet>
      <dgm:spPr/>
      <dgm:t>
        <a:bodyPr/>
        <a:lstStyle/>
        <a:p>
          <a:endParaRPr lang="zh-CN" altLang="en-US"/>
        </a:p>
      </dgm:t>
    </dgm:pt>
  </dgm:ptLst>
  <dgm:cxnLst>
    <dgm:cxn modelId="{B4D7A5FE-1E4E-4DE2-963E-10595784CC11}" srcId="{105225FE-6E43-4A8C-BDD4-D70F2478B425}" destId="{539E2940-D9DD-4F68-A828-FACC8E815FFD}" srcOrd="0" destOrd="0" parTransId="{D2FBCEB9-EA24-4A02-A351-C3597D090DF9}" sibTransId="{500B71CB-04DF-4400-99C9-CD282FDBA37A}"/>
    <dgm:cxn modelId="{21270BCA-7104-45B8-B0B3-A15DE60A18FA}" srcId="{539E2940-D9DD-4F68-A828-FACC8E815FFD}" destId="{94A695D9-B149-4676-A34F-00A72D661A32}" srcOrd="0" destOrd="0" parTransId="{E22126C1-DC63-41BC-80A8-863F5FFFBD7B}" sibTransId="{5C91058A-2732-472E-84AF-D3A3DDE502DC}"/>
    <dgm:cxn modelId="{4DE56ED0-0BE3-49A2-90FE-8688A3AC1B6A}" srcId="{539E2940-D9DD-4F68-A828-FACC8E815FFD}" destId="{46C431C3-8704-4B68-878E-C6773AE22375}" srcOrd="1" destOrd="0" parTransId="{15EBCCBA-2E94-465D-9A7C-EB54D8D12DB6}" sibTransId="{6D06B691-FBC1-4D24-843F-71C3A98979F5}"/>
    <dgm:cxn modelId="{F1848538-0AEF-4C60-A703-E2667CA17CC5}" srcId="{539E2940-D9DD-4F68-A828-FACC8E815FFD}" destId="{04287DB0-7FF9-4EB8-9CC5-401AE2DC8AA3}" srcOrd="2" destOrd="0" parTransId="{17095751-BFE1-4AE9-BD58-FB9FACB9B54D}" sibTransId="{5494BCAC-0E80-44EF-AB7B-10140AF02018}"/>
    <dgm:cxn modelId="{DB749807-3718-4691-992D-3EE43298EB26}" srcId="{539E2940-D9DD-4F68-A828-FACC8E815FFD}" destId="{04CBBC9D-F9E0-4702-8091-015DCA99643A}" srcOrd="3" destOrd="0" parTransId="{7E802D3B-E81F-46C8-BEFB-4304C7494465}" sibTransId="{B08D1015-B5A8-41A0-BAE5-FC286306E6B2}"/>
    <dgm:cxn modelId="{2AD5FFF7-482C-47CF-B1B4-D298CAD322EC}" srcId="{105225FE-6E43-4A8C-BDD4-D70F2478B425}" destId="{74D1954C-02C2-4580-89C9-9904F9C906AE}" srcOrd="1" destOrd="0" parTransId="{F5BEA7FD-A178-4F72-AC54-DB3B3C426FA7}" sibTransId="{16F77052-6B08-45E4-A5E3-32CE51346340}"/>
    <dgm:cxn modelId="{532B7A65-C940-4550-919D-F30E7E9F13D8}" type="presOf" srcId="{105225FE-6E43-4A8C-BDD4-D70F2478B425}" destId="{72A12F11-5058-48E6-8583-F62B5FBCB0BB}" srcOrd="0" destOrd="0" presId="urn:microsoft.com/office/officeart/2005/8/layout/radial5"/>
    <dgm:cxn modelId="{EC9A5CAD-338C-4070-A2BE-35FCF2CA8903}" type="presParOf" srcId="{72A12F11-5058-48E6-8583-F62B5FBCB0BB}" destId="{B7BB5DF3-E4BF-47B4-86DF-354DD9F81406}" srcOrd="0" destOrd="0" presId="urn:microsoft.com/office/officeart/2005/8/layout/radial5"/>
    <dgm:cxn modelId="{9A97EE42-3A1A-4651-93F1-A5BCE7053BD7}" type="presOf" srcId="{539E2940-D9DD-4F68-A828-FACC8E815FFD}" destId="{B7BB5DF3-E4BF-47B4-86DF-354DD9F81406}" srcOrd="0" destOrd="0" presId="urn:microsoft.com/office/officeart/2005/8/layout/radial5"/>
    <dgm:cxn modelId="{15A2257E-6436-40A5-B4D0-0B85C453649A}" type="presParOf" srcId="{72A12F11-5058-48E6-8583-F62B5FBCB0BB}" destId="{C56571B9-C4AF-4A69-BAAC-1E7289D97AB8}" srcOrd="1" destOrd="0" presId="urn:microsoft.com/office/officeart/2005/8/layout/radial5"/>
    <dgm:cxn modelId="{30AA1771-CB36-46C4-ACE0-C533BE53D581}" type="presOf" srcId="{E22126C1-DC63-41BC-80A8-863F5FFFBD7B}" destId="{C56571B9-C4AF-4A69-BAAC-1E7289D97AB8}" srcOrd="0" destOrd="0" presId="urn:microsoft.com/office/officeart/2005/8/layout/radial5"/>
    <dgm:cxn modelId="{361627F9-BD90-42D4-8E4A-9F8C60417E45}" type="presParOf" srcId="{C56571B9-C4AF-4A69-BAAC-1E7289D97AB8}" destId="{3A0857BC-F6CD-4B7C-8D7D-410159166BD4}" srcOrd="0" destOrd="1" presId="urn:microsoft.com/office/officeart/2005/8/layout/radial5"/>
    <dgm:cxn modelId="{79BDFB54-BEE0-4278-B97D-F5BB325043A8}" type="presOf" srcId="{E22126C1-DC63-41BC-80A8-863F5FFFBD7B}" destId="{3A0857BC-F6CD-4B7C-8D7D-410159166BD4}" srcOrd="1" destOrd="0" presId="urn:microsoft.com/office/officeart/2005/8/layout/radial5"/>
    <dgm:cxn modelId="{C38B7DF8-7CAF-4CC6-9013-E1DDE6DA8623}" type="presParOf" srcId="{72A12F11-5058-48E6-8583-F62B5FBCB0BB}" destId="{AF54E0C9-A82E-4102-9880-52EE69A1F341}" srcOrd="2" destOrd="0" presId="urn:microsoft.com/office/officeart/2005/8/layout/radial5"/>
    <dgm:cxn modelId="{20415AD1-1598-4FF9-ADCF-CF66DF13A248}" type="presOf" srcId="{94A695D9-B149-4676-A34F-00A72D661A32}" destId="{AF54E0C9-A82E-4102-9880-52EE69A1F341}" srcOrd="0" destOrd="0" presId="urn:microsoft.com/office/officeart/2005/8/layout/radial5"/>
    <dgm:cxn modelId="{BC84CC76-467D-45C0-BC08-68646F765CD6}" type="presParOf" srcId="{72A12F11-5058-48E6-8583-F62B5FBCB0BB}" destId="{09BD0CDA-145E-4379-B62D-4665EF232A79}" srcOrd="3" destOrd="0" presId="urn:microsoft.com/office/officeart/2005/8/layout/radial5"/>
    <dgm:cxn modelId="{2A594ABC-9AC8-457F-BFF0-CC5FD3A1EBD4}" type="presOf" srcId="{15EBCCBA-2E94-465D-9A7C-EB54D8D12DB6}" destId="{09BD0CDA-145E-4379-B62D-4665EF232A79}" srcOrd="0" destOrd="0" presId="urn:microsoft.com/office/officeart/2005/8/layout/radial5"/>
    <dgm:cxn modelId="{04711FE8-3D06-43E5-ACA5-6F5DF3AB61BA}" type="presParOf" srcId="{09BD0CDA-145E-4379-B62D-4665EF232A79}" destId="{6116BB18-1CC7-46F8-878E-EF5A4ABD3504}" srcOrd="0" destOrd="3" presId="urn:microsoft.com/office/officeart/2005/8/layout/radial5"/>
    <dgm:cxn modelId="{970764BD-36F9-4931-8FC4-59F39DA2A8C8}" type="presOf" srcId="{15EBCCBA-2E94-465D-9A7C-EB54D8D12DB6}" destId="{6116BB18-1CC7-46F8-878E-EF5A4ABD3504}" srcOrd="1" destOrd="0" presId="urn:microsoft.com/office/officeart/2005/8/layout/radial5"/>
    <dgm:cxn modelId="{4AAD7DB0-7630-483F-9AE9-1AD448FD2CC8}" type="presParOf" srcId="{72A12F11-5058-48E6-8583-F62B5FBCB0BB}" destId="{69BB2BB4-9B9F-4D9F-9D5A-A39F6AC6E66C}" srcOrd="4" destOrd="0" presId="urn:microsoft.com/office/officeart/2005/8/layout/radial5"/>
    <dgm:cxn modelId="{D6F08822-926B-4F17-8AB1-78B6072A6283}" type="presOf" srcId="{46C431C3-8704-4B68-878E-C6773AE22375}" destId="{69BB2BB4-9B9F-4D9F-9D5A-A39F6AC6E66C}" srcOrd="0" destOrd="0" presId="urn:microsoft.com/office/officeart/2005/8/layout/radial5"/>
    <dgm:cxn modelId="{FCDDDFB1-05BB-427D-9712-54F0F30763B6}" type="presParOf" srcId="{72A12F11-5058-48E6-8583-F62B5FBCB0BB}" destId="{603813A5-A104-4590-9734-3AFB1E6DF5BB}" srcOrd="5" destOrd="0" presId="urn:microsoft.com/office/officeart/2005/8/layout/radial5"/>
    <dgm:cxn modelId="{5E897399-2958-4875-9862-80FE533D8C4D}" type="presOf" srcId="{17095751-BFE1-4AE9-BD58-FB9FACB9B54D}" destId="{603813A5-A104-4590-9734-3AFB1E6DF5BB}" srcOrd="0" destOrd="0" presId="urn:microsoft.com/office/officeart/2005/8/layout/radial5"/>
    <dgm:cxn modelId="{7455C9C0-CDF8-4A55-9862-302FB9114534}" type="presParOf" srcId="{603813A5-A104-4590-9734-3AFB1E6DF5BB}" destId="{579AACBD-2087-445B-BE91-7CCFDA9C542A}" srcOrd="0" destOrd="5" presId="urn:microsoft.com/office/officeart/2005/8/layout/radial5"/>
    <dgm:cxn modelId="{E8B54351-FD2E-4BF2-BD6D-776F3F86C2CA}" type="presOf" srcId="{17095751-BFE1-4AE9-BD58-FB9FACB9B54D}" destId="{579AACBD-2087-445B-BE91-7CCFDA9C542A}" srcOrd="1" destOrd="0" presId="urn:microsoft.com/office/officeart/2005/8/layout/radial5"/>
    <dgm:cxn modelId="{F0024396-DED7-41C8-9B2A-B5F21FA27F25}" type="presParOf" srcId="{72A12F11-5058-48E6-8583-F62B5FBCB0BB}" destId="{59D5B307-7019-492A-AD84-A72602EEEDE6}" srcOrd="6" destOrd="0" presId="urn:microsoft.com/office/officeart/2005/8/layout/radial5"/>
    <dgm:cxn modelId="{B5DBECF1-B257-440A-A89C-6FD1125C3211}" type="presOf" srcId="{04287DB0-7FF9-4EB8-9CC5-401AE2DC8AA3}" destId="{59D5B307-7019-492A-AD84-A72602EEEDE6}" srcOrd="0" destOrd="0" presId="urn:microsoft.com/office/officeart/2005/8/layout/radial5"/>
    <dgm:cxn modelId="{2989A0CA-604D-481F-9D47-3D5055DCCE18}" type="presParOf" srcId="{72A12F11-5058-48E6-8583-F62B5FBCB0BB}" destId="{CED7F85F-559D-4BE4-B2F9-63C53B8194B1}" srcOrd="7" destOrd="0" presId="urn:microsoft.com/office/officeart/2005/8/layout/radial5"/>
    <dgm:cxn modelId="{D61E9FF4-DF21-4A0F-A63A-35E3C3796AE5}" type="presOf" srcId="{7E802D3B-E81F-46C8-BEFB-4304C7494465}" destId="{CED7F85F-559D-4BE4-B2F9-63C53B8194B1}" srcOrd="0" destOrd="0" presId="urn:microsoft.com/office/officeart/2005/8/layout/radial5"/>
    <dgm:cxn modelId="{931F53D4-48C3-44C6-8520-4E590924B713}" type="presParOf" srcId="{CED7F85F-559D-4BE4-B2F9-63C53B8194B1}" destId="{C363F046-5878-42FC-87BA-BE996D950554}" srcOrd="0" destOrd="7" presId="urn:microsoft.com/office/officeart/2005/8/layout/radial5"/>
    <dgm:cxn modelId="{FD6B6939-733F-421E-B3A1-669B8C67DB70}" type="presOf" srcId="{7E802D3B-E81F-46C8-BEFB-4304C7494465}" destId="{C363F046-5878-42FC-87BA-BE996D950554}" srcOrd="1" destOrd="0" presId="urn:microsoft.com/office/officeart/2005/8/layout/radial5"/>
    <dgm:cxn modelId="{878E12F2-4A75-41B1-8A81-721831E68BB3}" type="presParOf" srcId="{72A12F11-5058-48E6-8583-F62B5FBCB0BB}" destId="{BB160016-DF39-4A29-B540-A3548B287DAE}" srcOrd="8" destOrd="0" presId="urn:microsoft.com/office/officeart/2005/8/layout/radial5"/>
    <dgm:cxn modelId="{E0211995-ACF9-4266-992E-B3C822F63960}" type="presOf" srcId="{04CBBC9D-F9E0-4702-8091-015DCA99643A}" destId="{BB160016-DF39-4A29-B540-A3548B287DAE}" srcOrd="0" destOrd="0" presId="urn:microsoft.com/office/officeart/2005/8/layout/radial5"/>
  </dgm:cxnLst>
  <dgm:bg>
    <a:noFill/>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8799829" cy="5430520"/>
        <a:chOff x="0" y="0"/>
        <a:chExt cx="8799829" cy="5430520"/>
      </a:xfrm>
    </dsp:grpSpPr>
    <dsp:sp modelId="{B7BB5DF3-E4BF-47B4-86DF-354DD9F81406}">
      <dsp:nvSpPr>
        <dsp:cNvPr id="3" name="椭圆 2"/>
        <dsp:cNvSpPr/>
      </dsp:nvSpPr>
      <dsp:spPr bwMode="white">
        <a:xfrm>
          <a:off x="3685372" y="2000718"/>
          <a:ext cx="1429084" cy="1429084"/>
        </a:xfrm>
        <a:prstGeom prst="ellipse">
          <a:avLst/>
        </a:prstGeom>
      </dsp:spPr>
      <dsp:style>
        <a:lnRef idx="2">
          <a:schemeClr val="lt1"/>
        </a:lnRef>
        <a:fillRef idx="1">
          <a:schemeClr val="accent3"/>
        </a:fillRef>
        <a:effectRef idx="0">
          <a:scrgbClr r="0" g="0" b="0"/>
        </a:effectRef>
        <a:fontRef idx="minor">
          <a:schemeClr val="lt1"/>
        </a:fontRef>
      </dsp:style>
      <dsp:txBody>
        <a:bodyPr vert="horz" wrap="square" lIns="50800" tIns="50800" rIns="50800" bIns="508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4000" b="1" dirty="0" smtClean="0">
              <a:latin typeface="微软雅黑" panose="020B0503020204020204" pitchFamily="34" charset="-122"/>
              <a:ea typeface="微软雅黑" panose="020B0503020204020204" pitchFamily="34" charset="-122"/>
            </a:rPr>
            <a:t>情境</a:t>
          </a:r>
          <a:endParaRPr lang="zh-CN" altLang="en-US" sz="4000" b="1" dirty="0">
            <a:latin typeface="微软雅黑" panose="020B0503020204020204" pitchFamily="34" charset="-122"/>
            <a:ea typeface="微软雅黑" panose="020B0503020204020204" pitchFamily="34" charset="-122"/>
          </a:endParaRPr>
        </a:p>
      </dsp:txBody>
      <dsp:txXfrm>
        <a:off x="3685372" y="2000718"/>
        <a:ext cx="1429084" cy="1429084"/>
      </dsp:txXfrm>
    </dsp:sp>
    <dsp:sp modelId="{EE6F5868-DBC6-4B93-A266-1E59D99021C3}">
      <dsp:nvSpPr>
        <dsp:cNvPr id="4" name="右箭头 3"/>
        <dsp:cNvSpPr/>
      </dsp:nvSpPr>
      <dsp:spPr bwMode="white">
        <a:xfrm rot="16076239">
          <a:off x="4212059" y="1471957"/>
          <a:ext cx="303653" cy="485889"/>
        </a:xfrm>
        <a:prstGeom prst="rightArrow">
          <a:avLst>
            <a:gd name="adj1" fmla="val 60000"/>
            <a:gd name="adj2" fmla="val 50000"/>
          </a:avLst>
        </a:prstGeom>
      </dsp:spPr>
      <dsp:style>
        <a:lnRef idx="0">
          <a:schemeClr val="lt1"/>
        </a:lnRef>
        <a:fillRef idx="1">
          <a:schemeClr val="accent4">
            <a:hueOff val="0"/>
            <a:satOff val="0"/>
            <a:lumOff val="0"/>
            <a:alpha val="100000"/>
          </a:schemeClr>
        </a:fillRef>
        <a:effectRef idx="0">
          <a:scrgbClr r="0" g="0" b="0"/>
        </a:effectRef>
        <a:fontRef idx="minor">
          <a:schemeClr val="lt1"/>
        </a:fontRef>
      </dsp:style>
      <dsp:txBody>
        <a:bodyPr rot="10800000"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16076239">
        <a:off x="4212059" y="1471957"/>
        <a:ext cx="303653" cy="485889"/>
      </dsp:txXfrm>
    </dsp:sp>
    <dsp:sp modelId="{B73D83D1-5EF6-45CD-9980-1939DFDF349C}">
      <dsp:nvSpPr>
        <dsp:cNvPr id="5" name="椭圆 4"/>
        <dsp:cNvSpPr/>
      </dsp:nvSpPr>
      <dsp:spPr bwMode="white">
        <a:xfrm>
          <a:off x="3613315" y="0"/>
          <a:ext cx="1429084" cy="1429084"/>
        </a:xfrm>
        <a:prstGeom prst="ellipse">
          <a:avLst/>
        </a:prstGeom>
      </dsp:spPr>
      <dsp:style>
        <a:lnRef idx="2">
          <a:schemeClr val="lt1"/>
        </a:lnRef>
        <a:fillRef idx="1">
          <a:schemeClr val="accent4">
            <a:hueOff val="0"/>
            <a:satOff val="0"/>
            <a:lumOff val="0"/>
            <a:alpha val="100000"/>
          </a:schemeClr>
        </a:fillRef>
        <a:effectRef idx="0">
          <a:scrgbClr r="0" g="0" b="0"/>
        </a:effectRef>
        <a:fontRef idx="minor">
          <a:schemeClr val="lt1"/>
        </a:fontRef>
      </dsp:style>
      <dsp:txBody>
        <a:bodyPr vert="horz" wrap="square" lIns="36830" tIns="36830" rIns="36830"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系统性</a:t>
          </a:r>
          <a:endParaRPr lang="zh-CN" altLang="en-US" b="1" dirty="0">
            <a:latin typeface="微软雅黑" panose="020B0503020204020204" pitchFamily="34" charset="-122"/>
            <a:ea typeface="微软雅黑" panose="020B0503020204020204" pitchFamily="34" charset="-122"/>
          </a:endParaRPr>
        </a:p>
      </dsp:txBody>
      <dsp:txXfrm>
        <a:off x="3613315" y="0"/>
        <a:ext cx="1429084" cy="1429084"/>
      </dsp:txXfrm>
    </dsp:sp>
    <dsp:sp modelId="{02A3D7EF-BF56-4D7C-800E-DD389DE91238}">
      <dsp:nvSpPr>
        <dsp:cNvPr id="6" name="右箭头 5"/>
        <dsp:cNvSpPr/>
      </dsp:nvSpPr>
      <dsp:spPr bwMode="white">
        <a:xfrm rot="-1800000">
          <a:off x="5162773" y="1924087"/>
          <a:ext cx="302966" cy="485889"/>
        </a:xfrm>
        <a:prstGeom prst="rightArrow">
          <a:avLst>
            <a:gd name="adj1" fmla="val 60000"/>
            <a:gd name="adj2" fmla="val 50000"/>
          </a:avLst>
        </a:prstGeom>
      </dsp:spPr>
      <dsp:style>
        <a:lnRef idx="0">
          <a:schemeClr val="lt1"/>
        </a:lnRef>
        <a:fillRef idx="1">
          <a:schemeClr val="accent4">
            <a:hueOff val="2076000"/>
            <a:satOff val="-9568"/>
            <a:lumOff val="314"/>
            <a:alpha val="100000"/>
          </a:schemeClr>
        </a:fillRef>
        <a:effectRef idx="0">
          <a:scrgbClr r="0" g="0" b="0"/>
        </a:effectRef>
        <a:fontRef idx="minor">
          <a:schemeClr val="lt1"/>
        </a:fontRef>
      </dsp:style>
      <dsp:txBody>
        <a:bodyPr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1800000">
        <a:off x="5162773" y="1924087"/>
        <a:ext cx="302966" cy="485889"/>
      </dsp:txXfrm>
    </dsp:sp>
    <dsp:sp modelId="{ACDC9E30-CDEA-4AE4-9BE2-91F516F51578}">
      <dsp:nvSpPr>
        <dsp:cNvPr id="7" name="椭圆 6"/>
        <dsp:cNvSpPr/>
      </dsp:nvSpPr>
      <dsp:spPr bwMode="white">
        <a:xfrm>
          <a:off x="5418045" y="1000359"/>
          <a:ext cx="1429084" cy="1429084"/>
        </a:xfrm>
        <a:prstGeom prst="ellipse">
          <a:avLst/>
        </a:prstGeom>
      </dsp:spPr>
      <dsp:style>
        <a:lnRef idx="2">
          <a:schemeClr val="lt1"/>
        </a:lnRef>
        <a:fillRef idx="1">
          <a:schemeClr val="accent4">
            <a:hueOff val="2076000"/>
            <a:satOff val="-9568"/>
            <a:lumOff val="314"/>
            <a:alpha val="100000"/>
          </a:schemeClr>
        </a:fillRef>
        <a:effectRef idx="0">
          <a:scrgbClr r="0" g="0" b="0"/>
        </a:effectRef>
        <a:fontRef idx="minor">
          <a:schemeClr val="lt1"/>
        </a:fontRef>
      </dsp:style>
      <dsp:txBody>
        <a:bodyPr vert="horz" wrap="square" lIns="36830" tIns="36830" rIns="36830"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适切性</a:t>
          </a:r>
          <a:endParaRPr lang="zh-CN" altLang="en-US" b="1" dirty="0">
            <a:latin typeface="微软雅黑" panose="020B0503020204020204" pitchFamily="34" charset="-122"/>
            <a:ea typeface="微软雅黑" panose="020B0503020204020204" pitchFamily="34" charset="-122"/>
          </a:endParaRPr>
        </a:p>
      </dsp:txBody>
      <dsp:txXfrm>
        <a:off x="5418045" y="1000359"/>
        <a:ext cx="1429084" cy="1429084"/>
      </dsp:txXfrm>
    </dsp:sp>
    <dsp:sp modelId="{C56571B9-C4AF-4A69-BAAC-1E7289D97AB8}">
      <dsp:nvSpPr>
        <dsp:cNvPr id="8" name="右箭头 7"/>
        <dsp:cNvSpPr/>
      </dsp:nvSpPr>
      <dsp:spPr bwMode="white">
        <a:xfrm rot="1831446">
          <a:off x="5117002" y="3044575"/>
          <a:ext cx="286477" cy="485889"/>
        </a:xfrm>
        <a:prstGeom prst="rightArrow">
          <a:avLst>
            <a:gd name="adj1" fmla="val 60000"/>
            <a:gd name="adj2" fmla="val 50000"/>
          </a:avLst>
        </a:prstGeom>
      </dsp:spPr>
      <dsp:style>
        <a:lnRef idx="0">
          <a:schemeClr val="lt1"/>
        </a:lnRef>
        <a:fillRef idx="1">
          <a:schemeClr val="accent4">
            <a:hueOff val="4152000"/>
            <a:satOff val="-19136"/>
            <a:lumOff val="627"/>
            <a:alpha val="100000"/>
          </a:schemeClr>
        </a:fillRef>
        <a:effectRef idx="0">
          <a:scrgbClr r="0" g="0" b="0"/>
        </a:effectRef>
        <a:fontRef idx="minor">
          <a:schemeClr val="lt1"/>
        </a:fontRef>
      </dsp:style>
      <dsp:txBody>
        <a:bodyPr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1831446">
        <a:off x="5117002" y="3044575"/>
        <a:ext cx="286477" cy="485889"/>
      </dsp:txXfrm>
    </dsp:sp>
    <dsp:sp modelId="{AF54E0C9-A82E-4102-9880-52EE69A1F341}">
      <dsp:nvSpPr>
        <dsp:cNvPr id="9" name="椭圆 8"/>
        <dsp:cNvSpPr/>
      </dsp:nvSpPr>
      <dsp:spPr bwMode="white">
        <a:xfrm>
          <a:off x="5382022" y="3001083"/>
          <a:ext cx="1429084" cy="1429084"/>
        </a:xfrm>
        <a:prstGeom prst="ellipse">
          <a:avLst/>
        </a:prstGeom>
      </dsp:spPr>
      <dsp:style>
        <a:lnRef idx="2">
          <a:schemeClr val="lt1"/>
        </a:lnRef>
        <a:fillRef idx="1">
          <a:schemeClr val="accent4">
            <a:hueOff val="4152000"/>
            <a:satOff val="-19136"/>
            <a:lumOff val="627"/>
            <a:alpha val="100000"/>
          </a:schemeClr>
        </a:fillRef>
        <a:effectRef idx="0">
          <a:scrgbClr r="0" g="0" b="0"/>
        </a:effectRef>
        <a:fontRef idx="minor">
          <a:schemeClr val="lt1"/>
        </a:fontRef>
      </dsp:style>
      <dsp:txBody>
        <a:bodyPr vert="horz" wrap="square" lIns="36830" tIns="36830" rIns="36830"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生成性</a:t>
          </a:r>
          <a:endParaRPr lang="zh-CN" altLang="en-US" b="1" dirty="0">
            <a:latin typeface="微软雅黑" panose="020B0503020204020204" pitchFamily="34" charset="-122"/>
            <a:ea typeface="微软雅黑" panose="020B0503020204020204" pitchFamily="34" charset="-122"/>
          </a:endParaRPr>
        </a:p>
      </dsp:txBody>
      <dsp:txXfrm>
        <a:off x="5382022" y="3001083"/>
        <a:ext cx="1429084" cy="1429084"/>
      </dsp:txXfrm>
    </dsp:sp>
    <dsp:sp modelId="{09BD0CDA-145E-4379-B62D-4665EF232A79}">
      <dsp:nvSpPr>
        <dsp:cNvPr id="10" name="右箭头 9"/>
        <dsp:cNvSpPr/>
      </dsp:nvSpPr>
      <dsp:spPr bwMode="white">
        <a:xfrm rot="5400000">
          <a:off x="4226513" y="3514724"/>
          <a:ext cx="283868" cy="485889"/>
        </a:xfrm>
        <a:prstGeom prst="rightArrow">
          <a:avLst>
            <a:gd name="adj1" fmla="val 60000"/>
            <a:gd name="adj2" fmla="val 50000"/>
          </a:avLst>
        </a:prstGeom>
      </dsp:spPr>
      <dsp:style>
        <a:lnRef idx="0">
          <a:schemeClr val="lt1"/>
        </a:lnRef>
        <a:fillRef idx="1">
          <a:schemeClr val="accent4">
            <a:hueOff val="6228000"/>
            <a:satOff val="-28705"/>
            <a:lumOff val="941"/>
            <a:alpha val="100000"/>
          </a:schemeClr>
        </a:fillRef>
        <a:effectRef idx="0">
          <a:scrgbClr r="0" g="0" b="0"/>
        </a:effectRef>
        <a:fontRef idx="minor">
          <a:schemeClr val="lt1"/>
        </a:fontRef>
      </dsp:style>
      <dsp:txBody>
        <a:bodyPr rot="10800000"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5400000">
        <a:off x="4226513" y="3514724"/>
        <a:ext cx="283868" cy="485889"/>
      </dsp:txXfrm>
    </dsp:sp>
    <dsp:sp modelId="{69BB2BB4-9B9F-4D9F-9D5A-A39F6AC6E66C}">
      <dsp:nvSpPr>
        <dsp:cNvPr id="11" name="椭圆 10"/>
        <dsp:cNvSpPr/>
      </dsp:nvSpPr>
      <dsp:spPr bwMode="white">
        <a:xfrm>
          <a:off x="3685372" y="3965403"/>
          <a:ext cx="1429084" cy="1429084"/>
        </a:xfrm>
        <a:prstGeom prst="ellipse">
          <a:avLst/>
        </a:prstGeom>
      </dsp:spPr>
      <dsp:style>
        <a:lnRef idx="2">
          <a:schemeClr val="lt1"/>
        </a:lnRef>
        <a:fillRef idx="1">
          <a:schemeClr val="accent4">
            <a:hueOff val="6228000"/>
            <a:satOff val="-28705"/>
            <a:lumOff val="941"/>
            <a:alpha val="100000"/>
          </a:schemeClr>
        </a:fillRef>
        <a:effectRef idx="0">
          <a:scrgbClr r="0" g="0" b="0"/>
        </a:effectRef>
        <a:fontRef idx="minor">
          <a:schemeClr val="lt1"/>
        </a:fontRef>
      </dsp:style>
      <dsp:txBody>
        <a:bodyPr vert="horz" wrap="square" lIns="36830" tIns="36830" rIns="36830"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情感性</a:t>
          </a:r>
          <a:endParaRPr lang="zh-CN" altLang="en-US" b="1" dirty="0">
            <a:latin typeface="微软雅黑" panose="020B0503020204020204" pitchFamily="34" charset="-122"/>
            <a:ea typeface="微软雅黑" panose="020B0503020204020204" pitchFamily="34" charset="-122"/>
          </a:endParaRPr>
        </a:p>
      </dsp:txBody>
      <dsp:txXfrm>
        <a:off x="3685372" y="3965403"/>
        <a:ext cx="1429084" cy="1429084"/>
      </dsp:txXfrm>
    </dsp:sp>
    <dsp:sp modelId="{603813A5-A104-4590-9734-3AFB1E6DF5BB}">
      <dsp:nvSpPr>
        <dsp:cNvPr id="12" name="右箭头 11"/>
        <dsp:cNvSpPr/>
      </dsp:nvSpPr>
      <dsp:spPr bwMode="white">
        <a:xfrm rot="8970714">
          <a:off x="3314457" y="2965265"/>
          <a:ext cx="322678" cy="485889"/>
        </a:xfrm>
        <a:prstGeom prst="rightArrow">
          <a:avLst>
            <a:gd name="adj1" fmla="val 60000"/>
            <a:gd name="adj2" fmla="val 50000"/>
          </a:avLst>
        </a:prstGeom>
      </dsp:spPr>
      <dsp:style>
        <a:lnRef idx="0">
          <a:schemeClr val="lt1"/>
        </a:lnRef>
        <a:fillRef idx="1">
          <a:schemeClr val="accent4">
            <a:hueOff val="8304000"/>
            <a:satOff val="-38274"/>
            <a:lumOff val="1255"/>
            <a:alpha val="100000"/>
          </a:schemeClr>
        </a:fillRef>
        <a:effectRef idx="0">
          <a:scrgbClr r="0" g="0" b="0"/>
        </a:effectRef>
        <a:fontRef idx="minor">
          <a:schemeClr val="lt1"/>
        </a:fontRef>
      </dsp:style>
      <dsp:txBody>
        <a:bodyPr rot="10800000"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8970714">
        <a:off x="3314457" y="2965265"/>
        <a:ext cx="322678" cy="485889"/>
      </dsp:txXfrm>
    </dsp:sp>
    <dsp:sp modelId="{59D5B307-7019-492A-AD84-A72602EEEDE6}">
      <dsp:nvSpPr>
        <dsp:cNvPr id="13" name="椭圆 12"/>
        <dsp:cNvSpPr/>
      </dsp:nvSpPr>
      <dsp:spPr bwMode="white">
        <a:xfrm>
          <a:off x="1929234" y="3034671"/>
          <a:ext cx="1429084" cy="1429084"/>
        </a:xfrm>
        <a:prstGeom prst="ellipse">
          <a:avLst/>
        </a:prstGeom>
      </dsp:spPr>
      <dsp:style>
        <a:lnRef idx="2">
          <a:schemeClr val="lt1"/>
        </a:lnRef>
        <a:fillRef idx="1">
          <a:schemeClr val="accent4">
            <a:hueOff val="8304000"/>
            <a:satOff val="-38274"/>
            <a:lumOff val="1255"/>
            <a:alpha val="100000"/>
          </a:schemeClr>
        </a:fillRef>
        <a:effectRef idx="0">
          <a:scrgbClr r="0" g="0" b="0"/>
        </a:effectRef>
        <a:fontRef idx="minor">
          <a:schemeClr val="lt1"/>
        </a:fontRef>
      </dsp:style>
      <dsp:txBody>
        <a:bodyPr vert="horz" wrap="square" lIns="36830" tIns="36830" rIns="36830"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问题性</a:t>
          </a:r>
          <a:endParaRPr lang="zh-CN" altLang="en-US" b="1" dirty="0">
            <a:latin typeface="微软雅黑" panose="020B0503020204020204" pitchFamily="34" charset="-122"/>
            <a:ea typeface="微软雅黑" panose="020B0503020204020204" pitchFamily="34" charset="-122"/>
          </a:endParaRPr>
        </a:p>
      </dsp:txBody>
      <dsp:txXfrm>
        <a:off x="1929234" y="3034671"/>
        <a:ext cx="1429084" cy="1429084"/>
      </dsp:txXfrm>
    </dsp:sp>
    <dsp:sp modelId="{CED7F85F-559D-4BE4-B2F9-63C53B8194B1}">
      <dsp:nvSpPr>
        <dsp:cNvPr id="14" name="右箭头 13"/>
        <dsp:cNvSpPr/>
      </dsp:nvSpPr>
      <dsp:spPr bwMode="white">
        <a:xfrm rot="12600000">
          <a:off x="3382095" y="1972136"/>
          <a:ext cx="302966" cy="485889"/>
        </a:xfrm>
        <a:prstGeom prst="rightArrow">
          <a:avLst>
            <a:gd name="adj1" fmla="val 60000"/>
            <a:gd name="adj2" fmla="val 50000"/>
          </a:avLst>
        </a:prstGeom>
      </dsp:spPr>
      <dsp:style>
        <a:lnRef idx="0">
          <a:schemeClr val="lt1"/>
        </a:lnRef>
        <a:fillRef idx="1">
          <a:schemeClr val="accent4">
            <a:hueOff val="10380000"/>
            <a:satOff val="-47842"/>
            <a:lumOff val="1569"/>
            <a:alpha val="100000"/>
          </a:schemeClr>
        </a:fillRef>
        <a:effectRef idx="0">
          <a:scrgbClr r="0" g="0" b="0"/>
        </a:effectRef>
        <a:fontRef idx="minor">
          <a:schemeClr val="lt1"/>
        </a:fontRef>
      </dsp:style>
      <dsp:txBody>
        <a:bodyPr rot="10800000"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12600000">
        <a:off x="3382095" y="1972136"/>
        <a:ext cx="302966" cy="485889"/>
      </dsp:txXfrm>
    </dsp:sp>
    <dsp:sp modelId="{BB160016-DF39-4A29-B540-A3548B287DAE}">
      <dsp:nvSpPr>
        <dsp:cNvPr id="15" name="椭圆 14"/>
        <dsp:cNvSpPr/>
      </dsp:nvSpPr>
      <dsp:spPr bwMode="white">
        <a:xfrm>
          <a:off x="1952700" y="1000359"/>
          <a:ext cx="1429084" cy="1429084"/>
        </a:xfrm>
        <a:prstGeom prst="ellipse">
          <a:avLst/>
        </a:prstGeom>
      </dsp:spPr>
      <dsp:style>
        <a:lnRef idx="2">
          <a:schemeClr val="lt1"/>
        </a:lnRef>
        <a:fillRef idx="1">
          <a:schemeClr val="accent4">
            <a:hueOff val="10380000"/>
            <a:satOff val="-47842"/>
            <a:lumOff val="1569"/>
            <a:alpha val="100000"/>
          </a:schemeClr>
        </a:fillRef>
        <a:effectRef idx="0">
          <a:scrgbClr r="0" g="0" b="0"/>
        </a:effectRef>
        <a:fontRef idx="minor">
          <a:schemeClr val="lt1"/>
        </a:fontRef>
      </dsp:style>
      <dsp:txBody>
        <a:bodyPr vert="horz" wrap="square" lIns="36830" tIns="36830" rIns="36830"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学科</a:t>
          </a:r>
          <a:r>
            <a:rPr lang="zh-CN" altLang="en-US" b="1" dirty="0" smtClean="0">
              <a:latin typeface="微软雅黑" panose="020B0503020204020204" pitchFamily="34" charset="-122"/>
              <a:ea typeface="微软雅黑" panose="020B0503020204020204" pitchFamily="34" charset="-122"/>
            </a:rPr>
            <a:t>性</a:t>
          </a:r>
          <a:endParaRPr>
            <a:latin typeface="微软雅黑" panose="020B0503020204020204" pitchFamily="34" charset="-122"/>
            <a:ea typeface="微软雅黑" panose="020B0503020204020204" pitchFamily="34" charset="-122"/>
          </a:endParaRPr>
        </a:p>
      </dsp:txBody>
      <dsp:txXfrm>
        <a:off x="1952700" y="1000359"/>
        <a:ext cx="1429084" cy="1429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9323705" cy="4509135"/>
        <a:chOff x="0" y="0"/>
        <a:chExt cx="9323705" cy="4509135"/>
      </a:xfrm>
    </dsp:grpSpPr>
    <dsp:sp modelId="{DD4B59D4-67C1-476F-A7C8-68075376402E}">
      <dsp:nvSpPr>
        <dsp:cNvPr id="3" name="椭圆 2"/>
        <dsp:cNvSpPr/>
      </dsp:nvSpPr>
      <dsp:spPr bwMode="white">
        <a:xfrm>
          <a:off x="4068545" y="1661260"/>
          <a:ext cx="1186614" cy="1186614"/>
        </a:xfrm>
        <a:prstGeom prst="ellipse">
          <a:avLst/>
        </a:prstGeom>
      </dsp:spPr>
      <dsp:style>
        <a:lnRef idx="0">
          <a:schemeClr val="lt1"/>
        </a:lnRef>
        <a:fillRef idx="3">
          <a:schemeClr val="accent4"/>
        </a:fillRef>
        <a:effectRef idx="3">
          <a:scrgbClr r="0" g="0" b="0"/>
        </a:effectRef>
        <a:fontRef idx="minor">
          <a:schemeClr val="lt1"/>
        </a:fontRef>
      </dsp:style>
      <dsp:txBody>
        <a:bodyPr vert="horz" wrap="square" lIns="30480" tIns="30480" rIns="30480" bIns="304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主题</a:t>
          </a:r>
          <a:endParaRPr lang="zh-CN" altLang="en-US" sz="2400" b="1" dirty="0">
            <a:latin typeface="微软雅黑" panose="020B0503020204020204" pitchFamily="34" charset="-122"/>
            <a:ea typeface="微软雅黑" panose="020B0503020204020204" pitchFamily="34" charset="-122"/>
          </a:endParaRPr>
        </a:p>
      </dsp:txBody>
      <dsp:txXfrm>
        <a:off x="4068545" y="1661260"/>
        <a:ext cx="1186614" cy="1186614"/>
      </dsp:txXfrm>
    </dsp:sp>
    <dsp:sp modelId="{20827671-5753-40F4-8B4C-5CDCF29B764A}">
      <dsp:nvSpPr>
        <dsp:cNvPr id="4" name="右箭头 3"/>
        <dsp:cNvSpPr/>
      </dsp:nvSpPr>
      <dsp:spPr bwMode="white">
        <a:xfrm rot="16199999">
          <a:off x="4494732" y="1211901"/>
          <a:ext cx="251562" cy="403449"/>
        </a:xfrm>
        <a:prstGeom prst="rightArrow">
          <a:avLst>
            <a:gd name="adj1" fmla="val 60000"/>
            <a:gd name="adj2" fmla="val 50000"/>
          </a:avLst>
        </a:prstGeom>
      </dsp:spPr>
      <dsp:style>
        <a:lnRef idx="0">
          <a:schemeClr val="lt1"/>
        </a:lnRef>
        <a:fillRef idx="3">
          <a:schemeClr val="accent5">
            <a:hueOff val="0"/>
            <a:satOff val="0"/>
            <a:lumOff val="0"/>
            <a:alpha val="100000"/>
          </a:schemeClr>
        </a:fillRef>
        <a:effectRef idx="3">
          <a:scrgbClr r="0" g="0" b="0"/>
        </a:effectRef>
        <a:fontRef idx="minor">
          <a:schemeClr val="lt1"/>
        </a:fontRef>
      </dsp:style>
      <dsp:txBody>
        <a:bodyPr lIns="0" tIns="0" rIns="0" bIns="0" anchor="ctr"/>
        <a:lstStyle>
          <a:lvl1pPr algn="ctr">
            <a:defRPr sz="1500"/>
          </a:lvl1pPr>
          <a:lvl2pPr marL="114300" indent="-114300" algn="ctr">
            <a:defRPr sz="1200"/>
          </a:lvl2pPr>
          <a:lvl3pPr marL="228600" indent="-114300" algn="ctr">
            <a:defRPr sz="1200"/>
          </a:lvl3pPr>
          <a:lvl4pPr marL="342900" indent="-114300" algn="ctr">
            <a:defRPr sz="1200"/>
          </a:lvl4pPr>
          <a:lvl5pPr marL="457200" indent="-114300" algn="ctr">
            <a:defRPr sz="1200"/>
          </a:lvl5pPr>
          <a:lvl6pPr marL="571500" indent="-114300" algn="ctr">
            <a:defRPr sz="1200"/>
          </a:lvl6pPr>
          <a:lvl7pPr marL="685800" indent="-114300" algn="ctr">
            <a:defRPr sz="1200"/>
          </a:lvl7pPr>
          <a:lvl8pPr marL="800100" indent="-114300" algn="ctr">
            <a:defRPr sz="1200"/>
          </a:lvl8pPr>
          <a:lvl9pPr marL="914400" indent="-114300" algn="ctr">
            <a:defRPr sz="1200"/>
          </a:lvl9pPr>
        </a:lstStyle>
        <a:p>
          <a:pPr lvl="0">
            <a:lnSpc>
              <a:spcPct val="100000"/>
            </a:lnSpc>
            <a:spcBef>
              <a:spcPct val="0"/>
            </a:spcBef>
            <a:spcAft>
              <a:spcPct val="35000"/>
            </a:spcAft>
          </a:pPr>
          <a:endParaRPr lang="zh-CN" altLang="en-US"/>
        </a:p>
      </dsp:txBody>
      <dsp:txXfrm rot="16199999">
        <a:off x="4494732" y="1211901"/>
        <a:ext cx="251562" cy="403449"/>
      </dsp:txXfrm>
    </dsp:sp>
    <dsp:sp modelId="{E6D37B55-2E30-470C-B42C-6C222B4E04E7}">
      <dsp:nvSpPr>
        <dsp:cNvPr id="5" name="椭圆 4"/>
        <dsp:cNvSpPr/>
      </dsp:nvSpPr>
      <dsp:spPr bwMode="white">
        <a:xfrm>
          <a:off x="4068545" y="0"/>
          <a:ext cx="1186614" cy="1186614"/>
        </a:xfrm>
        <a:prstGeom prst="ellipse">
          <a:avLst/>
        </a:prstGeom>
      </dsp:spPr>
      <dsp:style>
        <a:lnRef idx="0">
          <a:schemeClr val="lt1"/>
        </a:lnRef>
        <a:fillRef idx="3">
          <a:schemeClr val="accent5">
            <a:hueOff val="0"/>
            <a:satOff val="0"/>
            <a:lumOff val="0"/>
            <a:alpha val="100000"/>
          </a:schemeClr>
        </a:fillRef>
        <a:effectRef idx="3">
          <a:scrgbClr r="0" g="0" b="0"/>
        </a:effectRef>
        <a:fontRef idx="minor">
          <a:schemeClr val="lt1"/>
        </a:fontRef>
      </dsp:style>
      <dsp:txBody>
        <a:bodyPr vert="horz" wrap="square" lIns="30480" tIns="30480" rIns="30480" bIns="304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主境</a:t>
          </a:r>
          <a:endParaRPr lang="zh-CN" altLang="en-US" sz="2400" b="1" dirty="0">
            <a:latin typeface="微软雅黑" panose="020B0503020204020204" pitchFamily="34" charset="-122"/>
            <a:ea typeface="微软雅黑" panose="020B0503020204020204" pitchFamily="34" charset="-122"/>
          </a:endParaRPr>
        </a:p>
      </dsp:txBody>
      <dsp:txXfrm>
        <a:off x="4068545" y="0"/>
        <a:ext cx="1186614" cy="1186614"/>
      </dsp:txXfrm>
    </dsp:sp>
    <dsp:sp modelId="{1401454E-B1F5-425E-825F-EFC1E307044F}">
      <dsp:nvSpPr>
        <dsp:cNvPr id="6" name="右箭头 5"/>
        <dsp:cNvSpPr/>
      </dsp:nvSpPr>
      <dsp:spPr bwMode="white">
        <a:xfrm>
          <a:off x="5366701" y="2052843"/>
          <a:ext cx="251562" cy="403449"/>
        </a:xfrm>
        <a:prstGeom prst="rightArrow">
          <a:avLst>
            <a:gd name="adj1" fmla="val 60000"/>
            <a:gd name="adj2" fmla="val 50000"/>
          </a:avLst>
        </a:prstGeom>
      </dsp:spPr>
      <dsp:style>
        <a:lnRef idx="0">
          <a:schemeClr val="lt1"/>
        </a:lnRef>
        <a:fillRef idx="3">
          <a:schemeClr val="accent5">
            <a:hueOff val="-2460000"/>
            <a:satOff val="-3398"/>
            <a:lumOff val="-1306"/>
            <a:alpha val="100000"/>
          </a:schemeClr>
        </a:fillRef>
        <a:effectRef idx="3">
          <a:scrgbClr r="0" g="0" b="0"/>
        </a:effectRef>
        <a:fontRef idx="minor">
          <a:schemeClr val="lt1"/>
        </a:fontRef>
      </dsp:style>
      <dsp:txBody>
        <a:bodyPr lIns="0" tIns="0" rIns="0" bIns="0" anchor="ctr"/>
        <a:lstStyle>
          <a:lvl1pPr algn="ctr">
            <a:defRPr sz="1500"/>
          </a:lvl1pPr>
          <a:lvl2pPr marL="114300" indent="-114300" algn="ctr">
            <a:defRPr sz="1200"/>
          </a:lvl2pPr>
          <a:lvl3pPr marL="228600" indent="-114300" algn="ctr">
            <a:defRPr sz="1200"/>
          </a:lvl3pPr>
          <a:lvl4pPr marL="342900" indent="-114300" algn="ctr">
            <a:defRPr sz="1200"/>
          </a:lvl4pPr>
          <a:lvl5pPr marL="457200" indent="-114300" algn="ctr">
            <a:defRPr sz="1200"/>
          </a:lvl5pPr>
          <a:lvl6pPr marL="571500" indent="-114300" algn="ctr">
            <a:defRPr sz="1200"/>
          </a:lvl6pPr>
          <a:lvl7pPr marL="685800" indent="-114300" algn="ctr">
            <a:defRPr sz="1200"/>
          </a:lvl7pPr>
          <a:lvl8pPr marL="800100" indent="-114300" algn="ctr">
            <a:defRPr sz="1200"/>
          </a:lvl8pPr>
          <a:lvl9pPr marL="914400" indent="-114300" algn="ctr">
            <a:defRPr sz="1200"/>
          </a:lvl9pPr>
        </a:lstStyle>
        <a:p>
          <a:pPr lvl="0">
            <a:lnSpc>
              <a:spcPct val="100000"/>
            </a:lnSpc>
            <a:spcBef>
              <a:spcPct val="0"/>
            </a:spcBef>
            <a:spcAft>
              <a:spcPct val="35000"/>
            </a:spcAft>
          </a:pPr>
          <a:endParaRPr lang="zh-CN" altLang="en-US"/>
        </a:p>
      </dsp:txBody>
      <dsp:txXfrm>
        <a:off x="5366701" y="2052843"/>
        <a:ext cx="251562" cy="403449"/>
      </dsp:txXfrm>
    </dsp:sp>
    <dsp:sp modelId="{35FB60DC-EC1E-44F1-A7CB-1EDBBA6074D8}">
      <dsp:nvSpPr>
        <dsp:cNvPr id="7" name="椭圆 6"/>
        <dsp:cNvSpPr/>
      </dsp:nvSpPr>
      <dsp:spPr bwMode="white">
        <a:xfrm>
          <a:off x="5729806" y="1661260"/>
          <a:ext cx="1186614" cy="1186614"/>
        </a:xfrm>
        <a:prstGeom prst="ellipse">
          <a:avLst/>
        </a:prstGeom>
      </dsp:spPr>
      <dsp:style>
        <a:lnRef idx="0">
          <a:schemeClr val="lt1"/>
        </a:lnRef>
        <a:fillRef idx="3">
          <a:schemeClr val="accent5">
            <a:hueOff val="-2460000"/>
            <a:satOff val="-3398"/>
            <a:lumOff val="-1306"/>
            <a:alpha val="100000"/>
          </a:schemeClr>
        </a:fillRef>
        <a:effectRef idx="3">
          <a:scrgbClr r="0" g="0" b="0"/>
        </a:effectRef>
        <a:fontRef idx="minor">
          <a:schemeClr val="lt1"/>
        </a:fontRef>
      </dsp:style>
      <dsp:txBody>
        <a:bodyPr vert="horz" wrap="square" lIns="30480" tIns="30480" rIns="30480" bIns="304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主体</a:t>
          </a:r>
          <a:endParaRPr lang="zh-CN" altLang="en-US" sz="2400" b="1" dirty="0">
            <a:latin typeface="微软雅黑" panose="020B0503020204020204" pitchFamily="34" charset="-122"/>
            <a:ea typeface="微软雅黑" panose="020B0503020204020204" pitchFamily="34" charset="-122"/>
          </a:endParaRPr>
        </a:p>
      </dsp:txBody>
      <dsp:txXfrm>
        <a:off x="5729806" y="1661260"/>
        <a:ext cx="1186614" cy="1186614"/>
      </dsp:txXfrm>
    </dsp:sp>
    <dsp:sp modelId="{94E3700D-4B97-4154-94ED-288654EB279D}">
      <dsp:nvSpPr>
        <dsp:cNvPr id="8" name="右箭头 7"/>
        <dsp:cNvSpPr/>
      </dsp:nvSpPr>
      <dsp:spPr bwMode="white">
        <a:xfrm rot="5400000">
          <a:off x="4536071" y="2883473"/>
          <a:ext cx="251562" cy="403449"/>
        </a:xfrm>
        <a:prstGeom prst="rightArrow">
          <a:avLst>
            <a:gd name="adj1" fmla="val 60000"/>
            <a:gd name="adj2" fmla="val 50000"/>
          </a:avLst>
        </a:prstGeom>
      </dsp:spPr>
      <dsp:style>
        <a:lnRef idx="0">
          <a:schemeClr val="lt1"/>
        </a:lnRef>
        <a:fillRef idx="3">
          <a:schemeClr val="accent5">
            <a:hueOff val="-4920000"/>
            <a:satOff val="-6796"/>
            <a:lumOff val="-2613"/>
            <a:alpha val="100000"/>
          </a:schemeClr>
        </a:fillRef>
        <a:effectRef idx="3">
          <a:scrgbClr r="0" g="0" b="0"/>
        </a:effectRef>
        <a:fontRef idx="minor">
          <a:schemeClr val="lt1"/>
        </a:fontRef>
      </dsp:style>
      <dsp:txBody>
        <a:bodyPr rot="10800000" lIns="0" tIns="0" rIns="0" bIns="0" anchor="ctr"/>
        <a:lstStyle>
          <a:lvl1pPr algn="ctr">
            <a:defRPr sz="1500"/>
          </a:lvl1pPr>
          <a:lvl2pPr marL="114300" indent="-114300" algn="ctr">
            <a:defRPr sz="1200"/>
          </a:lvl2pPr>
          <a:lvl3pPr marL="228600" indent="-114300" algn="ctr">
            <a:defRPr sz="1200"/>
          </a:lvl3pPr>
          <a:lvl4pPr marL="342900" indent="-114300" algn="ctr">
            <a:defRPr sz="1200"/>
          </a:lvl4pPr>
          <a:lvl5pPr marL="457200" indent="-114300" algn="ctr">
            <a:defRPr sz="1200"/>
          </a:lvl5pPr>
          <a:lvl6pPr marL="571500" indent="-114300" algn="ctr">
            <a:defRPr sz="1200"/>
          </a:lvl6pPr>
          <a:lvl7pPr marL="685800" indent="-114300" algn="ctr">
            <a:defRPr sz="1200"/>
          </a:lvl7pPr>
          <a:lvl8pPr marL="800100" indent="-114300" algn="ctr">
            <a:defRPr sz="1200"/>
          </a:lvl8pPr>
          <a:lvl9pPr marL="914400" indent="-114300" algn="ctr">
            <a:defRPr sz="1200"/>
          </a:lvl9pPr>
        </a:lstStyle>
        <a:p>
          <a:pPr lvl="0">
            <a:lnSpc>
              <a:spcPct val="100000"/>
            </a:lnSpc>
            <a:spcBef>
              <a:spcPct val="0"/>
            </a:spcBef>
            <a:spcAft>
              <a:spcPct val="35000"/>
            </a:spcAft>
          </a:pPr>
          <a:endParaRPr lang="zh-CN" altLang="en-US"/>
        </a:p>
      </dsp:txBody>
      <dsp:txXfrm rot="5400000">
        <a:off x="4536071" y="2883473"/>
        <a:ext cx="251562" cy="403449"/>
      </dsp:txXfrm>
    </dsp:sp>
    <dsp:sp modelId="{F10A8CDC-BFAA-4923-ABFC-BD70917F7AB3}">
      <dsp:nvSpPr>
        <dsp:cNvPr id="9" name="椭圆 8"/>
        <dsp:cNvSpPr/>
      </dsp:nvSpPr>
      <dsp:spPr bwMode="white">
        <a:xfrm>
          <a:off x="4068545" y="3322521"/>
          <a:ext cx="1186614" cy="1186614"/>
        </a:xfrm>
        <a:prstGeom prst="ellipse">
          <a:avLst/>
        </a:prstGeom>
      </dsp:spPr>
      <dsp:style>
        <a:lnRef idx="0">
          <a:schemeClr val="lt1"/>
        </a:lnRef>
        <a:fillRef idx="3">
          <a:schemeClr val="accent5">
            <a:hueOff val="-4920000"/>
            <a:satOff val="-6796"/>
            <a:lumOff val="-2613"/>
            <a:alpha val="100000"/>
          </a:schemeClr>
        </a:fillRef>
        <a:effectRef idx="3">
          <a:scrgbClr r="0" g="0" b="0"/>
        </a:effectRef>
        <a:fontRef idx="minor">
          <a:schemeClr val="lt1"/>
        </a:fontRef>
      </dsp:style>
      <dsp:txBody>
        <a:bodyPr vert="horz" wrap="square" lIns="30480" tIns="30480" rIns="30480" bIns="304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主线</a:t>
          </a:r>
          <a:endParaRPr lang="zh-CN" altLang="en-US" sz="2400" b="1" dirty="0">
            <a:latin typeface="微软雅黑" panose="020B0503020204020204" pitchFamily="34" charset="-122"/>
            <a:ea typeface="微软雅黑" panose="020B0503020204020204" pitchFamily="34" charset="-122"/>
          </a:endParaRPr>
        </a:p>
      </dsp:txBody>
      <dsp:txXfrm>
        <a:off x="4068545" y="3322521"/>
        <a:ext cx="1186614" cy="1186614"/>
      </dsp:txXfrm>
    </dsp:sp>
    <dsp:sp modelId="{A85BCD1C-D60B-42EC-809F-659258ECD196}">
      <dsp:nvSpPr>
        <dsp:cNvPr id="10" name="右箭头 9"/>
        <dsp:cNvSpPr/>
      </dsp:nvSpPr>
      <dsp:spPr bwMode="white">
        <a:xfrm rot="10846953">
          <a:off x="3622130" y="2040754"/>
          <a:ext cx="309339" cy="403449"/>
        </a:xfrm>
        <a:prstGeom prst="rightArrow">
          <a:avLst>
            <a:gd name="adj1" fmla="val 60000"/>
            <a:gd name="adj2" fmla="val 50000"/>
          </a:avLst>
        </a:prstGeom>
      </dsp:spPr>
      <dsp:style>
        <a:lnRef idx="0">
          <a:schemeClr val="lt1"/>
        </a:lnRef>
        <a:fillRef idx="3">
          <a:schemeClr val="accent5">
            <a:hueOff val="-7380000"/>
            <a:satOff val="-10195"/>
            <a:lumOff val="-3921"/>
            <a:alpha val="100000"/>
          </a:schemeClr>
        </a:fillRef>
        <a:effectRef idx="3">
          <a:scrgbClr r="0" g="0" b="0"/>
        </a:effectRef>
        <a:fontRef idx="minor">
          <a:schemeClr val="lt1"/>
        </a:fontRef>
      </dsp:style>
      <dsp:txBody>
        <a:bodyPr rot="10800000" lIns="0" tIns="0" rIns="0" bIns="0" anchor="ctr"/>
        <a:lstStyle>
          <a:lvl1pPr algn="ctr">
            <a:defRPr sz="1500"/>
          </a:lvl1pPr>
          <a:lvl2pPr marL="114300" indent="-114300" algn="ctr">
            <a:defRPr sz="1200"/>
          </a:lvl2pPr>
          <a:lvl3pPr marL="228600" indent="-114300" algn="ctr">
            <a:defRPr sz="1200"/>
          </a:lvl3pPr>
          <a:lvl4pPr marL="342900" indent="-114300" algn="ctr">
            <a:defRPr sz="1200"/>
          </a:lvl4pPr>
          <a:lvl5pPr marL="457200" indent="-114300" algn="ctr">
            <a:defRPr sz="1200"/>
          </a:lvl5pPr>
          <a:lvl6pPr marL="571500" indent="-114300" algn="ctr">
            <a:defRPr sz="1200"/>
          </a:lvl6pPr>
          <a:lvl7pPr marL="685800" indent="-114300" algn="ctr">
            <a:defRPr sz="1200"/>
          </a:lvl7pPr>
          <a:lvl8pPr marL="800100" indent="-114300" algn="ctr">
            <a:defRPr sz="1200"/>
          </a:lvl8pPr>
          <a:lvl9pPr marL="914400" indent="-114300" algn="ctr">
            <a:defRPr sz="1200"/>
          </a:lvl9pPr>
        </a:lstStyle>
        <a:p>
          <a:pPr lvl="0">
            <a:lnSpc>
              <a:spcPct val="100000"/>
            </a:lnSpc>
            <a:spcBef>
              <a:spcPct val="0"/>
            </a:spcBef>
            <a:spcAft>
              <a:spcPct val="35000"/>
            </a:spcAft>
          </a:pPr>
          <a:endParaRPr lang="zh-CN" altLang="en-US"/>
        </a:p>
      </dsp:txBody>
      <dsp:txXfrm rot="10846953">
        <a:off x="3622130" y="2040754"/>
        <a:ext cx="309339" cy="403449"/>
      </dsp:txXfrm>
    </dsp:sp>
    <dsp:sp modelId="{20198361-4776-4637-A620-56B193752B7F}">
      <dsp:nvSpPr>
        <dsp:cNvPr id="11" name="椭圆 10"/>
        <dsp:cNvSpPr/>
      </dsp:nvSpPr>
      <dsp:spPr bwMode="white">
        <a:xfrm>
          <a:off x="2298438" y="1637083"/>
          <a:ext cx="1186614" cy="1186614"/>
        </a:xfrm>
        <a:prstGeom prst="ellipse">
          <a:avLst/>
        </a:prstGeom>
      </dsp:spPr>
      <dsp:style>
        <a:lnRef idx="0">
          <a:schemeClr val="lt1"/>
        </a:lnRef>
        <a:fillRef idx="3">
          <a:schemeClr val="accent5">
            <a:hueOff val="-7380000"/>
            <a:satOff val="-10195"/>
            <a:lumOff val="-3921"/>
            <a:alpha val="100000"/>
          </a:schemeClr>
        </a:fillRef>
        <a:effectRef idx="3">
          <a:scrgbClr r="0" g="0" b="0"/>
        </a:effectRef>
        <a:fontRef idx="minor">
          <a:schemeClr val="lt1"/>
        </a:fontRef>
      </dsp:style>
      <dsp:txBody>
        <a:bodyPr vert="horz" wrap="square" lIns="30480" tIns="30480" rIns="30480" bIns="304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400" b="1" dirty="0">
              <a:latin typeface="微软雅黑" panose="020B0503020204020204" pitchFamily="34" charset="-122"/>
              <a:ea typeface="微软雅黑" panose="020B0503020204020204" pitchFamily="34" charset="-122"/>
            </a:rPr>
            <a:t>主导</a:t>
          </a:r>
          <a:endParaRPr lang="zh-CN" altLang="en-US" sz="2400" b="1" dirty="0">
            <a:latin typeface="微软雅黑" panose="020B0503020204020204" pitchFamily="34" charset="-122"/>
            <a:ea typeface="微软雅黑" panose="020B0503020204020204" pitchFamily="34" charset="-122"/>
          </a:endParaRPr>
        </a:p>
      </dsp:txBody>
      <dsp:txXfrm>
        <a:off x="2298438" y="1637083"/>
        <a:ext cx="1186614" cy="1186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7112000" cy="5207000"/>
        <a:chOff x="0" y="0"/>
        <a:chExt cx="7112000" cy="5207000"/>
      </a:xfrm>
    </dsp:grpSpPr>
    <dsp:sp modelId="{B7BB5DF3-E4BF-47B4-86DF-354DD9F81406}">
      <dsp:nvSpPr>
        <dsp:cNvPr id="3" name="椭圆 2"/>
        <dsp:cNvSpPr/>
      </dsp:nvSpPr>
      <dsp:spPr bwMode="white">
        <a:xfrm>
          <a:off x="2870868" y="1918368"/>
          <a:ext cx="1370263" cy="1370263"/>
        </a:xfrm>
        <a:prstGeom prst="ellipse">
          <a:avLst/>
        </a:prstGeom>
      </dsp:spPr>
      <dsp:style>
        <a:lnRef idx="2">
          <a:schemeClr val="lt1"/>
        </a:lnRef>
        <a:fillRef idx="1">
          <a:schemeClr val="accent4"/>
        </a:fillRef>
        <a:effectRef idx="0">
          <a:scrgbClr r="0" g="0" b="0"/>
        </a:effectRef>
        <a:fontRef idx="minor">
          <a:schemeClr val="lt1"/>
        </a:fontRef>
      </dsp:style>
      <dsp:txBody>
        <a:bodyPr vert="horz" wrap="square" lIns="45720" tIns="45720" rIns="45720" bIns="4572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3600" b="1" dirty="0" smtClean="0">
              <a:latin typeface="微软雅黑" panose="020B0503020204020204" pitchFamily="34" charset="-122"/>
              <a:ea typeface="微软雅黑" panose="020B0503020204020204" pitchFamily="34" charset="-122"/>
            </a:rPr>
            <a:t>实验</a:t>
          </a:r>
          <a:endParaRPr lang="zh-CN" altLang="en-US" sz="3600" b="1" dirty="0" smtClean="0">
            <a:latin typeface="微软雅黑" panose="020B0503020204020204" pitchFamily="34" charset="-122"/>
            <a:ea typeface="微软雅黑" panose="020B0503020204020204" pitchFamily="34" charset="-122"/>
          </a:endParaRPr>
        </a:p>
      </dsp:txBody>
      <dsp:txXfrm>
        <a:off x="2870868" y="1918368"/>
        <a:ext cx="1370263" cy="1370263"/>
      </dsp:txXfrm>
    </dsp:sp>
    <dsp:sp modelId="{C56571B9-C4AF-4A69-BAAC-1E7289D97AB8}">
      <dsp:nvSpPr>
        <dsp:cNvPr id="4" name="右箭头 3"/>
        <dsp:cNvSpPr/>
      </dsp:nvSpPr>
      <dsp:spPr bwMode="white">
        <a:xfrm rot="-5388347">
          <a:off x="3396501" y="1360558"/>
          <a:ext cx="290502" cy="465889"/>
        </a:xfrm>
        <a:prstGeom prst="rightArrow">
          <a:avLst>
            <a:gd name="adj1" fmla="val 60000"/>
            <a:gd name="adj2" fmla="val 50000"/>
          </a:avLst>
        </a:prstGeom>
      </dsp:spPr>
      <dsp:style>
        <a:lnRef idx="0">
          <a:schemeClr val="lt1"/>
        </a:lnRef>
        <a:fillRef idx="1">
          <a:schemeClr val="accent5">
            <a:hueOff val="0"/>
            <a:satOff val="0"/>
            <a:lumOff val="0"/>
            <a:alpha val="100000"/>
          </a:schemeClr>
        </a:fillRef>
        <a:effectRef idx="0">
          <a:scrgbClr r="0" g="0" b="0"/>
        </a:effectRef>
        <a:fontRef idx="minor">
          <a:schemeClr val="lt1"/>
        </a:fontRef>
      </dsp:style>
      <dsp:txBody>
        <a:bodyPr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5388347">
        <a:off x="3396501" y="1360558"/>
        <a:ext cx="290502" cy="465889"/>
      </dsp:txXfrm>
    </dsp:sp>
    <dsp:sp modelId="{AF54E0C9-A82E-4102-9880-52EE69A1F341}">
      <dsp:nvSpPr>
        <dsp:cNvPr id="5" name="椭圆 4"/>
        <dsp:cNvSpPr/>
      </dsp:nvSpPr>
      <dsp:spPr bwMode="white">
        <a:xfrm>
          <a:off x="2877371" y="0"/>
          <a:ext cx="1370263" cy="1370263"/>
        </a:xfrm>
        <a:prstGeom prst="ellipse">
          <a:avLst/>
        </a:prstGeom>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vert="horz" wrap="square" lIns="43180" tIns="43180" rIns="43180" bIns="43180" anchor="ctr"/>
        <a:lstStyle>
          <a:lvl1pPr algn="ctr">
            <a:defRPr sz="3400"/>
          </a:lvl1pPr>
          <a:lvl2pPr marL="228600" indent="-228600" algn="ctr">
            <a:defRPr sz="2600"/>
          </a:lvl2pPr>
          <a:lvl3pPr marL="457200" indent="-228600" algn="ctr">
            <a:defRPr sz="2600"/>
          </a:lvl3pPr>
          <a:lvl4pPr marL="685800" indent="-228600" algn="ctr">
            <a:defRPr sz="2600"/>
          </a:lvl4pPr>
          <a:lvl5pPr marL="914400" indent="-228600" algn="ctr">
            <a:defRPr sz="2600"/>
          </a:lvl5pPr>
          <a:lvl6pPr marL="1143000" indent="-228600" algn="ctr">
            <a:defRPr sz="2600"/>
          </a:lvl6pPr>
          <a:lvl7pPr marL="1371600" indent="-228600" algn="ctr">
            <a:defRPr sz="2600"/>
          </a:lvl7pPr>
          <a:lvl8pPr marL="1600200" indent="-228600" algn="ctr">
            <a:defRPr sz="2600"/>
          </a:lvl8pPr>
          <a:lvl9pPr marL="1828800" indent="-228600" algn="ctr">
            <a:defRPr sz="26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演示</a:t>
          </a:r>
          <a:endParaRPr lang="zh-CN" altLang="en-US" b="1" dirty="0">
            <a:latin typeface="微软雅黑" panose="020B0503020204020204" pitchFamily="34" charset="-122"/>
            <a:ea typeface="微软雅黑" panose="020B0503020204020204" pitchFamily="34" charset="-122"/>
          </a:endParaRPr>
        </a:p>
      </dsp:txBody>
      <dsp:txXfrm>
        <a:off x="2877371" y="0"/>
        <a:ext cx="1370263" cy="1370263"/>
      </dsp:txXfrm>
    </dsp:sp>
    <dsp:sp modelId="{09BD0CDA-145E-4379-B62D-4665EF232A79}">
      <dsp:nvSpPr>
        <dsp:cNvPr id="6" name="右箭头 5"/>
        <dsp:cNvSpPr/>
      </dsp:nvSpPr>
      <dsp:spPr bwMode="white">
        <a:xfrm>
          <a:off x="4412826" y="2428149"/>
          <a:ext cx="516303" cy="465889"/>
        </a:xfrm>
        <a:prstGeom prst="rightArrow">
          <a:avLst>
            <a:gd name="adj1" fmla="val 60000"/>
            <a:gd name="adj2" fmla="val 50000"/>
          </a:avLst>
        </a:prstGeom>
      </dsp:spPr>
      <dsp:style>
        <a:lnRef idx="0">
          <a:schemeClr val="lt1"/>
        </a:lnRef>
        <a:fillRef idx="1">
          <a:schemeClr val="accent5">
            <a:hueOff val="-2460000"/>
            <a:satOff val="-3398"/>
            <a:lumOff val="-1306"/>
            <a:alpha val="100000"/>
          </a:schemeClr>
        </a:fillRef>
        <a:effectRef idx="0">
          <a:scrgbClr r="0" g="0" b="0"/>
        </a:effectRef>
        <a:fontRef idx="minor">
          <a:schemeClr val="lt1"/>
        </a:fontRef>
      </dsp:style>
      <dsp:txBody>
        <a:bodyPr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a:off x="4412826" y="2428149"/>
        <a:ext cx="516303" cy="465889"/>
      </dsp:txXfrm>
    </dsp:sp>
    <dsp:sp modelId="{69BB2BB4-9B9F-4D9F-9D5A-A39F6AC6E66C}">
      <dsp:nvSpPr>
        <dsp:cNvPr id="7" name="椭圆 6"/>
        <dsp:cNvSpPr/>
      </dsp:nvSpPr>
      <dsp:spPr bwMode="white">
        <a:xfrm>
          <a:off x="5215287" y="1918368"/>
          <a:ext cx="1370263" cy="1370263"/>
        </a:xfrm>
        <a:prstGeom prst="ellipse">
          <a:avLst/>
        </a:prstGeom>
      </dsp:spPr>
      <dsp:style>
        <a:lnRef idx="2">
          <a:schemeClr val="lt1"/>
        </a:lnRef>
        <a:fillRef idx="1">
          <a:schemeClr val="accent5">
            <a:hueOff val="-2460000"/>
            <a:satOff val="-3398"/>
            <a:lumOff val="-1306"/>
            <a:alpha val="100000"/>
          </a:schemeClr>
        </a:fillRef>
        <a:effectRef idx="0">
          <a:scrgbClr r="0" g="0" b="0"/>
        </a:effectRef>
        <a:fontRef idx="minor">
          <a:schemeClr val="lt1"/>
        </a:fontRef>
      </dsp:style>
      <dsp:txBody>
        <a:bodyPr vert="horz" wrap="square" lIns="43180" tIns="43180" rIns="43180" bIns="43180" anchor="ctr"/>
        <a:lstStyle>
          <a:lvl1pPr algn="ctr">
            <a:defRPr sz="3400"/>
          </a:lvl1pPr>
          <a:lvl2pPr marL="228600" indent="-228600" algn="ctr">
            <a:defRPr sz="2600"/>
          </a:lvl2pPr>
          <a:lvl3pPr marL="457200" indent="-228600" algn="ctr">
            <a:defRPr sz="2600"/>
          </a:lvl3pPr>
          <a:lvl4pPr marL="685800" indent="-228600" algn="ctr">
            <a:defRPr sz="2600"/>
          </a:lvl4pPr>
          <a:lvl5pPr marL="914400" indent="-228600" algn="ctr">
            <a:defRPr sz="2600"/>
          </a:lvl5pPr>
          <a:lvl6pPr marL="1143000" indent="-228600" algn="ctr">
            <a:defRPr sz="2600"/>
          </a:lvl6pPr>
          <a:lvl7pPr marL="1371600" indent="-228600" algn="ctr">
            <a:defRPr sz="2600"/>
          </a:lvl7pPr>
          <a:lvl8pPr marL="1600200" indent="-228600" algn="ctr">
            <a:defRPr sz="2600"/>
          </a:lvl8pPr>
          <a:lvl9pPr marL="1828800" indent="-228600" algn="ctr">
            <a:defRPr sz="26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视频</a:t>
          </a:r>
          <a:endParaRPr lang="zh-CN" altLang="en-US" b="1" dirty="0">
            <a:latin typeface="微软雅黑" panose="020B0503020204020204" pitchFamily="34" charset="-122"/>
            <a:ea typeface="微软雅黑" panose="020B0503020204020204" pitchFamily="34" charset="-122"/>
          </a:endParaRPr>
        </a:p>
      </dsp:txBody>
      <dsp:txXfrm>
        <a:off x="5215287" y="1918368"/>
        <a:ext cx="1370263" cy="1370263"/>
      </dsp:txXfrm>
    </dsp:sp>
    <dsp:sp modelId="{603813A5-A104-4590-9734-3AFB1E6DF5BB}">
      <dsp:nvSpPr>
        <dsp:cNvPr id="8" name="右箭头 7"/>
        <dsp:cNvSpPr/>
      </dsp:nvSpPr>
      <dsp:spPr bwMode="white">
        <a:xfrm rot="5355258">
          <a:off x="3416477" y="3374279"/>
          <a:ext cx="290582" cy="465889"/>
        </a:xfrm>
        <a:prstGeom prst="rightArrow">
          <a:avLst>
            <a:gd name="adj1" fmla="val 60000"/>
            <a:gd name="adj2" fmla="val 50000"/>
          </a:avLst>
        </a:prstGeom>
      </dsp:spPr>
      <dsp:style>
        <a:lnRef idx="0">
          <a:schemeClr val="lt1"/>
        </a:lnRef>
        <a:fillRef idx="1">
          <a:schemeClr val="accent5">
            <a:hueOff val="-4920000"/>
            <a:satOff val="-6796"/>
            <a:lumOff val="-2613"/>
            <a:alpha val="100000"/>
          </a:schemeClr>
        </a:fillRef>
        <a:effectRef idx="0">
          <a:scrgbClr r="0" g="0" b="0"/>
        </a:effectRef>
        <a:fontRef idx="minor">
          <a:schemeClr val="lt1"/>
        </a:fontRef>
      </dsp:style>
      <dsp:txBody>
        <a:bodyPr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5355258">
        <a:off x="3416477" y="3374279"/>
        <a:ext cx="290582" cy="465889"/>
      </dsp:txXfrm>
    </dsp:sp>
    <dsp:sp modelId="{59D5B307-7019-492A-AD84-A72602EEEDE6}">
      <dsp:nvSpPr>
        <dsp:cNvPr id="9" name="椭圆 8"/>
        <dsp:cNvSpPr/>
      </dsp:nvSpPr>
      <dsp:spPr bwMode="white">
        <a:xfrm>
          <a:off x="2895837" y="3836737"/>
          <a:ext cx="1370263" cy="1370263"/>
        </a:xfrm>
        <a:prstGeom prst="ellipse">
          <a:avLst/>
        </a:prstGeom>
      </dsp:spPr>
      <dsp:style>
        <a:lnRef idx="2">
          <a:schemeClr val="lt1"/>
        </a:lnRef>
        <a:fillRef idx="1">
          <a:schemeClr val="accent5">
            <a:hueOff val="-4920000"/>
            <a:satOff val="-6796"/>
            <a:lumOff val="-2613"/>
            <a:alpha val="100000"/>
          </a:schemeClr>
        </a:fillRef>
        <a:effectRef idx="0">
          <a:scrgbClr r="0" g="0" b="0"/>
        </a:effectRef>
        <a:fontRef idx="minor">
          <a:schemeClr val="lt1"/>
        </a:fontRef>
      </dsp:style>
      <dsp:txBody>
        <a:bodyPr vert="horz" wrap="square" lIns="43180" tIns="43180" rIns="43180" bIns="43180" anchor="ctr"/>
        <a:lstStyle>
          <a:lvl1pPr algn="ctr">
            <a:defRPr sz="3400"/>
          </a:lvl1pPr>
          <a:lvl2pPr marL="228600" indent="-228600" algn="ctr">
            <a:defRPr sz="2600"/>
          </a:lvl2pPr>
          <a:lvl3pPr marL="457200" indent="-228600" algn="ctr">
            <a:defRPr sz="2600"/>
          </a:lvl3pPr>
          <a:lvl4pPr marL="685800" indent="-228600" algn="ctr">
            <a:defRPr sz="2600"/>
          </a:lvl4pPr>
          <a:lvl5pPr marL="914400" indent="-228600" algn="ctr">
            <a:defRPr sz="2600"/>
          </a:lvl5pPr>
          <a:lvl6pPr marL="1143000" indent="-228600" algn="ctr">
            <a:defRPr sz="2600"/>
          </a:lvl6pPr>
          <a:lvl7pPr marL="1371600" indent="-228600" algn="ctr">
            <a:defRPr sz="2600"/>
          </a:lvl7pPr>
          <a:lvl8pPr marL="1600200" indent="-228600" algn="ctr">
            <a:defRPr sz="2600"/>
          </a:lvl8pPr>
          <a:lvl9pPr marL="1828800" indent="-228600" algn="ctr">
            <a:defRPr sz="2600"/>
          </a:lvl9pPr>
        </a:lstStyle>
        <a:p>
          <a:pPr lvl="0">
            <a:lnSpc>
              <a:spcPct val="100000"/>
            </a:lnSpc>
            <a:spcBef>
              <a:spcPct val="0"/>
            </a:spcBef>
            <a:spcAft>
              <a:spcPct val="35000"/>
            </a:spcAft>
          </a:pPr>
          <a:r>
            <a:rPr lang="en-US" altLang="en-US" b="1" dirty="0" smtClean="0">
              <a:latin typeface="微软雅黑" panose="020B0503020204020204" pitchFamily="34" charset="-122"/>
              <a:ea typeface="微软雅黑" panose="020B0503020204020204" pitchFamily="34" charset="-122"/>
            </a:rPr>
            <a:t>……</a:t>
          </a:r>
          <a:endParaRPr lang="zh-CN" altLang="en-US" b="1" dirty="0">
            <a:latin typeface="微软雅黑" panose="020B0503020204020204" pitchFamily="34" charset="-122"/>
            <a:ea typeface="微软雅黑" panose="020B0503020204020204" pitchFamily="34" charset="-122"/>
          </a:endParaRPr>
        </a:p>
      </dsp:txBody>
      <dsp:txXfrm>
        <a:off x="2895837" y="3836737"/>
        <a:ext cx="1370263" cy="1370263"/>
      </dsp:txXfrm>
    </dsp:sp>
    <dsp:sp modelId="{CED7F85F-559D-4BE4-B2F9-63C53B8194B1}">
      <dsp:nvSpPr>
        <dsp:cNvPr id="10" name="右箭头 9"/>
        <dsp:cNvSpPr/>
      </dsp:nvSpPr>
      <dsp:spPr bwMode="white">
        <a:xfrm rot="10877598">
          <a:off x="2115505" y="2343944"/>
          <a:ext cx="523532" cy="465889"/>
        </a:xfrm>
        <a:prstGeom prst="rightArrow">
          <a:avLst>
            <a:gd name="adj1" fmla="val 60000"/>
            <a:gd name="adj2" fmla="val 50000"/>
          </a:avLst>
        </a:prstGeom>
      </dsp:spPr>
      <dsp:style>
        <a:lnRef idx="0">
          <a:schemeClr val="lt1"/>
        </a:lnRef>
        <a:fillRef idx="1">
          <a:schemeClr val="accent5">
            <a:hueOff val="-7380000"/>
            <a:satOff val="-10195"/>
            <a:lumOff val="-3921"/>
            <a:alpha val="100000"/>
          </a:schemeClr>
        </a:fillRef>
        <a:effectRef idx="0">
          <a:scrgbClr r="0" g="0" b="0"/>
        </a:effectRef>
        <a:fontRef idx="minor">
          <a:schemeClr val="lt1"/>
        </a:fontRef>
      </dsp:style>
      <dsp:txBody>
        <a:bodyPr rot="10800000" lIns="0" tIns="0" rIns="0" bIns="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endParaRPr lang="zh-CN" altLang="en-US"/>
        </a:p>
      </dsp:txBody>
      <dsp:txXfrm rot="10877598">
        <a:off x="2115505" y="2343944"/>
        <a:ext cx="523532" cy="465889"/>
      </dsp:txXfrm>
    </dsp:sp>
    <dsp:sp modelId="{BB160016-DF39-4A29-B540-A3548B287DAE}">
      <dsp:nvSpPr>
        <dsp:cNvPr id="11" name="椭圆 10"/>
        <dsp:cNvSpPr/>
      </dsp:nvSpPr>
      <dsp:spPr bwMode="white">
        <a:xfrm>
          <a:off x="513411" y="1865146"/>
          <a:ext cx="1370263" cy="1370263"/>
        </a:xfrm>
        <a:prstGeom prst="ellipse">
          <a:avLst/>
        </a:prstGeom>
      </dsp:spPr>
      <dsp:style>
        <a:lnRef idx="2">
          <a:schemeClr val="lt1"/>
        </a:lnRef>
        <a:fillRef idx="1">
          <a:schemeClr val="accent5">
            <a:hueOff val="-7380000"/>
            <a:satOff val="-10195"/>
            <a:lumOff val="-3921"/>
            <a:alpha val="100000"/>
          </a:schemeClr>
        </a:fillRef>
        <a:effectRef idx="0">
          <a:scrgbClr r="0" g="0" b="0"/>
        </a:effectRef>
        <a:fontRef idx="minor">
          <a:schemeClr val="lt1"/>
        </a:fontRef>
      </dsp:style>
      <dsp:txBody>
        <a:bodyPr vert="horz" wrap="square" lIns="43180" tIns="43180" rIns="43180" bIns="43180" anchor="ctr"/>
        <a:lstStyle>
          <a:lvl1pPr algn="ctr">
            <a:defRPr sz="3400"/>
          </a:lvl1pPr>
          <a:lvl2pPr marL="228600" indent="-228600" algn="ctr">
            <a:defRPr sz="2600"/>
          </a:lvl2pPr>
          <a:lvl3pPr marL="457200" indent="-228600" algn="ctr">
            <a:defRPr sz="2600"/>
          </a:lvl3pPr>
          <a:lvl4pPr marL="685800" indent="-228600" algn="ctr">
            <a:defRPr sz="2600"/>
          </a:lvl4pPr>
          <a:lvl5pPr marL="914400" indent="-228600" algn="ctr">
            <a:defRPr sz="2600"/>
          </a:lvl5pPr>
          <a:lvl6pPr marL="1143000" indent="-228600" algn="ctr">
            <a:defRPr sz="2600"/>
          </a:lvl6pPr>
          <a:lvl7pPr marL="1371600" indent="-228600" algn="ctr">
            <a:defRPr sz="2600"/>
          </a:lvl7pPr>
          <a:lvl8pPr marL="1600200" indent="-228600" algn="ctr">
            <a:defRPr sz="2600"/>
          </a:lvl8pPr>
          <a:lvl9pPr marL="1828800" indent="-228600" algn="ctr">
            <a:defRPr sz="2600"/>
          </a:lvl9pPr>
        </a:lstStyle>
        <a:p>
          <a:pPr lvl="0">
            <a:lnSpc>
              <a:spcPct val="100000"/>
            </a:lnSpc>
            <a:spcBef>
              <a:spcPct val="0"/>
            </a:spcBef>
            <a:spcAft>
              <a:spcPct val="35000"/>
            </a:spcAft>
          </a:pPr>
          <a:r>
            <a:rPr lang="zh-CN" altLang="en-US" b="1" dirty="0" smtClean="0">
              <a:latin typeface="微软雅黑" panose="020B0503020204020204" pitchFamily="34" charset="-122"/>
              <a:ea typeface="微软雅黑" panose="020B0503020204020204" pitchFamily="34" charset="-122"/>
            </a:rPr>
            <a:t>分组</a:t>
          </a:r>
          <a:endParaRPr lang="zh-CN" b="1" dirty="0">
            <a:latin typeface="微软雅黑" panose="020B0503020204020204" pitchFamily="34" charset="-122"/>
            <a:ea typeface="微软雅黑" panose="020B0503020204020204" pitchFamily="34" charset="-122"/>
          </a:endParaRPr>
        </a:p>
      </dsp:txBody>
      <dsp:txXfrm>
        <a:off x="513411" y="1865146"/>
        <a:ext cx="1370263" cy="1370263"/>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rSet qsTypeId="urn:microsoft.com/office/officeart/2005/8/quickstyle/simple5"/>
        </dgm:pt>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rSet csTypeId="urn:microsoft.com/office/officeart/2005/8/colors/accent6_5"/>
        </dgm:pt>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rSet qsTypeId="urn:microsoft.com/office/officeart/2005/8/quickstyle/simple5"/>
        </dgm:pt>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rSet csTypeId="urn:microsoft.com/office/officeart/2005/8/colors/accent6_5"/>
        </dgm:pt>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rSet qsTypeId="urn:microsoft.com/office/officeart/2005/8/quickstyle/simple5"/>
        </dgm:pt>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rSet csTypeId="urn:microsoft.com/office/officeart/2005/8/colors/accent6_5"/>
        </dgm:pt>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9D45D9-E1E5-4FEE-B14C-B8B8E7EF83C6}"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0C4DDC-7A6E-4ABC-828B-A4A40AC9CDDB}"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8.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0.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1.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2.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3.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4.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5.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7BE687A3-1BD6-41BC-9813-2529BC298616}"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0C4DDC-7A6E-4ABC-828B-A4A40AC9CDDB}"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自定义版式">
    <p:bg>
      <p:bgPr>
        <a:solidFill>
          <a:srgbClr val="F5F5F5"/>
        </a:solidFill>
        <a:effectLst/>
      </p:bgPr>
    </p:bg>
    <p:spTree>
      <p:nvGrpSpPr>
        <p:cNvPr id="1" name=""/>
        <p:cNvGrpSpPr/>
        <p:nvPr/>
      </p:nvGrpSpPr>
      <p:grpSpPr>
        <a:xfrm>
          <a:off x="0" y="0"/>
          <a:ext cx="0" cy="0"/>
          <a:chOff x="0" y="0"/>
          <a:chExt cx="0" cy="0"/>
        </a:xfrm>
      </p:grpSpPr>
      <p:pic>
        <p:nvPicPr>
          <p:cNvPr id="5" name="图片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自定义版式">
    <p:bg>
      <p:bgPr>
        <a:solidFill>
          <a:srgbClr val="F5F5F5"/>
        </a:solidFill>
        <a:effectLst/>
      </p:bgPr>
    </p:bg>
    <p:spTree>
      <p:nvGrpSpPr>
        <p:cNvPr id="1" name=""/>
        <p:cNvGrpSpPr/>
        <p:nvPr/>
      </p:nvGrpSpPr>
      <p:grpSpPr>
        <a:xfrm>
          <a:off x="0" y="0"/>
          <a:ext cx="0" cy="0"/>
          <a:chOff x="0" y="0"/>
          <a:chExt cx="0" cy="0"/>
        </a:xfrm>
      </p:grpSpPr>
      <p:pic>
        <p:nvPicPr>
          <p:cNvPr id="5" name="图片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图片占位符 2"/>
          <p:cNvSpPr>
            <a:spLocks noGrp="1"/>
          </p:cNvSpPr>
          <p:nvPr>
            <p:ph type="pic" sz="quarter" idx="10"/>
          </p:nvPr>
        </p:nvSpPr>
        <p:spPr>
          <a:xfrm>
            <a:off x="568739" y="2062367"/>
            <a:ext cx="5311428" cy="3735053"/>
          </a:xfrm>
          <a:prstGeom prst="roundRect">
            <a:avLst>
              <a:gd name="adj" fmla="val 0"/>
            </a:avLst>
          </a:prstGeom>
          <a:ln w="57150">
            <a:noFill/>
            <a:miter lim="800000"/>
          </a:ln>
          <a:effectLst/>
        </p:spPr>
        <p:txBody>
          <a:bodyPr/>
          <a:lstStyle/>
          <a:p>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自定义版式">
    <p:bg>
      <p:bgPr>
        <a:solidFill>
          <a:srgbClr val="F5F5F5"/>
        </a:solidFill>
        <a:effectLst/>
      </p:bgPr>
    </p:bg>
    <p:spTree>
      <p:nvGrpSpPr>
        <p:cNvPr id="1" name=""/>
        <p:cNvGrpSpPr/>
        <p:nvPr/>
      </p:nvGrpSpPr>
      <p:grpSpPr>
        <a:xfrm>
          <a:off x="0" y="0"/>
          <a:ext cx="0" cy="0"/>
          <a:chOff x="0" y="0"/>
          <a:chExt cx="0" cy="0"/>
        </a:xfrm>
      </p:grpSpPr>
      <p:pic>
        <p:nvPicPr>
          <p:cNvPr id="9" name="图片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EC9B7DB-4A69-40F2-9101-6F13B24589E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8BA3F01-D752-4559-8D9C-66686A93C0A4}"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6" Type="http://schemas.openxmlformats.org/officeDocument/2006/relationships/theme" Target="../theme/theme1.xml"/><Relationship Id="rId15" Type="http://schemas.openxmlformats.org/officeDocument/2006/relationships/image" Target="../media/image3.jpeg"/><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3.xml"/><Relationship Id="rId8" Type="http://schemas.openxmlformats.org/officeDocument/2006/relationships/slideLayout" Target="../slideLayouts/slideLayout22.xml"/><Relationship Id="rId7" Type="http://schemas.openxmlformats.org/officeDocument/2006/relationships/slideLayout" Target="../slideLayouts/slideLayout21.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3" Type="http://schemas.openxmlformats.org/officeDocument/2006/relationships/slideLayout" Target="../slideLayouts/slideLayout17.xml"/><Relationship Id="rId2" Type="http://schemas.openxmlformats.org/officeDocument/2006/relationships/slideLayout" Target="../slideLayouts/slideLayout16.xml"/><Relationship Id="rId13" Type="http://schemas.openxmlformats.org/officeDocument/2006/relationships/theme" Target="../theme/theme2.xml"/><Relationship Id="rId12" Type="http://schemas.openxmlformats.org/officeDocument/2006/relationships/image" Target="../media/image3.jpeg"/><Relationship Id="rId11" Type="http://schemas.openxmlformats.org/officeDocument/2006/relationships/slideLayout" Target="../slideLayouts/slideLayout25.xml"/><Relationship Id="rId10" Type="http://schemas.openxmlformats.org/officeDocument/2006/relationships/slideLayout" Target="../slideLayouts/slideLayout24.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1000" b="-1000"/>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9B7DB-4A69-40F2-9101-6F13B24589E7}"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BA3F01-D752-4559-8D9C-66686A93C0A4}"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t="-1000" b="-1000"/>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9B7DB-4A69-40F2-9101-6F13B24589E7}"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BA3F01-D752-4559-8D9C-66686A93C0A4}"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notesSlide" Target="../notesSlides/notesSlide1.xml"/><Relationship Id="rId8" Type="http://schemas.openxmlformats.org/officeDocument/2006/relationships/slideLayout" Target="../slideLayouts/slideLayout1.xml"/><Relationship Id="rId7" Type="http://schemas.openxmlformats.org/officeDocument/2006/relationships/image" Target="../media/image7.png"/><Relationship Id="rId6" Type="http://schemas.openxmlformats.org/officeDocument/2006/relationships/tags" Target="../tags/tag3.xml"/><Relationship Id="rId5" Type="http://schemas.openxmlformats.org/officeDocument/2006/relationships/tags" Target="../tags/tag2.xml"/><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image" Target="../media/image6.png"/><Relationship Id="rId5" Type="http://schemas.openxmlformats.org/officeDocument/2006/relationships/tags" Target="../tags/tag4.xml"/><Relationship Id="rId4" Type="http://schemas.openxmlformats.org/officeDocument/2006/relationships/image" Target="../media/image11.png"/><Relationship Id="rId3" Type="http://schemas.openxmlformats.org/officeDocument/2006/relationships/image" Target="../media/image10.png"/><Relationship Id="rId2" Type="http://schemas.openxmlformats.org/officeDocument/2006/relationships/image" Target="../media/image9.png"/><Relationship Id="rId17" Type="http://schemas.openxmlformats.org/officeDocument/2006/relationships/slideLayout" Target="../slideLayouts/slideLayout2.xml"/><Relationship Id="rId16" Type="http://schemas.openxmlformats.org/officeDocument/2006/relationships/image" Target="../media/image12.png"/><Relationship Id="rId15" Type="http://schemas.openxmlformats.org/officeDocument/2006/relationships/tags" Target="../tags/tag12.xml"/><Relationship Id="rId14" Type="http://schemas.openxmlformats.org/officeDocument/2006/relationships/tags" Target="../tags/tag11.xml"/><Relationship Id="rId13" Type="http://schemas.openxmlformats.org/officeDocument/2006/relationships/tags" Target="../tags/tag10.xml"/><Relationship Id="rId12" Type="http://schemas.openxmlformats.org/officeDocument/2006/relationships/tags" Target="../tags/tag9.xml"/><Relationship Id="rId11" Type="http://schemas.openxmlformats.org/officeDocument/2006/relationships/slide" Target="slide8.xml"/><Relationship Id="rId10" Type="http://schemas.openxmlformats.org/officeDocument/2006/relationships/tags" Target="../tags/tag8.xml"/><Relationship Id="rId1" Type="http://schemas.openxmlformats.org/officeDocument/2006/relationships/image" Target="../media/image8.png"/></Relationships>
</file>

<file path=ppt/slides/_rels/slide3.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1.xml"/><Relationship Id="rId4" Type="http://schemas.openxmlformats.org/officeDocument/2006/relationships/image" Target="../media/image7.png"/><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tags" Target="../tags/tag13.xml"/></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7.png"/><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9" Type="http://schemas.openxmlformats.org/officeDocument/2006/relationships/tags" Target="../tags/tag21.xml"/><Relationship Id="rId8" Type="http://schemas.openxmlformats.org/officeDocument/2006/relationships/tags" Target="../tags/tag20.xml"/><Relationship Id="rId7" Type="http://schemas.openxmlformats.org/officeDocument/2006/relationships/tags" Target="../tags/tag19.xml"/><Relationship Id="rId6" Type="http://schemas.openxmlformats.org/officeDocument/2006/relationships/tags" Target="../tags/tag18.xml"/><Relationship Id="rId54" Type="http://schemas.openxmlformats.org/officeDocument/2006/relationships/notesSlide" Target="../notesSlides/notesSlide3.xml"/><Relationship Id="rId53" Type="http://schemas.openxmlformats.org/officeDocument/2006/relationships/slideLayout" Target="../slideLayouts/slideLayout1.xml"/><Relationship Id="rId52" Type="http://schemas.openxmlformats.org/officeDocument/2006/relationships/tags" Target="../tags/tag60.xml"/><Relationship Id="rId51" Type="http://schemas.openxmlformats.org/officeDocument/2006/relationships/slide" Target="slide1.xml"/><Relationship Id="rId50" Type="http://schemas.openxmlformats.org/officeDocument/2006/relationships/image" Target="../media/image12.png"/><Relationship Id="rId5" Type="http://schemas.openxmlformats.org/officeDocument/2006/relationships/tags" Target="../tags/tag17.xml"/><Relationship Id="rId49" Type="http://schemas.openxmlformats.org/officeDocument/2006/relationships/tags" Target="../tags/tag59.xml"/><Relationship Id="rId48" Type="http://schemas.openxmlformats.org/officeDocument/2006/relationships/tags" Target="../tags/tag58.xml"/><Relationship Id="rId47" Type="http://schemas.openxmlformats.org/officeDocument/2006/relationships/tags" Target="../tags/tag57.xml"/><Relationship Id="rId46" Type="http://schemas.openxmlformats.org/officeDocument/2006/relationships/tags" Target="../tags/tag56.xml"/><Relationship Id="rId45" Type="http://schemas.openxmlformats.org/officeDocument/2006/relationships/slide" Target="slide6.xml"/><Relationship Id="rId44" Type="http://schemas.openxmlformats.org/officeDocument/2006/relationships/tags" Target="../tags/tag55.xml"/><Relationship Id="rId43" Type="http://schemas.openxmlformats.org/officeDocument/2006/relationships/tags" Target="../tags/tag54.xml"/><Relationship Id="rId42" Type="http://schemas.openxmlformats.org/officeDocument/2006/relationships/tags" Target="../tags/tag53.xml"/><Relationship Id="rId41" Type="http://schemas.openxmlformats.org/officeDocument/2006/relationships/tags" Target="../tags/tag52.xml"/><Relationship Id="rId40" Type="http://schemas.openxmlformats.org/officeDocument/2006/relationships/tags" Target="../tags/tag51.xml"/><Relationship Id="rId4" Type="http://schemas.openxmlformats.org/officeDocument/2006/relationships/tags" Target="../tags/tag16.xml"/><Relationship Id="rId39" Type="http://schemas.openxmlformats.org/officeDocument/2006/relationships/tags" Target="../tags/tag50.xml"/><Relationship Id="rId38" Type="http://schemas.openxmlformats.org/officeDocument/2006/relationships/tags" Target="../tags/tag49.xml"/><Relationship Id="rId37" Type="http://schemas.openxmlformats.org/officeDocument/2006/relationships/tags" Target="../tags/tag48.xml"/><Relationship Id="rId36" Type="http://schemas.openxmlformats.org/officeDocument/2006/relationships/slide" Target="slide7.xml"/><Relationship Id="rId35" Type="http://schemas.openxmlformats.org/officeDocument/2006/relationships/tags" Target="../tags/tag47.xml"/><Relationship Id="rId34" Type="http://schemas.openxmlformats.org/officeDocument/2006/relationships/tags" Target="../tags/tag46.xml"/><Relationship Id="rId33" Type="http://schemas.openxmlformats.org/officeDocument/2006/relationships/tags" Target="../tags/tag45.xml"/><Relationship Id="rId32" Type="http://schemas.openxmlformats.org/officeDocument/2006/relationships/tags" Target="../tags/tag44.xml"/><Relationship Id="rId31" Type="http://schemas.openxmlformats.org/officeDocument/2006/relationships/tags" Target="../tags/tag43.xml"/><Relationship Id="rId30" Type="http://schemas.openxmlformats.org/officeDocument/2006/relationships/tags" Target="../tags/tag42.xml"/><Relationship Id="rId3" Type="http://schemas.openxmlformats.org/officeDocument/2006/relationships/tags" Target="../tags/tag15.xml"/><Relationship Id="rId29" Type="http://schemas.openxmlformats.org/officeDocument/2006/relationships/tags" Target="../tags/tag41.xml"/><Relationship Id="rId28" Type="http://schemas.openxmlformats.org/officeDocument/2006/relationships/tags" Target="../tags/tag40.xml"/><Relationship Id="rId27" Type="http://schemas.openxmlformats.org/officeDocument/2006/relationships/tags" Target="../tags/tag39.xml"/><Relationship Id="rId26" Type="http://schemas.openxmlformats.org/officeDocument/2006/relationships/tags" Target="../tags/tag38.xml"/><Relationship Id="rId25" Type="http://schemas.openxmlformats.org/officeDocument/2006/relationships/tags" Target="../tags/tag37.xml"/><Relationship Id="rId24" Type="http://schemas.openxmlformats.org/officeDocument/2006/relationships/tags" Target="../tags/tag36.xml"/><Relationship Id="rId23" Type="http://schemas.openxmlformats.org/officeDocument/2006/relationships/tags" Target="../tags/tag35.xml"/><Relationship Id="rId22" Type="http://schemas.openxmlformats.org/officeDocument/2006/relationships/tags" Target="../tags/tag34.xml"/><Relationship Id="rId21" Type="http://schemas.openxmlformats.org/officeDocument/2006/relationships/tags" Target="../tags/tag33.xml"/><Relationship Id="rId20" Type="http://schemas.openxmlformats.org/officeDocument/2006/relationships/tags" Target="../tags/tag32.xml"/><Relationship Id="rId2" Type="http://schemas.openxmlformats.org/officeDocument/2006/relationships/tags" Target="../tags/tag14.xml"/><Relationship Id="rId19" Type="http://schemas.openxmlformats.org/officeDocument/2006/relationships/tags" Target="../tags/tag31.xml"/><Relationship Id="rId18" Type="http://schemas.openxmlformats.org/officeDocument/2006/relationships/tags" Target="../tags/tag30.xml"/><Relationship Id="rId17" Type="http://schemas.openxmlformats.org/officeDocument/2006/relationships/tags" Target="../tags/tag29.xml"/><Relationship Id="rId16" Type="http://schemas.openxmlformats.org/officeDocument/2006/relationships/tags" Target="../tags/tag28.xml"/><Relationship Id="rId15" Type="http://schemas.openxmlformats.org/officeDocument/2006/relationships/tags" Target="../tags/tag27.xml"/><Relationship Id="rId14" Type="http://schemas.openxmlformats.org/officeDocument/2006/relationships/tags" Target="../tags/tag26.xml"/><Relationship Id="rId13" Type="http://schemas.openxmlformats.org/officeDocument/2006/relationships/tags" Target="../tags/tag25.xml"/><Relationship Id="rId12" Type="http://schemas.openxmlformats.org/officeDocument/2006/relationships/tags" Target="../tags/tag24.xml"/><Relationship Id="rId11" Type="http://schemas.openxmlformats.org/officeDocument/2006/relationships/tags" Target="../tags/tag23.xml"/><Relationship Id="rId10" Type="http://schemas.openxmlformats.org/officeDocument/2006/relationships/tags" Target="../tags/tag22.xml"/><Relationship Id="rId1" Type="http://schemas.openxmlformats.org/officeDocument/2006/relationships/slide" Target="slide8.xml"/></Relationships>
</file>

<file path=ppt/slides/_rels/slide6.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17.png"/><Relationship Id="rId7" Type="http://schemas.openxmlformats.org/officeDocument/2006/relationships/slide" Target="slide5.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3" Type="http://schemas.openxmlformats.org/officeDocument/2006/relationships/image" Target="../media/image12.png"/><Relationship Id="rId2" Type="http://schemas.openxmlformats.org/officeDocument/2006/relationships/tags" Target="../tags/tag61.xml"/><Relationship Id="rId10" Type="http://schemas.openxmlformats.org/officeDocument/2006/relationships/notesSlide" Target="../notesSlides/notesSlide4.xml"/><Relationship Id="rId1" Type="http://schemas.openxmlformats.org/officeDocument/2006/relationships/slide" Target="slide7.xml"/></Relationships>
</file>

<file path=ppt/slides/_rels/slide7.xml.rels><?xml version="1.0" encoding="UTF-8" standalone="yes"?>
<Relationships xmlns="http://schemas.openxmlformats.org/package/2006/relationships"><Relationship Id="rId9" Type="http://schemas.openxmlformats.org/officeDocument/2006/relationships/image" Target="../media/image22.png"/><Relationship Id="rId8" Type="http://schemas.openxmlformats.org/officeDocument/2006/relationships/image" Target="../media/image21.png"/><Relationship Id="rId7" Type="http://schemas.openxmlformats.org/officeDocument/2006/relationships/image" Target="../media/image20.png"/><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slide" Target="slide5.xml"/><Relationship Id="rId3" Type="http://schemas.openxmlformats.org/officeDocument/2006/relationships/image" Target="../media/image12.png"/><Relationship Id="rId2" Type="http://schemas.openxmlformats.org/officeDocument/2006/relationships/tags" Target="../tags/tag62.xml"/><Relationship Id="rId11" Type="http://schemas.openxmlformats.org/officeDocument/2006/relationships/notesSlide" Target="../notesSlides/notesSlide5.xml"/><Relationship Id="rId10" Type="http://schemas.openxmlformats.org/officeDocument/2006/relationships/slideLayout" Target="../slideLayouts/slideLayout1.xml"/><Relationship Id="rId1" Type="http://schemas.openxmlformats.org/officeDocument/2006/relationships/slide" Target="slide7.xml"/></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16.xml"/><Relationship Id="rId4" Type="http://schemas.openxmlformats.org/officeDocument/2006/relationships/image" Target="../media/image7.png"/><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image" Target="../media/image5.png"/></Relationships>
</file>

<file path=ppt/slides/_rels/slide9.xml.rels><?xml version="1.0" encoding="UTF-8" standalone="yes"?>
<Relationships xmlns="http://schemas.openxmlformats.org/package/2006/relationships"><Relationship Id="rId9" Type="http://schemas.openxmlformats.org/officeDocument/2006/relationships/tags" Target="../tags/tag70.xml"/><Relationship Id="rId8" Type="http://schemas.openxmlformats.org/officeDocument/2006/relationships/tags" Target="../tags/tag69.xml"/><Relationship Id="rId7" Type="http://schemas.openxmlformats.org/officeDocument/2006/relationships/tags" Target="../tags/tag68.xml"/><Relationship Id="rId6" Type="http://schemas.openxmlformats.org/officeDocument/2006/relationships/tags" Target="../tags/tag67.xml"/><Relationship Id="rId5" Type="http://schemas.openxmlformats.org/officeDocument/2006/relationships/slide" Target="slide5.xml"/><Relationship Id="rId4" Type="http://schemas.openxmlformats.org/officeDocument/2006/relationships/tags" Target="../tags/tag66.xml"/><Relationship Id="rId3" Type="http://schemas.openxmlformats.org/officeDocument/2006/relationships/tags" Target="../tags/tag65.xml"/><Relationship Id="rId2" Type="http://schemas.openxmlformats.org/officeDocument/2006/relationships/tags" Target="../tags/tag64.xml"/><Relationship Id="rId19" Type="http://schemas.openxmlformats.org/officeDocument/2006/relationships/slideLayout" Target="../slideLayouts/slideLayout2.xml"/><Relationship Id="rId18" Type="http://schemas.openxmlformats.org/officeDocument/2006/relationships/tags" Target="../tags/tag78.xml"/><Relationship Id="rId17" Type="http://schemas.openxmlformats.org/officeDocument/2006/relationships/tags" Target="../tags/tag77.xml"/><Relationship Id="rId16" Type="http://schemas.openxmlformats.org/officeDocument/2006/relationships/tags" Target="../tags/tag76.xml"/><Relationship Id="rId15" Type="http://schemas.openxmlformats.org/officeDocument/2006/relationships/tags" Target="../tags/tag75.xml"/><Relationship Id="rId14" Type="http://schemas.openxmlformats.org/officeDocument/2006/relationships/tags" Target="../tags/tag74.xml"/><Relationship Id="rId13" Type="http://schemas.openxmlformats.org/officeDocument/2006/relationships/tags" Target="../tags/tag73.xml"/><Relationship Id="rId12" Type="http://schemas.openxmlformats.org/officeDocument/2006/relationships/tags" Target="../tags/tag72.xml"/><Relationship Id="rId11" Type="http://schemas.openxmlformats.org/officeDocument/2006/relationships/tags" Target="../tags/tag71.xml"/><Relationship Id="rId10" Type="http://schemas.openxmlformats.org/officeDocument/2006/relationships/image" Target="../media/image12.png"/><Relationship Id="rId1" Type="http://schemas.openxmlformats.org/officeDocument/2006/relationships/tags" Target="../tags/tag63.xml"/></Relationships>
</file>

<file path=ppt/slides/_rels/slide10.xml.rels><?xml version="1.0" encoding="UTF-8" standalone="yes"?>
<Relationships xmlns="http://schemas.openxmlformats.org/package/2006/relationships"><Relationship Id="rId9" Type="http://schemas.openxmlformats.org/officeDocument/2006/relationships/slide" Target="slide5.xml"/><Relationship Id="rId8" Type="http://schemas.openxmlformats.org/officeDocument/2006/relationships/tags" Target="../tags/tag86.xml"/><Relationship Id="rId7" Type="http://schemas.openxmlformats.org/officeDocument/2006/relationships/tags" Target="../tags/tag85.xml"/><Relationship Id="rId6" Type="http://schemas.openxmlformats.org/officeDocument/2006/relationships/tags" Target="../tags/tag84.xml"/><Relationship Id="rId5" Type="http://schemas.openxmlformats.org/officeDocument/2006/relationships/tags" Target="../tags/tag83.xml"/><Relationship Id="rId4" Type="http://schemas.openxmlformats.org/officeDocument/2006/relationships/tags" Target="../tags/tag82.xml"/><Relationship Id="rId3" Type="http://schemas.openxmlformats.org/officeDocument/2006/relationships/tags" Target="../tags/tag81.xml"/><Relationship Id="rId2" Type="http://schemas.openxmlformats.org/officeDocument/2006/relationships/tags" Target="../tags/tag80.xml"/><Relationship Id="rId16" Type="http://schemas.openxmlformats.org/officeDocument/2006/relationships/slideLayout" Target="../slideLayouts/slideLayout16.xml"/><Relationship Id="rId15" Type="http://schemas.openxmlformats.org/officeDocument/2006/relationships/hyperlink" Target="&#8220;&#21270;&#8221;&#35828;&#37325;&#38451;&#65288;&#32456;&#65289;.pptx" TargetMode="External"/><Relationship Id="rId14" Type="http://schemas.openxmlformats.org/officeDocument/2006/relationships/image" Target="../media/image12.png"/><Relationship Id="rId13" Type="http://schemas.openxmlformats.org/officeDocument/2006/relationships/tags" Target="../tags/tag90.xml"/><Relationship Id="rId12" Type="http://schemas.openxmlformats.org/officeDocument/2006/relationships/tags" Target="../tags/tag89.xml"/><Relationship Id="rId11" Type="http://schemas.openxmlformats.org/officeDocument/2006/relationships/tags" Target="../tags/tag88.xml"/><Relationship Id="rId10" Type="http://schemas.openxmlformats.org/officeDocument/2006/relationships/tags" Target="../tags/tag87.xml"/><Relationship Id="rId1" Type="http://schemas.openxmlformats.org/officeDocument/2006/relationships/tags" Target="../tags/tag79.xml"/></Relationships>
</file>

<file path=ppt/slides/_rels/slide11.xml.rels><?xml version="1.0" encoding="UTF-8" standalone="yes"?>
<Relationships xmlns="http://schemas.openxmlformats.org/package/2006/relationships"><Relationship Id="rId9" Type="http://schemas.openxmlformats.org/officeDocument/2006/relationships/tags" Target="../tags/tag98.xml"/><Relationship Id="rId8" Type="http://schemas.openxmlformats.org/officeDocument/2006/relationships/tags" Target="../tags/tag97.xml"/><Relationship Id="rId7" Type="http://schemas.openxmlformats.org/officeDocument/2006/relationships/tags" Target="../tags/tag96.xml"/><Relationship Id="rId6" Type="http://schemas.openxmlformats.org/officeDocument/2006/relationships/tags" Target="../tags/tag95.xml"/><Relationship Id="rId5" Type="http://schemas.openxmlformats.org/officeDocument/2006/relationships/slide" Target="slide5.xml"/><Relationship Id="rId4" Type="http://schemas.openxmlformats.org/officeDocument/2006/relationships/tags" Target="../tags/tag94.xml"/><Relationship Id="rId3" Type="http://schemas.openxmlformats.org/officeDocument/2006/relationships/tags" Target="../tags/tag93.xml"/><Relationship Id="rId2" Type="http://schemas.openxmlformats.org/officeDocument/2006/relationships/tags" Target="../tags/tag92.xml"/><Relationship Id="rId16" Type="http://schemas.openxmlformats.org/officeDocument/2006/relationships/slideLayout" Target="../slideLayouts/slideLayout2.xml"/><Relationship Id="rId15" Type="http://schemas.openxmlformats.org/officeDocument/2006/relationships/image" Target="../media/image27.png"/><Relationship Id="rId14" Type="http://schemas.openxmlformats.org/officeDocument/2006/relationships/image" Target="../media/image26.png"/><Relationship Id="rId13" Type="http://schemas.openxmlformats.org/officeDocument/2006/relationships/image" Target="../media/image25.png"/><Relationship Id="rId12" Type="http://schemas.openxmlformats.org/officeDocument/2006/relationships/image" Target="../media/image24.png"/><Relationship Id="rId11" Type="http://schemas.openxmlformats.org/officeDocument/2006/relationships/image" Target="../media/image23.png"/><Relationship Id="rId10" Type="http://schemas.openxmlformats.org/officeDocument/2006/relationships/image" Target="../media/image12.png"/><Relationship Id="rId1" Type="http://schemas.openxmlformats.org/officeDocument/2006/relationships/tags" Target="../tags/tag91.xml"/></Relationships>
</file>

<file path=ppt/slides/_rels/slide12.xml.rels><?xml version="1.0" encoding="UTF-8" standalone="yes"?>
<Relationships xmlns="http://schemas.openxmlformats.org/package/2006/relationships"><Relationship Id="rId9" Type="http://schemas.openxmlformats.org/officeDocument/2006/relationships/tags" Target="../tags/tag106.xml"/><Relationship Id="rId8" Type="http://schemas.openxmlformats.org/officeDocument/2006/relationships/tags" Target="../tags/tag105.xml"/><Relationship Id="rId7" Type="http://schemas.openxmlformats.org/officeDocument/2006/relationships/tags" Target="../tags/tag104.xml"/><Relationship Id="rId6" Type="http://schemas.openxmlformats.org/officeDocument/2006/relationships/tags" Target="../tags/tag103.xml"/><Relationship Id="rId5" Type="http://schemas.openxmlformats.org/officeDocument/2006/relationships/slide" Target="slide5.xml"/><Relationship Id="rId4" Type="http://schemas.openxmlformats.org/officeDocument/2006/relationships/tags" Target="../tags/tag102.xml"/><Relationship Id="rId37" Type="http://schemas.openxmlformats.org/officeDocument/2006/relationships/slideLayout" Target="../slideLayouts/slideLayout2.xml"/><Relationship Id="rId36" Type="http://schemas.openxmlformats.org/officeDocument/2006/relationships/tags" Target="../tags/tag132.xml"/><Relationship Id="rId35" Type="http://schemas.openxmlformats.org/officeDocument/2006/relationships/tags" Target="../tags/tag131.xml"/><Relationship Id="rId34" Type="http://schemas.openxmlformats.org/officeDocument/2006/relationships/tags" Target="../tags/tag130.xml"/><Relationship Id="rId33" Type="http://schemas.openxmlformats.org/officeDocument/2006/relationships/tags" Target="../tags/tag129.xml"/><Relationship Id="rId32" Type="http://schemas.openxmlformats.org/officeDocument/2006/relationships/tags" Target="../tags/tag128.xml"/><Relationship Id="rId31" Type="http://schemas.openxmlformats.org/officeDocument/2006/relationships/tags" Target="../tags/tag127.xml"/><Relationship Id="rId30" Type="http://schemas.openxmlformats.org/officeDocument/2006/relationships/tags" Target="../tags/tag126.xml"/><Relationship Id="rId3" Type="http://schemas.openxmlformats.org/officeDocument/2006/relationships/tags" Target="../tags/tag101.xml"/><Relationship Id="rId29" Type="http://schemas.openxmlformats.org/officeDocument/2006/relationships/tags" Target="../tags/tag125.xml"/><Relationship Id="rId28" Type="http://schemas.openxmlformats.org/officeDocument/2006/relationships/tags" Target="../tags/tag124.xml"/><Relationship Id="rId27" Type="http://schemas.openxmlformats.org/officeDocument/2006/relationships/tags" Target="../tags/tag123.xml"/><Relationship Id="rId26" Type="http://schemas.openxmlformats.org/officeDocument/2006/relationships/tags" Target="../tags/tag122.xml"/><Relationship Id="rId25" Type="http://schemas.openxmlformats.org/officeDocument/2006/relationships/tags" Target="../tags/tag121.xml"/><Relationship Id="rId24" Type="http://schemas.openxmlformats.org/officeDocument/2006/relationships/tags" Target="../tags/tag120.xml"/><Relationship Id="rId23" Type="http://schemas.openxmlformats.org/officeDocument/2006/relationships/tags" Target="../tags/tag119.xml"/><Relationship Id="rId22" Type="http://schemas.openxmlformats.org/officeDocument/2006/relationships/tags" Target="../tags/tag118.xml"/><Relationship Id="rId21" Type="http://schemas.openxmlformats.org/officeDocument/2006/relationships/tags" Target="../tags/tag117.xml"/><Relationship Id="rId20" Type="http://schemas.openxmlformats.org/officeDocument/2006/relationships/tags" Target="../tags/tag116.xml"/><Relationship Id="rId2" Type="http://schemas.openxmlformats.org/officeDocument/2006/relationships/tags" Target="../tags/tag100.xml"/><Relationship Id="rId19" Type="http://schemas.openxmlformats.org/officeDocument/2006/relationships/tags" Target="../tags/tag115.xml"/><Relationship Id="rId18" Type="http://schemas.openxmlformats.org/officeDocument/2006/relationships/tags" Target="../tags/tag114.xml"/><Relationship Id="rId17" Type="http://schemas.openxmlformats.org/officeDocument/2006/relationships/tags" Target="../tags/tag113.xml"/><Relationship Id="rId16" Type="http://schemas.openxmlformats.org/officeDocument/2006/relationships/tags" Target="../tags/tag112.xml"/><Relationship Id="rId15" Type="http://schemas.openxmlformats.org/officeDocument/2006/relationships/tags" Target="../tags/tag111.xml"/><Relationship Id="rId14" Type="http://schemas.openxmlformats.org/officeDocument/2006/relationships/tags" Target="../tags/tag110.xml"/><Relationship Id="rId13" Type="http://schemas.openxmlformats.org/officeDocument/2006/relationships/tags" Target="../tags/tag109.xml"/><Relationship Id="rId12" Type="http://schemas.openxmlformats.org/officeDocument/2006/relationships/tags" Target="../tags/tag108.xml"/><Relationship Id="rId11" Type="http://schemas.openxmlformats.org/officeDocument/2006/relationships/tags" Target="../tags/tag107.xml"/><Relationship Id="rId10" Type="http://schemas.openxmlformats.org/officeDocument/2006/relationships/image" Target="../media/image12.png"/><Relationship Id="rId1" Type="http://schemas.openxmlformats.org/officeDocument/2006/relationships/tags" Target="../tags/tag99.xml"/></Relationships>
</file>

<file path=ppt/slides/_rels/slide13.xml.rels><?xml version="1.0" encoding="UTF-8" standalone="yes"?>
<Relationships xmlns="http://schemas.openxmlformats.org/package/2006/relationships"><Relationship Id="rId5" Type="http://schemas.openxmlformats.org/officeDocument/2006/relationships/slideLayout" Target="../slideLayouts/slideLayout16.xml"/><Relationship Id="rId4" Type="http://schemas.openxmlformats.org/officeDocument/2006/relationships/image" Target="../media/image7.png"/><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image" Target="../media/image5.png"/></Relationships>
</file>

<file path=ppt/slides/_rels/slide14.xml.rels><?xml version="1.0" encoding="UTF-8" standalone="yes"?>
<Relationships xmlns="http://schemas.openxmlformats.org/package/2006/relationships"><Relationship Id="rId9" Type="http://schemas.openxmlformats.org/officeDocument/2006/relationships/tags" Target="../tags/tag140.xml"/><Relationship Id="rId8" Type="http://schemas.openxmlformats.org/officeDocument/2006/relationships/tags" Target="../tags/tag139.xml"/><Relationship Id="rId7" Type="http://schemas.openxmlformats.org/officeDocument/2006/relationships/tags" Target="../tags/tag138.xml"/><Relationship Id="rId6" Type="http://schemas.openxmlformats.org/officeDocument/2006/relationships/tags" Target="../tags/tag137.xml"/><Relationship Id="rId5" Type="http://schemas.openxmlformats.org/officeDocument/2006/relationships/slide" Target="slide5.xml"/><Relationship Id="rId4" Type="http://schemas.openxmlformats.org/officeDocument/2006/relationships/tags" Target="../tags/tag136.xml"/><Relationship Id="rId3" Type="http://schemas.openxmlformats.org/officeDocument/2006/relationships/tags" Target="../tags/tag135.xml"/><Relationship Id="rId2" Type="http://schemas.openxmlformats.org/officeDocument/2006/relationships/tags" Target="../tags/tag134.xml"/><Relationship Id="rId13" Type="http://schemas.openxmlformats.org/officeDocument/2006/relationships/slideLayout" Target="../slideLayouts/slideLayout2.xml"/><Relationship Id="rId12" Type="http://schemas.openxmlformats.org/officeDocument/2006/relationships/hyperlink" Target="&#8220;&#21270;&#8221;&#35828;&#37325;&#38451;&#65288;&#32456;&#65289;.pptx" TargetMode="External"/><Relationship Id="rId11" Type="http://schemas.openxmlformats.org/officeDocument/2006/relationships/tags" Target="../tags/tag141.xml"/><Relationship Id="rId10" Type="http://schemas.openxmlformats.org/officeDocument/2006/relationships/image" Target="../media/image12.png"/><Relationship Id="rId1" Type="http://schemas.openxmlformats.org/officeDocument/2006/relationships/tags" Target="../tags/tag133.xml"/></Relationships>
</file>

<file path=ppt/slides/_rels/slide15.xml.rels><?xml version="1.0" encoding="UTF-8" standalone="yes"?>
<Relationships xmlns="http://schemas.openxmlformats.org/package/2006/relationships"><Relationship Id="rId9" Type="http://schemas.microsoft.com/office/2007/relationships/media" Target="../media/media1.mp4"/><Relationship Id="rId8" Type="http://schemas.openxmlformats.org/officeDocument/2006/relationships/video" Target="../media/media1.mp4"/><Relationship Id="rId7" Type="http://schemas.openxmlformats.org/officeDocument/2006/relationships/image" Target="../media/image30.jpeg"/><Relationship Id="rId6" Type="http://schemas.openxmlformats.org/officeDocument/2006/relationships/tags" Target="../tags/tag145.xml"/><Relationship Id="rId5" Type="http://schemas.openxmlformats.org/officeDocument/2006/relationships/tags" Target="../tags/tag144.xml"/><Relationship Id="rId4" Type="http://schemas.openxmlformats.org/officeDocument/2006/relationships/tags" Target="../tags/tag143.xml"/><Relationship Id="rId3" Type="http://schemas.openxmlformats.org/officeDocument/2006/relationships/image" Target="../media/image29.svg"/><Relationship Id="rId2" Type="http://schemas.openxmlformats.org/officeDocument/2006/relationships/image" Target="../media/image28.png"/><Relationship Id="rId12" Type="http://schemas.openxmlformats.org/officeDocument/2006/relationships/notesSlide" Target="../notesSlides/notesSlide6.xml"/><Relationship Id="rId11" Type="http://schemas.openxmlformats.org/officeDocument/2006/relationships/slideLayout" Target="../slideLayouts/slideLayout13.xml"/><Relationship Id="rId10" Type="http://schemas.openxmlformats.org/officeDocument/2006/relationships/image" Target="../media/image31.png"/><Relationship Id="rId1" Type="http://schemas.openxmlformats.org/officeDocument/2006/relationships/tags" Target="../tags/tag142.xml"/></Relationships>
</file>

<file path=ppt/slides/_rels/slide16.xml.rels><?xml version="1.0" encoding="UTF-8" standalone="yes"?>
<Relationships xmlns="http://schemas.openxmlformats.org/package/2006/relationships"><Relationship Id="rId9" Type="http://schemas.openxmlformats.org/officeDocument/2006/relationships/tags" Target="../tags/tag149.xml"/><Relationship Id="rId8" Type="http://schemas.openxmlformats.org/officeDocument/2006/relationships/tags" Target="../tags/tag148.xml"/><Relationship Id="rId7" Type="http://schemas.openxmlformats.org/officeDocument/2006/relationships/image" Target="../media/image29.svg"/><Relationship Id="rId6" Type="http://schemas.openxmlformats.org/officeDocument/2006/relationships/image" Target="../media/image28.png"/><Relationship Id="rId5" Type="http://schemas.openxmlformats.org/officeDocument/2006/relationships/tags" Target="../tags/tag147.xml"/><Relationship Id="rId4" Type="http://schemas.openxmlformats.org/officeDocument/2006/relationships/slide" Target="slide1.xml"/><Relationship Id="rId3" Type="http://schemas.openxmlformats.org/officeDocument/2006/relationships/image" Target="../media/image33.png"/><Relationship Id="rId2" Type="http://schemas.openxmlformats.org/officeDocument/2006/relationships/image" Target="../media/image32.png"/><Relationship Id="rId13" Type="http://schemas.openxmlformats.org/officeDocument/2006/relationships/notesSlide" Target="../notesSlides/notesSlide7.xml"/><Relationship Id="rId12" Type="http://schemas.openxmlformats.org/officeDocument/2006/relationships/slideLayout" Target="../slideLayouts/slideLayout13.xml"/><Relationship Id="rId11" Type="http://schemas.openxmlformats.org/officeDocument/2006/relationships/image" Target="../media/image35.jpeg"/><Relationship Id="rId10" Type="http://schemas.openxmlformats.org/officeDocument/2006/relationships/image" Target="../media/image34.png"/><Relationship Id="rId1" Type="http://schemas.openxmlformats.org/officeDocument/2006/relationships/tags" Target="../tags/tag146.xml"/></Relationships>
</file>

<file path=ppt/slides/_rels/slide17.xml.rels><?xml version="1.0" encoding="UTF-8" standalone="yes"?>
<Relationships xmlns="http://schemas.openxmlformats.org/package/2006/relationships"><Relationship Id="rId9" Type="http://schemas.openxmlformats.org/officeDocument/2006/relationships/tags" Target="../tags/tag155.xml"/><Relationship Id="rId8" Type="http://schemas.openxmlformats.org/officeDocument/2006/relationships/tags" Target="../tags/tag154.xml"/><Relationship Id="rId7" Type="http://schemas.openxmlformats.org/officeDocument/2006/relationships/image" Target="../media/image38.svg"/><Relationship Id="rId6" Type="http://schemas.openxmlformats.org/officeDocument/2006/relationships/image" Target="../media/image37.png"/><Relationship Id="rId5" Type="http://schemas.openxmlformats.org/officeDocument/2006/relationships/tags" Target="../tags/tag153.xml"/><Relationship Id="rId4" Type="http://schemas.openxmlformats.org/officeDocument/2006/relationships/tags" Target="../tags/tag152.xml"/><Relationship Id="rId3" Type="http://schemas.openxmlformats.org/officeDocument/2006/relationships/tags" Target="../tags/tag151.xml"/><Relationship Id="rId2" Type="http://schemas.openxmlformats.org/officeDocument/2006/relationships/image" Target="../media/image36.png"/><Relationship Id="rId16" Type="http://schemas.openxmlformats.org/officeDocument/2006/relationships/notesSlide" Target="../notesSlides/notesSlide8.xml"/><Relationship Id="rId15" Type="http://schemas.openxmlformats.org/officeDocument/2006/relationships/slideLayout" Target="../slideLayouts/slideLayout13.xml"/><Relationship Id="rId14" Type="http://schemas.openxmlformats.org/officeDocument/2006/relationships/image" Target="../media/image39.png"/><Relationship Id="rId13" Type="http://schemas.microsoft.com/office/2007/relationships/media" Target="../media/media2.mp4"/><Relationship Id="rId12" Type="http://schemas.openxmlformats.org/officeDocument/2006/relationships/video" Target="../media/media2.mp4"/><Relationship Id="rId11" Type="http://schemas.openxmlformats.org/officeDocument/2006/relationships/tags" Target="../tags/tag157.xml"/><Relationship Id="rId10" Type="http://schemas.openxmlformats.org/officeDocument/2006/relationships/tags" Target="../tags/tag156.xml"/><Relationship Id="rId1" Type="http://schemas.openxmlformats.org/officeDocument/2006/relationships/tags" Target="../tags/tag150.xml"/></Relationships>
</file>

<file path=ppt/slides/_rels/slide18.xml.rels><?xml version="1.0" encoding="UTF-8" standalone="yes"?>
<Relationships xmlns="http://schemas.openxmlformats.org/package/2006/relationships"><Relationship Id="rId9" Type="http://schemas.openxmlformats.org/officeDocument/2006/relationships/tags" Target="../tags/tag165.xml"/><Relationship Id="rId8" Type="http://schemas.openxmlformats.org/officeDocument/2006/relationships/tags" Target="../tags/tag164.xml"/><Relationship Id="rId7" Type="http://schemas.openxmlformats.org/officeDocument/2006/relationships/tags" Target="../tags/tag163.xml"/><Relationship Id="rId6" Type="http://schemas.openxmlformats.org/officeDocument/2006/relationships/tags" Target="../tags/tag162.xml"/><Relationship Id="rId5" Type="http://schemas.openxmlformats.org/officeDocument/2006/relationships/slide" Target="slide5.xml"/><Relationship Id="rId4" Type="http://schemas.openxmlformats.org/officeDocument/2006/relationships/tags" Target="../tags/tag161.xml"/><Relationship Id="rId3" Type="http://schemas.openxmlformats.org/officeDocument/2006/relationships/tags" Target="../tags/tag160.xml"/><Relationship Id="rId21" Type="http://schemas.openxmlformats.org/officeDocument/2006/relationships/slideLayout" Target="../slideLayouts/slideLayout2.xml"/><Relationship Id="rId20" Type="http://schemas.openxmlformats.org/officeDocument/2006/relationships/tags" Target="../tags/tag175.xml"/><Relationship Id="rId2" Type="http://schemas.openxmlformats.org/officeDocument/2006/relationships/tags" Target="../tags/tag159.xml"/><Relationship Id="rId19" Type="http://schemas.openxmlformats.org/officeDocument/2006/relationships/tags" Target="../tags/tag174.xml"/><Relationship Id="rId18" Type="http://schemas.openxmlformats.org/officeDocument/2006/relationships/tags" Target="../tags/tag173.xml"/><Relationship Id="rId17" Type="http://schemas.openxmlformats.org/officeDocument/2006/relationships/tags" Target="../tags/tag172.xml"/><Relationship Id="rId16" Type="http://schemas.openxmlformats.org/officeDocument/2006/relationships/tags" Target="../tags/tag171.xml"/><Relationship Id="rId15" Type="http://schemas.openxmlformats.org/officeDocument/2006/relationships/tags" Target="../tags/tag170.xml"/><Relationship Id="rId14" Type="http://schemas.openxmlformats.org/officeDocument/2006/relationships/tags" Target="../tags/tag169.xml"/><Relationship Id="rId13" Type="http://schemas.openxmlformats.org/officeDocument/2006/relationships/tags" Target="../tags/tag168.xml"/><Relationship Id="rId12" Type="http://schemas.openxmlformats.org/officeDocument/2006/relationships/tags" Target="../tags/tag167.xml"/><Relationship Id="rId11" Type="http://schemas.openxmlformats.org/officeDocument/2006/relationships/tags" Target="../tags/tag166.xml"/><Relationship Id="rId10" Type="http://schemas.openxmlformats.org/officeDocument/2006/relationships/image" Target="../media/image12.png"/><Relationship Id="rId1" Type="http://schemas.openxmlformats.org/officeDocument/2006/relationships/tags" Target="../tags/tag158.xml"/></Relationships>
</file>

<file path=ppt/slides/_rels/slide19.xml.rels><?xml version="1.0" encoding="UTF-8" standalone="yes"?>
<Relationships xmlns="http://schemas.openxmlformats.org/package/2006/relationships"><Relationship Id="rId9" Type="http://schemas.openxmlformats.org/officeDocument/2006/relationships/tags" Target="../tags/tag183.xml"/><Relationship Id="rId8" Type="http://schemas.openxmlformats.org/officeDocument/2006/relationships/tags" Target="../tags/tag182.xml"/><Relationship Id="rId7" Type="http://schemas.openxmlformats.org/officeDocument/2006/relationships/tags" Target="../tags/tag181.xml"/><Relationship Id="rId6" Type="http://schemas.openxmlformats.org/officeDocument/2006/relationships/tags" Target="../tags/tag180.xml"/><Relationship Id="rId5" Type="http://schemas.openxmlformats.org/officeDocument/2006/relationships/slide" Target="slide5.xml"/><Relationship Id="rId4" Type="http://schemas.openxmlformats.org/officeDocument/2006/relationships/tags" Target="../tags/tag179.xml"/><Relationship Id="rId3" Type="http://schemas.openxmlformats.org/officeDocument/2006/relationships/tags" Target="../tags/tag178.xml"/><Relationship Id="rId22" Type="http://schemas.openxmlformats.org/officeDocument/2006/relationships/slideLayout" Target="../slideLayouts/slideLayout2.xml"/><Relationship Id="rId21" Type="http://schemas.openxmlformats.org/officeDocument/2006/relationships/tags" Target="../tags/tag186.xml"/><Relationship Id="rId20" Type="http://schemas.openxmlformats.org/officeDocument/2006/relationships/hyperlink" Target="&#8220;&#21270;&#8221;&#35828;&#37325;&#38451;&#65288;&#32456;&#65289;.pptx" TargetMode="External"/><Relationship Id="rId2" Type="http://schemas.openxmlformats.org/officeDocument/2006/relationships/tags" Target="../tags/tag177.xml"/><Relationship Id="rId19" Type="http://schemas.openxmlformats.org/officeDocument/2006/relationships/image" Target="../media/image46.png"/><Relationship Id="rId18" Type="http://schemas.openxmlformats.org/officeDocument/2006/relationships/image" Target="../media/image45.png"/><Relationship Id="rId17" Type="http://schemas.openxmlformats.org/officeDocument/2006/relationships/image" Target="../media/image44.png"/><Relationship Id="rId16" Type="http://schemas.openxmlformats.org/officeDocument/2006/relationships/image" Target="../media/image43.png"/><Relationship Id="rId15" Type="http://schemas.openxmlformats.org/officeDocument/2006/relationships/image" Target="../media/image42.png"/><Relationship Id="rId14" Type="http://schemas.openxmlformats.org/officeDocument/2006/relationships/image" Target="../media/image41.png"/><Relationship Id="rId13" Type="http://schemas.openxmlformats.org/officeDocument/2006/relationships/tags" Target="../tags/tag185.xml"/><Relationship Id="rId12" Type="http://schemas.openxmlformats.org/officeDocument/2006/relationships/image" Target="../media/image40.jpeg"/><Relationship Id="rId11" Type="http://schemas.openxmlformats.org/officeDocument/2006/relationships/tags" Target="../tags/tag184.xml"/><Relationship Id="rId10" Type="http://schemas.openxmlformats.org/officeDocument/2006/relationships/image" Target="../media/image12.png"/><Relationship Id="rId1" Type="http://schemas.openxmlformats.org/officeDocument/2006/relationships/tags" Target="../tags/tag176.xml"/></Relationships>
</file>

<file path=ppt/slides/_rels/slide20.xml.rels><?xml version="1.0" encoding="UTF-8" standalone="yes"?>
<Relationships xmlns="http://schemas.openxmlformats.org/package/2006/relationships"><Relationship Id="rId9" Type="http://schemas.openxmlformats.org/officeDocument/2006/relationships/tags" Target="../tags/tag194.xml"/><Relationship Id="rId8" Type="http://schemas.openxmlformats.org/officeDocument/2006/relationships/tags" Target="../tags/tag193.xml"/><Relationship Id="rId7" Type="http://schemas.openxmlformats.org/officeDocument/2006/relationships/tags" Target="../tags/tag192.xml"/><Relationship Id="rId6" Type="http://schemas.openxmlformats.org/officeDocument/2006/relationships/tags" Target="../tags/tag191.xml"/><Relationship Id="rId5" Type="http://schemas.openxmlformats.org/officeDocument/2006/relationships/slide" Target="slide5.xml"/><Relationship Id="rId4" Type="http://schemas.openxmlformats.org/officeDocument/2006/relationships/tags" Target="../tags/tag190.xml"/><Relationship Id="rId3" Type="http://schemas.openxmlformats.org/officeDocument/2006/relationships/tags" Target="../tags/tag189.xml"/><Relationship Id="rId2" Type="http://schemas.openxmlformats.org/officeDocument/2006/relationships/tags" Target="../tags/tag188.xml"/><Relationship Id="rId17" Type="http://schemas.openxmlformats.org/officeDocument/2006/relationships/slideLayout" Target="../slideLayouts/slideLayout2.xml"/><Relationship Id="rId16" Type="http://schemas.openxmlformats.org/officeDocument/2006/relationships/tags" Target="../tags/tag197.xml"/><Relationship Id="rId15" Type="http://schemas.openxmlformats.org/officeDocument/2006/relationships/hyperlink" Target="&#8220;&#21270;&#8221;&#35828;&#37325;&#38451;&#65288;&#32456;&#65289;.pptx" TargetMode="External"/><Relationship Id="rId14" Type="http://schemas.openxmlformats.org/officeDocument/2006/relationships/image" Target="../media/image47.jpeg"/><Relationship Id="rId13" Type="http://schemas.openxmlformats.org/officeDocument/2006/relationships/image" Target="../media/image30.jpeg"/><Relationship Id="rId12" Type="http://schemas.openxmlformats.org/officeDocument/2006/relationships/tags" Target="../tags/tag196.xml"/><Relationship Id="rId11" Type="http://schemas.openxmlformats.org/officeDocument/2006/relationships/tags" Target="../tags/tag195.xml"/><Relationship Id="rId10" Type="http://schemas.openxmlformats.org/officeDocument/2006/relationships/image" Target="../media/image12.png"/><Relationship Id="rId1" Type="http://schemas.openxmlformats.org/officeDocument/2006/relationships/tags" Target="../tags/tag187.xml"/></Relationships>
</file>

<file path=ppt/slides/_rels/slide21.xml.rels><?xml version="1.0" encoding="UTF-8" standalone="yes"?>
<Relationships xmlns="http://schemas.openxmlformats.org/package/2006/relationships"><Relationship Id="rId9" Type="http://schemas.openxmlformats.org/officeDocument/2006/relationships/tags" Target="../tags/tag205.xml"/><Relationship Id="rId8" Type="http://schemas.openxmlformats.org/officeDocument/2006/relationships/tags" Target="../tags/tag204.xml"/><Relationship Id="rId7" Type="http://schemas.openxmlformats.org/officeDocument/2006/relationships/tags" Target="../tags/tag203.xml"/><Relationship Id="rId6" Type="http://schemas.openxmlformats.org/officeDocument/2006/relationships/tags" Target="../tags/tag202.xml"/><Relationship Id="rId5" Type="http://schemas.openxmlformats.org/officeDocument/2006/relationships/slide" Target="slide5.xml"/><Relationship Id="rId4" Type="http://schemas.openxmlformats.org/officeDocument/2006/relationships/tags" Target="../tags/tag201.xml"/><Relationship Id="rId3" Type="http://schemas.openxmlformats.org/officeDocument/2006/relationships/tags" Target="../tags/tag200.xml"/><Relationship Id="rId2" Type="http://schemas.openxmlformats.org/officeDocument/2006/relationships/tags" Target="../tags/tag199.xml"/><Relationship Id="rId19" Type="http://schemas.openxmlformats.org/officeDocument/2006/relationships/slideLayout" Target="../slideLayouts/slideLayout2.xml"/><Relationship Id="rId18" Type="http://schemas.openxmlformats.org/officeDocument/2006/relationships/tags" Target="../tags/tag210.xml"/><Relationship Id="rId17" Type="http://schemas.openxmlformats.org/officeDocument/2006/relationships/hyperlink" Target="&#8220;&#21270;&#8221;&#35828;&#37325;&#38451;&#65288;&#32456;&#65289;.pptx" TargetMode="External"/><Relationship Id="rId16" Type="http://schemas.openxmlformats.org/officeDocument/2006/relationships/tags" Target="../tags/tag209.xml"/><Relationship Id="rId15" Type="http://schemas.openxmlformats.org/officeDocument/2006/relationships/image" Target="../media/image49.jpeg"/><Relationship Id="rId14" Type="http://schemas.openxmlformats.org/officeDocument/2006/relationships/tags" Target="../tags/tag208.xml"/><Relationship Id="rId13" Type="http://schemas.openxmlformats.org/officeDocument/2006/relationships/tags" Target="../tags/tag207.xml"/><Relationship Id="rId12" Type="http://schemas.openxmlformats.org/officeDocument/2006/relationships/image" Target="../media/image48.png"/><Relationship Id="rId11" Type="http://schemas.openxmlformats.org/officeDocument/2006/relationships/tags" Target="../tags/tag206.xml"/><Relationship Id="rId10" Type="http://schemas.openxmlformats.org/officeDocument/2006/relationships/image" Target="../media/image12.png"/><Relationship Id="rId1" Type="http://schemas.openxmlformats.org/officeDocument/2006/relationships/tags" Target="../tags/tag198.xml"/></Relationships>
</file>

<file path=ppt/slides/_rels/slide22.xml.rels><?xml version="1.0" encoding="UTF-8" standalone="yes"?>
<Relationships xmlns="http://schemas.openxmlformats.org/package/2006/relationships"><Relationship Id="rId9" Type="http://schemas.openxmlformats.org/officeDocument/2006/relationships/tags" Target="../tags/tag218.xml"/><Relationship Id="rId8" Type="http://schemas.openxmlformats.org/officeDocument/2006/relationships/tags" Target="../tags/tag217.xml"/><Relationship Id="rId7" Type="http://schemas.openxmlformats.org/officeDocument/2006/relationships/tags" Target="../tags/tag216.xml"/><Relationship Id="rId6" Type="http://schemas.openxmlformats.org/officeDocument/2006/relationships/tags" Target="../tags/tag215.xml"/><Relationship Id="rId5" Type="http://schemas.openxmlformats.org/officeDocument/2006/relationships/slide" Target="slide5.xml"/><Relationship Id="rId4" Type="http://schemas.openxmlformats.org/officeDocument/2006/relationships/tags" Target="../tags/tag214.xml"/><Relationship Id="rId3" Type="http://schemas.openxmlformats.org/officeDocument/2006/relationships/tags" Target="../tags/tag213.xml"/><Relationship Id="rId2" Type="http://schemas.openxmlformats.org/officeDocument/2006/relationships/tags" Target="../tags/tag212.xml"/><Relationship Id="rId19" Type="http://schemas.openxmlformats.org/officeDocument/2006/relationships/slideLayout" Target="../slideLayouts/slideLayout2.xml"/><Relationship Id="rId18" Type="http://schemas.openxmlformats.org/officeDocument/2006/relationships/tags" Target="../tags/tag223.xml"/><Relationship Id="rId17" Type="http://schemas.openxmlformats.org/officeDocument/2006/relationships/hyperlink" Target="&#8220;&#21270;&#8221;&#35828;&#37325;&#38451;&#65288;&#32456;&#65289;.pptx" TargetMode="External"/><Relationship Id="rId16" Type="http://schemas.openxmlformats.org/officeDocument/2006/relationships/tags" Target="../tags/tag222.xml"/><Relationship Id="rId15" Type="http://schemas.openxmlformats.org/officeDocument/2006/relationships/image" Target="../media/image51.jpeg"/><Relationship Id="rId14" Type="http://schemas.openxmlformats.org/officeDocument/2006/relationships/tags" Target="../tags/tag221.xml"/><Relationship Id="rId13" Type="http://schemas.openxmlformats.org/officeDocument/2006/relationships/tags" Target="../tags/tag220.xml"/><Relationship Id="rId12" Type="http://schemas.openxmlformats.org/officeDocument/2006/relationships/image" Target="../media/image50.jpeg"/><Relationship Id="rId11" Type="http://schemas.openxmlformats.org/officeDocument/2006/relationships/tags" Target="../tags/tag219.xml"/><Relationship Id="rId10" Type="http://schemas.openxmlformats.org/officeDocument/2006/relationships/image" Target="../media/image12.png"/><Relationship Id="rId1" Type="http://schemas.openxmlformats.org/officeDocument/2006/relationships/tags" Target="../tags/tag211.xml"/></Relationships>
</file>

<file path=ppt/slides/_rels/slide23.xml.rels><?xml version="1.0" encoding="UTF-8" standalone="yes"?>
<Relationships xmlns="http://schemas.openxmlformats.org/package/2006/relationships"><Relationship Id="rId9" Type="http://schemas.openxmlformats.org/officeDocument/2006/relationships/tags" Target="../tags/tag231.xml"/><Relationship Id="rId8" Type="http://schemas.openxmlformats.org/officeDocument/2006/relationships/tags" Target="../tags/tag230.xml"/><Relationship Id="rId7" Type="http://schemas.openxmlformats.org/officeDocument/2006/relationships/tags" Target="../tags/tag229.xml"/><Relationship Id="rId6" Type="http://schemas.openxmlformats.org/officeDocument/2006/relationships/tags" Target="../tags/tag228.xml"/><Relationship Id="rId5" Type="http://schemas.openxmlformats.org/officeDocument/2006/relationships/slide" Target="slide5.xml"/><Relationship Id="rId4" Type="http://schemas.openxmlformats.org/officeDocument/2006/relationships/tags" Target="../tags/tag227.xml"/><Relationship Id="rId3" Type="http://schemas.openxmlformats.org/officeDocument/2006/relationships/tags" Target="../tags/tag226.xml"/><Relationship Id="rId2" Type="http://schemas.openxmlformats.org/officeDocument/2006/relationships/tags" Target="../tags/tag225.xml"/><Relationship Id="rId14" Type="http://schemas.openxmlformats.org/officeDocument/2006/relationships/slideLayout" Target="../slideLayouts/slideLayout2.xml"/><Relationship Id="rId13" Type="http://schemas.openxmlformats.org/officeDocument/2006/relationships/tags" Target="../tags/tag233.xml"/><Relationship Id="rId12" Type="http://schemas.openxmlformats.org/officeDocument/2006/relationships/image" Target="../media/image52.jpeg"/><Relationship Id="rId11" Type="http://schemas.openxmlformats.org/officeDocument/2006/relationships/tags" Target="../tags/tag232.xml"/><Relationship Id="rId10" Type="http://schemas.openxmlformats.org/officeDocument/2006/relationships/image" Target="../media/image12.png"/><Relationship Id="rId1" Type="http://schemas.openxmlformats.org/officeDocument/2006/relationships/tags" Target="../tags/tag224.xml"/></Relationships>
</file>

<file path=ppt/slides/_rels/slide24.xml.rels><?xml version="1.0" encoding="UTF-8" standalone="yes"?>
<Relationships xmlns="http://schemas.openxmlformats.org/package/2006/relationships"><Relationship Id="rId9" Type="http://schemas.openxmlformats.org/officeDocument/2006/relationships/tags" Target="../tags/tag241.xml"/><Relationship Id="rId8" Type="http://schemas.openxmlformats.org/officeDocument/2006/relationships/tags" Target="../tags/tag240.xml"/><Relationship Id="rId7" Type="http://schemas.openxmlformats.org/officeDocument/2006/relationships/tags" Target="../tags/tag239.xml"/><Relationship Id="rId6" Type="http://schemas.openxmlformats.org/officeDocument/2006/relationships/tags" Target="../tags/tag238.xml"/><Relationship Id="rId5" Type="http://schemas.openxmlformats.org/officeDocument/2006/relationships/slide" Target="slide5.xml"/><Relationship Id="rId4" Type="http://schemas.openxmlformats.org/officeDocument/2006/relationships/tags" Target="../tags/tag237.xml"/><Relationship Id="rId3" Type="http://schemas.openxmlformats.org/officeDocument/2006/relationships/tags" Target="../tags/tag236.xml"/><Relationship Id="rId2" Type="http://schemas.openxmlformats.org/officeDocument/2006/relationships/tags" Target="../tags/tag235.xml"/><Relationship Id="rId14" Type="http://schemas.openxmlformats.org/officeDocument/2006/relationships/slideLayout" Target="../slideLayouts/slideLayout2.xml"/><Relationship Id="rId13" Type="http://schemas.openxmlformats.org/officeDocument/2006/relationships/tags" Target="../tags/tag243.xml"/><Relationship Id="rId12" Type="http://schemas.openxmlformats.org/officeDocument/2006/relationships/image" Target="../media/image53.jpeg"/><Relationship Id="rId11" Type="http://schemas.openxmlformats.org/officeDocument/2006/relationships/tags" Target="../tags/tag242.xml"/><Relationship Id="rId10" Type="http://schemas.openxmlformats.org/officeDocument/2006/relationships/image" Target="../media/image12.png"/><Relationship Id="rId1" Type="http://schemas.openxmlformats.org/officeDocument/2006/relationships/tags" Target="../tags/tag234.xml"/></Relationships>
</file>

<file path=ppt/slides/_rels/slide25.xml.rels><?xml version="1.0" encoding="UTF-8" standalone="yes"?>
<Relationships xmlns="http://schemas.openxmlformats.org/package/2006/relationships"><Relationship Id="rId9" Type="http://schemas.openxmlformats.org/officeDocument/2006/relationships/tags" Target="../tags/tag251.xml"/><Relationship Id="rId8" Type="http://schemas.openxmlformats.org/officeDocument/2006/relationships/tags" Target="../tags/tag250.xml"/><Relationship Id="rId7" Type="http://schemas.openxmlformats.org/officeDocument/2006/relationships/tags" Target="../tags/tag249.xml"/><Relationship Id="rId6" Type="http://schemas.openxmlformats.org/officeDocument/2006/relationships/tags" Target="../tags/tag248.xml"/><Relationship Id="rId5" Type="http://schemas.openxmlformats.org/officeDocument/2006/relationships/slide" Target="slide5.xml"/><Relationship Id="rId4" Type="http://schemas.openxmlformats.org/officeDocument/2006/relationships/tags" Target="../tags/tag247.xml"/><Relationship Id="rId3" Type="http://schemas.openxmlformats.org/officeDocument/2006/relationships/tags" Target="../tags/tag246.xml"/><Relationship Id="rId2" Type="http://schemas.openxmlformats.org/officeDocument/2006/relationships/tags" Target="../tags/tag245.xml"/><Relationship Id="rId13" Type="http://schemas.openxmlformats.org/officeDocument/2006/relationships/slideLayout" Target="../slideLayouts/slideLayout2.xml"/><Relationship Id="rId12" Type="http://schemas.openxmlformats.org/officeDocument/2006/relationships/image" Target="../media/image54.jpeg"/><Relationship Id="rId11" Type="http://schemas.openxmlformats.org/officeDocument/2006/relationships/tags" Target="../tags/tag252.xml"/><Relationship Id="rId10" Type="http://schemas.openxmlformats.org/officeDocument/2006/relationships/image" Target="../media/image12.png"/><Relationship Id="rId1" Type="http://schemas.openxmlformats.org/officeDocument/2006/relationships/tags" Target="../tags/tag244.xml"/></Relationships>
</file>

<file path=ppt/slides/_rels/slide26.xml.rels><?xml version="1.0" encoding="UTF-8" standalone="yes"?>
<Relationships xmlns="http://schemas.openxmlformats.org/package/2006/relationships"><Relationship Id="rId9" Type="http://schemas.openxmlformats.org/officeDocument/2006/relationships/tags" Target="../tags/tag260.xml"/><Relationship Id="rId8" Type="http://schemas.openxmlformats.org/officeDocument/2006/relationships/tags" Target="../tags/tag259.xml"/><Relationship Id="rId7" Type="http://schemas.openxmlformats.org/officeDocument/2006/relationships/tags" Target="../tags/tag258.xml"/><Relationship Id="rId6" Type="http://schemas.openxmlformats.org/officeDocument/2006/relationships/tags" Target="../tags/tag257.xml"/><Relationship Id="rId5" Type="http://schemas.openxmlformats.org/officeDocument/2006/relationships/slide" Target="slide5.xml"/><Relationship Id="rId4" Type="http://schemas.openxmlformats.org/officeDocument/2006/relationships/tags" Target="../tags/tag256.xml"/><Relationship Id="rId3" Type="http://schemas.openxmlformats.org/officeDocument/2006/relationships/tags" Target="../tags/tag255.xml"/><Relationship Id="rId2" Type="http://schemas.openxmlformats.org/officeDocument/2006/relationships/tags" Target="../tags/tag254.xml"/><Relationship Id="rId12" Type="http://schemas.openxmlformats.org/officeDocument/2006/relationships/slideLayout" Target="../slideLayouts/slideLayout2.xml"/><Relationship Id="rId11" Type="http://schemas.openxmlformats.org/officeDocument/2006/relationships/image" Target="../media/image55.jpeg"/><Relationship Id="rId10" Type="http://schemas.openxmlformats.org/officeDocument/2006/relationships/image" Target="../media/image12.png"/><Relationship Id="rId1" Type="http://schemas.openxmlformats.org/officeDocument/2006/relationships/tags" Target="../tags/tag253.xml"/></Relationships>
</file>

<file path=ppt/slides/_rels/slide27.xml.rels><?xml version="1.0" encoding="UTF-8" standalone="yes"?>
<Relationships xmlns="http://schemas.openxmlformats.org/package/2006/relationships"><Relationship Id="rId9" Type="http://schemas.openxmlformats.org/officeDocument/2006/relationships/tags" Target="../tags/tag268.xml"/><Relationship Id="rId8" Type="http://schemas.openxmlformats.org/officeDocument/2006/relationships/tags" Target="../tags/tag267.xml"/><Relationship Id="rId7" Type="http://schemas.openxmlformats.org/officeDocument/2006/relationships/tags" Target="../tags/tag266.xml"/><Relationship Id="rId6" Type="http://schemas.openxmlformats.org/officeDocument/2006/relationships/tags" Target="../tags/tag265.xml"/><Relationship Id="rId5" Type="http://schemas.openxmlformats.org/officeDocument/2006/relationships/slide" Target="slide5.xml"/><Relationship Id="rId4" Type="http://schemas.openxmlformats.org/officeDocument/2006/relationships/tags" Target="../tags/tag264.xml"/><Relationship Id="rId3" Type="http://schemas.openxmlformats.org/officeDocument/2006/relationships/tags" Target="../tags/tag263.xml"/><Relationship Id="rId2" Type="http://schemas.openxmlformats.org/officeDocument/2006/relationships/tags" Target="../tags/tag262.xml"/><Relationship Id="rId16" Type="http://schemas.openxmlformats.org/officeDocument/2006/relationships/slideLayout" Target="../slideLayouts/slideLayout2.xml"/><Relationship Id="rId15" Type="http://schemas.openxmlformats.org/officeDocument/2006/relationships/tags" Target="../tags/tag271.xml"/><Relationship Id="rId14" Type="http://schemas.openxmlformats.org/officeDocument/2006/relationships/image" Target="../media/image57.png"/><Relationship Id="rId13" Type="http://schemas.openxmlformats.org/officeDocument/2006/relationships/tags" Target="../tags/tag270.xml"/><Relationship Id="rId12" Type="http://schemas.openxmlformats.org/officeDocument/2006/relationships/image" Target="../media/image56.png"/><Relationship Id="rId11" Type="http://schemas.openxmlformats.org/officeDocument/2006/relationships/tags" Target="../tags/tag269.xml"/><Relationship Id="rId10" Type="http://schemas.openxmlformats.org/officeDocument/2006/relationships/image" Target="../media/image12.png"/><Relationship Id="rId1" Type="http://schemas.openxmlformats.org/officeDocument/2006/relationships/tags" Target="../tags/tag261.xml"/></Relationships>
</file>

<file path=ppt/slides/_rels/slide28.xml.rels><?xml version="1.0" encoding="UTF-8" standalone="yes"?>
<Relationships xmlns="http://schemas.openxmlformats.org/package/2006/relationships"><Relationship Id="rId9" Type="http://schemas.openxmlformats.org/officeDocument/2006/relationships/tags" Target="../tags/tag279.xml"/><Relationship Id="rId8" Type="http://schemas.openxmlformats.org/officeDocument/2006/relationships/tags" Target="../tags/tag278.xml"/><Relationship Id="rId7" Type="http://schemas.openxmlformats.org/officeDocument/2006/relationships/tags" Target="../tags/tag277.xml"/><Relationship Id="rId6" Type="http://schemas.openxmlformats.org/officeDocument/2006/relationships/tags" Target="../tags/tag276.xml"/><Relationship Id="rId5" Type="http://schemas.openxmlformats.org/officeDocument/2006/relationships/slide" Target="slide5.xml"/><Relationship Id="rId4" Type="http://schemas.openxmlformats.org/officeDocument/2006/relationships/tags" Target="../tags/tag275.xml"/><Relationship Id="rId3" Type="http://schemas.openxmlformats.org/officeDocument/2006/relationships/tags" Target="../tags/tag274.xml"/><Relationship Id="rId2" Type="http://schemas.openxmlformats.org/officeDocument/2006/relationships/tags" Target="../tags/tag273.xml"/><Relationship Id="rId16" Type="http://schemas.openxmlformats.org/officeDocument/2006/relationships/slideLayout" Target="../slideLayouts/slideLayout2.xml"/><Relationship Id="rId15" Type="http://schemas.openxmlformats.org/officeDocument/2006/relationships/tags" Target="../tags/tag282.xml"/><Relationship Id="rId14" Type="http://schemas.openxmlformats.org/officeDocument/2006/relationships/tags" Target="../tags/tag281.xml"/><Relationship Id="rId13" Type="http://schemas.openxmlformats.org/officeDocument/2006/relationships/tags" Target="../tags/tag280.xml"/><Relationship Id="rId12" Type="http://schemas.openxmlformats.org/officeDocument/2006/relationships/image" Target="../media/image59.png"/><Relationship Id="rId11" Type="http://schemas.openxmlformats.org/officeDocument/2006/relationships/image" Target="../media/image58.png"/><Relationship Id="rId10" Type="http://schemas.openxmlformats.org/officeDocument/2006/relationships/image" Target="../media/image12.png"/><Relationship Id="rId1" Type="http://schemas.openxmlformats.org/officeDocument/2006/relationships/tags" Target="../tags/tag272.xml"/></Relationships>
</file>

<file path=ppt/slides/_rels/slide29.xml.rels><?xml version="1.0" encoding="UTF-8" standalone="yes"?>
<Relationships xmlns="http://schemas.openxmlformats.org/package/2006/relationships"><Relationship Id="rId9" Type="http://schemas.openxmlformats.org/officeDocument/2006/relationships/tags" Target="../tags/tag290.xml"/><Relationship Id="rId8" Type="http://schemas.openxmlformats.org/officeDocument/2006/relationships/tags" Target="../tags/tag289.xml"/><Relationship Id="rId7" Type="http://schemas.openxmlformats.org/officeDocument/2006/relationships/tags" Target="../tags/tag288.xml"/><Relationship Id="rId6" Type="http://schemas.openxmlformats.org/officeDocument/2006/relationships/tags" Target="../tags/tag287.xml"/><Relationship Id="rId5" Type="http://schemas.openxmlformats.org/officeDocument/2006/relationships/slide" Target="slide5.xml"/><Relationship Id="rId4" Type="http://schemas.openxmlformats.org/officeDocument/2006/relationships/tags" Target="../tags/tag286.xml"/><Relationship Id="rId3" Type="http://schemas.openxmlformats.org/officeDocument/2006/relationships/tags" Target="../tags/tag285.xml"/><Relationship Id="rId2" Type="http://schemas.openxmlformats.org/officeDocument/2006/relationships/tags" Target="../tags/tag284.xml"/><Relationship Id="rId15" Type="http://schemas.openxmlformats.org/officeDocument/2006/relationships/slideLayout" Target="../slideLayouts/slideLayout2.xml"/><Relationship Id="rId14" Type="http://schemas.openxmlformats.org/officeDocument/2006/relationships/image" Target="../media/image63.png"/><Relationship Id="rId13" Type="http://schemas.openxmlformats.org/officeDocument/2006/relationships/image" Target="../media/image62.png"/><Relationship Id="rId12" Type="http://schemas.openxmlformats.org/officeDocument/2006/relationships/image" Target="../media/image61.png"/><Relationship Id="rId11" Type="http://schemas.openxmlformats.org/officeDocument/2006/relationships/image" Target="../media/image60.png"/><Relationship Id="rId10" Type="http://schemas.openxmlformats.org/officeDocument/2006/relationships/image" Target="../media/image12.png"/><Relationship Id="rId1" Type="http://schemas.openxmlformats.org/officeDocument/2006/relationships/tags" Target="../tags/tag283.xml"/></Relationships>
</file>

<file path=ppt/slides/_rels/slide30.xml.rels><?xml version="1.0" encoding="UTF-8" standalone="yes"?>
<Relationships xmlns="http://schemas.openxmlformats.org/package/2006/relationships"><Relationship Id="rId9" Type="http://schemas.openxmlformats.org/officeDocument/2006/relationships/image" Target="../media/image67.jpeg"/><Relationship Id="rId8" Type="http://schemas.openxmlformats.org/officeDocument/2006/relationships/image" Target="../media/image66.png"/><Relationship Id="rId7" Type="http://schemas.openxmlformats.org/officeDocument/2006/relationships/image" Target="../media/image65.png"/><Relationship Id="rId6" Type="http://schemas.openxmlformats.org/officeDocument/2006/relationships/image" Target="../media/image64.jpeg"/><Relationship Id="rId5" Type="http://schemas.openxmlformats.org/officeDocument/2006/relationships/tags" Target="../tags/tag293.xml"/><Relationship Id="rId4" Type="http://schemas.openxmlformats.org/officeDocument/2006/relationships/image" Target="../media/image29.svg"/><Relationship Id="rId3" Type="http://schemas.openxmlformats.org/officeDocument/2006/relationships/image" Target="../media/image28.png"/><Relationship Id="rId2" Type="http://schemas.openxmlformats.org/officeDocument/2006/relationships/tags" Target="../tags/tag292.xml"/><Relationship Id="rId12" Type="http://schemas.openxmlformats.org/officeDocument/2006/relationships/notesSlide" Target="../notesSlides/notesSlide9.xml"/><Relationship Id="rId11" Type="http://schemas.openxmlformats.org/officeDocument/2006/relationships/slideLayout" Target="../slideLayouts/slideLayout13.xml"/><Relationship Id="rId10" Type="http://schemas.openxmlformats.org/officeDocument/2006/relationships/hyperlink" Target="&#8220;&#21270;&#8221;&#35828;&#37325;&#38451;&#65288;&#32456;&#65289;.pptx" TargetMode="External"/><Relationship Id="rId1" Type="http://schemas.openxmlformats.org/officeDocument/2006/relationships/tags" Target="../tags/tag291.xml"/></Relationships>
</file>

<file path=ppt/slides/_rels/slide31.xml.rels><?xml version="1.0" encoding="UTF-8" standalone="yes"?>
<Relationships xmlns="http://schemas.openxmlformats.org/package/2006/relationships"><Relationship Id="rId9" Type="http://schemas.openxmlformats.org/officeDocument/2006/relationships/tags" Target="../tags/tag297.xml"/><Relationship Id="rId8" Type="http://schemas.openxmlformats.org/officeDocument/2006/relationships/hyperlink" Target="&#8220;&#21270;&#8221;&#35828;&#37325;&#38451;&#65288;&#32456;&#65289;.pptx" TargetMode="External"/><Relationship Id="rId7" Type="http://schemas.openxmlformats.org/officeDocument/2006/relationships/image" Target="../media/image70.png"/><Relationship Id="rId6" Type="http://schemas.openxmlformats.org/officeDocument/2006/relationships/image" Target="../media/image69.jpeg"/><Relationship Id="rId5" Type="http://schemas.openxmlformats.org/officeDocument/2006/relationships/tags" Target="../tags/tag296.xml"/><Relationship Id="rId4" Type="http://schemas.openxmlformats.org/officeDocument/2006/relationships/image" Target="../media/image36.png"/><Relationship Id="rId3" Type="http://schemas.openxmlformats.org/officeDocument/2006/relationships/tags" Target="../tags/tag295.xml"/><Relationship Id="rId2" Type="http://schemas.openxmlformats.org/officeDocument/2006/relationships/image" Target="../media/image68.jpeg"/><Relationship Id="rId11" Type="http://schemas.openxmlformats.org/officeDocument/2006/relationships/notesSlide" Target="../notesSlides/notesSlide10.xml"/><Relationship Id="rId10" Type="http://schemas.openxmlformats.org/officeDocument/2006/relationships/slideLayout" Target="../slideLayouts/slideLayout13.xml"/><Relationship Id="rId1" Type="http://schemas.openxmlformats.org/officeDocument/2006/relationships/tags" Target="../tags/tag294.xml"/></Relationships>
</file>

<file path=ppt/slides/_rels/slide32.xml.rels><?xml version="1.0" encoding="UTF-8" standalone="yes"?>
<Relationships xmlns="http://schemas.openxmlformats.org/package/2006/relationships"><Relationship Id="rId9" Type="http://schemas.openxmlformats.org/officeDocument/2006/relationships/hyperlink" Target="&#8220;&#21270;&#8221;&#35828;&#37325;&#38451;&#65288;&#32456;&#65289;.pptx" TargetMode="External"/><Relationship Id="rId8" Type="http://schemas.openxmlformats.org/officeDocument/2006/relationships/image" Target="../media/image74.jpeg"/><Relationship Id="rId7" Type="http://schemas.openxmlformats.org/officeDocument/2006/relationships/image" Target="../media/image73.jpeg"/><Relationship Id="rId6" Type="http://schemas.openxmlformats.org/officeDocument/2006/relationships/image" Target="../media/image72.png"/><Relationship Id="rId5" Type="http://schemas.openxmlformats.org/officeDocument/2006/relationships/image" Target="../media/image71.jpeg"/><Relationship Id="rId4" Type="http://schemas.openxmlformats.org/officeDocument/2006/relationships/tags" Target="../tags/tag300.xml"/><Relationship Id="rId3" Type="http://schemas.openxmlformats.org/officeDocument/2006/relationships/tags" Target="../tags/tag299.xml"/><Relationship Id="rId2" Type="http://schemas.openxmlformats.org/officeDocument/2006/relationships/image" Target="../media/image36.png"/><Relationship Id="rId12" Type="http://schemas.openxmlformats.org/officeDocument/2006/relationships/notesSlide" Target="../notesSlides/notesSlide11.xml"/><Relationship Id="rId11" Type="http://schemas.openxmlformats.org/officeDocument/2006/relationships/slideLayout" Target="../slideLayouts/slideLayout13.xml"/><Relationship Id="rId10" Type="http://schemas.openxmlformats.org/officeDocument/2006/relationships/tags" Target="../tags/tag301.xml"/><Relationship Id="rId1" Type="http://schemas.openxmlformats.org/officeDocument/2006/relationships/tags" Target="../tags/tag298.xml"/></Relationships>
</file>

<file path=ppt/slides/_rels/slide33.xml.rels><?xml version="1.0" encoding="UTF-8" standalone="yes"?>
<Relationships xmlns="http://schemas.openxmlformats.org/package/2006/relationships"><Relationship Id="rId9" Type="http://schemas.openxmlformats.org/officeDocument/2006/relationships/tags" Target="../tags/tag305.xml"/><Relationship Id="rId8" Type="http://schemas.openxmlformats.org/officeDocument/2006/relationships/hyperlink" Target="&#8220;&#21270;&#8221;&#35828;&#37325;&#38451;&#65288;&#32456;&#65289;.pptx" TargetMode="External"/><Relationship Id="rId7" Type="http://schemas.openxmlformats.org/officeDocument/2006/relationships/image" Target="../media/image77.png"/><Relationship Id="rId6" Type="http://schemas.openxmlformats.org/officeDocument/2006/relationships/tags" Target="../tags/tag304.xml"/><Relationship Id="rId5" Type="http://schemas.openxmlformats.org/officeDocument/2006/relationships/image" Target="../media/image36.png"/><Relationship Id="rId4" Type="http://schemas.openxmlformats.org/officeDocument/2006/relationships/tags" Target="../tags/tag303.xml"/><Relationship Id="rId3" Type="http://schemas.openxmlformats.org/officeDocument/2006/relationships/image" Target="../media/image76.jpeg"/><Relationship Id="rId2" Type="http://schemas.openxmlformats.org/officeDocument/2006/relationships/image" Target="../media/image75.png"/><Relationship Id="rId11" Type="http://schemas.openxmlformats.org/officeDocument/2006/relationships/notesSlide" Target="../notesSlides/notesSlide12.xml"/><Relationship Id="rId10" Type="http://schemas.openxmlformats.org/officeDocument/2006/relationships/slideLayout" Target="../slideLayouts/slideLayout14.xml"/><Relationship Id="rId1" Type="http://schemas.openxmlformats.org/officeDocument/2006/relationships/tags" Target="../tags/tag302.xml"/></Relationships>
</file>

<file path=ppt/slides/_rels/slide34.xml.rels><?xml version="1.0" encoding="UTF-8" standalone="yes"?>
<Relationships xmlns="http://schemas.openxmlformats.org/package/2006/relationships"><Relationship Id="rId5" Type="http://schemas.openxmlformats.org/officeDocument/2006/relationships/notesSlide" Target="../notesSlides/notesSlide13.xml"/><Relationship Id="rId4" Type="http://schemas.openxmlformats.org/officeDocument/2006/relationships/slideLayout" Target="../slideLayouts/slideLayout13.xml"/><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tags" Target="../tags/tag306.xml"/></Relationships>
</file>

<file path=ppt/slides/_rels/slide35.xml.rels><?xml version="1.0" encoding="UTF-8" standalone="yes"?>
<Relationships xmlns="http://schemas.openxmlformats.org/package/2006/relationships"><Relationship Id="rId9" Type="http://schemas.openxmlformats.org/officeDocument/2006/relationships/tags" Target="../tags/tag314.xml"/><Relationship Id="rId8" Type="http://schemas.openxmlformats.org/officeDocument/2006/relationships/tags" Target="../tags/tag313.xml"/><Relationship Id="rId7" Type="http://schemas.openxmlformats.org/officeDocument/2006/relationships/tags" Target="../tags/tag312.xml"/><Relationship Id="rId6" Type="http://schemas.openxmlformats.org/officeDocument/2006/relationships/tags" Target="../tags/tag311.xml"/><Relationship Id="rId51" Type="http://schemas.openxmlformats.org/officeDocument/2006/relationships/slideLayout" Target="../slideLayouts/slideLayout2.xml"/><Relationship Id="rId50" Type="http://schemas.openxmlformats.org/officeDocument/2006/relationships/tags" Target="../tags/tag354.xml"/><Relationship Id="rId5" Type="http://schemas.openxmlformats.org/officeDocument/2006/relationships/slide" Target="slide5.xml"/><Relationship Id="rId49" Type="http://schemas.openxmlformats.org/officeDocument/2006/relationships/tags" Target="../tags/tag353.xml"/><Relationship Id="rId48" Type="http://schemas.openxmlformats.org/officeDocument/2006/relationships/tags" Target="../tags/tag352.xml"/><Relationship Id="rId47" Type="http://schemas.openxmlformats.org/officeDocument/2006/relationships/tags" Target="../tags/tag351.xml"/><Relationship Id="rId46" Type="http://schemas.openxmlformats.org/officeDocument/2006/relationships/tags" Target="../tags/tag350.xml"/><Relationship Id="rId45" Type="http://schemas.openxmlformats.org/officeDocument/2006/relationships/tags" Target="../tags/tag349.xml"/><Relationship Id="rId44" Type="http://schemas.openxmlformats.org/officeDocument/2006/relationships/tags" Target="../tags/tag348.xml"/><Relationship Id="rId43" Type="http://schemas.openxmlformats.org/officeDocument/2006/relationships/tags" Target="../tags/tag347.xml"/><Relationship Id="rId42" Type="http://schemas.openxmlformats.org/officeDocument/2006/relationships/tags" Target="../tags/tag346.xml"/><Relationship Id="rId41" Type="http://schemas.openxmlformats.org/officeDocument/2006/relationships/tags" Target="../tags/tag345.xml"/><Relationship Id="rId40" Type="http://schemas.openxmlformats.org/officeDocument/2006/relationships/tags" Target="../tags/tag344.xml"/><Relationship Id="rId4" Type="http://schemas.openxmlformats.org/officeDocument/2006/relationships/tags" Target="../tags/tag310.xml"/><Relationship Id="rId39" Type="http://schemas.openxmlformats.org/officeDocument/2006/relationships/tags" Target="../tags/tag343.xml"/><Relationship Id="rId38" Type="http://schemas.openxmlformats.org/officeDocument/2006/relationships/tags" Target="../tags/tag342.xml"/><Relationship Id="rId37" Type="http://schemas.openxmlformats.org/officeDocument/2006/relationships/tags" Target="../tags/tag341.xml"/><Relationship Id="rId36" Type="http://schemas.openxmlformats.org/officeDocument/2006/relationships/tags" Target="../tags/tag340.xml"/><Relationship Id="rId35" Type="http://schemas.openxmlformats.org/officeDocument/2006/relationships/tags" Target="../tags/tag339.xml"/><Relationship Id="rId34" Type="http://schemas.openxmlformats.org/officeDocument/2006/relationships/tags" Target="../tags/tag338.xml"/><Relationship Id="rId33" Type="http://schemas.openxmlformats.org/officeDocument/2006/relationships/tags" Target="../tags/tag337.xml"/><Relationship Id="rId32" Type="http://schemas.openxmlformats.org/officeDocument/2006/relationships/tags" Target="../tags/tag336.xml"/><Relationship Id="rId31" Type="http://schemas.openxmlformats.org/officeDocument/2006/relationships/tags" Target="../tags/tag335.xml"/><Relationship Id="rId30" Type="http://schemas.openxmlformats.org/officeDocument/2006/relationships/tags" Target="../tags/tag334.xml"/><Relationship Id="rId3" Type="http://schemas.openxmlformats.org/officeDocument/2006/relationships/tags" Target="../tags/tag309.xml"/><Relationship Id="rId29" Type="http://schemas.openxmlformats.org/officeDocument/2006/relationships/tags" Target="../tags/tag333.xml"/><Relationship Id="rId28" Type="http://schemas.openxmlformats.org/officeDocument/2006/relationships/tags" Target="../tags/tag332.xml"/><Relationship Id="rId27" Type="http://schemas.openxmlformats.org/officeDocument/2006/relationships/tags" Target="../tags/tag331.xml"/><Relationship Id="rId26" Type="http://schemas.openxmlformats.org/officeDocument/2006/relationships/tags" Target="../tags/tag330.xml"/><Relationship Id="rId25" Type="http://schemas.openxmlformats.org/officeDocument/2006/relationships/tags" Target="../tags/tag329.xml"/><Relationship Id="rId24" Type="http://schemas.openxmlformats.org/officeDocument/2006/relationships/tags" Target="../tags/tag328.xml"/><Relationship Id="rId23" Type="http://schemas.openxmlformats.org/officeDocument/2006/relationships/tags" Target="../tags/tag327.xml"/><Relationship Id="rId22" Type="http://schemas.openxmlformats.org/officeDocument/2006/relationships/tags" Target="../tags/tag326.xml"/><Relationship Id="rId21" Type="http://schemas.openxmlformats.org/officeDocument/2006/relationships/tags" Target="../tags/tag325.xml"/><Relationship Id="rId20" Type="http://schemas.openxmlformats.org/officeDocument/2006/relationships/tags" Target="../tags/tag324.xml"/><Relationship Id="rId2" Type="http://schemas.openxmlformats.org/officeDocument/2006/relationships/tags" Target="../tags/tag308.xml"/><Relationship Id="rId19" Type="http://schemas.openxmlformats.org/officeDocument/2006/relationships/tags" Target="../tags/tag323.xml"/><Relationship Id="rId18" Type="http://schemas.openxmlformats.org/officeDocument/2006/relationships/tags" Target="../tags/tag322.xml"/><Relationship Id="rId17" Type="http://schemas.openxmlformats.org/officeDocument/2006/relationships/tags" Target="../tags/tag321.xml"/><Relationship Id="rId16" Type="http://schemas.openxmlformats.org/officeDocument/2006/relationships/tags" Target="../tags/tag320.xml"/><Relationship Id="rId15" Type="http://schemas.openxmlformats.org/officeDocument/2006/relationships/tags" Target="../tags/tag319.xml"/><Relationship Id="rId14" Type="http://schemas.openxmlformats.org/officeDocument/2006/relationships/tags" Target="../tags/tag318.xml"/><Relationship Id="rId13" Type="http://schemas.openxmlformats.org/officeDocument/2006/relationships/tags" Target="../tags/tag317.xml"/><Relationship Id="rId12" Type="http://schemas.openxmlformats.org/officeDocument/2006/relationships/tags" Target="../tags/tag316.xml"/><Relationship Id="rId11" Type="http://schemas.openxmlformats.org/officeDocument/2006/relationships/tags" Target="../tags/tag315.xml"/><Relationship Id="rId10" Type="http://schemas.openxmlformats.org/officeDocument/2006/relationships/image" Target="../media/image12.png"/><Relationship Id="rId1" Type="http://schemas.openxmlformats.org/officeDocument/2006/relationships/tags" Target="../tags/tag307.xml"/></Relationships>
</file>

<file path=ppt/slides/_rels/slide36.xml.rels><?xml version="1.0" encoding="UTF-8" standalone="yes"?>
<Relationships xmlns="http://schemas.openxmlformats.org/package/2006/relationships"><Relationship Id="rId5" Type="http://schemas.openxmlformats.org/officeDocument/2006/relationships/slideLayout" Target="../slideLayouts/slideLayout16.xml"/><Relationship Id="rId4" Type="http://schemas.openxmlformats.org/officeDocument/2006/relationships/image" Target="../media/image7.png"/><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image" Target="../media/image5.png"/></Relationships>
</file>

<file path=ppt/slides/_rels/slide37.xml.rels><?xml version="1.0" encoding="UTF-8" standalone="yes"?>
<Relationships xmlns="http://schemas.openxmlformats.org/package/2006/relationships"><Relationship Id="rId9" Type="http://schemas.openxmlformats.org/officeDocument/2006/relationships/tags" Target="../tags/tag362.xml"/><Relationship Id="rId8" Type="http://schemas.openxmlformats.org/officeDocument/2006/relationships/tags" Target="../tags/tag361.xml"/><Relationship Id="rId7" Type="http://schemas.openxmlformats.org/officeDocument/2006/relationships/tags" Target="../tags/tag360.xml"/><Relationship Id="rId6" Type="http://schemas.openxmlformats.org/officeDocument/2006/relationships/tags" Target="../tags/tag359.xml"/><Relationship Id="rId5" Type="http://schemas.openxmlformats.org/officeDocument/2006/relationships/slide" Target="slide5.xml"/><Relationship Id="rId41" Type="http://schemas.openxmlformats.org/officeDocument/2006/relationships/slideLayout" Target="../slideLayouts/slideLayout2.xml"/><Relationship Id="rId40" Type="http://schemas.openxmlformats.org/officeDocument/2006/relationships/tags" Target="../tags/tag392.xml"/><Relationship Id="rId4" Type="http://schemas.openxmlformats.org/officeDocument/2006/relationships/tags" Target="../tags/tag358.xml"/><Relationship Id="rId39" Type="http://schemas.openxmlformats.org/officeDocument/2006/relationships/tags" Target="../tags/tag391.xml"/><Relationship Id="rId38" Type="http://schemas.openxmlformats.org/officeDocument/2006/relationships/tags" Target="../tags/tag390.xml"/><Relationship Id="rId37" Type="http://schemas.openxmlformats.org/officeDocument/2006/relationships/tags" Target="../tags/tag389.xml"/><Relationship Id="rId36" Type="http://schemas.openxmlformats.org/officeDocument/2006/relationships/tags" Target="../tags/tag388.xml"/><Relationship Id="rId35" Type="http://schemas.openxmlformats.org/officeDocument/2006/relationships/tags" Target="../tags/tag387.xml"/><Relationship Id="rId34" Type="http://schemas.openxmlformats.org/officeDocument/2006/relationships/tags" Target="../tags/tag386.xml"/><Relationship Id="rId33" Type="http://schemas.openxmlformats.org/officeDocument/2006/relationships/tags" Target="../tags/tag385.xml"/><Relationship Id="rId32" Type="http://schemas.openxmlformats.org/officeDocument/2006/relationships/tags" Target="../tags/tag384.xml"/><Relationship Id="rId31" Type="http://schemas.openxmlformats.org/officeDocument/2006/relationships/tags" Target="../tags/tag383.xml"/><Relationship Id="rId30" Type="http://schemas.openxmlformats.org/officeDocument/2006/relationships/tags" Target="../tags/tag382.xml"/><Relationship Id="rId3" Type="http://schemas.openxmlformats.org/officeDocument/2006/relationships/tags" Target="../tags/tag357.xml"/><Relationship Id="rId29" Type="http://schemas.openxmlformats.org/officeDocument/2006/relationships/tags" Target="../tags/tag381.xml"/><Relationship Id="rId28" Type="http://schemas.openxmlformats.org/officeDocument/2006/relationships/tags" Target="../tags/tag380.xml"/><Relationship Id="rId27" Type="http://schemas.openxmlformats.org/officeDocument/2006/relationships/tags" Target="../tags/tag379.xml"/><Relationship Id="rId26" Type="http://schemas.openxmlformats.org/officeDocument/2006/relationships/tags" Target="../tags/tag378.xml"/><Relationship Id="rId25" Type="http://schemas.openxmlformats.org/officeDocument/2006/relationships/tags" Target="../tags/tag377.xml"/><Relationship Id="rId24" Type="http://schemas.openxmlformats.org/officeDocument/2006/relationships/tags" Target="../tags/tag376.xml"/><Relationship Id="rId23" Type="http://schemas.openxmlformats.org/officeDocument/2006/relationships/tags" Target="../tags/tag375.xml"/><Relationship Id="rId22" Type="http://schemas.openxmlformats.org/officeDocument/2006/relationships/tags" Target="../tags/tag374.xml"/><Relationship Id="rId21" Type="http://schemas.openxmlformats.org/officeDocument/2006/relationships/tags" Target="../tags/tag373.xml"/><Relationship Id="rId20" Type="http://schemas.openxmlformats.org/officeDocument/2006/relationships/tags" Target="../tags/tag372.xml"/><Relationship Id="rId2" Type="http://schemas.openxmlformats.org/officeDocument/2006/relationships/tags" Target="../tags/tag356.xml"/><Relationship Id="rId19" Type="http://schemas.openxmlformats.org/officeDocument/2006/relationships/tags" Target="../tags/tag371.xml"/><Relationship Id="rId18" Type="http://schemas.openxmlformats.org/officeDocument/2006/relationships/tags" Target="../tags/tag370.xml"/><Relationship Id="rId17" Type="http://schemas.openxmlformats.org/officeDocument/2006/relationships/tags" Target="../tags/tag369.xml"/><Relationship Id="rId16" Type="http://schemas.openxmlformats.org/officeDocument/2006/relationships/tags" Target="../tags/tag368.xml"/><Relationship Id="rId15" Type="http://schemas.openxmlformats.org/officeDocument/2006/relationships/tags" Target="../tags/tag367.xml"/><Relationship Id="rId14" Type="http://schemas.openxmlformats.org/officeDocument/2006/relationships/tags" Target="../tags/tag366.xml"/><Relationship Id="rId13" Type="http://schemas.openxmlformats.org/officeDocument/2006/relationships/tags" Target="../tags/tag365.xml"/><Relationship Id="rId12" Type="http://schemas.openxmlformats.org/officeDocument/2006/relationships/tags" Target="../tags/tag364.xml"/><Relationship Id="rId11" Type="http://schemas.openxmlformats.org/officeDocument/2006/relationships/tags" Target="../tags/tag363.xml"/><Relationship Id="rId10" Type="http://schemas.openxmlformats.org/officeDocument/2006/relationships/image" Target="../media/image12.png"/><Relationship Id="rId1" Type="http://schemas.openxmlformats.org/officeDocument/2006/relationships/tags" Target="../tags/tag355.xml"/></Relationships>
</file>

<file path=ppt/slides/_rels/slide38.xml.rels><?xml version="1.0" encoding="UTF-8" standalone="yes"?>
<Relationships xmlns="http://schemas.openxmlformats.org/package/2006/relationships"><Relationship Id="rId9" Type="http://schemas.openxmlformats.org/officeDocument/2006/relationships/tags" Target="../tags/tag400.xml"/><Relationship Id="rId8" Type="http://schemas.openxmlformats.org/officeDocument/2006/relationships/tags" Target="../tags/tag399.xml"/><Relationship Id="rId7" Type="http://schemas.openxmlformats.org/officeDocument/2006/relationships/tags" Target="../tags/tag398.xml"/><Relationship Id="rId6" Type="http://schemas.openxmlformats.org/officeDocument/2006/relationships/tags" Target="../tags/tag397.xml"/><Relationship Id="rId5" Type="http://schemas.openxmlformats.org/officeDocument/2006/relationships/slide" Target="slide5.xml"/><Relationship Id="rId4" Type="http://schemas.openxmlformats.org/officeDocument/2006/relationships/tags" Target="../tags/tag396.xml"/><Relationship Id="rId33" Type="http://schemas.openxmlformats.org/officeDocument/2006/relationships/slideLayout" Target="../slideLayouts/slideLayout2.xml"/><Relationship Id="rId32" Type="http://schemas.openxmlformats.org/officeDocument/2006/relationships/tags" Target="../tags/tag422.xml"/><Relationship Id="rId31" Type="http://schemas.openxmlformats.org/officeDocument/2006/relationships/tags" Target="../tags/tag421.xml"/><Relationship Id="rId30" Type="http://schemas.openxmlformats.org/officeDocument/2006/relationships/tags" Target="../tags/tag420.xml"/><Relationship Id="rId3" Type="http://schemas.openxmlformats.org/officeDocument/2006/relationships/tags" Target="../tags/tag395.xml"/><Relationship Id="rId29" Type="http://schemas.openxmlformats.org/officeDocument/2006/relationships/tags" Target="../tags/tag419.xml"/><Relationship Id="rId28" Type="http://schemas.openxmlformats.org/officeDocument/2006/relationships/tags" Target="../tags/tag418.xml"/><Relationship Id="rId27" Type="http://schemas.openxmlformats.org/officeDocument/2006/relationships/tags" Target="../tags/tag417.xml"/><Relationship Id="rId26" Type="http://schemas.openxmlformats.org/officeDocument/2006/relationships/tags" Target="../tags/tag416.xml"/><Relationship Id="rId25" Type="http://schemas.openxmlformats.org/officeDocument/2006/relationships/tags" Target="../tags/tag415.xml"/><Relationship Id="rId24" Type="http://schemas.openxmlformats.org/officeDocument/2006/relationships/tags" Target="../tags/tag414.xml"/><Relationship Id="rId23" Type="http://schemas.openxmlformats.org/officeDocument/2006/relationships/tags" Target="../tags/tag413.xml"/><Relationship Id="rId22" Type="http://schemas.openxmlformats.org/officeDocument/2006/relationships/tags" Target="../tags/tag412.xml"/><Relationship Id="rId21" Type="http://schemas.openxmlformats.org/officeDocument/2006/relationships/tags" Target="../tags/tag411.xml"/><Relationship Id="rId20" Type="http://schemas.openxmlformats.org/officeDocument/2006/relationships/tags" Target="../tags/tag410.xml"/><Relationship Id="rId2" Type="http://schemas.openxmlformats.org/officeDocument/2006/relationships/tags" Target="../tags/tag394.xml"/><Relationship Id="rId19" Type="http://schemas.openxmlformats.org/officeDocument/2006/relationships/tags" Target="../tags/tag409.xml"/><Relationship Id="rId18" Type="http://schemas.openxmlformats.org/officeDocument/2006/relationships/tags" Target="../tags/tag408.xml"/><Relationship Id="rId17" Type="http://schemas.openxmlformats.org/officeDocument/2006/relationships/tags" Target="../tags/tag407.xml"/><Relationship Id="rId16" Type="http://schemas.openxmlformats.org/officeDocument/2006/relationships/tags" Target="../tags/tag406.xml"/><Relationship Id="rId15" Type="http://schemas.openxmlformats.org/officeDocument/2006/relationships/tags" Target="../tags/tag405.xml"/><Relationship Id="rId14" Type="http://schemas.openxmlformats.org/officeDocument/2006/relationships/tags" Target="../tags/tag404.xml"/><Relationship Id="rId13" Type="http://schemas.openxmlformats.org/officeDocument/2006/relationships/tags" Target="../tags/tag403.xml"/><Relationship Id="rId12" Type="http://schemas.openxmlformats.org/officeDocument/2006/relationships/tags" Target="../tags/tag402.xml"/><Relationship Id="rId11" Type="http://schemas.openxmlformats.org/officeDocument/2006/relationships/tags" Target="../tags/tag401.xml"/><Relationship Id="rId10" Type="http://schemas.openxmlformats.org/officeDocument/2006/relationships/image" Target="../media/image12.png"/><Relationship Id="rId1" Type="http://schemas.openxmlformats.org/officeDocument/2006/relationships/tags" Target="../tags/tag393.xml"/></Relationships>
</file>

<file path=ppt/slides/_rels/slide39.xml.rels><?xml version="1.0" encoding="UTF-8" standalone="yes"?>
<Relationships xmlns="http://schemas.openxmlformats.org/package/2006/relationships"><Relationship Id="rId9" Type="http://schemas.openxmlformats.org/officeDocument/2006/relationships/tags" Target="../tags/tag430.xml"/><Relationship Id="rId8" Type="http://schemas.openxmlformats.org/officeDocument/2006/relationships/image" Target="../media/image12.png"/><Relationship Id="rId74" Type="http://schemas.openxmlformats.org/officeDocument/2006/relationships/slideLayout" Target="../slideLayouts/slideLayout2.xml"/><Relationship Id="rId73" Type="http://schemas.openxmlformats.org/officeDocument/2006/relationships/tags" Target="../tags/tag493.xml"/><Relationship Id="rId72" Type="http://schemas.openxmlformats.org/officeDocument/2006/relationships/tags" Target="../tags/tag492.xml"/><Relationship Id="rId71" Type="http://schemas.openxmlformats.org/officeDocument/2006/relationships/slide" Target="slide5.xml"/><Relationship Id="rId70" Type="http://schemas.openxmlformats.org/officeDocument/2006/relationships/tags" Target="../tags/tag491.xml"/><Relationship Id="rId7" Type="http://schemas.openxmlformats.org/officeDocument/2006/relationships/tags" Target="../tags/tag429.xml"/><Relationship Id="rId69" Type="http://schemas.openxmlformats.org/officeDocument/2006/relationships/tags" Target="../tags/tag490.xml"/><Relationship Id="rId68" Type="http://schemas.openxmlformats.org/officeDocument/2006/relationships/tags" Target="../tags/tag489.xml"/><Relationship Id="rId67" Type="http://schemas.openxmlformats.org/officeDocument/2006/relationships/tags" Target="../tags/tag488.xml"/><Relationship Id="rId66" Type="http://schemas.openxmlformats.org/officeDocument/2006/relationships/tags" Target="../tags/tag487.xml"/><Relationship Id="rId65" Type="http://schemas.openxmlformats.org/officeDocument/2006/relationships/tags" Target="../tags/tag486.xml"/><Relationship Id="rId64" Type="http://schemas.openxmlformats.org/officeDocument/2006/relationships/tags" Target="../tags/tag485.xml"/><Relationship Id="rId63" Type="http://schemas.openxmlformats.org/officeDocument/2006/relationships/tags" Target="../tags/tag484.xml"/><Relationship Id="rId62" Type="http://schemas.openxmlformats.org/officeDocument/2006/relationships/tags" Target="../tags/tag483.xml"/><Relationship Id="rId61" Type="http://schemas.openxmlformats.org/officeDocument/2006/relationships/tags" Target="../tags/tag482.xml"/><Relationship Id="rId60" Type="http://schemas.openxmlformats.org/officeDocument/2006/relationships/tags" Target="../tags/tag481.xml"/><Relationship Id="rId6" Type="http://schemas.openxmlformats.org/officeDocument/2006/relationships/tags" Target="../tags/tag428.xml"/><Relationship Id="rId59" Type="http://schemas.openxmlformats.org/officeDocument/2006/relationships/tags" Target="../tags/tag480.xml"/><Relationship Id="rId58" Type="http://schemas.openxmlformats.org/officeDocument/2006/relationships/tags" Target="../tags/tag479.xml"/><Relationship Id="rId57" Type="http://schemas.openxmlformats.org/officeDocument/2006/relationships/tags" Target="../tags/tag478.xml"/><Relationship Id="rId56" Type="http://schemas.openxmlformats.org/officeDocument/2006/relationships/tags" Target="../tags/tag477.xml"/><Relationship Id="rId55" Type="http://schemas.openxmlformats.org/officeDocument/2006/relationships/tags" Target="../tags/tag476.xml"/><Relationship Id="rId54" Type="http://schemas.openxmlformats.org/officeDocument/2006/relationships/tags" Target="../tags/tag475.xml"/><Relationship Id="rId53" Type="http://schemas.openxmlformats.org/officeDocument/2006/relationships/tags" Target="../tags/tag474.xml"/><Relationship Id="rId52" Type="http://schemas.openxmlformats.org/officeDocument/2006/relationships/tags" Target="../tags/tag473.xml"/><Relationship Id="rId51" Type="http://schemas.openxmlformats.org/officeDocument/2006/relationships/tags" Target="../tags/tag472.xml"/><Relationship Id="rId50" Type="http://schemas.openxmlformats.org/officeDocument/2006/relationships/tags" Target="../tags/tag471.xml"/><Relationship Id="rId5" Type="http://schemas.openxmlformats.org/officeDocument/2006/relationships/tags" Target="../tags/tag427.xml"/><Relationship Id="rId49" Type="http://schemas.openxmlformats.org/officeDocument/2006/relationships/tags" Target="../tags/tag470.xml"/><Relationship Id="rId48" Type="http://schemas.openxmlformats.org/officeDocument/2006/relationships/tags" Target="../tags/tag469.xml"/><Relationship Id="rId47" Type="http://schemas.openxmlformats.org/officeDocument/2006/relationships/tags" Target="../tags/tag468.xml"/><Relationship Id="rId46" Type="http://schemas.openxmlformats.org/officeDocument/2006/relationships/tags" Target="../tags/tag467.xml"/><Relationship Id="rId45" Type="http://schemas.openxmlformats.org/officeDocument/2006/relationships/tags" Target="../tags/tag466.xml"/><Relationship Id="rId44" Type="http://schemas.openxmlformats.org/officeDocument/2006/relationships/tags" Target="../tags/tag465.xml"/><Relationship Id="rId43" Type="http://schemas.openxmlformats.org/officeDocument/2006/relationships/tags" Target="../tags/tag464.xml"/><Relationship Id="rId42" Type="http://schemas.openxmlformats.org/officeDocument/2006/relationships/tags" Target="../tags/tag463.xml"/><Relationship Id="rId41" Type="http://schemas.openxmlformats.org/officeDocument/2006/relationships/tags" Target="../tags/tag462.xml"/><Relationship Id="rId40" Type="http://schemas.openxmlformats.org/officeDocument/2006/relationships/tags" Target="../tags/tag461.xml"/><Relationship Id="rId4" Type="http://schemas.openxmlformats.org/officeDocument/2006/relationships/tags" Target="../tags/tag426.xml"/><Relationship Id="rId39" Type="http://schemas.openxmlformats.org/officeDocument/2006/relationships/tags" Target="../tags/tag460.xml"/><Relationship Id="rId38" Type="http://schemas.openxmlformats.org/officeDocument/2006/relationships/tags" Target="../tags/tag459.xml"/><Relationship Id="rId37" Type="http://schemas.openxmlformats.org/officeDocument/2006/relationships/tags" Target="../tags/tag458.xml"/><Relationship Id="rId36" Type="http://schemas.openxmlformats.org/officeDocument/2006/relationships/tags" Target="../tags/tag457.xml"/><Relationship Id="rId35" Type="http://schemas.openxmlformats.org/officeDocument/2006/relationships/tags" Target="../tags/tag456.xml"/><Relationship Id="rId34" Type="http://schemas.openxmlformats.org/officeDocument/2006/relationships/tags" Target="../tags/tag455.xml"/><Relationship Id="rId33" Type="http://schemas.openxmlformats.org/officeDocument/2006/relationships/tags" Target="../tags/tag454.xml"/><Relationship Id="rId32" Type="http://schemas.openxmlformats.org/officeDocument/2006/relationships/tags" Target="../tags/tag453.xml"/><Relationship Id="rId31" Type="http://schemas.openxmlformats.org/officeDocument/2006/relationships/tags" Target="../tags/tag452.xml"/><Relationship Id="rId30" Type="http://schemas.openxmlformats.org/officeDocument/2006/relationships/tags" Target="../tags/tag451.xml"/><Relationship Id="rId3" Type="http://schemas.openxmlformats.org/officeDocument/2006/relationships/tags" Target="../tags/tag425.xml"/><Relationship Id="rId29" Type="http://schemas.openxmlformats.org/officeDocument/2006/relationships/tags" Target="../tags/tag450.xml"/><Relationship Id="rId28" Type="http://schemas.openxmlformats.org/officeDocument/2006/relationships/tags" Target="../tags/tag449.xml"/><Relationship Id="rId27" Type="http://schemas.openxmlformats.org/officeDocument/2006/relationships/tags" Target="../tags/tag448.xml"/><Relationship Id="rId26" Type="http://schemas.openxmlformats.org/officeDocument/2006/relationships/tags" Target="../tags/tag447.xml"/><Relationship Id="rId25" Type="http://schemas.openxmlformats.org/officeDocument/2006/relationships/tags" Target="../tags/tag446.xml"/><Relationship Id="rId24" Type="http://schemas.openxmlformats.org/officeDocument/2006/relationships/tags" Target="../tags/tag445.xml"/><Relationship Id="rId23" Type="http://schemas.openxmlformats.org/officeDocument/2006/relationships/tags" Target="../tags/tag444.xml"/><Relationship Id="rId22" Type="http://schemas.openxmlformats.org/officeDocument/2006/relationships/tags" Target="../tags/tag443.xml"/><Relationship Id="rId21" Type="http://schemas.openxmlformats.org/officeDocument/2006/relationships/tags" Target="../tags/tag442.xml"/><Relationship Id="rId20" Type="http://schemas.openxmlformats.org/officeDocument/2006/relationships/tags" Target="../tags/tag441.xml"/><Relationship Id="rId2" Type="http://schemas.openxmlformats.org/officeDocument/2006/relationships/tags" Target="../tags/tag424.xml"/><Relationship Id="rId19" Type="http://schemas.openxmlformats.org/officeDocument/2006/relationships/tags" Target="../tags/tag440.xml"/><Relationship Id="rId18" Type="http://schemas.openxmlformats.org/officeDocument/2006/relationships/tags" Target="../tags/tag439.xml"/><Relationship Id="rId17" Type="http://schemas.openxmlformats.org/officeDocument/2006/relationships/tags" Target="../tags/tag438.xml"/><Relationship Id="rId16" Type="http://schemas.openxmlformats.org/officeDocument/2006/relationships/tags" Target="../tags/tag437.xml"/><Relationship Id="rId15" Type="http://schemas.openxmlformats.org/officeDocument/2006/relationships/tags" Target="../tags/tag436.xml"/><Relationship Id="rId14" Type="http://schemas.openxmlformats.org/officeDocument/2006/relationships/tags" Target="../tags/tag435.xml"/><Relationship Id="rId13" Type="http://schemas.openxmlformats.org/officeDocument/2006/relationships/tags" Target="../tags/tag434.xml"/><Relationship Id="rId12" Type="http://schemas.openxmlformats.org/officeDocument/2006/relationships/tags" Target="../tags/tag433.xml"/><Relationship Id="rId11" Type="http://schemas.openxmlformats.org/officeDocument/2006/relationships/tags" Target="../tags/tag432.xml"/><Relationship Id="rId10" Type="http://schemas.openxmlformats.org/officeDocument/2006/relationships/tags" Target="../tags/tag431.xml"/><Relationship Id="rId1" Type="http://schemas.openxmlformats.org/officeDocument/2006/relationships/tags" Target="../tags/tag423.xml"/></Relationships>
</file>

<file path=ppt/slides/_rels/slide40.xml.rels><?xml version="1.0" encoding="UTF-8" standalone="yes"?>
<Relationships xmlns="http://schemas.openxmlformats.org/package/2006/relationships"><Relationship Id="rId9" Type="http://schemas.openxmlformats.org/officeDocument/2006/relationships/tags" Target="../tags/tag497.xml"/><Relationship Id="rId8" Type="http://schemas.openxmlformats.org/officeDocument/2006/relationships/tags" Target="../tags/tag496.xml"/><Relationship Id="rId7" Type="http://schemas.openxmlformats.org/officeDocument/2006/relationships/tags" Target="../tags/tag495.xml"/><Relationship Id="rId6" Type="http://schemas.openxmlformats.org/officeDocument/2006/relationships/tags" Target="../tags/tag494.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5" Type="http://schemas.openxmlformats.org/officeDocument/2006/relationships/slideLayout" Target="../slideLayouts/slideLayout7.xml"/><Relationship Id="rId14" Type="http://schemas.openxmlformats.org/officeDocument/2006/relationships/image" Target="../media/image12.png"/><Relationship Id="rId13" Type="http://schemas.openxmlformats.org/officeDocument/2006/relationships/tags" Target="../tags/tag501.xml"/><Relationship Id="rId12" Type="http://schemas.openxmlformats.org/officeDocument/2006/relationships/tags" Target="../tags/tag500.xml"/><Relationship Id="rId11" Type="http://schemas.openxmlformats.org/officeDocument/2006/relationships/tags" Target="../tags/tag499.xml"/><Relationship Id="rId10" Type="http://schemas.openxmlformats.org/officeDocument/2006/relationships/tags" Target="../tags/tag498.xml"/><Relationship Id="rId1" Type="http://schemas.openxmlformats.org/officeDocument/2006/relationships/diagramData" Target="../diagrams/data1.xml"/></Relationships>
</file>

<file path=ppt/slides/_rels/slide41.xml.rels><?xml version="1.0" encoding="UTF-8" standalone="yes"?>
<Relationships xmlns="http://schemas.openxmlformats.org/package/2006/relationships"><Relationship Id="rId9" Type="http://schemas.openxmlformats.org/officeDocument/2006/relationships/image" Target="../media/image12.png"/><Relationship Id="rId8" Type="http://schemas.openxmlformats.org/officeDocument/2006/relationships/tags" Target="../tags/tag509.xml"/><Relationship Id="rId7" Type="http://schemas.openxmlformats.org/officeDocument/2006/relationships/tags" Target="../tags/tag508.xml"/><Relationship Id="rId6" Type="http://schemas.openxmlformats.org/officeDocument/2006/relationships/tags" Target="../tags/tag507.xml"/><Relationship Id="rId5" Type="http://schemas.openxmlformats.org/officeDocument/2006/relationships/tags" Target="../tags/tag506.xml"/><Relationship Id="rId4" Type="http://schemas.openxmlformats.org/officeDocument/2006/relationships/tags" Target="../tags/tag505.xml"/><Relationship Id="rId3" Type="http://schemas.openxmlformats.org/officeDocument/2006/relationships/tags" Target="../tags/tag504.xml"/><Relationship Id="rId2" Type="http://schemas.openxmlformats.org/officeDocument/2006/relationships/tags" Target="../tags/tag503.xml"/><Relationship Id="rId14" Type="http://schemas.openxmlformats.org/officeDocument/2006/relationships/slideLayout" Target="../slideLayouts/slideLayout7.xml"/><Relationship Id="rId13" Type="http://schemas.openxmlformats.org/officeDocument/2006/relationships/tags" Target="../tags/tag511.xml"/><Relationship Id="rId12" Type="http://schemas.openxmlformats.org/officeDocument/2006/relationships/hyperlink" Target="&#24773;&#22659;&#24402;&#32435;.docx" TargetMode="External"/><Relationship Id="rId11" Type="http://schemas.openxmlformats.org/officeDocument/2006/relationships/image" Target="../media/image9.png"/><Relationship Id="rId10" Type="http://schemas.openxmlformats.org/officeDocument/2006/relationships/tags" Target="../tags/tag510.xml"/><Relationship Id="rId1" Type="http://schemas.openxmlformats.org/officeDocument/2006/relationships/tags" Target="../tags/tag502.xml"/></Relationships>
</file>

<file path=ppt/slides/_rels/slide42.xml.rels><?xml version="1.0" encoding="UTF-8" standalone="yes"?>
<Relationships xmlns="http://schemas.openxmlformats.org/package/2006/relationships"><Relationship Id="rId9" Type="http://schemas.openxmlformats.org/officeDocument/2006/relationships/image" Target="../media/image12.png"/><Relationship Id="rId8" Type="http://schemas.openxmlformats.org/officeDocument/2006/relationships/tags" Target="../tags/tag519.xml"/><Relationship Id="rId7" Type="http://schemas.openxmlformats.org/officeDocument/2006/relationships/tags" Target="../tags/tag518.xml"/><Relationship Id="rId6" Type="http://schemas.openxmlformats.org/officeDocument/2006/relationships/tags" Target="../tags/tag517.xml"/><Relationship Id="rId5" Type="http://schemas.openxmlformats.org/officeDocument/2006/relationships/tags" Target="../tags/tag516.xml"/><Relationship Id="rId4" Type="http://schemas.openxmlformats.org/officeDocument/2006/relationships/tags" Target="../tags/tag515.xml"/><Relationship Id="rId3" Type="http://schemas.openxmlformats.org/officeDocument/2006/relationships/tags" Target="../tags/tag514.xml"/><Relationship Id="rId2" Type="http://schemas.openxmlformats.org/officeDocument/2006/relationships/tags" Target="../tags/tag513.xml"/><Relationship Id="rId14" Type="http://schemas.openxmlformats.org/officeDocument/2006/relationships/slideLayout" Target="../slideLayouts/slideLayout7.xml"/><Relationship Id="rId13" Type="http://schemas.openxmlformats.org/officeDocument/2006/relationships/image" Target="../media/image80.png"/><Relationship Id="rId12" Type="http://schemas.openxmlformats.org/officeDocument/2006/relationships/tags" Target="../tags/tag520.xml"/><Relationship Id="rId11" Type="http://schemas.microsoft.com/office/2007/relationships/media" Target="../media/media3.mp4"/><Relationship Id="rId10" Type="http://schemas.openxmlformats.org/officeDocument/2006/relationships/video" Target="../media/media3.mp4"/><Relationship Id="rId1" Type="http://schemas.openxmlformats.org/officeDocument/2006/relationships/tags" Target="../tags/tag512.xml"/></Relationships>
</file>

<file path=ppt/slides/_rels/slide43.xml.rels><?xml version="1.0" encoding="UTF-8" standalone="yes"?>
<Relationships xmlns="http://schemas.openxmlformats.org/package/2006/relationships"><Relationship Id="rId9" Type="http://schemas.openxmlformats.org/officeDocument/2006/relationships/tags" Target="../tags/tag524.xml"/><Relationship Id="rId8" Type="http://schemas.openxmlformats.org/officeDocument/2006/relationships/tags" Target="../tags/tag523.xml"/><Relationship Id="rId7" Type="http://schemas.openxmlformats.org/officeDocument/2006/relationships/tags" Target="../tags/tag522.xml"/><Relationship Id="rId6" Type="http://schemas.openxmlformats.org/officeDocument/2006/relationships/tags" Target="../tags/tag521.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5" Type="http://schemas.openxmlformats.org/officeDocument/2006/relationships/slideLayout" Target="../slideLayouts/slideLayout7.xml"/><Relationship Id="rId14" Type="http://schemas.openxmlformats.org/officeDocument/2006/relationships/image" Target="../media/image12.png"/><Relationship Id="rId13" Type="http://schemas.openxmlformats.org/officeDocument/2006/relationships/tags" Target="../tags/tag528.xml"/><Relationship Id="rId12" Type="http://schemas.openxmlformats.org/officeDocument/2006/relationships/tags" Target="../tags/tag527.xml"/><Relationship Id="rId11" Type="http://schemas.openxmlformats.org/officeDocument/2006/relationships/tags" Target="../tags/tag526.xml"/><Relationship Id="rId10" Type="http://schemas.openxmlformats.org/officeDocument/2006/relationships/tags" Target="../tags/tag525.xml"/><Relationship Id="rId1" Type="http://schemas.openxmlformats.org/officeDocument/2006/relationships/diagramData" Target="../diagrams/data2.xml"/></Relationships>
</file>

<file path=ppt/slides/_rels/slide4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7.png"/><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image" Target="../media/image5.png"/></Relationships>
</file>

<file path=ppt/slides/_rels/slide45.xml.rels><?xml version="1.0" encoding="UTF-8" standalone="yes"?>
<Relationships xmlns="http://schemas.openxmlformats.org/package/2006/relationships"><Relationship Id="rId9" Type="http://schemas.openxmlformats.org/officeDocument/2006/relationships/tags" Target="../tags/tag536.xml"/><Relationship Id="rId8" Type="http://schemas.openxmlformats.org/officeDocument/2006/relationships/tags" Target="../tags/tag535.xml"/><Relationship Id="rId7" Type="http://schemas.openxmlformats.org/officeDocument/2006/relationships/tags" Target="../tags/tag534.xml"/><Relationship Id="rId6" Type="http://schemas.openxmlformats.org/officeDocument/2006/relationships/tags" Target="../tags/tag533.xml"/><Relationship Id="rId5" Type="http://schemas.openxmlformats.org/officeDocument/2006/relationships/slide" Target="slide5.xml"/><Relationship Id="rId4" Type="http://schemas.openxmlformats.org/officeDocument/2006/relationships/tags" Target="../tags/tag532.xml"/><Relationship Id="rId3" Type="http://schemas.openxmlformats.org/officeDocument/2006/relationships/tags" Target="../tags/tag531.xml"/><Relationship Id="rId2" Type="http://schemas.openxmlformats.org/officeDocument/2006/relationships/tags" Target="../tags/tag530.xml"/><Relationship Id="rId12" Type="http://schemas.openxmlformats.org/officeDocument/2006/relationships/notesSlide" Target="../notesSlides/notesSlide14.xml"/><Relationship Id="rId11" Type="http://schemas.openxmlformats.org/officeDocument/2006/relationships/slideLayout" Target="../slideLayouts/slideLayout1.xml"/><Relationship Id="rId10" Type="http://schemas.openxmlformats.org/officeDocument/2006/relationships/image" Target="../media/image12.png"/><Relationship Id="rId1" Type="http://schemas.openxmlformats.org/officeDocument/2006/relationships/tags" Target="../tags/tag529.xml"/></Relationships>
</file>

<file path=ppt/slides/_rels/slide46.xml.rels><?xml version="1.0" encoding="UTF-8" standalone="yes"?>
<Relationships xmlns="http://schemas.openxmlformats.org/package/2006/relationships"><Relationship Id="rId9" Type="http://schemas.openxmlformats.org/officeDocument/2006/relationships/image" Target="../media/image12.png"/><Relationship Id="rId8" Type="http://schemas.openxmlformats.org/officeDocument/2006/relationships/tags" Target="../tags/tag544.xml"/><Relationship Id="rId7" Type="http://schemas.openxmlformats.org/officeDocument/2006/relationships/tags" Target="../tags/tag543.xml"/><Relationship Id="rId6" Type="http://schemas.openxmlformats.org/officeDocument/2006/relationships/tags" Target="../tags/tag542.xml"/><Relationship Id="rId5" Type="http://schemas.openxmlformats.org/officeDocument/2006/relationships/tags" Target="../tags/tag541.xml"/><Relationship Id="rId4" Type="http://schemas.openxmlformats.org/officeDocument/2006/relationships/tags" Target="../tags/tag540.xml"/><Relationship Id="rId3" Type="http://schemas.openxmlformats.org/officeDocument/2006/relationships/tags" Target="../tags/tag539.xml"/><Relationship Id="rId2" Type="http://schemas.openxmlformats.org/officeDocument/2006/relationships/tags" Target="../tags/tag538.xml"/><Relationship Id="rId17" Type="http://schemas.openxmlformats.org/officeDocument/2006/relationships/slideLayout" Target="../slideLayouts/slideLayout7.xml"/><Relationship Id="rId16" Type="http://schemas.microsoft.com/office/2007/relationships/diagramDrawing" Target="../diagrams/drawing3.xml"/><Relationship Id="rId15" Type="http://schemas.openxmlformats.org/officeDocument/2006/relationships/diagramColors" Target="../diagrams/colors3.xml"/><Relationship Id="rId14" Type="http://schemas.openxmlformats.org/officeDocument/2006/relationships/diagramQuickStyle" Target="../diagrams/quickStyle3.xml"/><Relationship Id="rId13" Type="http://schemas.openxmlformats.org/officeDocument/2006/relationships/diagramLayout" Target="../diagrams/layout3.xml"/><Relationship Id="rId12" Type="http://schemas.openxmlformats.org/officeDocument/2006/relationships/diagramData" Target="../diagrams/data3.xml"/><Relationship Id="rId11" Type="http://schemas.openxmlformats.org/officeDocument/2006/relationships/tags" Target="../tags/tag546.xml"/><Relationship Id="rId10" Type="http://schemas.openxmlformats.org/officeDocument/2006/relationships/tags" Target="../tags/tag545.xml"/><Relationship Id="rId1" Type="http://schemas.openxmlformats.org/officeDocument/2006/relationships/tags" Target="../tags/tag537.xml"/></Relationships>
</file>

<file path=ppt/slides/_rels/slide47.xml.rels><?xml version="1.0" encoding="UTF-8" standalone="yes"?>
<Relationships xmlns="http://schemas.openxmlformats.org/package/2006/relationships"><Relationship Id="rId9" Type="http://schemas.openxmlformats.org/officeDocument/2006/relationships/image" Target="../media/image12.png"/><Relationship Id="rId8" Type="http://schemas.openxmlformats.org/officeDocument/2006/relationships/tags" Target="../tags/tag554.xml"/><Relationship Id="rId7" Type="http://schemas.openxmlformats.org/officeDocument/2006/relationships/tags" Target="../tags/tag553.xml"/><Relationship Id="rId6" Type="http://schemas.openxmlformats.org/officeDocument/2006/relationships/tags" Target="../tags/tag552.xml"/><Relationship Id="rId5" Type="http://schemas.openxmlformats.org/officeDocument/2006/relationships/tags" Target="../tags/tag551.xml"/><Relationship Id="rId4" Type="http://schemas.openxmlformats.org/officeDocument/2006/relationships/tags" Target="../tags/tag550.xml"/><Relationship Id="rId3" Type="http://schemas.openxmlformats.org/officeDocument/2006/relationships/tags" Target="../tags/tag549.xml"/><Relationship Id="rId22" Type="http://schemas.openxmlformats.org/officeDocument/2006/relationships/slideLayout" Target="../slideLayouts/slideLayout7.xml"/><Relationship Id="rId21" Type="http://schemas.openxmlformats.org/officeDocument/2006/relationships/tags" Target="../tags/tag563.xml"/><Relationship Id="rId20" Type="http://schemas.openxmlformats.org/officeDocument/2006/relationships/tags" Target="../tags/tag562.xml"/><Relationship Id="rId2" Type="http://schemas.openxmlformats.org/officeDocument/2006/relationships/tags" Target="../tags/tag548.xml"/><Relationship Id="rId19" Type="http://schemas.openxmlformats.org/officeDocument/2006/relationships/tags" Target="../tags/tag561.xml"/><Relationship Id="rId18" Type="http://schemas.openxmlformats.org/officeDocument/2006/relationships/tags" Target="../tags/tag560.xml"/><Relationship Id="rId17" Type="http://schemas.openxmlformats.org/officeDocument/2006/relationships/tags" Target="../tags/tag559.xml"/><Relationship Id="rId16" Type="http://schemas.openxmlformats.org/officeDocument/2006/relationships/tags" Target="../tags/tag558.xml"/><Relationship Id="rId15" Type="http://schemas.openxmlformats.org/officeDocument/2006/relationships/image" Target="../media/image35.jpeg"/><Relationship Id="rId14" Type="http://schemas.openxmlformats.org/officeDocument/2006/relationships/tags" Target="../tags/tag557.xml"/><Relationship Id="rId13" Type="http://schemas.openxmlformats.org/officeDocument/2006/relationships/image" Target="../media/image81.jpeg"/><Relationship Id="rId12" Type="http://schemas.openxmlformats.org/officeDocument/2006/relationships/tags" Target="../tags/tag556.xml"/><Relationship Id="rId11" Type="http://schemas.openxmlformats.org/officeDocument/2006/relationships/slide" Target="slide5.xml"/><Relationship Id="rId10" Type="http://schemas.openxmlformats.org/officeDocument/2006/relationships/tags" Target="../tags/tag555.xml"/><Relationship Id="rId1" Type="http://schemas.openxmlformats.org/officeDocument/2006/relationships/tags" Target="../tags/tag547.xml"/></Relationships>
</file>

<file path=ppt/slides/_rels/slide48.xml.rels><?xml version="1.0" encoding="UTF-8" standalone="yes"?>
<Relationships xmlns="http://schemas.openxmlformats.org/package/2006/relationships"><Relationship Id="rId9" Type="http://schemas.openxmlformats.org/officeDocument/2006/relationships/tags" Target="../tags/tag571.xml"/><Relationship Id="rId8" Type="http://schemas.openxmlformats.org/officeDocument/2006/relationships/tags" Target="../tags/tag570.xml"/><Relationship Id="rId7" Type="http://schemas.openxmlformats.org/officeDocument/2006/relationships/tags" Target="../tags/tag569.xml"/><Relationship Id="rId6" Type="http://schemas.openxmlformats.org/officeDocument/2006/relationships/tags" Target="../tags/tag568.xml"/><Relationship Id="rId5" Type="http://schemas.openxmlformats.org/officeDocument/2006/relationships/slide" Target="slide5.xml"/><Relationship Id="rId4" Type="http://schemas.openxmlformats.org/officeDocument/2006/relationships/tags" Target="../tags/tag567.xml"/><Relationship Id="rId3" Type="http://schemas.openxmlformats.org/officeDocument/2006/relationships/tags" Target="../tags/tag566.xml"/><Relationship Id="rId20" Type="http://schemas.openxmlformats.org/officeDocument/2006/relationships/notesSlide" Target="../notesSlides/notesSlide15.xml"/><Relationship Id="rId2" Type="http://schemas.openxmlformats.org/officeDocument/2006/relationships/tags" Target="../tags/tag565.xml"/><Relationship Id="rId19" Type="http://schemas.openxmlformats.org/officeDocument/2006/relationships/slideLayout" Target="../slideLayouts/slideLayout1.xml"/><Relationship Id="rId18" Type="http://schemas.openxmlformats.org/officeDocument/2006/relationships/image" Target="../media/image62.png"/><Relationship Id="rId17" Type="http://schemas.openxmlformats.org/officeDocument/2006/relationships/tags" Target="../tags/tag575.xml"/><Relationship Id="rId16" Type="http://schemas.openxmlformats.org/officeDocument/2006/relationships/image" Target="../media/image61.png"/><Relationship Id="rId15" Type="http://schemas.openxmlformats.org/officeDocument/2006/relationships/tags" Target="../tags/tag574.xml"/><Relationship Id="rId14" Type="http://schemas.openxmlformats.org/officeDocument/2006/relationships/image" Target="../media/image60.png"/><Relationship Id="rId13" Type="http://schemas.openxmlformats.org/officeDocument/2006/relationships/tags" Target="../tags/tag573.xml"/><Relationship Id="rId12" Type="http://schemas.openxmlformats.org/officeDocument/2006/relationships/image" Target="../media/image82.png"/><Relationship Id="rId11" Type="http://schemas.openxmlformats.org/officeDocument/2006/relationships/tags" Target="../tags/tag572.xml"/><Relationship Id="rId10" Type="http://schemas.openxmlformats.org/officeDocument/2006/relationships/image" Target="../media/image12.png"/><Relationship Id="rId1" Type="http://schemas.openxmlformats.org/officeDocument/2006/relationships/tags" Target="../tags/tag564.xml"/></Relationships>
</file>

<file path=ppt/slides/_rels/slide49.xml.rels><?xml version="1.0" encoding="UTF-8" standalone="yes"?>
<Relationships xmlns="http://schemas.openxmlformats.org/package/2006/relationships"><Relationship Id="rId9" Type="http://schemas.openxmlformats.org/officeDocument/2006/relationships/tags" Target="../tags/tag583.xml"/><Relationship Id="rId8" Type="http://schemas.openxmlformats.org/officeDocument/2006/relationships/tags" Target="../tags/tag582.xml"/><Relationship Id="rId7" Type="http://schemas.openxmlformats.org/officeDocument/2006/relationships/tags" Target="../tags/tag581.xml"/><Relationship Id="rId6" Type="http://schemas.openxmlformats.org/officeDocument/2006/relationships/tags" Target="../tags/tag580.xml"/><Relationship Id="rId5" Type="http://schemas.openxmlformats.org/officeDocument/2006/relationships/slide" Target="slide5.xml"/><Relationship Id="rId4" Type="http://schemas.openxmlformats.org/officeDocument/2006/relationships/tags" Target="../tags/tag579.xml"/><Relationship Id="rId3" Type="http://schemas.openxmlformats.org/officeDocument/2006/relationships/tags" Target="../tags/tag578.xml"/><Relationship Id="rId2" Type="http://schemas.openxmlformats.org/officeDocument/2006/relationships/tags" Target="../tags/tag577.xml"/><Relationship Id="rId16" Type="http://schemas.openxmlformats.org/officeDocument/2006/relationships/notesSlide" Target="../notesSlides/notesSlide16.xml"/><Relationship Id="rId15" Type="http://schemas.openxmlformats.org/officeDocument/2006/relationships/slideLayout" Target="../slideLayouts/slideLayout1.xml"/><Relationship Id="rId14" Type="http://schemas.openxmlformats.org/officeDocument/2006/relationships/image" Target="../media/image85.png"/><Relationship Id="rId13" Type="http://schemas.openxmlformats.org/officeDocument/2006/relationships/image" Target="../media/image84.png"/><Relationship Id="rId12" Type="http://schemas.openxmlformats.org/officeDocument/2006/relationships/image" Target="../media/image83.png"/><Relationship Id="rId11" Type="http://schemas.openxmlformats.org/officeDocument/2006/relationships/image" Target="../media/image63.png"/><Relationship Id="rId10" Type="http://schemas.openxmlformats.org/officeDocument/2006/relationships/image" Target="../media/image12.png"/><Relationship Id="rId1" Type="http://schemas.openxmlformats.org/officeDocument/2006/relationships/tags" Target="../tags/tag576.xml"/></Relationships>
</file>

<file path=ppt/slides/_rels/slide50.xml.rels><?xml version="1.0" encoding="UTF-8" standalone="yes"?>
<Relationships xmlns="http://schemas.openxmlformats.org/package/2006/relationships"><Relationship Id="rId9" Type="http://schemas.openxmlformats.org/officeDocument/2006/relationships/tags" Target="../tags/tag591.xml"/><Relationship Id="rId8" Type="http://schemas.openxmlformats.org/officeDocument/2006/relationships/tags" Target="../tags/tag590.xml"/><Relationship Id="rId7" Type="http://schemas.openxmlformats.org/officeDocument/2006/relationships/tags" Target="../tags/tag589.xml"/><Relationship Id="rId6" Type="http://schemas.openxmlformats.org/officeDocument/2006/relationships/tags" Target="../tags/tag588.xml"/><Relationship Id="rId5" Type="http://schemas.openxmlformats.org/officeDocument/2006/relationships/slide" Target="slide5.xml"/><Relationship Id="rId4" Type="http://schemas.openxmlformats.org/officeDocument/2006/relationships/tags" Target="../tags/tag587.xml"/><Relationship Id="rId3" Type="http://schemas.openxmlformats.org/officeDocument/2006/relationships/tags" Target="../tags/tag586.xml"/><Relationship Id="rId2" Type="http://schemas.openxmlformats.org/officeDocument/2006/relationships/tags" Target="../tags/tag585.xml"/><Relationship Id="rId13" Type="http://schemas.openxmlformats.org/officeDocument/2006/relationships/notesSlide" Target="../notesSlides/notesSlide17.xml"/><Relationship Id="rId12" Type="http://schemas.openxmlformats.org/officeDocument/2006/relationships/slideLayout" Target="../slideLayouts/slideLayout1.xml"/><Relationship Id="rId11" Type="http://schemas.openxmlformats.org/officeDocument/2006/relationships/image" Target="../media/image86.png"/><Relationship Id="rId10" Type="http://schemas.openxmlformats.org/officeDocument/2006/relationships/image" Target="../media/image12.png"/><Relationship Id="rId1" Type="http://schemas.openxmlformats.org/officeDocument/2006/relationships/tags" Target="../tags/tag584.xml"/></Relationships>
</file>

<file path=ppt/slides/_rels/slide51.xml.rels><?xml version="1.0" encoding="UTF-8" standalone="yes"?>
<Relationships xmlns="http://schemas.openxmlformats.org/package/2006/relationships"><Relationship Id="rId9" Type="http://schemas.openxmlformats.org/officeDocument/2006/relationships/tags" Target="../tags/tag599.xml"/><Relationship Id="rId8" Type="http://schemas.openxmlformats.org/officeDocument/2006/relationships/tags" Target="../tags/tag598.xml"/><Relationship Id="rId7" Type="http://schemas.openxmlformats.org/officeDocument/2006/relationships/tags" Target="../tags/tag597.xml"/><Relationship Id="rId6" Type="http://schemas.openxmlformats.org/officeDocument/2006/relationships/tags" Target="../tags/tag596.xml"/><Relationship Id="rId5" Type="http://schemas.openxmlformats.org/officeDocument/2006/relationships/slide" Target="slide5.xml"/><Relationship Id="rId4" Type="http://schemas.openxmlformats.org/officeDocument/2006/relationships/tags" Target="../tags/tag595.xml"/><Relationship Id="rId3" Type="http://schemas.openxmlformats.org/officeDocument/2006/relationships/tags" Target="../tags/tag594.xml"/><Relationship Id="rId2" Type="http://schemas.openxmlformats.org/officeDocument/2006/relationships/tags" Target="../tags/tag593.xml"/><Relationship Id="rId14" Type="http://schemas.openxmlformats.org/officeDocument/2006/relationships/notesSlide" Target="../notesSlides/notesSlide18.xml"/><Relationship Id="rId13" Type="http://schemas.openxmlformats.org/officeDocument/2006/relationships/slideLayout" Target="../slideLayouts/slideLayout1.xml"/><Relationship Id="rId12" Type="http://schemas.openxmlformats.org/officeDocument/2006/relationships/image" Target="../media/image87.png"/><Relationship Id="rId11" Type="http://schemas.openxmlformats.org/officeDocument/2006/relationships/tags" Target="../tags/tag600.xml"/><Relationship Id="rId10" Type="http://schemas.openxmlformats.org/officeDocument/2006/relationships/image" Target="../media/image12.png"/><Relationship Id="rId1" Type="http://schemas.openxmlformats.org/officeDocument/2006/relationships/tags" Target="../tags/tag592.xml"/></Relationships>
</file>

<file path=ppt/slides/_rels/slide52.xml.rels><?xml version="1.0" encoding="UTF-8" standalone="yes"?>
<Relationships xmlns="http://schemas.openxmlformats.org/package/2006/relationships"><Relationship Id="rId9" Type="http://schemas.openxmlformats.org/officeDocument/2006/relationships/tags" Target="../tags/tag608.xml"/><Relationship Id="rId8" Type="http://schemas.openxmlformats.org/officeDocument/2006/relationships/tags" Target="../tags/tag607.xml"/><Relationship Id="rId7" Type="http://schemas.openxmlformats.org/officeDocument/2006/relationships/tags" Target="../tags/tag606.xml"/><Relationship Id="rId6" Type="http://schemas.openxmlformats.org/officeDocument/2006/relationships/tags" Target="../tags/tag605.xml"/><Relationship Id="rId5" Type="http://schemas.openxmlformats.org/officeDocument/2006/relationships/slide" Target="slide5.xml"/><Relationship Id="rId4" Type="http://schemas.openxmlformats.org/officeDocument/2006/relationships/tags" Target="../tags/tag604.xml"/><Relationship Id="rId3" Type="http://schemas.openxmlformats.org/officeDocument/2006/relationships/tags" Target="../tags/tag603.xml"/><Relationship Id="rId2" Type="http://schemas.openxmlformats.org/officeDocument/2006/relationships/tags" Target="../tags/tag602.xml"/><Relationship Id="rId18" Type="http://schemas.openxmlformats.org/officeDocument/2006/relationships/notesSlide" Target="../notesSlides/notesSlide19.xml"/><Relationship Id="rId17" Type="http://schemas.openxmlformats.org/officeDocument/2006/relationships/slideLayout" Target="../slideLayouts/slideLayout1.xml"/><Relationship Id="rId16" Type="http://schemas.openxmlformats.org/officeDocument/2006/relationships/image" Target="../media/image89.jpeg"/><Relationship Id="rId15" Type="http://schemas.openxmlformats.org/officeDocument/2006/relationships/tags" Target="../tags/tag612.xml"/><Relationship Id="rId14" Type="http://schemas.openxmlformats.org/officeDocument/2006/relationships/image" Target="../media/image88.jpeg"/><Relationship Id="rId13" Type="http://schemas.openxmlformats.org/officeDocument/2006/relationships/tags" Target="../tags/tag611.xml"/><Relationship Id="rId12" Type="http://schemas.openxmlformats.org/officeDocument/2006/relationships/tags" Target="../tags/tag610.xml"/><Relationship Id="rId11" Type="http://schemas.openxmlformats.org/officeDocument/2006/relationships/tags" Target="../tags/tag609.xml"/><Relationship Id="rId10" Type="http://schemas.openxmlformats.org/officeDocument/2006/relationships/image" Target="../media/image12.png"/><Relationship Id="rId1" Type="http://schemas.openxmlformats.org/officeDocument/2006/relationships/tags" Target="../tags/tag601.xml"/></Relationships>
</file>

<file path=ppt/slides/_rels/slide53.xml.rels><?xml version="1.0" encoding="UTF-8" standalone="yes"?>
<Relationships xmlns="http://schemas.openxmlformats.org/package/2006/relationships"><Relationship Id="rId9" Type="http://schemas.openxmlformats.org/officeDocument/2006/relationships/tags" Target="../tags/tag620.xml"/><Relationship Id="rId8" Type="http://schemas.openxmlformats.org/officeDocument/2006/relationships/tags" Target="../tags/tag619.xml"/><Relationship Id="rId7" Type="http://schemas.openxmlformats.org/officeDocument/2006/relationships/tags" Target="../tags/tag618.xml"/><Relationship Id="rId6" Type="http://schemas.openxmlformats.org/officeDocument/2006/relationships/tags" Target="../tags/tag617.xml"/><Relationship Id="rId5" Type="http://schemas.openxmlformats.org/officeDocument/2006/relationships/slide" Target="slide5.xml"/><Relationship Id="rId4" Type="http://schemas.openxmlformats.org/officeDocument/2006/relationships/tags" Target="../tags/tag616.xml"/><Relationship Id="rId3" Type="http://schemas.openxmlformats.org/officeDocument/2006/relationships/tags" Target="../tags/tag615.xml"/><Relationship Id="rId2" Type="http://schemas.openxmlformats.org/officeDocument/2006/relationships/tags" Target="../tags/tag614.xml"/><Relationship Id="rId18" Type="http://schemas.openxmlformats.org/officeDocument/2006/relationships/notesSlide" Target="../notesSlides/notesSlide20.xml"/><Relationship Id="rId17" Type="http://schemas.openxmlformats.org/officeDocument/2006/relationships/slideLayout" Target="../slideLayouts/slideLayout1.xml"/><Relationship Id="rId16" Type="http://schemas.openxmlformats.org/officeDocument/2006/relationships/tags" Target="../tags/tag625.xml"/><Relationship Id="rId15" Type="http://schemas.openxmlformats.org/officeDocument/2006/relationships/tags" Target="../tags/tag624.xml"/><Relationship Id="rId14" Type="http://schemas.openxmlformats.org/officeDocument/2006/relationships/tags" Target="../tags/tag623.xml"/><Relationship Id="rId13" Type="http://schemas.openxmlformats.org/officeDocument/2006/relationships/image" Target="../media/image90.jpeg"/><Relationship Id="rId12" Type="http://schemas.openxmlformats.org/officeDocument/2006/relationships/tags" Target="../tags/tag622.xml"/><Relationship Id="rId11" Type="http://schemas.openxmlformats.org/officeDocument/2006/relationships/tags" Target="../tags/tag621.xml"/><Relationship Id="rId10" Type="http://schemas.openxmlformats.org/officeDocument/2006/relationships/image" Target="../media/image12.png"/><Relationship Id="rId1" Type="http://schemas.openxmlformats.org/officeDocument/2006/relationships/tags" Target="../tags/tag613.xml"/></Relationships>
</file>

<file path=ppt/slides/_rels/slide54.xml.rels><?xml version="1.0" encoding="UTF-8" standalone="yes"?>
<Relationships xmlns="http://schemas.openxmlformats.org/package/2006/relationships"><Relationship Id="rId9" Type="http://schemas.openxmlformats.org/officeDocument/2006/relationships/tags" Target="../tags/tag633.xml"/><Relationship Id="rId8" Type="http://schemas.openxmlformats.org/officeDocument/2006/relationships/tags" Target="../tags/tag632.xml"/><Relationship Id="rId7" Type="http://schemas.openxmlformats.org/officeDocument/2006/relationships/tags" Target="../tags/tag631.xml"/><Relationship Id="rId6" Type="http://schemas.openxmlformats.org/officeDocument/2006/relationships/tags" Target="../tags/tag630.xml"/><Relationship Id="rId5" Type="http://schemas.openxmlformats.org/officeDocument/2006/relationships/slide" Target="slide5.xml"/><Relationship Id="rId4" Type="http://schemas.openxmlformats.org/officeDocument/2006/relationships/tags" Target="../tags/tag629.xml"/><Relationship Id="rId3" Type="http://schemas.openxmlformats.org/officeDocument/2006/relationships/tags" Target="../tags/tag628.xml"/><Relationship Id="rId29" Type="http://schemas.openxmlformats.org/officeDocument/2006/relationships/notesSlide" Target="../notesSlides/notesSlide21.xml"/><Relationship Id="rId28" Type="http://schemas.openxmlformats.org/officeDocument/2006/relationships/slideLayout" Target="../slideLayouts/slideLayout1.xml"/><Relationship Id="rId27" Type="http://schemas.openxmlformats.org/officeDocument/2006/relationships/tags" Target="../tags/tag644.xml"/><Relationship Id="rId26" Type="http://schemas.openxmlformats.org/officeDocument/2006/relationships/image" Target="../media/image96.png"/><Relationship Id="rId25" Type="http://schemas.openxmlformats.org/officeDocument/2006/relationships/tags" Target="../tags/tag643.xml"/><Relationship Id="rId24" Type="http://schemas.openxmlformats.org/officeDocument/2006/relationships/tags" Target="../tags/tag642.xml"/><Relationship Id="rId23" Type="http://schemas.openxmlformats.org/officeDocument/2006/relationships/tags" Target="../tags/tag641.xml"/><Relationship Id="rId22" Type="http://schemas.openxmlformats.org/officeDocument/2006/relationships/tags" Target="../tags/tag640.xml"/><Relationship Id="rId21" Type="http://schemas.openxmlformats.org/officeDocument/2006/relationships/tags" Target="../tags/tag639.xml"/><Relationship Id="rId20" Type="http://schemas.openxmlformats.org/officeDocument/2006/relationships/image" Target="../media/image95.png"/><Relationship Id="rId2" Type="http://schemas.openxmlformats.org/officeDocument/2006/relationships/tags" Target="../tags/tag627.xml"/><Relationship Id="rId19" Type="http://schemas.openxmlformats.org/officeDocument/2006/relationships/tags" Target="../tags/tag638.xml"/><Relationship Id="rId18" Type="http://schemas.openxmlformats.org/officeDocument/2006/relationships/image" Target="../media/image94.GIF"/><Relationship Id="rId17" Type="http://schemas.openxmlformats.org/officeDocument/2006/relationships/tags" Target="../tags/tag637.xml"/><Relationship Id="rId16" Type="http://schemas.openxmlformats.org/officeDocument/2006/relationships/image" Target="../media/image93.png"/><Relationship Id="rId15" Type="http://schemas.openxmlformats.org/officeDocument/2006/relationships/tags" Target="../tags/tag636.xml"/><Relationship Id="rId14" Type="http://schemas.openxmlformats.org/officeDocument/2006/relationships/image" Target="../media/image92.png"/><Relationship Id="rId13" Type="http://schemas.openxmlformats.org/officeDocument/2006/relationships/tags" Target="../tags/tag635.xml"/><Relationship Id="rId12" Type="http://schemas.openxmlformats.org/officeDocument/2006/relationships/image" Target="../media/image91.png"/><Relationship Id="rId11" Type="http://schemas.openxmlformats.org/officeDocument/2006/relationships/tags" Target="../tags/tag634.xml"/><Relationship Id="rId10" Type="http://schemas.openxmlformats.org/officeDocument/2006/relationships/image" Target="../media/image12.png"/><Relationship Id="rId1" Type="http://schemas.openxmlformats.org/officeDocument/2006/relationships/tags" Target="../tags/tag626.xml"/></Relationships>
</file>

<file path=ppt/slides/_rels/slide55.xml.rels><?xml version="1.0" encoding="UTF-8" standalone="yes"?>
<Relationships xmlns="http://schemas.openxmlformats.org/package/2006/relationships"><Relationship Id="rId9" Type="http://schemas.openxmlformats.org/officeDocument/2006/relationships/tags" Target="../tags/tag652.xml"/><Relationship Id="rId8" Type="http://schemas.openxmlformats.org/officeDocument/2006/relationships/tags" Target="../tags/tag651.xml"/><Relationship Id="rId7" Type="http://schemas.openxmlformats.org/officeDocument/2006/relationships/tags" Target="../tags/tag650.xml"/><Relationship Id="rId6" Type="http://schemas.openxmlformats.org/officeDocument/2006/relationships/tags" Target="../tags/tag649.xml"/><Relationship Id="rId5" Type="http://schemas.openxmlformats.org/officeDocument/2006/relationships/slide" Target="slide5.xml"/><Relationship Id="rId4" Type="http://schemas.openxmlformats.org/officeDocument/2006/relationships/tags" Target="../tags/tag648.xml"/><Relationship Id="rId3" Type="http://schemas.openxmlformats.org/officeDocument/2006/relationships/tags" Target="../tags/tag647.xml"/><Relationship Id="rId20" Type="http://schemas.openxmlformats.org/officeDocument/2006/relationships/notesSlide" Target="../notesSlides/notesSlide22.xml"/><Relationship Id="rId2" Type="http://schemas.openxmlformats.org/officeDocument/2006/relationships/tags" Target="../tags/tag646.xml"/><Relationship Id="rId19" Type="http://schemas.openxmlformats.org/officeDocument/2006/relationships/slideLayout" Target="../slideLayouts/slideLayout1.xml"/><Relationship Id="rId18" Type="http://schemas.openxmlformats.org/officeDocument/2006/relationships/tags" Target="../tags/tag659.xml"/><Relationship Id="rId17" Type="http://schemas.openxmlformats.org/officeDocument/2006/relationships/tags" Target="../tags/tag658.xml"/><Relationship Id="rId16" Type="http://schemas.openxmlformats.org/officeDocument/2006/relationships/tags" Target="../tags/tag657.xml"/><Relationship Id="rId15" Type="http://schemas.openxmlformats.org/officeDocument/2006/relationships/tags" Target="../tags/tag656.xml"/><Relationship Id="rId14" Type="http://schemas.openxmlformats.org/officeDocument/2006/relationships/tags" Target="../tags/tag655.xml"/><Relationship Id="rId13" Type="http://schemas.openxmlformats.org/officeDocument/2006/relationships/image" Target="../media/image35.jpeg"/><Relationship Id="rId12" Type="http://schemas.openxmlformats.org/officeDocument/2006/relationships/tags" Target="../tags/tag654.xml"/><Relationship Id="rId11" Type="http://schemas.openxmlformats.org/officeDocument/2006/relationships/tags" Target="../tags/tag653.xml"/><Relationship Id="rId10" Type="http://schemas.openxmlformats.org/officeDocument/2006/relationships/image" Target="../media/image12.png"/><Relationship Id="rId1" Type="http://schemas.openxmlformats.org/officeDocument/2006/relationships/tags" Target="../tags/tag645.xml"/></Relationships>
</file>

<file path=ppt/slides/_rels/slide56.xml.rels><?xml version="1.0" encoding="UTF-8" standalone="yes"?>
<Relationships xmlns="http://schemas.openxmlformats.org/package/2006/relationships"><Relationship Id="rId7" Type="http://schemas.openxmlformats.org/officeDocument/2006/relationships/notesSlide" Target="../notesSlides/notesSlide23.xml"/><Relationship Id="rId6" Type="http://schemas.openxmlformats.org/officeDocument/2006/relationships/slideLayout" Target="../slideLayouts/slideLayout1.xml"/><Relationship Id="rId5" Type="http://schemas.openxmlformats.org/officeDocument/2006/relationships/tags" Target="../tags/tag661.xml"/><Relationship Id="rId4" Type="http://schemas.openxmlformats.org/officeDocument/2006/relationships/tags" Target="../tags/tag660.xml"/><Relationship Id="rId3" Type="http://schemas.openxmlformats.org/officeDocument/2006/relationships/image" Target="../media/image7.png"/><Relationship Id="rId2" Type="http://schemas.openxmlformats.org/officeDocument/2006/relationships/image" Target="../media/image12.png"/><Relationship Id="rId1"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custDataLst>
              <p:tags r:id="rId1"/>
            </p:custDataLst>
          </p:nvPr>
        </p:nvPicPr>
        <p:blipFill>
          <a:blip r:embed="rId2" cstate="print">
            <a:extLst>
              <a:ext uri="{28A0092B-C50C-407E-A947-70E740481C1C}">
                <a14:useLocalDpi xmlns:a14="http://schemas.microsoft.com/office/drawing/2010/main" val="0"/>
              </a:ext>
            </a:extLst>
          </a:blip>
          <a:stretch>
            <a:fillRect/>
          </a:stretch>
        </p:blipFill>
        <p:spPr>
          <a:xfrm>
            <a:off x="0" y="120650"/>
            <a:ext cx="2623820" cy="3094355"/>
          </a:xfrm>
          <a:prstGeom prst="rect">
            <a:avLst/>
          </a:prstGeom>
        </p:spPr>
      </p:pic>
      <p:pic>
        <p:nvPicPr>
          <p:cNvPr id="3" name="图片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50620" y="1699895"/>
            <a:ext cx="3214370" cy="2303780"/>
          </a:xfrm>
          <a:prstGeom prst="rect">
            <a:avLst/>
          </a:prstGeom>
        </p:spPr>
      </p:pic>
      <p:sp>
        <p:nvSpPr>
          <p:cNvPr id="12" name="矩形 11"/>
          <p:cNvSpPr/>
          <p:nvPr/>
        </p:nvSpPr>
        <p:spPr>
          <a:xfrm>
            <a:off x="813435" y="1530350"/>
            <a:ext cx="10524490" cy="4084320"/>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4" name="矩形 73"/>
          <p:cNvSpPr/>
          <p:nvPr/>
        </p:nvSpPr>
        <p:spPr>
          <a:xfrm>
            <a:off x="1151255" y="1851660"/>
            <a:ext cx="9803765" cy="3441700"/>
          </a:xfrm>
          <a:prstGeom prst="rect">
            <a:avLst/>
          </a:prstGeom>
          <a:noFill/>
          <a:ln w="6350">
            <a:solidFill>
              <a:srgbClr val="90CE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图片 8"/>
          <p:cNvPicPr>
            <a:picLocks noChangeAspect="1"/>
          </p:cNvPicPr>
          <p:nvPr/>
        </p:nvPicPr>
        <p:blipFill rotWithShape="1">
          <a:blip r:embed="rId4" cstate="print">
            <a:extLst>
              <a:ext uri="{28A0092B-C50C-407E-A947-70E740481C1C}">
                <a14:useLocalDpi xmlns:a14="http://schemas.microsoft.com/office/drawing/2010/main" val="0"/>
              </a:ext>
            </a:extLst>
          </a:blip>
          <a:srcRect l="15015" t="9937"/>
          <a:stretch>
            <a:fillRect/>
          </a:stretch>
        </p:blipFill>
        <p:spPr>
          <a:xfrm>
            <a:off x="9237980" y="3845560"/>
            <a:ext cx="3174365" cy="4300220"/>
          </a:xfrm>
          <a:prstGeom prst="rect">
            <a:avLst/>
          </a:prstGeom>
        </p:spPr>
      </p:pic>
      <p:sp>
        <p:nvSpPr>
          <p:cNvPr id="75" name="PA_矩形 3"/>
          <p:cNvSpPr txBox="1">
            <a:spLocks noChangeArrowheads="1"/>
          </p:cNvSpPr>
          <p:nvPr>
            <p:custDataLst>
              <p:tags r:id="rId5"/>
            </p:custDataLst>
          </p:nvPr>
        </p:nvSpPr>
        <p:spPr bwMode="auto">
          <a:xfrm>
            <a:off x="1466215" y="2255520"/>
            <a:ext cx="9602470" cy="15900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l" rtl="0" fontAlgn="base">
              <a:spcBef>
                <a:spcPct val="0"/>
              </a:spcBef>
              <a:spcAft>
                <a:spcPct val="0"/>
              </a:spcAft>
              <a:defRPr sz="2400">
                <a:solidFill>
                  <a:schemeClr val="bg1"/>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9pPr>
          </a:lstStyle>
          <a:p>
            <a:pPr indent="0">
              <a:lnSpc>
                <a:spcPct val="150000"/>
              </a:lnSpc>
            </a:pPr>
            <a:r>
              <a:rPr sz="4800" b="1" dirty="0" smtClean="0">
                <a:solidFill>
                  <a:srgbClr val="399644"/>
                </a:solidFill>
                <a:latin typeface="方正大标宋简体" panose="03000509000000000000" pitchFamily="65" charset="-122"/>
                <a:ea typeface="方正大标宋简体" panose="03000509000000000000" pitchFamily="65" charset="-122"/>
              </a:rPr>
              <a:t>例谈初中化学优质课的设计与打磨</a:t>
            </a:r>
            <a:endParaRPr sz="4800" b="1" dirty="0" smtClean="0">
              <a:solidFill>
                <a:srgbClr val="399644"/>
              </a:solidFill>
              <a:latin typeface="方正大标宋简体" panose="03000509000000000000" pitchFamily="65" charset="-122"/>
              <a:ea typeface="方正大标宋简体" panose="03000509000000000000" pitchFamily="65" charset="-122"/>
            </a:endParaRPr>
          </a:p>
          <a:p>
            <a:pPr indent="0">
              <a:lnSpc>
                <a:spcPct val="150000"/>
              </a:lnSpc>
            </a:pPr>
            <a:r>
              <a:rPr lang="en-US" sz="3200" b="1" dirty="0" smtClean="0">
                <a:solidFill>
                  <a:srgbClr val="399644"/>
                </a:solidFill>
                <a:latin typeface="方正大标宋简体" panose="03000509000000000000" pitchFamily="65" charset="-122"/>
                <a:ea typeface="方正大标宋简体" panose="03000509000000000000" pitchFamily="65" charset="-122"/>
              </a:rPr>
              <a:t>            —</a:t>
            </a:r>
            <a:r>
              <a:rPr lang="zh-CN" altLang="en-US" sz="3200" b="1" dirty="0" smtClean="0">
                <a:solidFill>
                  <a:srgbClr val="399644"/>
                </a:solidFill>
                <a:latin typeface="方正大标宋简体" panose="03000509000000000000" pitchFamily="65" charset="-122"/>
                <a:ea typeface="方正大标宋简体" panose="03000509000000000000" pitchFamily="65" charset="-122"/>
              </a:rPr>
              <a:t>以李超老师</a:t>
            </a:r>
            <a:r>
              <a:rPr lang="en-US" altLang="zh-CN" sz="3200" b="1" dirty="0" smtClean="0">
                <a:solidFill>
                  <a:srgbClr val="399644"/>
                </a:solidFill>
                <a:latin typeface="方正大标宋简体" panose="03000509000000000000" pitchFamily="65" charset="-122"/>
                <a:ea typeface="方正大标宋简体" panose="03000509000000000000" pitchFamily="65" charset="-122"/>
              </a:rPr>
              <a:t>“</a:t>
            </a:r>
            <a:r>
              <a:rPr lang="zh-CN" altLang="en-US" sz="3200" b="1" dirty="0" smtClean="0">
                <a:solidFill>
                  <a:srgbClr val="399644"/>
                </a:solidFill>
                <a:latin typeface="方正大标宋简体" panose="03000509000000000000" pitchFamily="65" charset="-122"/>
                <a:ea typeface="方正大标宋简体" panose="03000509000000000000" pitchFamily="65" charset="-122"/>
              </a:rPr>
              <a:t>构成物质的奥秘</a:t>
            </a:r>
            <a:r>
              <a:rPr lang="en-US" altLang="zh-CN" sz="3200" b="1" dirty="0" smtClean="0">
                <a:solidFill>
                  <a:srgbClr val="399644"/>
                </a:solidFill>
                <a:latin typeface="方正大标宋简体" panose="03000509000000000000" pitchFamily="65" charset="-122"/>
                <a:ea typeface="方正大标宋简体" panose="03000509000000000000" pitchFamily="65" charset="-122"/>
              </a:rPr>
              <a:t>”</a:t>
            </a:r>
            <a:r>
              <a:rPr lang="zh-CN" altLang="en-US" sz="3200" b="1" dirty="0" smtClean="0">
                <a:solidFill>
                  <a:srgbClr val="399644"/>
                </a:solidFill>
                <a:latin typeface="方正大标宋简体" panose="03000509000000000000" pitchFamily="65" charset="-122"/>
                <a:ea typeface="方正大标宋简体" panose="03000509000000000000" pitchFamily="65" charset="-122"/>
              </a:rPr>
              <a:t>复习为例</a:t>
            </a:r>
            <a:endParaRPr lang="zh-CN" altLang="en-US" sz="3200" b="1" dirty="0" smtClean="0">
              <a:solidFill>
                <a:srgbClr val="399644"/>
              </a:solidFill>
              <a:latin typeface="方正大标宋简体" panose="03000509000000000000" pitchFamily="65" charset="-122"/>
              <a:ea typeface="方正大标宋简体" panose="03000509000000000000" pitchFamily="65" charset="-122"/>
            </a:endParaRPr>
          </a:p>
        </p:txBody>
      </p:sp>
      <p:sp>
        <p:nvSpPr>
          <p:cNvPr id="76" name="PA_矩形 18"/>
          <p:cNvSpPr/>
          <p:nvPr>
            <p:custDataLst>
              <p:tags r:id="rId6"/>
            </p:custDataLst>
          </p:nvPr>
        </p:nvSpPr>
        <p:spPr>
          <a:xfrm>
            <a:off x="2132965" y="4287520"/>
            <a:ext cx="7738745" cy="583565"/>
          </a:xfrm>
          <a:prstGeom prst="rect">
            <a:avLst/>
          </a:prstGeom>
        </p:spPr>
        <p:txBody>
          <a:bodyPr wrap="square">
            <a:spAutoFit/>
          </a:bodyPr>
          <a:lstStyle/>
          <a:p>
            <a:pPr algn="ctr"/>
            <a:r>
              <a:rPr lang="zh-CN" altLang="en-US" sz="3200" b="1" dirty="0">
                <a:solidFill>
                  <a:schemeClr val="bg1">
                    <a:lumMod val="65000"/>
                  </a:schemeClr>
                </a:solidFill>
                <a:latin typeface="微软雅黑" panose="020B0503020204020204" pitchFamily="34" charset="-122"/>
                <a:ea typeface="微软雅黑" panose="020B0503020204020204" pitchFamily="34" charset="-122"/>
              </a:rPr>
              <a:t>常州市新北区教管中心教研室</a:t>
            </a:r>
            <a:r>
              <a:rPr lang="en-US" altLang="zh-CN" sz="3200" b="1" dirty="0">
                <a:solidFill>
                  <a:schemeClr val="bg1">
                    <a:lumMod val="65000"/>
                  </a:schemeClr>
                </a:solidFill>
                <a:latin typeface="微软雅黑" panose="020B0503020204020204" pitchFamily="34" charset="-122"/>
                <a:ea typeface="微软雅黑" panose="020B0503020204020204" pitchFamily="34" charset="-122"/>
              </a:rPr>
              <a:t>   </a:t>
            </a:r>
            <a:r>
              <a:rPr lang="zh-CN" altLang="en-US" sz="3200" b="1" dirty="0">
                <a:solidFill>
                  <a:schemeClr val="bg1">
                    <a:lumMod val="65000"/>
                  </a:schemeClr>
                </a:solidFill>
                <a:latin typeface="微软雅黑" panose="020B0503020204020204" pitchFamily="34" charset="-122"/>
                <a:ea typeface="微软雅黑" panose="020B0503020204020204" pitchFamily="34" charset="-122"/>
              </a:rPr>
              <a:t>周文荣</a:t>
            </a:r>
            <a:endParaRPr lang="zh-CN" altLang="en-US" sz="3200" b="1" dirty="0">
              <a:solidFill>
                <a:schemeClr val="bg1">
                  <a:lumMod val="65000"/>
                </a:schemeClr>
              </a:solidFill>
              <a:latin typeface="微软雅黑" panose="020B0503020204020204" pitchFamily="34" charset="-122"/>
              <a:ea typeface="微软雅黑" panose="020B0503020204020204" pitchFamily="34" charset="-122"/>
            </a:endParaRPr>
          </a:p>
        </p:txBody>
      </p:sp>
      <p:pic>
        <p:nvPicPr>
          <p:cNvPr id="8" name="图片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851025" y="352425"/>
            <a:ext cx="3326130" cy="221234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000">
        <p15:prstTrans prst="curtains"/>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tretch>
            <a:fillRect/>
          </a:stretch>
        </p:blipFill>
        <p:spPr>
          <a:xfrm>
            <a:off x="1022350" y="777240"/>
            <a:ext cx="4460875" cy="2630170"/>
          </a:xfrm>
          <a:prstGeom prst="rect">
            <a:avLst/>
          </a:prstGeom>
        </p:spPr>
      </p:pic>
      <p:pic>
        <p:nvPicPr>
          <p:cNvPr id="5" name="图片 4"/>
          <p:cNvPicPr>
            <a:picLocks noChangeAspect="1"/>
          </p:cNvPicPr>
          <p:nvPr/>
        </p:nvPicPr>
        <p:blipFill>
          <a:blip r:embed="rId2"/>
          <a:stretch>
            <a:fillRect/>
          </a:stretch>
        </p:blipFill>
        <p:spPr>
          <a:xfrm>
            <a:off x="6547485" y="777240"/>
            <a:ext cx="4455160" cy="2595245"/>
          </a:xfrm>
          <a:prstGeom prst="rect">
            <a:avLst/>
          </a:prstGeom>
        </p:spPr>
      </p:pic>
      <p:pic>
        <p:nvPicPr>
          <p:cNvPr id="6" name="图片 5"/>
          <p:cNvPicPr>
            <a:picLocks noChangeAspect="1"/>
          </p:cNvPicPr>
          <p:nvPr/>
        </p:nvPicPr>
        <p:blipFill>
          <a:blip r:embed="rId3"/>
          <a:stretch>
            <a:fillRect/>
          </a:stretch>
        </p:blipFill>
        <p:spPr>
          <a:xfrm>
            <a:off x="6548120" y="3736340"/>
            <a:ext cx="4454525" cy="2628900"/>
          </a:xfrm>
          <a:prstGeom prst="rect">
            <a:avLst/>
          </a:prstGeom>
        </p:spPr>
      </p:pic>
      <p:pic>
        <p:nvPicPr>
          <p:cNvPr id="7" name="图片 6"/>
          <p:cNvPicPr>
            <a:picLocks noChangeAspect="1"/>
          </p:cNvPicPr>
          <p:nvPr/>
        </p:nvPicPr>
        <p:blipFill>
          <a:blip r:embed="rId4"/>
          <a:stretch>
            <a:fillRect/>
          </a:stretch>
        </p:blipFill>
        <p:spPr>
          <a:xfrm>
            <a:off x="1022350" y="3736340"/>
            <a:ext cx="4461510" cy="2628900"/>
          </a:xfrm>
          <a:prstGeom prst="rect">
            <a:avLst/>
          </a:prstGeom>
        </p:spPr>
      </p:pic>
      <p:pic>
        <p:nvPicPr>
          <p:cNvPr id="67" name="图片 66"/>
          <p:cNvPicPr>
            <a:picLocks noChangeAspect="1"/>
          </p:cNvPicPr>
          <p:nvPr>
            <p:custDataLst>
              <p:tags r:id="rId5"/>
            </p:custDataLst>
          </p:nvPr>
        </p:nvPicPr>
        <p:blipFill rotWithShape="1">
          <a:blip r:embed="rId6" cstate="print">
            <a:extLst>
              <a:ext uri="{28A0092B-C50C-407E-A947-70E740481C1C}">
                <a14:useLocalDpi xmlns:a14="http://schemas.microsoft.com/office/drawing/2010/main" val="0"/>
              </a:ext>
            </a:extLst>
          </a:blip>
          <a:srcRect l="15015" t="9937"/>
          <a:stretch>
            <a:fillRect/>
          </a:stretch>
        </p:blipFill>
        <p:spPr>
          <a:xfrm>
            <a:off x="-1742440" y="4448810"/>
            <a:ext cx="3701415" cy="5013960"/>
          </a:xfrm>
          <a:prstGeom prst="rect">
            <a:avLst/>
          </a:prstGeom>
        </p:spPr>
      </p:pic>
      <p:grpSp>
        <p:nvGrpSpPr>
          <p:cNvPr id="8" name="组合 7"/>
          <p:cNvGrpSpPr/>
          <p:nvPr/>
        </p:nvGrpSpPr>
        <p:grpSpPr>
          <a:xfrm>
            <a:off x="2116804" y="367868"/>
            <a:ext cx="7920880" cy="45719"/>
            <a:chOff x="3060700" y="4724400"/>
            <a:chExt cx="5955507" cy="31432"/>
          </a:xfrm>
        </p:grpSpPr>
        <p:cxnSp>
          <p:nvCxnSpPr>
            <p:cNvPr id="9" name="直接连接符 8"/>
            <p:cNvCxnSpPr/>
            <p:nvPr>
              <p:custDataLst>
                <p:tags r:id="rId7"/>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8"/>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1" name="组合 10"/>
          <p:cNvGrpSpPr/>
          <p:nvPr/>
        </p:nvGrpSpPr>
        <p:grpSpPr>
          <a:xfrm>
            <a:off x="3971245" y="92257"/>
            <a:ext cx="4211997" cy="611505"/>
            <a:chOff x="2920205" y="411510"/>
            <a:chExt cx="3303591" cy="479621"/>
          </a:xfrm>
        </p:grpSpPr>
        <p:grpSp>
          <p:nvGrpSpPr>
            <p:cNvPr id="12" name="组合 11"/>
            <p:cNvGrpSpPr/>
            <p:nvPr/>
          </p:nvGrpSpPr>
          <p:grpSpPr>
            <a:xfrm>
              <a:off x="2920205" y="411510"/>
              <a:ext cx="3303591" cy="466068"/>
              <a:chOff x="4143851" y="532568"/>
              <a:chExt cx="4142700" cy="584449"/>
            </a:xfrm>
          </p:grpSpPr>
          <p:sp>
            <p:nvSpPr>
              <p:cNvPr id="13" name="圆角矩形 12"/>
              <p:cNvSpPr/>
              <p:nvPr>
                <p:custDataLst>
                  <p:tags r:id="rId9"/>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4" name="圆角矩形 13"/>
              <p:cNvSpPr/>
              <p:nvPr>
                <p:custDataLst>
                  <p:tags r:id="rId10"/>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5" name="Text Box 18">
              <a:hlinkClick r:id="rId11" action="ppaction://hlinksldjump"/>
            </p:cNvPr>
            <p:cNvSpPr txBox="1">
              <a:spLocks noChangeArrowheads="1"/>
            </p:cNvSpPr>
            <p:nvPr>
              <p:custDataLst>
                <p:tags r:id="rId12"/>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smtClean="0">
                  <a:solidFill>
                    <a:srgbClr val="118C3B"/>
                  </a:solidFill>
                  <a:latin typeface="微软雅黑" panose="020B0503020204020204" pitchFamily="34" charset="-122"/>
                  <a:ea typeface="微软雅黑" panose="020B0503020204020204" pitchFamily="34" charset="-122"/>
                </a:rPr>
                <a:t>致谢</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13"/>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14"/>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6" name="图片 15"/>
          <p:cNvPicPr>
            <a:picLocks noChangeAspect="1"/>
          </p:cNvPicPr>
          <p:nvPr>
            <p:custDataLst>
              <p:tags r:id="rId15"/>
            </p:custDataLst>
          </p:nvPr>
        </p:nvPicPr>
        <p:blipFill>
          <a:blip r:embed="rId16"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4" name="组合 83"/>
          <p:cNvGrpSpPr/>
          <p:nvPr/>
        </p:nvGrpSpPr>
        <p:grpSpPr>
          <a:xfrm>
            <a:off x="5225298" y="1380965"/>
            <a:ext cx="3584575" cy="652490"/>
            <a:chOff x="3419872" y="1537259"/>
            <a:chExt cx="3584575" cy="652490"/>
          </a:xfrm>
        </p:grpSpPr>
        <p:sp>
          <p:nvSpPr>
            <p:cNvPr id="85" name="TextBox 11"/>
            <p:cNvSpPr txBox="1"/>
            <p:nvPr/>
          </p:nvSpPr>
          <p:spPr>
            <a:xfrm>
              <a:off x="3440827" y="1537259"/>
              <a:ext cx="3563620" cy="645160"/>
            </a:xfrm>
            <a:prstGeom prst="rect">
              <a:avLst/>
            </a:prstGeom>
            <a:noFill/>
          </p:spPr>
          <p:txBody>
            <a:bodyPr wrap="square" rtlCol="0">
              <a:spAutoFit/>
            </a:bodyPr>
            <a:lstStyle/>
            <a:p>
              <a:pPr algn="ctr"/>
              <a:r>
                <a:rPr lang="zh-CN" altLang="en-US" sz="3600" b="1" dirty="0">
                  <a:solidFill>
                    <a:srgbClr val="399644"/>
                  </a:solidFill>
                  <a:latin typeface="微软雅黑" panose="020B0503020204020204" pitchFamily="34" charset="-122"/>
                  <a:ea typeface="微软雅黑" panose="020B0503020204020204" pitchFamily="34" charset="-122"/>
                </a:rPr>
                <a:t>优质课准备过程</a:t>
              </a:r>
              <a:endParaRPr lang="zh-CN" altLang="en-US" sz="3600" b="1" dirty="0">
                <a:solidFill>
                  <a:srgbClr val="399644"/>
                </a:solidFill>
                <a:latin typeface="微软雅黑" panose="020B0503020204020204" pitchFamily="34" charset="-122"/>
                <a:ea typeface="微软雅黑" panose="020B0503020204020204" pitchFamily="34" charset="-122"/>
              </a:endParaRPr>
            </a:p>
          </p:txBody>
        </p:sp>
        <p:cxnSp>
          <p:nvCxnSpPr>
            <p:cNvPr id="86" name="直接连接符 85"/>
            <p:cNvCxnSpPr/>
            <p:nvPr/>
          </p:nvCxnSpPr>
          <p:spPr>
            <a:xfrm flipV="1">
              <a:off x="3419872" y="2182764"/>
              <a:ext cx="3584575" cy="6985"/>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87" name="组合 86"/>
          <p:cNvGrpSpPr/>
          <p:nvPr/>
        </p:nvGrpSpPr>
        <p:grpSpPr>
          <a:xfrm>
            <a:off x="5187910" y="2275548"/>
            <a:ext cx="3622040" cy="769965"/>
            <a:chOff x="3419872" y="2234383"/>
            <a:chExt cx="3622040" cy="769965"/>
          </a:xfrm>
        </p:grpSpPr>
        <p:sp>
          <p:nvSpPr>
            <p:cNvPr id="88" name="TextBox 47"/>
            <p:cNvSpPr txBox="1"/>
            <p:nvPr/>
          </p:nvSpPr>
          <p:spPr>
            <a:xfrm>
              <a:off x="3615452" y="2234383"/>
              <a:ext cx="3204210" cy="645160"/>
            </a:xfrm>
            <a:prstGeom prst="rect">
              <a:avLst/>
            </a:prstGeom>
            <a:noFill/>
          </p:spPr>
          <p:txBody>
            <a:bodyPr wrap="square" rtlCol="0">
              <a:spAutoFit/>
            </a:bodyPr>
            <a:lstStyle/>
            <a:p>
              <a:pPr algn="ctr"/>
              <a:r>
                <a:rPr lang="zh-CN" altLang="en-US" sz="3600" b="1" dirty="0">
                  <a:solidFill>
                    <a:srgbClr val="399644"/>
                  </a:solidFill>
                  <a:latin typeface="微软雅黑" panose="020B0503020204020204" pitchFamily="34" charset="-122"/>
                  <a:ea typeface="微软雅黑" panose="020B0503020204020204" pitchFamily="34" charset="-122"/>
                </a:rPr>
                <a:t>重点</a:t>
              </a:r>
              <a:r>
                <a:rPr lang="en-US" altLang="zh-CN" sz="3600" b="1" dirty="0">
                  <a:solidFill>
                    <a:srgbClr val="399644"/>
                  </a:solidFill>
                  <a:latin typeface="微软雅黑" panose="020B0503020204020204" pitchFamily="34" charset="-122"/>
                  <a:ea typeface="微软雅黑" panose="020B0503020204020204" pitchFamily="34" charset="-122"/>
                </a:rPr>
                <a:t>1</a:t>
              </a:r>
              <a:r>
                <a:rPr lang="zh-CN" altLang="en-US" sz="3600" b="1" dirty="0">
                  <a:solidFill>
                    <a:srgbClr val="399644"/>
                  </a:solidFill>
                  <a:latin typeface="微软雅黑" panose="020B0503020204020204" pitchFamily="34" charset="-122"/>
                  <a:ea typeface="微软雅黑" panose="020B0503020204020204" pitchFamily="34" charset="-122"/>
                </a:rPr>
                <a:t>：目标</a:t>
              </a:r>
              <a:endParaRPr lang="zh-CN" altLang="en-US" sz="3600" b="1" dirty="0">
                <a:solidFill>
                  <a:srgbClr val="399644"/>
                </a:solidFill>
                <a:latin typeface="微软雅黑" panose="020B0503020204020204" pitchFamily="34" charset="-122"/>
                <a:ea typeface="微软雅黑" panose="020B0503020204020204" pitchFamily="34" charset="-122"/>
              </a:endParaRPr>
            </a:p>
          </p:txBody>
        </p:sp>
        <p:cxnSp>
          <p:nvCxnSpPr>
            <p:cNvPr id="89" name="直接连接符 88"/>
            <p:cNvCxnSpPr/>
            <p:nvPr/>
          </p:nvCxnSpPr>
          <p:spPr>
            <a:xfrm>
              <a:off x="3419872" y="2992283"/>
              <a:ext cx="3622040" cy="12065"/>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91" name="TextBox 51"/>
          <p:cNvSpPr txBox="1"/>
          <p:nvPr/>
        </p:nvSpPr>
        <p:spPr>
          <a:xfrm>
            <a:off x="5074285" y="4123055"/>
            <a:ext cx="3797300" cy="645160"/>
          </a:xfrm>
          <a:prstGeom prst="rect">
            <a:avLst/>
          </a:prstGeom>
          <a:noFill/>
        </p:spPr>
        <p:txBody>
          <a:bodyPr wrap="square" rtlCol="0">
            <a:spAutoFit/>
          </a:bodyPr>
          <a:lstStyle/>
          <a:p>
            <a:pPr algn="ctr"/>
            <a:r>
              <a:rPr lang="zh-CN" altLang="en-US" sz="3600" b="1" dirty="0">
                <a:solidFill>
                  <a:srgbClr val="399644"/>
                </a:solidFill>
                <a:latin typeface="微软雅黑" panose="020B0503020204020204" pitchFamily="34" charset="-122"/>
                <a:ea typeface="微软雅黑" panose="020B0503020204020204" pitchFamily="34" charset="-122"/>
              </a:rPr>
              <a:t>重点</a:t>
            </a:r>
            <a:r>
              <a:rPr lang="en-US" altLang="zh-CN" sz="3600" b="1" dirty="0">
                <a:solidFill>
                  <a:srgbClr val="399644"/>
                </a:solidFill>
                <a:latin typeface="微软雅黑" panose="020B0503020204020204" pitchFamily="34" charset="-122"/>
                <a:ea typeface="微软雅黑" panose="020B0503020204020204" pitchFamily="34" charset="-122"/>
              </a:rPr>
              <a:t>3</a:t>
            </a:r>
            <a:r>
              <a:rPr lang="zh-CN" altLang="en-US" sz="3600" b="1" dirty="0">
                <a:solidFill>
                  <a:srgbClr val="399644"/>
                </a:solidFill>
                <a:latin typeface="微软雅黑" panose="020B0503020204020204" pitchFamily="34" charset="-122"/>
                <a:ea typeface="微软雅黑" panose="020B0503020204020204" pitchFamily="34" charset="-122"/>
              </a:rPr>
              <a:t>：呈现</a:t>
            </a:r>
            <a:endParaRPr lang="zh-CN" altLang="en-US" sz="3600" b="1" dirty="0">
              <a:solidFill>
                <a:srgbClr val="399644"/>
              </a:solidFill>
              <a:latin typeface="微软雅黑" panose="020B0503020204020204" pitchFamily="34" charset="-122"/>
              <a:ea typeface="微软雅黑" panose="020B0503020204020204" pitchFamily="34" charset="-122"/>
            </a:endParaRPr>
          </a:p>
        </p:txBody>
      </p:sp>
      <p:cxnSp>
        <p:nvCxnSpPr>
          <p:cNvPr id="92" name="直接连接符 91"/>
          <p:cNvCxnSpPr/>
          <p:nvPr/>
        </p:nvCxnSpPr>
        <p:spPr>
          <a:xfrm flipV="1">
            <a:off x="5187950" y="3954780"/>
            <a:ext cx="3677920" cy="8255"/>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sp>
        <p:nvSpPr>
          <p:cNvPr id="94" name="TextBox 55"/>
          <p:cNvSpPr txBox="1"/>
          <p:nvPr/>
        </p:nvSpPr>
        <p:spPr>
          <a:xfrm>
            <a:off x="5154930" y="3187700"/>
            <a:ext cx="3649345" cy="645160"/>
          </a:xfrm>
          <a:prstGeom prst="rect">
            <a:avLst/>
          </a:prstGeom>
          <a:noFill/>
        </p:spPr>
        <p:txBody>
          <a:bodyPr wrap="square" rtlCol="0">
            <a:spAutoFit/>
          </a:bodyPr>
          <a:lstStyle/>
          <a:p>
            <a:pPr algn="ctr"/>
            <a:r>
              <a:rPr lang="zh-CN" altLang="en-US" sz="3600" b="1" dirty="0">
                <a:solidFill>
                  <a:srgbClr val="399644"/>
                </a:solidFill>
                <a:latin typeface="微软雅黑" panose="020B0503020204020204" pitchFamily="34" charset="-122"/>
                <a:ea typeface="微软雅黑" panose="020B0503020204020204" pitchFamily="34" charset="-122"/>
              </a:rPr>
              <a:t>重点</a:t>
            </a:r>
            <a:r>
              <a:rPr lang="en-US" altLang="zh-CN" sz="3600" b="1" dirty="0">
                <a:solidFill>
                  <a:srgbClr val="399644"/>
                </a:solidFill>
                <a:latin typeface="微软雅黑" panose="020B0503020204020204" pitchFamily="34" charset="-122"/>
                <a:ea typeface="微软雅黑" panose="020B0503020204020204" pitchFamily="34" charset="-122"/>
              </a:rPr>
              <a:t>2</a:t>
            </a:r>
            <a:r>
              <a:rPr lang="zh-CN" altLang="en-US" sz="3600" b="1" dirty="0">
                <a:solidFill>
                  <a:srgbClr val="399644"/>
                </a:solidFill>
                <a:latin typeface="微软雅黑" panose="020B0503020204020204" pitchFamily="34" charset="-122"/>
                <a:ea typeface="微软雅黑" panose="020B0503020204020204" pitchFamily="34" charset="-122"/>
              </a:rPr>
              <a:t>：立意</a:t>
            </a:r>
            <a:endParaRPr lang="zh-CN" altLang="en-US" sz="3600" b="1" dirty="0">
              <a:solidFill>
                <a:srgbClr val="399644"/>
              </a:solidFill>
              <a:latin typeface="微软雅黑" panose="020B0503020204020204" pitchFamily="34" charset="-122"/>
              <a:ea typeface="微软雅黑" panose="020B0503020204020204" pitchFamily="34" charset="-122"/>
            </a:endParaRPr>
          </a:p>
        </p:txBody>
      </p:sp>
      <p:cxnSp>
        <p:nvCxnSpPr>
          <p:cNvPr id="95" name="直接连接符 94"/>
          <p:cNvCxnSpPr/>
          <p:nvPr/>
        </p:nvCxnSpPr>
        <p:spPr>
          <a:xfrm flipV="1">
            <a:off x="5382895" y="4941570"/>
            <a:ext cx="3426460" cy="635"/>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sp>
        <p:nvSpPr>
          <p:cNvPr id="97" name="TextBox 59"/>
          <p:cNvSpPr txBox="1"/>
          <p:nvPr/>
        </p:nvSpPr>
        <p:spPr>
          <a:xfrm>
            <a:off x="5154930" y="5177155"/>
            <a:ext cx="3622040" cy="645160"/>
          </a:xfrm>
          <a:prstGeom prst="rect">
            <a:avLst/>
          </a:prstGeom>
          <a:noFill/>
        </p:spPr>
        <p:txBody>
          <a:bodyPr wrap="square" rtlCol="0">
            <a:spAutoFit/>
          </a:bodyPr>
          <a:lstStyle/>
          <a:p>
            <a:pPr algn="ctr"/>
            <a:r>
              <a:rPr lang="zh-CN" altLang="en-US" sz="3600" b="1" dirty="0">
                <a:solidFill>
                  <a:srgbClr val="399644"/>
                </a:solidFill>
                <a:latin typeface="微软雅黑" panose="020B0503020204020204" pitchFamily="34" charset="-122"/>
                <a:ea typeface="微软雅黑" panose="020B0503020204020204" pitchFamily="34" charset="-122"/>
              </a:rPr>
              <a:t>重点</a:t>
            </a:r>
            <a:r>
              <a:rPr lang="en-US" altLang="zh-CN" sz="3600" b="1" dirty="0">
                <a:solidFill>
                  <a:srgbClr val="399644"/>
                </a:solidFill>
                <a:latin typeface="微软雅黑" panose="020B0503020204020204" pitchFamily="34" charset="-122"/>
                <a:ea typeface="微软雅黑" panose="020B0503020204020204" pitchFamily="34" charset="-122"/>
              </a:rPr>
              <a:t>4</a:t>
            </a:r>
            <a:r>
              <a:rPr lang="zh-CN" altLang="en-US" sz="3600" b="1" dirty="0">
                <a:solidFill>
                  <a:srgbClr val="399644"/>
                </a:solidFill>
                <a:latin typeface="微软雅黑" panose="020B0503020204020204" pitchFamily="34" charset="-122"/>
                <a:ea typeface="微软雅黑" panose="020B0503020204020204" pitchFamily="34" charset="-122"/>
              </a:rPr>
              <a:t>：亮点</a:t>
            </a:r>
            <a:endParaRPr lang="zh-CN" altLang="en-US" sz="3600" b="1" dirty="0">
              <a:solidFill>
                <a:srgbClr val="399644"/>
              </a:solidFill>
              <a:latin typeface="微软雅黑" panose="020B0503020204020204" pitchFamily="34" charset="-122"/>
              <a:ea typeface="微软雅黑" panose="020B0503020204020204" pitchFamily="34" charset="-122"/>
            </a:endParaRPr>
          </a:p>
        </p:txBody>
      </p:sp>
      <p:cxnSp>
        <p:nvCxnSpPr>
          <p:cNvPr id="98" name="直接连接符 97"/>
          <p:cNvCxnSpPr/>
          <p:nvPr/>
        </p:nvCxnSpPr>
        <p:spPr>
          <a:xfrm>
            <a:off x="5154930" y="5872480"/>
            <a:ext cx="3716655" cy="635"/>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nvGrpSpPr>
          <p:cNvPr id="99" name="组合 98"/>
          <p:cNvGrpSpPr/>
          <p:nvPr/>
        </p:nvGrpSpPr>
        <p:grpSpPr>
          <a:xfrm>
            <a:off x="4371863" y="1415983"/>
            <a:ext cx="699854" cy="699854"/>
            <a:chOff x="2627784" y="1701415"/>
            <a:chExt cx="605681" cy="605681"/>
          </a:xfrm>
          <a:effectLst>
            <a:outerShdw blurRad="190500" dist="127000" dir="2700000" algn="tl" rotWithShape="0">
              <a:prstClr val="black">
                <a:alpha val="40000"/>
              </a:prstClr>
            </a:outerShdw>
          </a:effectLst>
        </p:grpSpPr>
        <p:sp>
          <p:nvSpPr>
            <p:cNvPr id="100" name="椭圆 99"/>
            <p:cNvSpPr/>
            <p:nvPr/>
          </p:nvSpPr>
          <p:spPr>
            <a:xfrm>
              <a:off x="2627784" y="1701415"/>
              <a:ext cx="605681" cy="605681"/>
            </a:xfrm>
            <a:prstGeom prst="ellipse">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b="1">
                <a:solidFill>
                  <a:schemeClr val="tx1">
                    <a:lumMod val="65000"/>
                    <a:lumOff val="35000"/>
                  </a:schemeClr>
                </a:solidFill>
              </a:endParaRPr>
            </a:p>
          </p:txBody>
        </p:sp>
        <p:grpSp>
          <p:nvGrpSpPr>
            <p:cNvPr id="101" name="Group 27"/>
            <p:cNvGrpSpPr>
              <a:grpSpLocks noChangeAspect="1"/>
            </p:cNvGrpSpPr>
            <p:nvPr/>
          </p:nvGrpSpPr>
          <p:grpSpPr bwMode="auto">
            <a:xfrm>
              <a:off x="2754994" y="1831401"/>
              <a:ext cx="351260" cy="345708"/>
              <a:chOff x="-2952" y="-1157"/>
              <a:chExt cx="3605" cy="3548"/>
            </a:xfrm>
          </p:grpSpPr>
          <p:sp>
            <p:nvSpPr>
              <p:cNvPr id="102" name="Freeform 28"/>
              <p:cNvSpPr/>
              <p:nvPr/>
            </p:nvSpPr>
            <p:spPr bwMode="auto">
              <a:xfrm>
                <a:off x="-1015" y="806"/>
                <a:ext cx="574" cy="550"/>
              </a:xfrm>
              <a:custGeom>
                <a:avLst/>
                <a:gdLst>
                  <a:gd name="T0" fmla="*/ 181 w 243"/>
                  <a:gd name="T1" fmla="*/ 76 h 233"/>
                  <a:gd name="T2" fmla="*/ 172 w 243"/>
                  <a:gd name="T3" fmla="*/ 75 h 233"/>
                  <a:gd name="T4" fmla="*/ 154 w 243"/>
                  <a:gd name="T5" fmla="*/ 58 h 233"/>
                  <a:gd name="T6" fmla="*/ 133 w 243"/>
                  <a:gd name="T7" fmla="*/ 64 h 233"/>
                  <a:gd name="T8" fmla="*/ 75 w 243"/>
                  <a:gd name="T9" fmla="*/ 9 h 233"/>
                  <a:gd name="T10" fmla="*/ 13 w 243"/>
                  <a:gd name="T11" fmla="*/ 75 h 233"/>
                  <a:gd name="T12" fmla="*/ 71 w 243"/>
                  <a:gd name="T13" fmla="*/ 129 h 233"/>
                  <a:gd name="T14" fmla="*/ 69 w 243"/>
                  <a:gd name="T15" fmla="*/ 150 h 233"/>
                  <a:gd name="T16" fmla="*/ 86 w 243"/>
                  <a:gd name="T17" fmla="*/ 166 h 233"/>
                  <a:gd name="T18" fmla="*/ 88 w 243"/>
                  <a:gd name="T19" fmla="*/ 176 h 233"/>
                  <a:gd name="T20" fmla="*/ 150 w 243"/>
                  <a:gd name="T21" fmla="*/ 233 h 233"/>
                  <a:gd name="T22" fmla="*/ 243 w 243"/>
                  <a:gd name="T23" fmla="*/ 133 h 233"/>
                  <a:gd name="T24" fmla="*/ 181 w 243"/>
                  <a:gd name="T25" fmla="*/ 76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3" h="233">
                    <a:moveTo>
                      <a:pt x="181" y="76"/>
                    </a:moveTo>
                    <a:cubicBezTo>
                      <a:pt x="179" y="74"/>
                      <a:pt x="176" y="74"/>
                      <a:pt x="172" y="75"/>
                    </a:cubicBezTo>
                    <a:cubicBezTo>
                      <a:pt x="168" y="71"/>
                      <a:pt x="161" y="65"/>
                      <a:pt x="154" y="58"/>
                    </a:cubicBezTo>
                    <a:cubicBezTo>
                      <a:pt x="150" y="55"/>
                      <a:pt x="143" y="58"/>
                      <a:pt x="133" y="64"/>
                    </a:cubicBezTo>
                    <a:cubicBezTo>
                      <a:pt x="119" y="51"/>
                      <a:pt x="83" y="17"/>
                      <a:pt x="75" y="9"/>
                    </a:cubicBezTo>
                    <a:cubicBezTo>
                      <a:pt x="64" y="0"/>
                      <a:pt x="0" y="64"/>
                      <a:pt x="13" y="75"/>
                    </a:cubicBezTo>
                    <a:cubicBezTo>
                      <a:pt x="22" y="84"/>
                      <a:pt x="57" y="116"/>
                      <a:pt x="71" y="129"/>
                    </a:cubicBezTo>
                    <a:cubicBezTo>
                      <a:pt x="66" y="139"/>
                      <a:pt x="64" y="146"/>
                      <a:pt x="69" y="150"/>
                    </a:cubicBezTo>
                    <a:cubicBezTo>
                      <a:pt x="75" y="157"/>
                      <a:pt x="81" y="162"/>
                      <a:pt x="86" y="166"/>
                    </a:cubicBezTo>
                    <a:cubicBezTo>
                      <a:pt x="85" y="170"/>
                      <a:pt x="85" y="174"/>
                      <a:pt x="88" y="176"/>
                    </a:cubicBezTo>
                    <a:cubicBezTo>
                      <a:pt x="97" y="183"/>
                      <a:pt x="121" y="206"/>
                      <a:pt x="150" y="233"/>
                    </a:cubicBezTo>
                    <a:cubicBezTo>
                      <a:pt x="243" y="133"/>
                      <a:pt x="243" y="133"/>
                      <a:pt x="243" y="133"/>
                    </a:cubicBezTo>
                    <a:cubicBezTo>
                      <a:pt x="215" y="108"/>
                      <a:pt x="193" y="86"/>
                      <a:pt x="181"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03" name="Freeform 29"/>
              <p:cNvSpPr>
                <a:spLocks noEditPoints="1"/>
              </p:cNvSpPr>
              <p:nvPr/>
            </p:nvSpPr>
            <p:spPr bwMode="auto">
              <a:xfrm>
                <a:off x="-741" y="1052"/>
                <a:ext cx="1394" cy="1339"/>
              </a:xfrm>
              <a:custGeom>
                <a:avLst/>
                <a:gdLst>
                  <a:gd name="T0" fmla="*/ 383 w 590"/>
                  <a:gd name="T1" fmla="*/ 553 h 567"/>
                  <a:gd name="T2" fmla="*/ 20 w 590"/>
                  <a:gd name="T3" fmla="*/ 219 h 567"/>
                  <a:gd name="T4" fmla="*/ 20 w 590"/>
                  <a:gd name="T5" fmla="*/ 219 h 567"/>
                  <a:gd name="T6" fmla="*/ 2 w 590"/>
                  <a:gd name="T7" fmla="*/ 168 h 567"/>
                  <a:gd name="T8" fmla="*/ 2 w 590"/>
                  <a:gd name="T9" fmla="*/ 168 h 567"/>
                  <a:gd name="T10" fmla="*/ 22 w 590"/>
                  <a:gd name="T11" fmla="*/ 116 h 567"/>
                  <a:gd name="T12" fmla="*/ 22 w 590"/>
                  <a:gd name="T13" fmla="*/ 116 h 567"/>
                  <a:gd name="T14" fmla="*/ 56 w 590"/>
                  <a:gd name="T15" fmla="*/ 74 h 567"/>
                  <a:gd name="T16" fmla="*/ 56 w 590"/>
                  <a:gd name="T17" fmla="*/ 74 h 567"/>
                  <a:gd name="T18" fmla="*/ 137 w 590"/>
                  <a:gd name="T19" fmla="*/ 8 h 567"/>
                  <a:gd name="T20" fmla="*/ 137 w 590"/>
                  <a:gd name="T21" fmla="*/ 8 h 567"/>
                  <a:gd name="T22" fmla="*/ 175 w 590"/>
                  <a:gd name="T23" fmla="*/ 1 h 567"/>
                  <a:gd name="T24" fmla="*/ 175 w 590"/>
                  <a:gd name="T25" fmla="*/ 1 h 567"/>
                  <a:gd name="T26" fmla="*/ 209 w 590"/>
                  <a:gd name="T27" fmla="*/ 16 h 567"/>
                  <a:gd name="T28" fmla="*/ 209 w 590"/>
                  <a:gd name="T29" fmla="*/ 16 h 567"/>
                  <a:gd name="T30" fmla="*/ 573 w 590"/>
                  <a:gd name="T31" fmla="*/ 351 h 567"/>
                  <a:gd name="T32" fmla="*/ 573 w 590"/>
                  <a:gd name="T33" fmla="*/ 351 h 567"/>
                  <a:gd name="T34" fmla="*/ 573 w 590"/>
                  <a:gd name="T35" fmla="*/ 351 h 567"/>
                  <a:gd name="T36" fmla="*/ 589 w 590"/>
                  <a:gd name="T37" fmla="*/ 394 h 567"/>
                  <a:gd name="T38" fmla="*/ 589 w 590"/>
                  <a:gd name="T39" fmla="*/ 394 h 567"/>
                  <a:gd name="T40" fmla="*/ 581 w 590"/>
                  <a:gd name="T41" fmla="*/ 420 h 567"/>
                  <a:gd name="T42" fmla="*/ 581 w 590"/>
                  <a:gd name="T43" fmla="*/ 420 h 567"/>
                  <a:gd name="T44" fmla="*/ 571 w 590"/>
                  <a:gd name="T45" fmla="*/ 435 h 567"/>
                  <a:gd name="T46" fmla="*/ 571 w 590"/>
                  <a:gd name="T47" fmla="*/ 435 h 567"/>
                  <a:gd name="T48" fmla="*/ 547 w 590"/>
                  <a:gd name="T49" fmla="*/ 466 h 567"/>
                  <a:gd name="T50" fmla="*/ 547 w 590"/>
                  <a:gd name="T51" fmla="*/ 466 h 567"/>
                  <a:gd name="T52" fmla="*/ 485 w 590"/>
                  <a:gd name="T53" fmla="*/ 531 h 567"/>
                  <a:gd name="T54" fmla="*/ 485 w 590"/>
                  <a:gd name="T55" fmla="*/ 531 h 567"/>
                  <a:gd name="T56" fmla="*/ 442 w 590"/>
                  <a:gd name="T57" fmla="*/ 562 h 567"/>
                  <a:gd name="T58" fmla="*/ 442 w 590"/>
                  <a:gd name="T59" fmla="*/ 562 h 567"/>
                  <a:gd name="T60" fmla="*/ 414 w 590"/>
                  <a:gd name="T61" fmla="*/ 566 h 567"/>
                  <a:gd name="T62" fmla="*/ 414 w 590"/>
                  <a:gd name="T63" fmla="*/ 566 h 567"/>
                  <a:gd name="T64" fmla="*/ 414 w 590"/>
                  <a:gd name="T65" fmla="*/ 566 h 567"/>
                  <a:gd name="T66" fmla="*/ 414 w 590"/>
                  <a:gd name="T67" fmla="*/ 566 h 567"/>
                  <a:gd name="T68" fmla="*/ 383 w 590"/>
                  <a:gd name="T69" fmla="*/ 553 h 567"/>
                  <a:gd name="T70" fmla="*/ 422 w 590"/>
                  <a:gd name="T71" fmla="*/ 454 h 567"/>
                  <a:gd name="T72" fmla="*/ 425 w 590"/>
                  <a:gd name="T73" fmla="*/ 452 h 567"/>
                  <a:gd name="T74" fmla="*/ 425 w 590"/>
                  <a:gd name="T75" fmla="*/ 452 h 567"/>
                  <a:gd name="T76" fmla="*/ 476 w 590"/>
                  <a:gd name="T77" fmla="*/ 397 h 567"/>
                  <a:gd name="T78" fmla="*/ 476 w 590"/>
                  <a:gd name="T79" fmla="*/ 397 h 567"/>
                  <a:gd name="T80" fmla="*/ 476 w 590"/>
                  <a:gd name="T81" fmla="*/ 396 h 567"/>
                  <a:gd name="T82" fmla="*/ 476 w 590"/>
                  <a:gd name="T83" fmla="*/ 396 h 567"/>
                  <a:gd name="T84" fmla="*/ 163 w 590"/>
                  <a:gd name="T85" fmla="*/ 108 h 567"/>
                  <a:gd name="T86" fmla="*/ 163 w 590"/>
                  <a:gd name="T87" fmla="*/ 108 h 567"/>
                  <a:gd name="T88" fmla="*/ 157 w 590"/>
                  <a:gd name="T89" fmla="*/ 113 h 567"/>
                  <a:gd name="T90" fmla="*/ 157 w 590"/>
                  <a:gd name="T91" fmla="*/ 113 h 567"/>
                  <a:gd name="T92" fmla="*/ 112 w 590"/>
                  <a:gd name="T93" fmla="*/ 160 h 567"/>
                  <a:gd name="T94" fmla="*/ 112 w 590"/>
                  <a:gd name="T95" fmla="*/ 160 h 567"/>
                  <a:gd name="T96" fmla="*/ 108 w 590"/>
                  <a:gd name="T97" fmla="*/ 165 h 567"/>
                  <a:gd name="T98" fmla="*/ 108 w 590"/>
                  <a:gd name="T99" fmla="*/ 165 h 567"/>
                  <a:gd name="T100" fmla="*/ 422 w 590"/>
                  <a:gd name="T101" fmla="*/ 454 h 5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90" h="567">
                    <a:moveTo>
                      <a:pt x="383" y="553"/>
                    </a:moveTo>
                    <a:cubicBezTo>
                      <a:pt x="374" y="544"/>
                      <a:pt x="31" y="229"/>
                      <a:pt x="20" y="219"/>
                    </a:cubicBezTo>
                    <a:cubicBezTo>
                      <a:pt x="20" y="219"/>
                      <a:pt x="20" y="219"/>
                      <a:pt x="20" y="219"/>
                    </a:cubicBezTo>
                    <a:cubicBezTo>
                      <a:pt x="4" y="204"/>
                      <a:pt x="0" y="181"/>
                      <a:pt x="2" y="168"/>
                    </a:cubicBezTo>
                    <a:cubicBezTo>
                      <a:pt x="2" y="168"/>
                      <a:pt x="2" y="168"/>
                      <a:pt x="2" y="168"/>
                    </a:cubicBezTo>
                    <a:cubicBezTo>
                      <a:pt x="4" y="144"/>
                      <a:pt x="13" y="131"/>
                      <a:pt x="22" y="116"/>
                    </a:cubicBezTo>
                    <a:cubicBezTo>
                      <a:pt x="22" y="116"/>
                      <a:pt x="22" y="116"/>
                      <a:pt x="22" y="116"/>
                    </a:cubicBezTo>
                    <a:cubicBezTo>
                      <a:pt x="32" y="101"/>
                      <a:pt x="43" y="87"/>
                      <a:pt x="56" y="74"/>
                    </a:cubicBezTo>
                    <a:cubicBezTo>
                      <a:pt x="56" y="74"/>
                      <a:pt x="56" y="74"/>
                      <a:pt x="56" y="74"/>
                    </a:cubicBezTo>
                    <a:cubicBezTo>
                      <a:pt x="82" y="46"/>
                      <a:pt x="108" y="23"/>
                      <a:pt x="137" y="8"/>
                    </a:cubicBezTo>
                    <a:cubicBezTo>
                      <a:pt x="137" y="8"/>
                      <a:pt x="137" y="8"/>
                      <a:pt x="137" y="8"/>
                    </a:cubicBezTo>
                    <a:cubicBezTo>
                      <a:pt x="147" y="4"/>
                      <a:pt x="157" y="0"/>
                      <a:pt x="175" y="1"/>
                    </a:cubicBezTo>
                    <a:cubicBezTo>
                      <a:pt x="175" y="1"/>
                      <a:pt x="175" y="1"/>
                      <a:pt x="175" y="1"/>
                    </a:cubicBezTo>
                    <a:cubicBezTo>
                      <a:pt x="185" y="2"/>
                      <a:pt x="199" y="6"/>
                      <a:pt x="209" y="16"/>
                    </a:cubicBezTo>
                    <a:cubicBezTo>
                      <a:pt x="209" y="16"/>
                      <a:pt x="209" y="16"/>
                      <a:pt x="209" y="16"/>
                    </a:cubicBezTo>
                    <a:cubicBezTo>
                      <a:pt x="218" y="25"/>
                      <a:pt x="556" y="335"/>
                      <a:pt x="573" y="351"/>
                    </a:cubicBezTo>
                    <a:cubicBezTo>
                      <a:pt x="573" y="351"/>
                      <a:pt x="573" y="351"/>
                      <a:pt x="573" y="351"/>
                    </a:cubicBezTo>
                    <a:cubicBezTo>
                      <a:pt x="573" y="351"/>
                      <a:pt x="573" y="351"/>
                      <a:pt x="573" y="351"/>
                    </a:cubicBezTo>
                    <a:cubicBezTo>
                      <a:pt x="589" y="367"/>
                      <a:pt x="590" y="386"/>
                      <a:pt x="589" y="394"/>
                    </a:cubicBezTo>
                    <a:cubicBezTo>
                      <a:pt x="589" y="394"/>
                      <a:pt x="589" y="394"/>
                      <a:pt x="589" y="394"/>
                    </a:cubicBezTo>
                    <a:cubicBezTo>
                      <a:pt x="587" y="409"/>
                      <a:pt x="583" y="414"/>
                      <a:pt x="581" y="420"/>
                    </a:cubicBezTo>
                    <a:cubicBezTo>
                      <a:pt x="581" y="420"/>
                      <a:pt x="581" y="420"/>
                      <a:pt x="581" y="420"/>
                    </a:cubicBezTo>
                    <a:cubicBezTo>
                      <a:pt x="578" y="425"/>
                      <a:pt x="575" y="430"/>
                      <a:pt x="571" y="435"/>
                    </a:cubicBezTo>
                    <a:cubicBezTo>
                      <a:pt x="571" y="435"/>
                      <a:pt x="571" y="435"/>
                      <a:pt x="571" y="435"/>
                    </a:cubicBezTo>
                    <a:cubicBezTo>
                      <a:pt x="564" y="445"/>
                      <a:pt x="556" y="455"/>
                      <a:pt x="547" y="466"/>
                    </a:cubicBezTo>
                    <a:cubicBezTo>
                      <a:pt x="547" y="466"/>
                      <a:pt x="547" y="466"/>
                      <a:pt x="547" y="466"/>
                    </a:cubicBezTo>
                    <a:cubicBezTo>
                      <a:pt x="528" y="488"/>
                      <a:pt x="506" y="512"/>
                      <a:pt x="485" y="531"/>
                    </a:cubicBezTo>
                    <a:cubicBezTo>
                      <a:pt x="485" y="531"/>
                      <a:pt x="485" y="531"/>
                      <a:pt x="485" y="531"/>
                    </a:cubicBezTo>
                    <a:cubicBezTo>
                      <a:pt x="471" y="543"/>
                      <a:pt x="461" y="553"/>
                      <a:pt x="442" y="562"/>
                    </a:cubicBezTo>
                    <a:cubicBezTo>
                      <a:pt x="442" y="562"/>
                      <a:pt x="442" y="562"/>
                      <a:pt x="442" y="562"/>
                    </a:cubicBezTo>
                    <a:cubicBezTo>
                      <a:pt x="436" y="564"/>
                      <a:pt x="429" y="567"/>
                      <a:pt x="414" y="566"/>
                    </a:cubicBezTo>
                    <a:cubicBezTo>
                      <a:pt x="414" y="566"/>
                      <a:pt x="414" y="566"/>
                      <a:pt x="414" y="566"/>
                    </a:cubicBezTo>
                    <a:cubicBezTo>
                      <a:pt x="414" y="566"/>
                      <a:pt x="414" y="566"/>
                      <a:pt x="414" y="566"/>
                    </a:cubicBezTo>
                    <a:cubicBezTo>
                      <a:pt x="414" y="566"/>
                      <a:pt x="414" y="566"/>
                      <a:pt x="414" y="566"/>
                    </a:cubicBezTo>
                    <a:cubicBezTo>
                      <a:pt x="406" y="566"/>
                      <a:pt x="394" y="562"/>
                      <a:pt x="383" y="553"/>
                    </a:cubicBezTo>
                    <a:close/>
                    <a:moveTo>
                      <a:pt x="422" y="454"/>
                    </a:moveTo>
                    <a:cubicBezTo>
                      <a:pt x="423" y="453"/>
                      <a:pt x="424" y="453"/>
                      <a:pt x="425" y="452"/>
                    </a:cubicBezTo>
                    <a:cubicBezTo>
                      <a:pt x="425" y="452"/>
                      <a:pt x="425" y="452"/>
                      <a:pt x="425" y="452"/>
                    </a:cubicBezTo>
                    <a:cubicBezTo>
                      <a:pt x="441" y="436"/>
                      <a:pt x="461" y="415"/>
                      <a:pt x="476" y="397"/>
                    </a:cubicBezTo>
                    <a:cubicBezTo>
                      <a:pt x="476" y="397"/>
                      <a:pt x="476" y="397"/>
                      <a:pt x="476" y="397"/>
                    </a:cubicBezTo>
                    <a:cubicBezTo>
                      <a:pt x="476" y="397"/>
                      <a:pt x="476" y="397"/>
                      <a:pt x="476" y="396"/>
                    </a:cubicBezTo>
                    <a:cubicBezTo>
                      <a:pt x="476" y="396"/>
                      <a:pt x="476" y="396"/>
                      <a:pt x="476" y="396"/>
                    </a:cubicBezTo>
                    <a:cubicBezTo>
                      <a:pt x="388" y="313"/>
                      <a:pt x="241" y="181"/>
                      <a:pt x="163" y="108"/>
                    </a:cubicBezTo>
                    <a:cubicBezTo>
                      <a:pt x="163" y="108"/>
                      <a:pt x="163" y="108"/>
                      <a:pt x="163" y="108"/>
                    </a:cubicBezTo>
                    <a:cubicBezTo>
                      <a:pt x="161" y="110"/>
                      <a:pt x="159" y="112"/>
                      <a:pt x="157" y="113"/>
                    </a:cubicBezTo>
                    <a:cubicBezTo>
                      <a:pt x="157" y="113"/>
                      <a:pt x="157" y="113"/>
                      <a:pt x="157" y="113"/>
                    </a:cubicBezTo>
                    <a:cubicBezTo>
                      <a:pt x="142" y="126"/>
                      <a:pt x="124" y="145"/>
                      <a:pt x="112" y="160"/>
                    </a:cubicBezTo>
                    <a:cubicBezTo>
                      <a:pt x="112" y="160"/>
                      <a:pt x="112" y="160"/>
                      <a:pt x="112" y="160"/>
                    </a:cubicBezTo>
                    <a:cubicBezTo>
                      <a:pt x="110" y="162"/>
                      <a:pt x="109" y="164"/>
                      <a:pt x="108" y="165"/>
                    </a:cubicBezTo>
                    <a:cubicBezTo>
                      <a:pt x="108" y="165"/>
                      <a:pt x="108" y="165"/>
                      <a:pt x="108" y="165"/>
                    </a:cubicBezTo>
                    <a:cubicBezTo>
                      <a:pt x="185" y="237"/>
                      <a:pt x="335" y="373"/>
                      <a:pt x="422" y="45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04" name="Freeform 30"/>
              <p:cNvSpPr>
                <a:spLocks noEditPoints="1"/>
              </p:cNvSpPr>
              <p:nvPr/>
            </p:nvSpPr>
            <p:spPr bwMode="auto">
              <a:xfrm>
                <a:off x="-2952" y="-1157"/>
                <a:ext cx="2488" cy="2492"/>
              </a:xfrm>
              <a:custGeom>
                <a:avLst/>
                <a:gdLst>
                  <a:gd name="T0" fmla="*/ 482 w 1053"/>
                  <a:gd name="T1" fmla="*/ 1042 h 1055"/>
                  <a:gd name="T2" fmla="*/ 177 w 1053"/>
                  <a:gd name="T3" fmla="*/ 906 h 1055"/>
                  <a:gd name="T4" fmla="*/ 177 w 1053"/>
                  <a:gd name="T5" fmla="*/ 906 h 1055"/>
                  <a:gd name="T6" fmla="*/ 13 w 1053"/>
                  <a:gd name="T7" fmla="*/ 483 h 1055"/>
                  <a:gd name="T8" fmla="*/ 13 w 1053"/>
                  <a:gd name="T9" fmla="*/ 483 h 1055"/>
                  <a:gd name="T10" fmla="*/ 148 w 1053"/>
                  <a:gd name="T11" fmla="*/ 177 h 1055"/>
                  <a:gd name="T12" fmla="*/ 148 w 1053"/>
                  <a:gd name="T13" fmla="*/ 177 h 1055"/>
                  <a:gd name="T14" fmla="*/ 148 w 1053"/>
                  <a:gd name="T15" fmla="*/ 177 h 1055"/>
                  <a:gd name="T16" fmla="*/ 571 w 1053"/>
                  <a:gd name="T17" fmla="*/ 13 h 1055"/>
                  <a:gd name="T18" fmla="*/ 571 w 1053"/>
                  <a:gd name="T19" fmla="*/ 13 h 1055"/>
                  <a:gd name="T20" fmla="*/ 877 w 1053"/>
                  <a:gd name="T21" fmla="*/ 148 h 1055"/>
                  <a:gd name="T22" fmla="*/ 877 w 1053"/>
                  <a:gd name="T23" fmla="*/ 148 h 1055"/>
                  <a:gd name="T24" fmla="*/ 1040 w 1053"/>
                  <a:gd name="T25" fmla="*/ 572 h 1055"/>
                  <a:gd name="T26" fmla="*/ 1040 w 1053"/>
                  <a:gd name="T27" fmla="*/ 572 h 1055"/>
                  <a:gd name="T28" fmla="*/ 905 w 1053"/>
                  <a:gd name="T29" fmla="*/ 878 h 1055"/>
                  <a:gd name="T30" fmla="*/ 905 w 1053"/>
                  <a:gd name="T31" fmla="*/ 878 h 1055"/>
                  <a:gd name="T32" fmla="*/ 483 w 1053"/>
                  <a:gd name="T33" fmla="*/ 1042 h 1055"/>
                  <a:gd name="T34" fmla="*/ 483 w 1053"/>
                  <a:gd name="T35" fmla="*/ 1042 h 1055"/>
                  <a:gd name="T36" fmla="*/ 482 w 1053"/>
                  <a:gd name="T37" fmla="*/ 1042 h 1055"/>
                  <a:gd name="T38" fmla="*/ 221 w 1053"/>
                  <a:gd name="T39" fmla="*/ 244 h 1055"/>
                  <a:gd name="T40" fmla="*/ 221 w 1053"/>
                  <a:gd name="T41" fmla="*/ 244 h 1055"/>
                  <a:gd name="T42" fmla="*/ 112 w 1053"/>
                  <a:gd name="T43" fmla="*/ 491 h 1055"/>
                  <a:gd name="T44" fmla="*/ 112 w 1053"/>
                  <a:gd name="T45" fmla="*/ 491 h 1055"/>
                  <a:gd name="T46" fmla="*/ 244 w 1053"/>
                  <a:gd name="T47" fmla="*/ 834 h 1055"/>
                  <a:gd name="T48" fmla="*/ 244 w 1053"/>
                  <a:gd name="T49" fmla="*/ 834 h 1055"/>
                  <a:gd name="T50" fmla="*/ 491 w 1053"/>
                  <a:gd name="T51" fmla="*/ 943 h 1055"/>
                  <a:gd name="T52" fmla="*/ 491 w 1053"/>
                  <a:gd name="T53" fmla="*/ 943 h 1055"/>
                  <a:gd name="T54" fmla="*/ 833 w 1053"/>
                  <a:gd name="T55" fmla="*/ 810 h 1055"/>
                  <a:gd name="T56" fmla="*/ 833 w 1053"/>
                  <a:gd name="T57" fmla="*/ 810 h 1055"/>
                  <a:gd name="T58" fmla="*/ 942 w 1053"/>
                  <a:gd name="T59" fmla="*/ 563 h 1055"/>
                  <a:gd name="T60" fmla="*/ 942 w 1053"/>
                  <a:gd name="T61" fmla="*/ 563 h 1055"/>
                  <a:gd name="T62" fmla="*/ 810 w 1053"/>
                  <a:gd name="T63" fmla="*/ 221 h 1055"/>
                  <a:gd name="T64" fmla="*/ 810 w 1053"/>
                  <a:gd name="T65" fmla="*/ 221 h 1055"/>
                  <a:gd name="T66" fmla="*/ 563 w 1053"/>
                  <a:gd name="T67" fmla="*/ 111 h 1055"/>
                  <a:gd name="T68" fmla="*/ 563 w 1053"/>
                  <a:gd name="T69" fmla="*/ 111 h 1055"/>
                  <a:gd name="T70" fmla="*/ 221 w 1053"/>
                  <a:gd name="T71" fmla="*/ 244 h 1055"/>
                  <a:gd name="T72" fmla="*/ 221 w 1053"/>
                  <a:gd name="T73" fmla="*/ 244 h 1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53" h="1055">
                    <a:moveTo>
                      <a:pt x="482" y="1042"/>
                    </a:moveTo>
                    <a:cubicBezTo>
                      <a:pt x="372" y="1032"/>
                      <a:pt x="264" y="987"/>
                      <a:pt x="177" y="906"/>
                    </a:cubicBezTo>
                    <a:cubicBezTo>
                      <a:pt x="177" y="906"/>
                      <a:pt x="177" y="906"/>
                      <a:pt x="177" y="906"/>
                    </a:cubicBezTo>
                    <a:cubicBezTo>
                      <a:pt x="55" y="794"/>
                      <a:pt x="0" y="636"/>
                      <a:pt x="13" y="483"/>
                    </a:cubicBezTo>
                    <a:cubicBezTo>
                      <a:pt x="13" y="483"/>
                      <a:pt x="13" y="483"/>
                      <a:pt x="13" y="483"/>
                    </a:cubicBezTo>
                    <a:cubicBezTo>
                      <a:pt x="23" y="373"/>
                      <a:pt x="68" y="264"/>
                      <a:pt x="148" y="177"/>
                    </a:cubicBezTo>
                    <a:cubicBezTo>
                      <a:pt x="148" y="177"/>
                      <a:pt x="148" y="177"/>
                      <a:pt x="148" y="177"/>
                    </a:cubicBezTo>
                    <a:cubicBezTo>
                      <a:pt x="148" y="177"/>
                      <a:pt x="148" y="177"/>
                      <a:pt x="148" y="177"/>
                    </a:cubicBezTo>
                    <a:cubicBezTo>
                      <a:pt x="261" y="55"/>
                      <a:pt x="418" y="0"/>
                      <a:pt x="571" y="13"/>
                    </a:cubicBezTo>
                    <a:cubicBezTo>
                      <a:pt x="571" y="13"/>
                      <a:pt x="571" y="13"/>
                      <a:pt x="571" y="13"/>
                    </a:cubicBezTo>
                    <a:cubicBezTo>
                      <a:pt x="681" y="22"/>
                      <a:pt x="789" y="67"/>
                      <a:pt x="877" y="148"/>
                    </a:cubicBezTo>
                    <a:cubicBezTo>
                      <a:pt x="877" y="148"/>
                      <a:pt x="877" y="148"/>
                      <a:pt x="877" y="148"/>
                    </a:cubicBezTo>
                    <a:cubicBezTo>
                      <a:pt x="998" y="261"/>
                      <a:pt x="1053" y="418"/>
                      <a:pt x="1040" y="572"/>
                    </a:cubicBezTo>
                    <a:cubicBezTo>
                      <a:pt x="1040" y="572"/>
                      <a:pt x="1040" y="572"/>
                      <a:pt x="1040" y="572"/>
                    </a:cubicBezTo>
                    <a:cubicBezTo>
                      <a:pt x="1031" y="682"/>
                      <a:pt x="986" y="790"/>
                      <a:pt x="905" y="878"/>
                    </a:cubicBezTo>
                    <a:cubicBezTo>
                      <a:pt x="905" y="878"/>
                      <a:pt x="905" y="878"/>
                      <a:pt x="905" y="878"/>
                    </a:cubicBezTo>
                    <a:cubicBezTo>
                      <a:pt x="793" y="999"/>
                      <a:pt x="635" y="1055"/>
                      <a:pt x="483" y="1042"/>
                    </a:cubicBezTo>
                    <a:cubicBezTo>
                      <a:pt x="483" y="1042"/>
                      <a:pt x="483" y="1042"/>
                      <a:pt x="483" y="1042"/>
                    </a:cubicBezTo>
                    <a:cubicBezTo>
                      <a:pt x="482" y="1042"/>
                      <a:pt x="482" y="1042"/>
                      <a:pt x="482" y="1042"/>
                    </a:cubicBezTo>
                    <a:close/>
                    <a:moveTo>
                      <a:pt x="221" y="244"/>
                    </a:moveTo>
                    <a:cubicBezTo>
                      <a:pt x="221" y="244"/>
                      <a:pt x="221" y="244"/>
                      <a:pt x="221" y="244"/>
                    </a:cubicBezTo>
                    <a:cubicBezTo>
                      <a:pt x="155" y="315"/>
                      <a:pt x="119" y="402"/>
                      <a:pt x="112" y="491"/>
                    </a:cubicBezTo>
                    <a:cubicBezTo>
                      <a:pt x="112" y="491"/>
                      <a:pt x="112" y="491"/>
                      <a:pt x="112" y="491"/>
                    </a:cubicBezTo>
                    <a:cubicBezTo>
                      <a:pt x="101" y="615"/>
                      <a:pt x="145" y="743"/>
                      <a:pt x="244" y="834"/>
                    </a:cubicBezTo>
                    <a:cubicBezTo>
                      <a:pt x="244" y="834"/>
                      <a:pt x="244" y="834"/>
                      <a:pt x="244" y="834"/>
                    </a:cubicBezTo>
                    <a:cubicBezTo>
                      <a:pt x="315" y="899"/>
                      <a:pt x="402" y="935"/>
                      <a:pt x="491" y="943"/>
                    </a:cubicBezTo>
                    <a:cubicBezTo>
                      <a:pt x="491" y="943"/>
                      <a:pt x="491" y="943"/>
                      <a:pt x="491" y="943"/>
                    </a:cubicBezTo>
                    <a:cubicBezTo>
                      <a:pt x="615" y="954"/>
                      <a:pt x="742" y="909"/>
                      <a:pt x="833" y="810"/>
                    </a:cubicBezTo>
                    <a:cubicBezTo>
                      <a:pt x="833" y="810"/>
                      <a:pt x="833" y="810"/>
                      <a:pt x="833" y="810"/>
                    </a:cubicBezTo>
                    <a:cubicBezTo>
                      <a:pt x="898" y="740"/>
                      <a:pt x="934" y="652"/>
                      <a:pt x="942" y="563"/>
                    </a:cubicBezTo>
                    <a:cubicBezTo>
                      <a:pt x="942" y="563"/>
                      <a:pt x="942" y="563"/>
                      <a:pt x="942" y="563"/>
                    </a:cubicBezTo>
                    <a:cubicBezTo>
                      <a:pt x="952" y="439"/>
                      <a:pt x="908" y="312"/>
                      <a:pt x="810" y="221"/>
                    </a:cubicBezTo>
                    <a:cubicBezTo>
                      <a:pt x="810" y="221"/>
                      <a:pt x="810" y="221"/>
                      <a:pt x="810" y="221"/>
                    </a:cubicBezTo>
                    <a:cubicBezTo>
                      <a:pt x="739" y="155"/>
                      <a:pt x="652" y="119"/>
                      <a:pt x="563" y="111"/>
                    </a:cubicBezTo>
                    <a:cubicBezTo>
                      <a:pt x="563" y="111"/>
                      <a:pt x="563" y="111"/>
                      <a:pt x="563" y="111"/>
                    </a:cubicBezTo>
                    <a:cubicBezTo>
                      <a:pt x="439" y="101"/>
                      <a:pt x="312" y="145"/>
                      <a:pt x="221" y="244"/>
                    </a:cubicBezTo>
                    <a:cubicBezTo>
                      <a:pt x="221" y="244"/>
                      <a:pt x="221" y="244"/>
                      <a:pt x="221" y="2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grpSp>
      </p:grpSp>
      <p:sp>
        <p:nvSpPr>
          <p:cNvPr id="106" name="椭圆 105"/>
          <p:cNvSpPr/>
          <p:nvPr/>
        </p:nvSpPr>
        <p:spPr>
          <a:xfrm>
            <a:off x="4371975" y="3291840"/>
            <a:ext cx="699770" cy="699770"/>
          </a:xfrm>
          <a:prstGeom prst="ellipse">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b="1">
              <a:solidFill>
                <a:schemeClr val="tx1">
                  <a:lumMod val="65000"/>
                  <a:lumOff val="35000"/>
                </a:schemeClr>
              </a:solidFill>
            </a:endParaRPr>
          </a:p>
        </p:txBody>
      </p:sp>
      <p:grpSp>
        <p:nvGrpSpPr>
          <p:cNvPr id="107" name="Group 35"/>
          <p:cNvGrpSpPr>
            <a:grpSpLocks noChangeAspect="1"/>
          </p:cNvGrpSpPr>
          <p:nvPr/>
        </p:nvGrpSpPr>
        <p:grpSpPr bwMode="auto">
          <a:xfrm rot="0">
            <a:off x="4525010" y="3450590"/>
            <a:ext cx="393700" cy="382270"/>
            <a:chOff x="-82" y="533"/>
            <a:chExt cx="1349" cy="1310"/>
          </a:xfrm>
        </p:grpSpPr>
        <p:sp>
          <p:nvSpPr>
            <p:cNvPr id="108" name="Freeform 36"/>
            <p:cNvSpPr>
              <a:spLocks noEditPoints="1"/>
            </p:cNvSpPr>
            <p:nvPr/>
          </p:nvSpPr>
          <p:spPr bwMode="auto">
            <a:xfrm>
              <a:off x="-82" y="849"/>
              <a:ext cx="1072" cy="994"/>
            </a:xfrm>
            <a:custGeom>
              <a:avLst/>
              <a:gdLst>
                <a:gd name="T0" fmla="*/ 225 w 454"/>
                <a:gd name="T1" fmla="*/ 0 h 421"/>
                <a:gd name="T2" fmla="*/ 304 w 454"/>
                <a:gd name="T3" fmla="*/ 16 h 421"/>
                <a:gd name="T4" fmla="*/ 411 w 454"/>
                <a:gd name="T5" fmla="*/ 280 h 421"/>
                <a:gd name="T6" fmla="*/ 225 w 454"/>
                <a:gd name="T7" fmla="*/ 403 h 421"/>
                <a:gd name="T8" fmla="*/ 224 w 454"/>
                <a:gd name="T9" fmla="*/ 403 h 421"/>
                <a:gd name="T10" fmla="*/ 224 w 454"/>
                <a:gd name="T11" fmla="*/ 403 h 421"/>
                <a:gd name="T12" fmla="*/ 219 w 454"/>
                <a:gd name="T13" fmla="*/ 405 h 421"/>
                <a:gd name="T14" fmla="*/ 145 w 454"/>
                <a:gd name="T15" fmla="*/ 421 h 421"/>
                <a:gd name="T16" fmla="*/ 84 w 454"/>
                <a:gd name="T17" fmla="*/ 412 h 421"/>
                <a:gd name="T18" fmla="*/ 81 w 454"/>
                <a:gd name="T19" fmla="*/ 409 h 421"/>
                <a:gd name="T20" fmla="*/ 127 w 454"/>
                <a:gd name="T21" fmla="*/ 382 h 421"/>
                <a:gd name="T22" fmla="*/ 125 w 454"/>
                <a:gd name="T23" fmla="*/ 376 h 421"/>
                <a:gd name="T24" fmla="*/ 40 w 454"/>
                <a:gd name="T25" fmla="*/ 123 h 421"/>
                <a:gd name="T26" fmla="*/ 225 w 454"/>
                <a:gd name="T27" fmla="*/ 0 h 421"/>
                <a:gd name="T28" fmla="*/ 225 w 454"/>
                <a:gd name="T29" fmla="*/ 21 h 421"/>
                <a:gd name="T30" fmla="*/ 59 w 454"/>
                <a:gd name="T31" fmla="*/ 132 h 421"/>
                <a:gd name="T32" fmla="*/ 136 w 454"/>
                <a:gd name="T33" fmla="*/ 358 h 421"/>
                <a:gd name="T34" fmla="*/ 146 w 454"/>
                <a:gd name="T35" fmla="*/ 391 h 421"/>
                <a:gd name="T36" fmla="*/ 146 w 454"/>
                <a:gd name="T37" fmla="*/ 391 h 421"/>
                <a:gd name="T38" fmla="*/ 146 w 454"/>
                <a:gd name="T39" fmla="*/ 392 h 421"/>
                <a:gd name="T40" fmla="*/ 141 w 454"/>
                <a:gd name="T41" fmla="*/ 399 h 421"/>
                <a:gd name="T42" fmla="*/ 145 w 454"/>
                <a:gd name="T43" fmla="*/ 399 h 421"/>
                <a:gd name="T44" fmla="*/ 210 w 454"/>
                <a:gd name="T45" fmla="*/ 385 h 421"/>
                <a:gd name="T46" fmla="*/ 224 w 454"/>
                <a:gd name="T47" fmla="*/ 382 h 421"/>
                <a:gd name="T48" fmla="*/ 225 w 454"/>
                <a:gd name="T49" fmla="*/ 382 h 421"/>
                <a:gd name="T50" fmla="*/ 391 w 454"/>
                <a:gd name="T51" fmla="*/ 272 h 421"/>
                <a:gd name="T52" fmla="*/ 295 w 454"/>
                <a:gd name="T53" fmla="*/ 36 h 421"/>
                <a:gd name="T54" fmla="*/ 225 w 454"/>
                <a:gd name="T55" fmla="*/ 21 h 421"/>
                <a:gd name="T56" fmla="*/ 225 w 454"/>
                <a:gd name="T57" fmla="*/ 21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54" h="421">
                  <a:moveTo>
                    <a:pt x="225" y="0"/>
                  </a:moveTo>
                  <a:cubicBezTo>
                    <a:pt x="252" y="0"/>
                    <a:pt x="278" y="5"/>
                    <a:pt x="304" y="16"/>
                  </a:cubicBezTo>
                  <a:cubicBezTo>
                    <a:pt x="406" y="59"/>
                    <a:pt x="454" y="177"/>
                    <a:pt x="411" y="280"/>
                  </a:cubicBezTo>
                  <a:cubicBezTo>
                    <a:pt x="379" y="357"/>
                    <a:pt x="304" y="403"/>
                    <a:pt x="225" y="403"/>
                  </a:cubicBezTo>
                  <a:cubicBezTo>
                    <a:pt x="225" y="403"/>
                    <a:pt x="225" y="403"/>
                    <a:pt x="224" y="403"/>
                  </a:cubicBezTo>
                  <a:cubicBezTo>
                    <a:pt x="224" y="403"/>
                    <a:pt x="224" y="403"/>
                    <a:pt x="224" y="403"/>
                  </a:cubicBezTo>
                  <a:cubicBezTo>
                    <a:pt x="223" y="403"/>
                    <a:pt x="221" y="404"/>
                    <a:pt x="219" y="405"/>
                  </a:cubicBezTo>
                  <a:cubicBezTo>
                    <a:pt x="194" y="417"/>
                    <a:pt x="168" y="421"/>
                    <a:pt x="145" y="421"/>
                  </a:cubicBezTo>
                  <a:cubicBezTo>
                    <a:pt x="118" y="421"/>
                    <a:pt x="95" y="416"/>
                    <a:pt x="84" y="412"/>
                  </a:cubicBezTo>
                  <a:cubicBezTo>
                    <a:pt x="81" y="411"/>
                    <a:pt x="79" y="409"/>
                    <a:pt x="81" y="409"/>
                  </a:cubicBezTo>
                  <a:cubicBezTo>
                    <a:pt x="111" y="406"/>
                    <a:pt x="123" y="389"/>
                    <a:pt x="127" y="382"/>
                  </a:cubicBezTo>
                  <a:cubicBezTo>
                    <a:pt x="128" y="379"/>
                    <a:pt x="126" y="377"/>
                    <a:pt x="125" y="376"/>
                  </a:cubicBezTo>
                  <a:cubicBezTo>
                    <a:pt x="38" y="327"/>
                    <a:pt x="0" y="218"/>
                    <a:pt x="40" y="123"/>
                  </a:cubicBezTo>
                  <a:cubicBezTo>
                    <a:pt x="72" y="46"/>
                    <a:pt x="147" y="0"/>
                    <a:pt x="225" y="0"/>
                  </a:cubicBezTo>
                  <a:moveTo>
                    <a:pt x="225" y="21"/>
                  </a:moveTo>
                  <a:cubicBezTo>
                    <a:pt x="153" y="21"/>
                    <a:pt x="88" y="65"/>
                    <a:pt x="59" y="132"/>
                  </a:cubicBezTo>
                  <a:cubicBezTo>
                    <a:pt x="24" y="215"/>
                    <a:pt x="57" y="313"/>
                    <a:pt x="136" y="358"/>
                  </a:cubicBezTo>
                  <a:cubicBezTo>
                    <a:pt x="147" y="365"/>
                    <a:pt x="152" y="379"/>
                    <a:pt x="146" y="391"/>
                  </a:cubicBezTo>
                  <a:cubicBezTo>
                    <a:pt x="146" y="391"/>
                    <a:pt x="146" y="391"/>
                    <a:pt x="146" y="391"/>
                  </a:cubicBezTo>
                  <a:cubicBezTo>
                    <a:pt x="146" y="392"/>
                    <a:pt x="146" y="392"/>
                    <a:pt x="146" y="392"/>
                  </a:cubicBezTo>
                  <a:cubicBezTo>
                    <a:pt x="144" y="394"/>
                    <a:pt x="143" y="396"/>
                    <a:pt x="141" y="399"/>
                  </a:cubicBezTo>
                  <a:cubicBezTo>
                    <a:pt x="142" y="399"/>
                    <a:pt x="143" y="399"/>
                    <a:pt x="145" y="399"/>
                  </a:cubicBezTo>
                  <a:cubicBezTo>
                    <a:pt x="169" y="399"/>
                    <a:pt x="191" y="394"/>
                    <a:pt x="210" y="385"/>
                  </a:cubicBezTo>
                  <a:cubicBezTo>
                    <a:pt x="214" y="383"/>
                    <a:pt x="219" y="382"/>
                    <a:pt x="224" y="382"/>
                  </a:cubicBezTo>
                  <a:cubicBezTo>
                    <a:pt x="225" y="382"/>
                    <a:pt x="225" y="382"/>
                    <a:pt x="225" y="382"/>
                  </a:cubicBezTo>
                  <a:cubicBezTo>
                    <a:pt x="298" y="382"/>
                    <a:pt x="363" y="339"/>
                    <a:pt x="391" y="272"/>
                  </a:cubicBezTo>
                  <a:cubicBezTo>
                    <a:pt x="430" y="180"/>
                    <a:pt x="387" y="74"/>
                    <a:pt x="295" y="36"/>
                  </a:cubicBezTo>
                  <a:cubicBezTo>
                    <a:pt x="273" y="26"/>
                    <a:pt x="249" y="21"/>
                    <a:pt x="225" y="21"/>
                  </a:cubicBezTo>
                  <a:cubicBezTo>
                    <a:pt x="225" y="21"/>
                    <a:pt x="225" y="21"/>
                    <a:pt x="225"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09" name="Oval 37"/>
            <p:cNvSpPr>
              <a:spLocks noChangeArrowheads="1"/>
            </p:cNvSpPr>
            <p:nvPr/>
          </p:nvSpPr>
          <p:spPr bwMode="auto">
            <a:xfrm>
              <a:off x="201" y="1291"/>
              <a:ext cx="121" cy="12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10" name="Oval 38"/>
            <p:cNvSpPr>
              <a:spLocks noChangeArrowheads="1"/>
            </p:cNvSpPr>
            <p:nvPr/>
          </p:nvSpPr>
          <p:spPr bwMode="auto">
            <a:xfrm>
              <a:off x="400" y="1291"/>
              <a:ext cx="118" cy="12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11" name="Oval 39"/>
            <p:cNvSpPr>
              <a:spLocks noChangeArrowheads="1"/>
            </p:cNvSpPr>
            <p:nvPr/>
          </p:nvSpPr>
          <p:spPr bwMode="auto">
            <a:xfrm>
              <a:off x="596" y="1291"/>
              <a:ext cx="118" cy="12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12" name="Freeform 40"/>
            <p:cNvSpPr>
              <a:spLocks noEditPoints="1"/>
            </p:cNvSpPr>
            <p:nvPr/>
          </p:nvSpPr>
          <p:spPr bwMode="auto">
            <a:xfrm>
              <a:off x="440" y="533"/>
              <a:ext cx="827" cy="909"/>
            </a:xfrm>
            <a:custGeom>
              <a:avLst/>
              <a:gdLst>
                <a:gd name="T0" fmla="*/ 242 w 350"/>
                <a:gd name="T1" fmla="*/ 350 h 385"/>
                <a:gd name="T2" fmla="*/ 243 w 350"/>
                <a:gd name="T3" fmla="*/ 346 h 385"/>
                <a:gd name="T4" fmla="*/ 316 w 350"/>
                <a:gd name="T5" fmla="*/ 129 h 385"/>
                <a:gd name="T6" fmla="*/ 90 w 350"/>
                <a:gd name="T7" fmla="*/ 37 h 385"/>
                <a:gd name="T8" fmla="*/ 0 w 350"/>
                <a:gd name="T9" fmla="*/ 125 h 385"/>
                <a:gd name="T10" fmla="*/ 4 w 350"/>
                <a:gd name="T11" fmla="*/ 124 h 385"/>
                <a:gd name="T12" fmla="*/ 86 w 350"/>
                <a:gd name="T13" fmla="*/ 141 h 385"/>
                <a:gd name="T14" fmla="*/ 151 w 350"/>
                <a:gd name="T15" fmla="*/ 184 h 385"/>
                <a:gd name="T16" fmla="*/ 164 w 350"/>
                <a:gd name="T17" fmla="*/ 180 h 385"/>
                <a:gd name="T18" fmla="*/ 186 w 350"/>
                <a:gd name="T19" fmla="*/ 202 h 385"/>
                <a:gd name="T20" fmla="*/ 180 w 350"/>
                <a:gd name="T21" fmla="*/ 218 h 385"/>
                <a:gd name="T22" fmla="*/ 210 w 350"/>
                <a:gd name="T23" fmla="*/ 383 h 385"/>
                <a:gd name="T24" fmla="*/ 278 w 350"/>
                <a:gd name="T25" fmla="*/ 376 h 385"/>
                <a:gd name="T26" fmla="*/ 281 w 350"/>
                <a:gd name="T27" fmla="*/ 374 h 385"/>
                <a:gd name="T28" fmla="*/ 242 w 350"/>
                <a:gd name="T29" fmla="*/ 350 h 385"/>
                <a:gd name="T30" fmla="*/ 216 w 350"/>
                <a:gd name="T31" fmla="*/ 202 h 385"/>
                <a:gd name="T32" fmla="*/ 239 w 350"/>
                <a:gd name="T33" fmla="*/ 180 h 385"/>
                <a:gd name="T34" fmla="*/ 261 w 350"/>
                <a:gd name="T35" fmla="*/ 202 h 385"/>
                <a:gd name="T36" fmla="*/ 239 w 350"/>
                <a:gd name="T37" fmla="*/ 225 h 385"/>
                <a:gd name="T38" fmla="*/ 216 w 350"/>
                <a:gd name="T39" fmla="*/ 202 h 3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50" h="385">
                  <a:moveTo>
                    <a:pt x="242" y="350"/>
                  </a:moveTo>
                  <a:cubicBezTo>
                    <a:pt x="241" y="348"/>
                    <a:pt x="242" y="346"/>
                    <a:pt x="243" y="346"/>
                  </a:cubicBezTo>
                  <a:cubicBezTo>
                    <a:pt x="318" y="303"/>
                    <a:pt x="350" y="210"/>
                    <a:pt x="316" y="129"/>
                  </a:cubicBezTo>
                  <a:cubicBezTo>
                    <a:pt x="279" y="41"/>
                    <a:pt x="178" y="0"/>
                    <a:pt x="90" y="37"/>
                  </a:cubicBezTo>
                  <a:cubicBezTo>
                    <a:pt x="49" y="55"/>
                    <a:pt x="18" y="86"/>
                    <a:pt x="0" y="125"/>
                  </a:cubicBezTo>
                  <a:cubicBezTo>
                    <a:pt x="2" y="124"/>
                    <a:pt x="3" y="124"/>
                    <a:pt x="4" y="124"/>
                  </a:cubicBezTo>
                  <a:cubicBezTo>
                    <a:pt x="32" y="124"/>
                    <a:pt x="59" y="130"/>
                    <a:pt x="86" y="141"/>
                  </a:cubicBezTo>
                  <a:cubicBezTo>
                    <a:pt x="111" y="151"/>
                    <a:pt x="133" y="166"/>
                    <a:pt x="151" y="184"/>
                  </a:cubicBezTo>
                  <a:cubicBezTo>
                    <a:pt x="154" y="181"/>
                    <a:pt x="159" y="180"/>
                    <a:pt x="164" y="180"/>
                  </a:cubicBezTo>
                  <a:cubicBezTo>
                    <a:pt x="176" y="180"/>
                    <a:pt x="186" y="190"/>
                    <a:pt x="186" y="202"/>
                  </a:cubicBezTo>
                  <a:cubicBezTo>
                    <a:pt x="186" y="208"/>
                    <a:pt x="184" y="214"/>
                    <a:pt x="180" y="218"/>
                  </a:cubicBezTo>
                  <a:cubicBezTo>
                    <a:pt x="211" y="265"/>
                    <a:pt x="223" y="325"/>
                    <a:pt x="210" y="383"/>
                  </a:cubicBezTo>
                  <a:cubicBezTo>
                    <a:pt x="240" y="385"/>
                    <a:pt x="266" y="380"/>
                    <a:pt x="278" y="376"/>
                  </a:cubicBezTo>
                  <a:cubicBezTo>
                    <a:pt x="281" y="375"/>
                    <a:pt x="282" y="374"/>
                    <a:pt x="281" y="374"/>
                  </a:cubicBezTo>
                  <a:cubicBezTo>
                    <a:pt x="255" y="371"/>
                    <a:pt x="245" y="356"/>
                    <a:pt x="242" y="350"/>
                  </a:cubicBezTo>
                  <a:close/>
                  <a:moveTo>
                    <a:pt x="216" y="202"/>
                  </a:moveTo>
                  <a:cubicBezTo>
                    <a:pt x="216" y="190"/>
                    <a:pt x="226" y="180"/>
                    <a:pt x="239" y="180"/>
                  </a:cubicBezTo>
                  <a:cubicBezTo>
                    <a:pt x="251" y="180"/>
                    <a:pt x="261" y="190"/>
                    <a:pt x="261" y="202"/>
                  </a:cubicBezTo>
                  <a:cubicBezTo>
                    <a:pt x="261" y="215"/>
                    <a:pt x="251" y="225"/>
                    <a:pt x="239" y="225"/>
                  </a:cubicBezTo>
                  <a:cubicBezTo>
                    <a:pt x="226" y="225"/>
                    <a:pt x="216" y="215"/>
                    <a:pt x="216" y="20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grpSp>
      <p:grpSp>
        <p:nvGrpSpPr>
          <p:cNvPr id="113" name="组合 112"/>
          <p:cNvGrpSpPr/>
          <p:nvPr/>
        </p:nvGrpSpPr>
        <p:grpSpPr>
          <a:xfrm>
            <a:off x="4371863" y="4242532"/>
            <a:ext cx="699854" cy="699854"/>
            <a:chOff x="2627784" y="4109017"/>
            <a:chExt cx="605681" cy="605681"/>
          </a:xfrm>
          <a:effectLst>
            <a:outerShdw blurRad="190500" dist="127000" dir="2700000" algn="tl" rotWithShape="0">
              <a:prstClr val="black">
                <a:alpha val="40000"/>
              </a:prstClr>
            </a:outerShdw>
          </a:effectLst>
        </p:grpSpPr>
        <p:sp>
          <p:nvSpPr>
            <p:cNvPr id="114" name="椭圆 113"/>
            <p:cNvSpPr/>
            <p:nvPr/>
          </p:nvSpPr>
          <p:spPr>
            <a:xfrm>
              <a:off x="2627784" y="4109017"/>
              <a:ext cx="605681" cy="605681"/>
            </a:xfrm>
            <a:prstGeom prst="ellipse">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b="1">
                <a:solidFill>
                  <a:schemeClr val="tx1">
                    <a:lumMod val="65000"/>
                    <a:lumOff val="35000"/>
                  </a:schemeClr>
                </a:solidFill>
              </a:endParaRPr>
            </a:p>
          </p:txBody>
        </p:sp>
        <p:grpSp>
          <p:nvGrpSpPr>
            <p:cNvPr id="115" name="Group 44"/>
            <p:cNvGrpSpPr>
              <a:grpSpLocks noChangeAspect="1"/>
            </p:cNvGrpSpPr>
            <p:nvPr/>
          </p:nvGrpSpPr>
          <p:grpSpPr bwMode="auto">
            <a:xfrm>
              <a:off x="2778843" y="4259646"/>
              <a:ext cx="303562" cy="304422"/>
              <a:chOff x="199" y="871"/>
              <a:chExt cx="707" cy="709"/>
            </a:xfrm>
          </p:grpSpPr>
          <p:sp>
            <p:nvSpPr>
              <p:cNvPr id="116" name="Freeform 45"/>
              <p:cNvSpPr>
                <a:spLocks noEditPoints="1"/>
              </p:cNvSpPr>
              <p:nvPr/>
            </p:nvSpPr>
            <p:spPr bwMode="auto">
              <a:xfrm>
                <a:off x="240" y="1247"/>
                <a:ext cx="635" cy="333"/>
              </a:xfrm>
              <a:custGeom>
                <a:avLst/>
                <a:gdLst>
                  <a:gd name="T0" fmla="*/ 269 w 269"/>
                  <a:gd name="T1" fmla="*/ 0 h 141"/>
                  <a:gd name="T2" fmla="*/ 269 w 269"/>
                  <a:gd name="T3" fmla="*/ 109 h 141"/>
                  <a:gd name="T4" fmla="*/ 237 w 269"/>
                  <a:gd name="T5" fmla="*/ 141 h 141"/>
                  <a:gd name="T6" fmla="*/ 32 w 269"/>
                  <a:gd name="T7" fmla="*/ 141 h 141"/>
                  <a:gd name="T8" fmla="*/ 0 w 269"/>
                  <a:gd name="T9" fmla="*/ 109 h 141"/>
                  <a:gd name="T10" fmla="*/ 0 w 269"/>
                  <a:gd name="T11" fmla="*/ 0 h 141"/>
                  <a:gd name="T12" fmla="*/ 269 w 269"/>
                  <a:gd name="T13" fmla="*/ 0 h 141"/>
                  <a:gd name="T14" fmla="*/ 255 w 269"/>
                  <a:gd name="T15" fmla="*/ 13 h 141"/>
                  <a:gd name="T16" fmla="*/ 14 w 269"/>
                  <a:gd name="T17" fmla="*/ 13 h 141"/>
                  <a:gd name="T18" fmla="*/ 14 w 269"/>
                  <a:gd name="T19" fmla="*/ 108 h 141"/>
                  <a:gd name="T20" fmla="*/ 34 w 269"/>
                  <a:gd name="T21" fmla="*/ 128 h 141"/>
                  <a:gd name="T22" fmla="*/ 235 w 269"/>
                  <a:gd name="T23" fmla="*/ 128 h 141"/>
                  <a:gd name="T24" fmla="*/ 255 w 269"/>
                  <a:gd name="T25" fmla="*/ 108 h 141"/>
                  <a:gd name="T26" fmla="*/ 255 w 269"/>
                  <a:gd name="T27" fmla="*/ 13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69" h="141">
                    <a:moveTo>
                      <a:pt x="269" y="0"/>
                    </a:moveTo>
                    <a:cubicBezTo>
                      <a:pt x="269" y="109"/>
                      <a:pt x="269" y="109"/>
                      <a:pt x="269" y="109"/>
                    </a:cubicBezTo>
                    <a:cubicBezTo>
                      <a:pt x="269" y="127"/>
                      <a:pt x="254" y="141"/>
                      <a:pt x="237" y="141"/>
                    </a:cubicBezTo>
                    <a:cubicBezTo>
                      <a:pt x="32" y="141"/>
                      <a:pt x="32" y="141"/>
                      <a:pt x="32" y="141"/>
                    </a:cubicBezTo>
                    <a:cubicBezTo>
                      <a:pt x="15" y="141"/>
                      <a:pt x="0" y="127"/>
                      <a:pt x="0" y="109"/>
                    </a:cubicBezTo>
                    <a:cubicBezTo>
                      <a:pt x="0" y="0"/>
                      <a:pt x="0" y="0"/>
                      <a:pt x="0" y="0"/>
                    </a:cubicBezTo>
                    <a:cubicBezTo>
                      <a:pt x="269" y="0"/>
                      <a:pt x="269" y="0"/>
                      <a:pt x="269" y="0"/>
                    </a:cubicBezTo>
                    <a:moveTo>
                      <a:pt x="255" y="13"/>
                    </a:moveTo>
                    <a:cubicBezTo>
                      <a:pt x="14" y="13"/>
                      <a:pt x="14" y="13"/>
                      <a:pt x="14" y="13"/>
                    </a:cubicBezTo>
                    <a:cubicBezTo>
                      <a:pt x="14" y="108"/>
                      <a:pt x="14" y="108"/>
                      <a:pt x="14" y="108"/>
                    </a:cubicBezTo>
                    <a:cubicBezTo>
                      <a:pt x="14" y="119"/>
                      <a:pt x="23" y="128"/>
                      <a:pt x="34" y="128"/>
                    </a:cubicBezTo>
                    <a:cubicBezTo>
                      <a:pt x="235" y="128"/>
                      <a:pt x="235" y="128"/>
                      <a:pt x="235" y="128"/>
                    </a:cubicBezTo>
                    <a:cubicBezTo>
                      <a:pt x="246" y="128"/>
                      <a:pt x="255" y="119"/>
                      <a:pt x="255" y="108"/>
                    </a:cubicBezTo>
                    <a:cubicBezTo>
                      <a:pt x="255" y="13"/>
                      <a:pt x="255" y="13"/>
                      <a:pt x="255" y="1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17" name="Freeform 46"/>
              <p:cNvSpPr/>
              <p:nvPr/>
            </p:nvSpPr>
            <p:spPr bwMode="auto">
              <a:xfrm>
                <a:off x="240" y="1136"/>
                <a:ext cx="635" cy="97"/>
              </a:xfrm>
              <a:custGeom>
                <a:avLst/>
                <a:gdLst>
                  <a:gd name="T0" fmla="*/ 269 w 269"/>
                  <a:gd name="T1" fmla="*/ 41 h 41"/>
                  <a:gd name="T2" fmla="*/ 269 w 269"/>
                  <a:gd name="T3" fmla="*/ 32 h 41"/>
                  <a:gd name="T4" fmla="*/ 237 w 269"/>
                  <a:gd name="T5" fmla="*/ 0 h 41"/>
                  <a:gd name="T6" fmla="*/ 32 w 269"/>
                  <a:gd name="T7" fmla="*/ 0 h 41"/>
                  <a:gd name="T8" fmla="*/ 0 w 269"/>
                  <a:gd name="T9" fmla="*/ 32 h 41"/>
                  <a:gd name="T10" fmla="*/ 0 w 269"/>
                  <a:gd name="T11" fmla="*/ 41 h 41"/>
                  <a:gd name="T12" fmla="*/ 269 w 269"/>
                  <a:gd name="T13" fmla="*/ 41 h 41"/>
                </a:gdLst>
                <a:ahLst/>
                <a:cxnLst>
                  <a:cxn ang="0">
                    <a:pos x="T0" y="T1"/>
                  </a:cxn>
                  <a:cxn ang="0">
                    <a:pos x="T2" y="T3"/>
                  </a:cxn>
                  <a:cxn ang="0">
                    <a:pos x="T4" y="T5"/>
                  </a:cxn>
                  <a:cxn ang="0">
                    <a:pos x="T6" y="T7"/>
                  </a:cxn>
                  <a:cxn ang="0">
                    <a:pos x="T8" y="T9"/>
                  </a:cxn>
                  <a:cxn ang="0">
                    <a:pos x="T10" y="T11"/>
                  </a:cxn>
                  <a:cxn ang="0">
                    <a:pos x="T12" y="T13"/>
                  </a:cxn>
                </a:cxnLst>
                <a:rect l="0" t="0" r="r" b="b"/>
                <a:pathLst>
                  <a:path w="269" h="41">
                    <a:moveTo>
                      <a:pt x="269" y="41"/>
                    </a:moveTo>
                    <a:cubicBezTo>
                      <a:pt x="269" y="32"/>
                      <a:pt x="269" y="32"/>
                      <a:pt x="269" y="32"/>
                    </a:cubicBezTo>
                    <a:cubicBezTo>
                      <a:pt x="269" y="14"/>
                      <a:pt x="254" y="0"/>
                      <a:pt x="237" y="0"/>
                    </a:cubicBezTo>
                    <a:cubicBezTo>
                      <a:pt x="32" y="0"/>
                      <a:pt x="32" y="0"/>
                      <a:pt x="32" y="0"/>
                    </a:cubicBezTo>
                    <a:cubicBezTo>
                      <a:pt x="15" y="0"/>
                      <a:pt x="0" y="14"/>
                      <a:pt x="0" y="32"/>
                    </a:cubicBezTo>
                    <a:cubicBezTo>
                      <a:pt x="0" y="41"/>
                      <a:pt x="0" y="41"/>
                      <a:pt x="0" y="41"/>
                    </a:cubicBezTo>
                    <a:lnTo>
                      <a:pt x="269" y="4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18" name="Freeform 47"/>
              <p:cNvSpPr/>
              <p:nvPr/>
            </p:nvSpPr>
            <p:spPr bwMode="auto">
              <a:xfrm>
                <a:off x="199" y="871"/>
                <a:ext cx="213" cy="210"/>
              </a:xfrm>
              <a:custGeom>
                <a:avLst/>
                <a:gdLst>
                  <a:gd name="T0" fmla="*/ 39 w 90"/>
                  <a:gd name="T1" fmla="*/ 2 h 89"/>
                  <a:gd name="T2" fmla="*/ 56 w 90"/>
                  <a:gd name="T3" fmla="*/ 35 h 89"/>
                  <a:gd name="T4" fmla="*/ 47 w 90"/>
                  <a:gd name="T5" fmla="*/ 50 h 89"/>
                  <a:gd name="T6" fmla="*/ 30 w 90"/>
                  <a:gd name="T7" fmla="*/ 49 h 89"/>
                  <a:gd name="T8" fmla="*/ 13 w 90"/>
                  <a:gd name="T9" fmla="*/ 16 h 89"/>
                  <a:gd name="T10" fmla="*/ 8 w 90"/>
                  <a:gd name="T11" fmla="*/ 62 h 89"/>
                  <a:gd name="T12" fmla="*/ 62 w 90"/>
                  <a:gd name="T13" fmla="*/ 78 h 89"/>
                  <a:gd name="T14" fmla="*/ 79 w 90"/>
                  <a:gd name="T15" fmla="*/ 23 h 89"/>
                  <a:gd name="T16" fmla="*/ 39 w 90"/>
                  <a:gd name="T17" fmla="*/ 2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0" h="89">
                    <a:moveTo>
                      <a:pt x="39" y="2"/>
                    </a:moveTo>
                    <a:cubicBezTo>
                      <a:pt x="56" y="35"/>
                      <a:pt x="56" y="35"/>
                      <a:pt x="56" y="35"/>
                    </a:cubicBezTo>
                    <a:cubicBezTo>
                      <a:pt x="47" y="50"/>
                      <a:pt x="47" y="50"/>
                      <a:pt x="47" y="50"/>
                    </a:cubicBezTo>
                    <a:cubicBezTo>
                      <a:pt x="30" y="49"/>
                      <a:pt x="30" y="49"/>
                      <a:pt x="30" y="49"/>
                    </a:cubicBezTo>
                    <a:cubicBezTo>
                      <a:pt x="13" y="16"/>
                      <a:pt x="13" y="16"/>
                      <a:pt x="13" y="16"/>
                    </a:cubicBezTo>
                    <a:cubicBezTo>
                      <a:pt x="2" y="28"/>
                      <a:pt x="0" y="46"/>
                      <a:pt x="8" y="62"/>
                    </a:cubicBezTo>
                    <a:cubicBezTo>
                      <a:pt x="18" y="81"/>
                      <a:pt x="43" y="89"/>
                      <a:pt x="62" y="78"/>
                    </a:cubicBezTo>
                    <a:cubicBezTo>
                      <a:pt x="82" y="68"/>
                      <a:pt x="90" y="43"/>
                      <a:pt x="79" y="23"/>
                    </a:cubicBezTo>
                    <a:cubicBezTo>
                      <a:pt x="71" y="8"/>
                      <a:pt x="55" y="0"/>
                      <a:pt x="39"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19" name="Freeform 48"/>
              <p:cNvSpPr/>
              <p:nvPr/>
            </p:nvSpPr>
            <p:spPr bwMode="auto">
              <a:xfrm>
                <a:off x="303" y="1018"/>
                <a:ext cx="123" cy="108"/>
              </a:xfrm>
              <a:custGeom>
                <a:avLst/>
                <a:gdLst>
                  <a:gd name="T0" fmla="*/ 123 w 123"/>
                  <a:gd name="T1" fmla="*/ 108 h 108"/>
                  <a:gd name="T2" fmla="*/ 64 w 123"/>
                  <a:gd name="T3" fmla="*/ 0 h 108"/>
                  <a:gd name="T4" fmla="*/ 0 w 123"/>
                  <a:gd name="T5" fmla="*/ 33 h 108"/>
                  <a:gd name="T6" fmla="*/ 41 w 123"/>
                  <a:gd name="T7" fmla="*/ 108 h 108"/>
                  <a:gd name="T8" fmla="*/ 123 w 123"/>
                  <a:gd name="T9" fmla="*/ 108 h 108"/>
                </a:gdLst>
                <a:ahLst/>
                <a:cxnLst>
                  <a:cxn ang="0">
                    <a:pos x="T0" y="T1"/>
                  </a:cxn>
                  <a:cxn ang="0">
                    <a:pos x="T2" y="T3"/>
                  </a:cxn>
                  <a:cxn ang="0">
                    <a:pos x="T4" y="T5"/>
                  </a:cxn>
                  <a:cxn ang="0">
                    <a:pos x="T6" y="T7"/>
                  </a:cxn>
                  <a:cxn ang="0">
                    <a:pos x="T8" y="T9"/>
                  </a:cxn>
                </a:cxnLst>
                <a:rect l="0" t="0" r="r" b="b"/>
                <a:pathLst>
                  <a:path w="123" h="108">
                    <a:moveTo>
                      <a:pt x="123" y="108"/>
                    </a:moveTo>
                    <a:lnTo>
                      <a:pt x="64" y="0"/>
                    </a:lnTo>
                    <a:lnTo>
                      <a:pt x="0" y="33"/>
                    </a:lnTo>
                    <a:lnTo>
                      <a:pt x="41" y="108"/>
                    </a:lnTo>
                    <a:lnTo>
                      <a:pt x="123" y="108"/>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20" name="Freeform 49"/>
              <p:cNvSpPr/>
              <p:nvPr/>
            </p:nvSpPr>
            <p:spPr bwMode="auto">
              <a:xfrm>
                <a:off x="476" y="975"/>
                <a:ext cx="184" cy="151"/>
              </a:xfrm>
              <a:custGeom>
                <a:avLst/>
                <a:gdLst>
                  <a:gd name="T0" fmla="*/ 71 w 78"/>
                  <a:gd name="T1" fmla="*/ 25 h 64"/>
                  <a:gd name="T2" fmla="*/ 24 w 78"/>
                  <a:gd name="T3" fmla="*/ 8 h 64"/>
                  <a:gd name="T4" fmla="*/ 8 w 78"/>
                  <a:gd name="T5" fmla="*/ 55 h 64"/>
                  <a:gd name="T6" fmla="*/ 14 w 78"/>
                  <a:gd name="T7" fmla="*/ 64 h 64"/>
                  <a:gd name="T8" fmla="*/ 31 w 78"/>
                  <a:gd name="T9" fmla="*/ 64 h 64"/>
                  <a:gd name="T10" fmla="*/ 16 w 78"/>
                  <a:gd name="T11" fmla="*/ 51 h 64"/>
                  <a:gd name="T12" fmla="*/ 28 w 78"/>
                  <a:gd name="T13" fmla="*/ 17 h 64"/>
                  <a:gd name="T14" fmla="*/ 63 w 78"/>
                  <a:gd name="T15" fmla="*/ 29 h 64"/>
                  <a:gd name="T16" fmla="*/ 51 w 78"/>
                  <a:gd name="T17" fmla="*/ 63 h 64"/>
                  <a:gd name="T18" fmla="*/ 48 w 78"/>
                  <a:gd name="T19" fmla="*/ 64 h 64"/>
                  <a:gd name="T20" fmla="*/ 65 w 78"/>
                  <a:gd name="T21" fmla="*/ 64 h 64"/>
                  <a:gd name="T22" fmla="*/ 71 w 78"/>
                  <a:gd name="T23" fmla="*/ 25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8" h="64">
                    <a:moveTo>
                      <a:pt x="71" y="25"/>
                    </a:moveTo>
                    <a:cubicBezTo>
                      <a:pt x="63" y="7"/>
                      <a:pt x="42" y="0"/>
                      <a:pt x="24" y="8"/>
                    </a:cubicBezTo>
                    <a:cubicBezTo>
                      <a:pt x="7" y="17"/>
                      <a:pt x="0" y="38"/>
                      <a:pt x="8" y="55"/>
                    </a:cubicBezTo>
                    <a:cubicBezTo>
                      <a:pt x="10" y="58"/>
                      <a:pt x="12" y="61"/>
                      <a:pt x="14" y="64"/>
                    </a:cubicBezTo>
                    <a:cubicBezTo>
                      <a:pt x="31" y="64"/>
                      <a:pt x="31" y="64"/>
                      <a:pt x="31" y="64"/>
                    </a:cubicBezTo>
                    <a:cubicBezTo>
                      <a:pt x="25" y="62"/>
                      <a:pt x="19" y="57"/>
                      <a:pt x="16" y="51"/>
                    </a:cubicBezTo>
                    <a:cubicBezTo>
                      <a:pt x="10" y="38"/>
                      <a:pt x="16" y="23"/>
                      <a:pt x="28" y="17"/>
                    </a:cubicBezTo>
                    <a:cubicBezTo>
                      <a:pt x="41" y="10"/>
                      <a:pt x="56" y="16"/>
                      <a:pt x="63" y="29"/>
                    </a:cubicBezTo>
                    <a:cubicBezTo>
                      <a:pt x="69" y="41"/>
                      <a:pt x="63" y="57"/>
                      <a:pt x="51" y="63"/>
                    </a:cubicBezTo>
                    <a:cubicBezTo>
                      <a:pt x="50" y="63"/>
                      <a:pt x="49" y="64"/>
                      <a:pt x="48" y="64"/>
                    </a:cubicBezTo>
                    <a:cubicBezTo>
                      <a:pt x="65" y="64"/>
                      <a:pt x="65" y="64"/>
                      <a:pt x="65" y="64"/>
                    </a:cubicBezTo>
                    <a:cubicBezTo>
                      <a:pt x="75" y="54"/>
                      <a:pt x="78" y="38"/>
                      <a:pt x="71" y="2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21" name="Freeform 50"/>
              <p:cNvSpPr/>
              <p:nvPr/>
            </p:nvSpPr>
            <p:spPr bwMode="auto">
              <a:xfrm>
                <a:off x="388" y="881"/>
                <a:ext cx="369" cy="245"/>
              </a:xfrm>
              <a:custGeom>
                <a:avLst/>
                <a:gdLst>
                  <a:gd name="T0" fmla="*/ 153 w 156"/>
                  <a:gd name="T1" fmla="*/ 92 h 104"/>
                  <a:gd name="T2" fmla="*/ 134 w 156"/>
                  <a:gd name="T3" fmla="*/ 82 h 104"/>
                  <a:gd name="T4" fmla="*/ 133 w 156"/>
                  <a:gd name="T5" fmla="*/ 71 h 104"/>
                  <a:gd name="T6" fmla="*/ 151 w 156"/>
                  <a:gd name="T7" fmla="*/ 59 h 104"/>
                  <a:gd name="T8" fmla="*/ 153 w 156"/>
                  <a:gd name="T9" fmla="*/ 54 h 104"/>
                  <a:gd name="T10" fmla="*/ 145 w 156"/>
                  <a:gd name="T11" fmla="*/ 36 h 104"/>
                  <a:gd name="T12" fmla="*/ 139 w 156"/>
                  <a:gd name="T13" fmla="*/ 34 h 104"/>
                  <a:gd name="T14" fmla="*/ 119 w 156"/>
                  <a:gd name="T15" fmla="*/ 41 h 104"/>
                  <a:gd name="T16" fmla="*/ 110 w 156"/>
                  <a:gd name="T17" fmla="*/ 33 h 104"/>
                  <a:gd name="T18" fmla="*/ 115 w 156"/>
                  <a:gd name="T19" fmla="*/ 12 h 104"/>
                  <a:gd name="T20" fmla="*/ 112 w 156"/>
                  <a:gd name="T21" fmla="*/ 7 h 104"/>
                  <a:gd name="T22" fmla="*/ 94 w 156"/>
                  <a:gd name="T23" fmla="*/ 1 h 104"/>
                  <a:gd name="T24" fmla="*/ 89 w 156"/>
                  <a:gd name="T25" fmla="*/ 3 h 104"/>
                  <a:gd name="T26" fmla="*/ 79 w 156"/>
                  <a:gd name="T27" fmla="*/ 22 h 104"/>
                  <a:gd name="T28" fmla="*/ 68 w 156"/>
                  <a:gd name="T29" fmla="*/ 23 h 104"/>
                  <a:gd name="T30" fmla="*/ 56 w 156"/>
                  <a:gd name="T31" fmla="*/ 5 h 104"/>
                  <a:gd name="T32" fmla="*/ 50 w 156"/>
                  <a:gd name="T33" fmla="*/ 3 h 104"/>
                  <a:gd name="T34" fmla="*/ 33 w 156"/>
                  <a:gd name="T35" fmla="*/ 12 h 104"/>
                  <a:gd name="T36" fmla="*/ 31 w 156"/>
                  <a:gd name="T37" fmla="*/ 17 h 104"/>
                  <a:gd name="T38" fmla="*/ 38 w 156"/>
                  <a:gd name="T39" fmla="*/ 37 h 104"/>
                  <a:gd name="T40" fmla="*/ 30 w 156"/>
                  <a:gd name="T41" fmla="*/ 46 h 104"/>
                  <a:gd name="T42" fmla="*/ 10 w 156"/>
                  <a:gd name="T43" fmla="*/ 42 h 104"/>
                  <a:gd name="T44" fmla="*/ 0 w 156"/>
                  <a:gd name="T45" fmla="*/ 67 h 104"/>
                  <a:gd name="T46" fmla="*/ 1 w 156"/>
                  <a:gd name="T47" fmla="*/ 68 h 104"/>
                  <a:gd name="T48" fmla="*/ 19 w 156"/>
                  <a:gd name="T49" fmla="*/ 77 h 104"/>
                  <a:gd name="T50" fmla="*/ 20 w 156"/>
                  <a:gd name="T51" fmla="*/ 89 h 104"/>
                  <a:gd name="T52" fmla="*/ 14 w 156"/>
                  <a:gd name="T53" fmla="*/ 93 h 104"/>
                  <a:gd name="T54" fmla="*/ 20 w 156"/>
                  <a:gd name="T55" fmla="*/ 104 h 104"/>
                  <a:gd name="T56" fmla="*/ 47 w 156"/>
                  <a:gd name="T57" fmla="*/ 104 h 104"/>
                  <a:gd name="T58" fmla="*/ 42 w 156"/>
                  <a:gd name="T59" fmla="*/ 96 h 104"/>
                  <a:gd name="T60" fmla="*/ 60 w 156"/>
                  <a:gd name="T61" fmla="*/ 45 h 104"/>
                  <a:gd name="T62" fmla="*/ 111 w 156"/>
                  <a:gd name="T63" fmla="*/ 63 h 104"/>
                  <a:gd name="T64" fmla="*/ 106 w 156"/>
                  <a:gd name="T65" fmla="*/ 104 h 104"/>
                  <a:gd name="T66" fmla="*/ 153 w 156"/>
                  <a:gd name="T67" fmla="*/ 104 h 104"/>
                  <a:gd name="T68" fmla="*/ 155 w 156"/>
                  <a:gd name="T69" fmla="*/ 97 h 104"/>
                  <a:gd name="T70" fmla="*/ 153 w 156"/>
                  <a:gd name="T71" fmla="*/ 92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56" h="104">
                    <a:moveTo>
                      <a:pt x="153" y="92"/>
                    </a:moveTo>
                    <a:cubicBezTo>
                      <a:pt x="134" y="82"/>
                      <a:pt x="134" y="82"/>
                      <a:pt x="134" y="82"/>
                    </a:cubicBezTo>
                    <a:cubicBezTo>
                      <a:pt x="134" y="78"/>
                      <a:pt x="134" y="75"/>
                      <a:pt x="133" y="71"/>
                    </a:cubicBezTo>
                    <a:cubicBezTo>
                      <a:pt x="151" y="59"/>
                      <a:pt x="151" y="59"/>
                      <a:pt x="151" y="59"/>
                    </a:cubicBezTo>
                    <a:cubicBezTo>
                      <a:pt x="153" y="58"/>
                      <a:pt x="154" y="56"/>
                      <a:pt x="153" y="54"/>
                    </a:cubicBezTo>
                    <a:cubicBezTo>
                      <a:pt x="145" y="36"/>
                      <a:pt x="145" y="36"/>
                      <a:pt x="145" y="36"/>
                    </a:cubicBezTo>
                    <a:cubicBezTo>
                      <a:pt x="144" y="35"/>
                      <a:pt x="141" y="33"/>
                      <a:pt x="139" y="34"/>
                    </a:cubicBezTo>
                    <a:cubicBezTo>
                      <a:pt x="119" y="41"/>
                      <a:pt x="119" y="41"/>
                      <a:pt x="119" y="41"/>
                    </a:cubicBezTo>
                    <a:cubicBezTo>
                      <a:pt x="116" y="38"/>
                      <a:pt x="113" y="36"/>
                      <a:pt x="110" y="33"/>
                    </a:cubicBezTo>
                    <a:cubicBezTo>
                      <a:pt x="115" y="12"/>
                      <a:pt x="115" y="12"/>
                      <a:pt x="115" y="12"/>
                    </a:cubicBezTo>
                    <a:cubicBezTo>
                      <a:pt x="115" y="10"/>
                      <a:pt x="114" y="8"/>
                      <a:pt x="112" y="7"/>
                    </a:cubicBezTo>
                    <a:cubicBezTo>
                      <a:pt x="94" y="1"/>
                      <a:pt x="94" y="1"/>
                      <a:pt x="94" y="1"/>
                    </a:cubicBezTo>
                    <a:cubicBezTo>
                      <a:pt x="92" y="0"/>
                      <a:pt x="90" y="1"/>
                      <a:pt x="89" y="3"/>
                    </a:cubicBezTo>
                    <a:cubicBezTo>
                      <a:pt x="79" y="22"/>
                      <a:pt x="79" y="22"/>
                      <a:pt x="79" y="22"/>
                    </a:cubicBezTo>
                    <a:cubicBezTo>
                      <a:pt x="75" y="22"/>
                      <a:pt x="71" y="22"/>
                      <a:pt x="68" y="23"/>
                    </a:cubicBezTo>
                    <a:cubicBezTo>
                      <a:pt x="56" y="5"/>
                      <a:pt x="56" y="5"/>
                      <a:pt x="56" y="5"/>
                    </a:cubicBezTo>
                    <a:cubicBezTo>
                      <a:pt x="55" y="3"/>
                      <a:pt x="52" y="3"/>
                      <a:pt x="50" y="3"/>
                    </a:cubicBezTo>
                    <a:cubicBezTo>
                      <a:pt x="33" y="12"/>
                      <a:pt x="33" y="12"/>
                      <a:pt x="33" y="12"/>
                    </a:cubicBezTo>
                    <a:cubicBezTo>
                      <a:pt x="31" y="13"/>
                      <a:pt x="30" y="15"/>
                      <a:pt x="31" y="17"/>
                    </a:cubicBezTo>
                    <a:cubicBezTo>
                      <a:pt x="38" y="37"/>
                      <a:pt x="38" y="37"/>
                      <a:pt x="38" y="37"/>
                    </a:cubicBezTo>
                    <a:cubicBezTo>
                      <a:pt x="35" y="40"/>
                      <a:pt x="32" y="43"/>
                      <a:pt x="30" y="46"/>
                    </a:cubicBezTo>
                    <a:cubicBezTo>
                      <a:pt x="10" y="42"/>
                      <a:pt x="10" y="42"/>
                      <a:pt x="10" y="42"/>
                    </a:cubicBezTo>
                    <a:cubicBezTo>
                      <a:pt x="10" y="51"/>
                      <a:pt x="6" y="60"/>
                      <a:pt x="0" y="67"/>
                    </a:cubicBezTo>
                    <a:cubicBezTo>
                      <a:pt x="1" y="68"/>
                      <a:pt x="1" y="68"/>
                      <a:pt x="1" y="68"/>
                    </a:cubicBezTo>
                    <a:cubicBezTo>
                      <a:pt x="19" y="77"/>
                      <a:pt x="19" y="77"/>
                      <a:pt x="19" y="77"/>
                    </a:cubicBezTo>
                    <a:cubicBezTo>
                      <a:pt x="19" y="81"/>
                      <a:pt x="19" y="85"/>
                      <a:pt x="20" y="89"/>
                    </a:cubicBezTo>
                    <a:cubicBezTo>
                      <a:pt x="14" y="93"/>
                      <a:pt x="14" y="93"/>
                      <a:pt x="14" y="93"/>
                    </a:cubicBezTo>
                    <a:cubicBezTo>
                      <a:pt x="20" y="104"/>
                      <a:pt x="20" y="104"/>
                      <a:pt x="20" y="104"/>
                    </a:cubicBezTo>
                    <a:cubicBezTo>
                      <a:pt x="47" y="104"/>
                      <a:pt x="47" y="104"/>
                      <a:pt x="47" y="104"/>
                    </a:cubicBezTo>
                    <a:cubicBezTo>
                      <a:pt x="45" y="102"/>
                      <a:pt x="43" y="99"/>
                      <a:pt x="42" y="96"/>
                    </a:cubicBezTo>
                    <a:cubicBezTo>
                      <a:pt x="33" y="77"/>
                      <a:pt x="41" y="54"/>
                      <a:pt x="60" y="45"/>
                    </a:cubicBezTo>
                    <a:cubicBezTo>
                      <a:pt x="79" y="36"/>
                      <a:pt x="102" y="44"/>
                      <a:pt x="111" y="63"/>
                    </a:cubicBezTo>
                    <a:cubicBezTo>
                      <a:pt x="118" y="77"/>
                      <a:pt x="115" y="93"/>
                      <a:pt x="106" y="104"/>
                    </a:cubicBezTo>
                    <a:cubicBezTo>
                      <a:pt x="153" y="104"/>
                      <a:pt x="153" y="104"/>
                      <a:pt x="153" y="104"/>
                    </a:cubicBezTo>
                    <a:cubicBezTo>
                      <a:pt x="155" y="97"/>
                      <a:pt x="155" y="97"/>
                      <a:pt x="155" y="97"/>
                    </a:cubicBezTo>
                    <a:cubicBezTo>
                      <a:pt x="156" y="95"/>
                      <a:pt x="155" y="93"/>
                      <a:pt x="153" y="9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22" name="Freeform 51"/>
              <p:cNvSpPr/>
              <p:nvPr/>
            </p:nvSpPr>
            <p:spPr bwMode="auto">
              <a:xfrm>
                <a:off x="741" y="876"/>
                <a:ext cx="165" cy="250"/>
              </a:xfrm>
              <a:custGeom>
                <a:avLst/>
                <a:gdLst>
                  <a:gd name="T0" fmla="*/ 68 w 70"/>
                  <a:gd name="T1" fmla="*/ 4 h 106"/>
                  <a:gd name="T2" fmla="*/ 63 w 70"/>
                  <a:gd name="T3" fmla="*/ 1 h 106"/>
                  <a:gd name="T4" fmla="*/ 60 w 70"/>
                  <a:gd name="T5" fmla="*/ 1 h 106"/>
                  <a:gd name="T6" fmla="*/ 49 w 70"/>
                  <a:gd name="T7" fmla="*/ 18 h 106"/>
                  <a:gd name="T8" fmla="*/ 49 w 70"/>
                  <a:gd name="T9" fmla="*/ 20 h 106"/>
                  <a:gd name="T10" fmla="*/ 50 w 70"/>
                  <a:gd name="T11" fmla="*/ 21 h 106"/>
                  <a:gd name="T12" fmla="*/ 22 w 70"/>
                  <a:gd name="T13" fmla="*/ 70 h 106"/>
                  <a:gd name="T14" fmla="*/ 22 w 70"/>
                  <a:gd name="T15" fmla="*/ 69 h 106"/>
                  <a:gd name="T16" fmla="*/ 10 w 70"/>
                  <a:gd name="T17" fmla="*/ 73 h 106"/>
                  <a:gd name="T18" fmla="*/ 0 w 70"/>
                  <a:gd name="T19" fmla="*/ 90 h 106"/>
                  <a:gd name="T20" fmla="*/ 7 w 70"/>
                  <a:gd name="T21" fmla="*/ 93 h 106"/>
                  <a:gd name="T22" fmla="*/ 9 w 70"/>
                  <a:gd name="T23" fmla="*/ 99 h 106"/>
                  <a:gd name="T24" fmla="*/ 7 w 70"/>
                  <a:gd name="T25" fmla="*/ 106 h 106"/>
                  <a:gd name="T26" fmla="*/ 21 w 70"/>
                  <a:gd name="T27" fmla="*/ 106 h 106"/>
                  <a:gd name="T28" fmla="*/ 32 w 70"/>
                  <a:gd name="T29" fmla="*/ 86 h 106"/>
                  <a:gd name="T30" fmla="*/ 29 w 70"/>
                  <a:gd name="T31" fmla="*/ 74 h 106"/>
                  <a:gd name="T32" fmla="*/ 29 w 70"/>
                  <a:gd name="T33" fmla="*/ 73 h 106"/>
                  <a:gd name="T34" fmla="*/ 57 w 70"/>
                  <a:gd name="T35" fmla="*/ 25 h 106"/>
                  <a:gd name="T36" fmla="*/ 58 w 70"/>
                  <a:gd name="T37" fmla="*/ 26 h 106"/>
                  <a:gd name="T38" fmla="*/ 61 w 70"/>
                  <a:gd name="T39" fmla="*/ 25 h 106"/>
                  <a:gd name="T40" fmla="*/ 69 w 70"/>
                  <a:gd name="T41" fmla="*/ 6 h 106"/>
                  <a:gd name="T42" fmla="*/ 68 w 70"/>
                  <a:gd name="T43" fmla="*/ 4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0" h="106">
                    <a:moveTo>
                      <a:pt x="68" y="4"/>
                    </a:moveTo>
                    <a:cubicBezTo>
                      <a:pt x="63" y="1"/>
                      <a:pt x="63" y="1"/>
                      <a:pt x="63" y="1"/>
                    </a:cubicBezTo>
                    <a:cubicBezTo>
                      <a:pt x="62" y="0"/>
                      <a:pt x="61" y="0"/>
                      <a:pt x="60" y="1"/>
                    </a:cubicBezTo>
                    <a:cubicBezTo>
                      <a:pt x="49" y="18"/>
                      <a:pt x="49" y="18"/>
                      <a:pt x="49" y="18"/>
                    </a:cubicBezTo>
                    <a:cubicBezTo>
                      <a:pt x="48" y="19"/>
                      <a:pt x="48" y="20"/>
                      <a:pt x="49" y="20"/>
                    </a:cubicBezTo>
                    <a:cubicBezTo>
                      <a:pt x="50" y="21"/>
                      <a:pt x="50" y="21"/>
                      <a:pt x="50" y="21"/>
                    </a:cubicBezTo>
                    <a:cubicBezTo>
                      <a:pt x="22" y="70"/>
                      <a:pt x="22" y="70"/>
                      <a:pt x="22" y="70"/>
                    </a:cubicBezTo>
                    <a:cubicBezTo>
                      <a:pt x="22" y="69"/>
                      <a:pt x="22" y="69"/>
                      <a:pt x="22" y="69"/>
                    </a:cubicBezTo>
                    <a:cubicBezTo>
                      <a:pt x="18" y="67"/>
                      <a:pt x="12" y="68"/>
                      <a:pt x="10" y="73"/>
                    </a:cubicBezTo>
                    <a:cubicBezTo>
                      <a:pt x="0" y="90"/>
                      <a:pt x="0" y="90"/>
                      <a:pt x="0" y="90"/>
                    </a:cubicBezTo>
                    <a:cubicBezTo>
                      <a:pt x="7" y="93"/>
                      <a:pt x="7" y="93"/>
                      <a:pt x="7" y="93"/>
                    </a:cubicBezTo>
                    <a:cubicBezTo>
                      <a:pt x="9" y="94"/>
                      <a:pt x="10" y="97"/>
                      <a:pt x="9" y="99"/>
                    </a:cubicBezTo>
                    <a:cubicBezTo>
                      <a:pt x="7" y="106"/>
                      <a:pt x="7" y="106"/>
                      <a:pt x="7" y="106"/>
                    </a:cubicBezTo>
                    <a:cubicBezTo>
                      <a:pt x="21" y="106"/>
                      <a:pt x="21" y="106"/>
                      <a:pt x="21" y="106"/>
                    </a:cubicBezTo>
                    <a:cubicBezTo>
                      <a:pt x="32" y="86"/>
                      <a:pt x="32" y="86"/>
                      <a:pt x="32" y="86"/>
                    </a:cubicBezTo>
                    <a:cubicBezTo>
                      <a:pt x="35" y="82"/>
                      <a:pt x="33" y="76"/>
                      <a:pt x="29" y="74"/>
                    </a:cubicBezTo>
                    <a:cubicBezTo>
                      <a:pt x="29" y="73"/>
                      <a:pt x="29" y="73"/>
                      <a:pt x="29" y="73"/>
                    </a:cubicBezTo>
                    <a:cubicBezTo>
                      <a:pt x="57" y="25"/>
                      <a:pt x="57" y="25"/>
                      <a:pt x="57" y="25"/>
                    </a:cubicBezTo>
                    <a:cubicBezTo>
                      <a:pt x="58" y="26"/>
                      <a:pt x="58" y="26"/>
                      <a:pt x="58" y="26"/>
                    </a:cubicBezTo>
                    <a:cubicBezTo>
                      <a:pt x="59" y="26"/>
                      <a:pt x="60" y="26"/>
                      <a:pt x="61" y="25"/>
                    </a:cubicBezTo>
                    <a:cubicBezTo>
                      <a:pt x="69" y="6"/>
                      <a:pt x="69" y="6"/>
                      <a:pt x="69" y="6"/>
                    </a:cubicBezTo>
                    <a:cubicBezTo>
                      <a:pt x="70" y="5"/>
                      <a:pt x="69" y="4"/>
                      <a:pt x="68"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grpSp>
      </p:grpSp>
      <p:grpSp>
        <p:nvGrpSpPr>
          <p:cNvPr id="123" name="组合 122"/>
          <p:cNvGrpSpPr/>
          <p:nvPr/>
        </p:nvGrpSpPr>
        <p:grpSpPr>
          <a:xfrm>
            <a:off x="4371863" y="5177468"/>
            <a:ext cx="699854" cy="699854"/>
            <a:chOff x="2627784" y="4911551"/>
            <a:chExt cx="605681" cy="605681"/>
          </a:xfrm>
          <a:effectLst>
            <a:outerShdw blurRad="190500" dist="127000" dir="2700000" algn="tl" rotWithShape="0">
              <a:prstClr val="black">
                <a:alpha val="40000"/>
              </a:prstClr>
            </a:outerShdw>
          </a:effectLst>
        </p:grpSpPr>
        <p:sp>
          <p:nvSpPr>
            <p:cNvPr id="124" name="椭圆 123"/>
            <p:cNvSpPr/>
            <p:nvPr/>
          </p:nvSpPr>
          <p:spPr>
            <a:xfrm>
              <a:off x="2627784" y="4911551"/>
              <a:ext cx="605681" cy="605681"/>
            </a:xfrm>
            <a:prstGeom prst="ellipse">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b="1">
                <a:solidFill>
                  <a:schemeClr val="tx1">
                    <a:lumMod val="65000"/>
                    <a:lumOff val="35000"/>
                  </a:schemeClr>
                </a:solidFill>
              </a:endParaRPr>
            </a:p>
          </p:txBody>
        </p:sp>
        <p:grpSp>
          <p:nvGrpSpPr>
            <p:cNvPr id="125" name="Group 55"/>
            <p:cNvGrpSpPr>
              <a:grpSpLocks noChangeAspect="1"/>
            </p:cNvGrpSpPr>
            <p:nvPr/>
          </p:nvGrpSpPr>
          <p:grpSpPr bwMode="auto">
            <a:xfrm>
              <a:off x="2794107" y="5077284"/>
              <a:ext cx="273034" cy="274214"/>
              <a:chOff x="693" y="1040"/>
              <a:chExt cx="695" cy="698"/>
            </a:xfrm>
          </p:grpSpPr>
          <p:sp>
            <p:nvSpPr>
              <p:cNvPr id="126" name="Freeform 56"/>
              <p:cNvSpPr/>
              <p:nvPr/>
            </p:nvSpPr>
            <p:spPr bwMode="auto">
              <a:xfrm>
                <a:off x="693" y="1040"/>
                <a:ext cx="532" cy="698"/>
              </a:xfrm>
              <a:custGeom>
                <a:avLst/>
                <a:gdLst>
                  <a:gd name="T0" fmla="*/ 218 w 225"/>
                  <a:gd name="T1" fmla="*/ 259 h 295"/>
                  <a:gd name="T2" fmla="*/ 149 w 225"/>
                  <a:gd name="T3" fmla="*/ 136 h 295"/>
                  <a:gd name="T4" fmla="*/ 185 w 225"/>
                  <a:gd name="T5" fmla="*/ 74 h 295"/>
                  <a:gd name="T6" fmla="*/ 112 w 225"/>
                  <a:gd name="T7" fmla="*/ 1 h 295"/>
                  <a:gd name="T8" fmla="*/ 39 w 225"/>
                  <a:gd name="T9" fmla="*/ 73 h 295"/>
                  <a:gd name="T10" fmla="*/ 74 w 225"/>
                  <a:gd name="T11" fmla="*/ 136 h 295"/>
                  <a:gd name="T12" fmla="*/ 5 w 225"/>
                  <a:gd name="T13" fmla="*/ 259 h 295"/>
                  <a:gd name="T14" fmla="*/ 111 w 225"/>
                  <a:gd name="T15" fmla="*/ 295 h 295"/>
                  <a:gd name="T16" fmla="*/ 111 w 225"/>
                  <a:gd name="T17" fmla="*/ 295 h 295"/>
                  <a:gd name="T18" fmla="*/ 218 w 225"/>
                  <a:gd name="T19" fmla="*/ 259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295">
                    <a:moveTo>
                      <a:pt x="218" y="259"/>
                    </a:moveTo>
                    <a:cubicBezTo>
                      <a:pt x="225" y="175"/>
                      <a:pt x="169" y="145"/>
                      <a:pt x="149" y="136"/>
                    </a:cubicBezTo>
                    <a:cubicBezTo>
                      <a:pt x="170" y="123"/>
                      <a:pt x="185" y="100"/>
                      <a:pt x="185" y="74"/>
                    </a:cubicBezTo>
                    <a:cubicBezTo>
                      <a:pt x="185" y="33"/>
                      <a:pt x="152" y="1"/>
                      <a:pt x="112" y="1"/>
                    </a:cubicBezTo>
                    <a:cubicBezTo>
                      <a:pt x="72" y="0"/>
                      <a:pt x="39" y="33"/>
                      <a:pt x="39" y="73"/>
                    </a:cubicBezTo>
                    <a:cubicBezTo>
                      <a:pt x="39" y="100"/>
                      <a:pt x="53" y="123"/>
                      <a:pt x="74" y="136"/>
                    </a:cubicBezTo>
                    <a:cubicBezTo>
                      <a:pt x="54" y="145"/>
                      <a:pt x="0" y="176"/>
                      <a:pt x="5" y="259"/>
                    </a:cubicBezTo>
                    <a:cubicBezTo>
                      <a:pt x="5" y="259"/>
                      <a:pt x="2" y="293"/>
                      <a:pt x="111" y="295"/>
                    </a:cubicBezTo>
                    <a:cubicBezTo>
                      <a:pt x="111" y="295"/>
                      <a:pt x="111" y="295"/>
                      <a:pt x="111" y="295"/>
                    </a:cubicBezTo>
                    <a:cubicBezTo>
                      <a:pt x="220" y="294"/>
                      <a:pt x="218" y="259"/>
                      <a:pt x="218" y="259"/>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27" name="Freeform 57"/>
              <p:cNvSpPr>
                <a:spLocks noEditPoints="1"/>
              </p:cNvSpPr>
              <p:nvPr/>
            </p:nvSpPr>
            <p:spPr bwMode="auto">
              <a:xfrm>
                <a:off x="1088" y="1059"/>
                <a:ext cx="300" cy="612"/>
              </a:xfrm>
              <a:custGeom>
                <a:avLst/>
                <a:gdLst>
                  <a:gd name="T0" fmla="*/ 59 w 127"/>
                  <a:gd name="T1" fmla="*/ 259 h 259"/>
                  <a:gd name="T2" fmla="*/ 59 w 127"/>
                  <a:gd name="T3" fmla="*/ 259 h 259"/>
                  <a:gd name="T4" fmla="*/ 59 w 127"/>
                  <a:gd name="T5" fmla="*/ 259 h 259"/>
                  <a:gd name="T6" fmla="*/ 59 w 127"/>
                  <a:gd name="T7" fmla="*/ 259 h 259"/>
                  <a:gd name="T8" fmla="*/ 59 w 127"/>
                  <a:gd name="T9" fmla="*/ 259 h 259"/>
                  <a:gd name="T10" fmla="*/ 58 w 127"/>
                  <a:gd name="T11" fmla="*/ 247 h 259"/>
                  <a:gd name="T12" fmla="*/ 106 w 127"/>
                  <a:gd name="T13" fmla="*/ 235 h 259"/>
                  <a:gd name="T14" fmla="*/ 106 w 127"/>
                  <a:gd name="T15" fmla="*/ 235 h 259"/>
                  <a:gd name="T16" fmla="*/ 115 w 127"/>
                  <a:gd name="T17" fmla="*/ 225 h 259"/>
                  <a:gd name="T18" fmla="*/ 115 w 127"/>
                  <a:gd name="T19" fmla="*/ 225 h 259"/>
                  <a:gd name="T20" fmla="*/ 115 w 127"/>
                  <a:gd name="T21" fmla="*/ 225 h 259"/>
                  <a:gd name="T22" fmla="*/ 115 w 127"/>
                  <a:gd name="T23" fmla="*/ 225 h 259"/>
                  <a:gd name="T24" fmla="*/ 115 w 127"/>
                  <a:gd name="T25" fmla="*/ 224 h 259"/>
                  <a:gd name="T26" fmla="*/ 115 w 127"/>
                  <a:gd name="T27" fmla="*/ 224 h 259"/>
                  <a:gd name="T28" fmla="*/ 115 w 127"/>
                  <a:gd name="T29" fmla="*/ 213 h 259"/>
                  <a:gd name="T30" fmla="*/ 115 w 127"/>
                  <a:gd name="T31" fmla="*/ 213 h 259"/>
                  <a:gd name="T32" fmla="*/ 60 w 127"/>
                  <a:gd name="T33" fmla="*/ 126 h 259"/>
                  <a:gd name="T34" fmla="*/ 60 w 127"/>
                  <a:gd name="T35" fmla="*/ 126 h 259"/>
                  <a:gd name="T36" fmla="*/ 49 w 127"/>
                  <a:gd name="T37" fmla="*/ 121 h 259"/>
                  <a:gd name="T38" fmla="*/ 59 w 127"/>
                  <a:gd name="T39" fmla="*/ 115 h 259"/>
                  <a:gd name="T40" fmla="*/ 86 w 127"/>
                  <a:gd name="T41" fmla="*/ 68 h 259"/>
                  <a:gd name="T42" fmla="*/ 86 w 127"/>
                  <a:gd name="T43" fmla="*/ 68 h 259"/>
                  <a:gd name="T44" fmla="*/ 86 w 127"/>
                  <a:gd name="T45" fmla="*/ 68 h 259"/>
                  <a:gd name="T46" fmla="*/ 86 w 127"/>
                  <a:gd name="T47" fmla="*/ 68 h 259"/>
                  <a:gd name="T48" fmla="*/ 31 w 127"/>
                  <a:gd name="T49" fmla="*/ 12 h 259"/>
                  <a:gd name="T50" fmla="*/ 31 w 127"/>
                  <a:gd name="T51" fmla="*/ 12 h 259"/>
                  <a:gd name="T52" fmla="*/ 6 w 127"/>
                  <a:gd name="T53" fmla="*/ 18 h 259"/>
                  <a:gd name="T54" fmla="*/ 6 w 127"/>
                  <a:gd name="T55" fmla="*/ 18 h 259"/>
                  <a:gd name="T56" fmla="*/ 0 w 127"/>
                  <a:gd name="T57" fmla="*/ 8 h 259"/>
                  <a:gd name="T58" fmla="*/ 31 w 127"/>
                  <a:gd name="T59" fmla="*/ 0 h 259"/>
                  <a:gd name="T60" fmla="*/ 31 w 127"/>
                  <a:gd name="T61" fmla="*/ 0 h 259"/>
                  <a:gd name="T62" fmla="*/ 31 w 127"/>
                  <a:gd name="T63" fmla="*/ 0 h 259"/>
                  <a:gd name="T64" fmla="*/ 31 w 127"/>
                  <a:gd name="T65" fmla="*/ 0 h 259"/>
                  <a:gd name="T66" fmla="*/ 98 w 127"/>
                  <a:gd name="T67" fmla="*/ 68 h 259"/>
                  <a:gd name="T68" fmla="*/ 98 w 127"/>
                  <a:gd name="T69" fmla="*/ 68 h 259"/>
                  <a:gd name="T70" fmla="*/ 98 w 127"/>
                  <a:gd name="T71" fmla="*/ 68 h 259"/>
                  <a:gd name="T72" fmla="*/ 98 w 127"/>
                  <a:gd name="T73" fmla="*/ 68 h 259"/>
                  <a:gd name="T74" fmla="*/ 74 w 127"/>
                  <a:gd name="T75" fmla="*/ 120 h 259"/>
                  <a:gd name="T76" fmla="*/ 74 w 127"/>
                  <a:gd name="T77" fmla="*/ 120 h 259"/>
                  <a:gd name="T78" fmla="*/ 127 w 127"/>
                  <a:gd name="T79" fmla="*/ 213 h 259"/>
                  <a:gd name="T80" fmla="*/ 127 w 127"/>
                  <a:gd name="T81" fmla="*/ 213 h 259"/>
                  <a:gd name="T82" fmla="*/ 127 w 127"/>
                  <a:gd name="T83" fmla="*/ 225 h 259"/>
                  <a:gd name="T84" fmla="*/ 127 w 127"/>
                  <a:gd name="T85" fmla="*/ 225 h 259"/>
                  <a:gd name="T86" fmla="*/ 116 w 127"/>
                  <a:gd name="T87" fmla="*/ 242 h 259"/>
                  <a:gd name="T88" fmla="*/ 116 w 127"/>
                  <a:gd name="T89" fmla="*/ 242 h 259"/>
                  <a:gd name="T90" fmla="*/ 59 w 127"/>
                  <a:gd name="T91" fmla="*/ 259 h 259"/>
                  <a:gd name="T92" fmla="*/ 59 w 127"/>
                  <a:gd name="T93" fmla="*/ 259 h 259"/>
                  <a:gd name="T94" fmla="*/ 58 w 127"/>
                  <a:gd name="T95" fmla="*/ 247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27" h="259">
                    <a:moveTo>
                      <a:pt x="59" y="259"/>
                    </a:moveTo>
                    <a:cubicBezTo>
                      <a:pt x="59" y="259"/>
                      <a:pt x="59" y="259"/>
                      <a:pt x="59" y="259"/>
                    </a:cubicBezTo>
                    <a:cubicBezTo>
                      <a:pt x="59" y="259"/>
                      <a:pt x="59" y="259"/>
                      <a:pt x="59" y="259"/>
                    </a:cubicBezTo>
                    <a:cubicBezTo>
                      <a:pt x="59" y="259"/>
                      <a:pt x="59" y="259"/>
                      <a:pt x="59" y="259"/>
                    </a:cubicBezTo>
                    <a:cubicBezTo>
                      <a:pt x="59" y="259"/>
                      <a:pt x="59" y="259"/>
                      <a:pt x="59" y="259"/>
                    </a:cubicBezTo>
                    <a:close/>
                    <a:moveTo>
                      <a:pt x="58" y="247"/>
                    </a:moveTo>
                    <a:cubicBezTo>
                      <a:pt x="84" y="245"/>
                      <a:pt x="98" y="240"/>
                      <a:pt x="106" y="235"/>
                    </a:cubicBezTo>
                    <a:cubicBezTo>
                      <a:pt x="106" y="235"/>
                      <a:pt x="106" y="235"/>
                      <a:pt x="106" y="235"/>
                    </a:cubicBezTo>
                    <a:cubicBezTo>
                      <a:pt x="113" y="230"/>
                      <a:pt x="114" y="226"/>
                      <a:pt x="115" y="225"/>
                    </a:cubicBezTo>
                    <a:cubicBezTo>
                      <a:pt x="115" y="225"/>
                      <a:pt x="115" y="225"/>
                      <a:pt x="115" y="225"/>
                    </a:cubicBezTo>
                    <a:cubicBezTo>
                      <a:pt x="115" y="225"/>
                      <a:pt x="115" y="225"/>
                      <a:pt x="115" y="225"/>
                    </a:cubicBezTo>
                    <a:cubicBezTo>
                      <a:pt x="115" y="225"/>
                      <a:pt x="115" y="225"/>
                      <a:pt x="115" y="225"/>
                    </a:cubicBezTo>
                    <a:cubicBezTo>
                      <a:pt x="115" y="224"/>
                      <a:pt x="115" y="224"/>
                      <a:pt x="115" y="224"/>
                    </a:cubicBezTo>
                    <a:cubicBezTo>
                      <a:pt x="115" y="224"/>
                      <a:pt x="115" y="224"/>
                      <a:pt x="115" y="224"/>
                    </a:cubicBezTo>
                    <a:cubicBezTo>
                      <a:pt x="115" y="220"/>
                      <a:pt x="115" y="216"/>
                      <a:pt x="115" y="213"/>
                    </a:cubicBezTo>
                    <a:cubicBezTo>
                      <a:pt x="115" y="213"/>
                      <a:pt x="115" y="213"/>
                      <a:pt x="115" y="213"/>
                    </a:cubicBezTo>
                    <a:cubicBezTo>
                      <a:pt x="115" y="154"/>
                      <a:pt x="75" y="133"/>
                      <a:pt x="60" y="126"/>
                    </a:cubicBezTo>
                    <a:cubicBezTo>
                      <a:pt x="60" y="126"/>
                      <a:pt x="60" y="126"/>
                      <a:pt x="60" y="126"/>
                    </a:cubicBezTo>
                    <a:cubicBezTo>
                      <a:pt x="49" y="121"/>
                      <a:pt x="49" y="121"/>
                      <a:pt x="49" y="121"/>
                    </a:cubicBezTo>
                    <a:cubicBezTo>
                      <a:pt x="59" y="115"/>
                      <a:pt x="59" y="115"/>
                      <a:pt x="59" y="115"/>
                    </a:cubicBezTo>
                    <a:cubicBezTo>
                      <a:pt x="75" y="106"/>
                      <a:pt x="86" y="88"/>
                      <a:pt x="86" y="68"/>
                    </a:cubicBezTo>
                    <a:cubicBezTo>
                      <a:pt x="86" y="68"/>
                      <a:pt x="86" y="68"/>
                      <a:pt x="86" y="68"/>
                    </a:cubicBezTo>
                    <a:cubicBezTo>
                      <a:pt x="86" y="68"/>
                      <a:pt x="86" y="68"/>
                      <a:pt x="86" y="68"/>
                    </a:cubicBezTo>
                    <a:cubicBezTo>
                      <a:pt x="86" y="68"/>
                      <a:pt x="86" y="68"/>
                      <a:pt x="86" y="68"/>
                    </a:cubicBezTo>
                    <a:cubicBezTo>
                      <a:pt x="86" y="37"/>
                      <a:pt x="62" y="12"/>
                      <a:pt x="31" y="12"/>
                    </a:cubicBezTo>
                    <a:cubicBezTo>
                      <a:pt x="31" y="12"/>
                      <a:pt x="31" y="12"/>
                      <a:pt x="31" y="12"/>
                    </a:cubicBezTo>
                    <a:cubicBezTo>
                      <a:pt x="22" y="12"/>
                      <a:pt x="13" y="14"/>
                      <a:pt x="6" y="18"/>
                    </a:cubicBezTo>
                    <a:cubicBezTo>
                      <a:pt x="6" y="18"/>
                      <a:pt x="6" y="18"/>
                      <a:pt x="6" y="18"/>
                    </a:cubicBezTo>
                    <a:cubicBezTo>
                      <a:pt x="0" y="8"/>
                      <a:pt x="0" y="8"/>
                      <a:pt x="0" y="8"/>
                    </a:cubicBezTo>
                    <a:cubicBezTo>
                      <a:pt x="9" y="3"/>
                      <a:pt x="20" y="0"/>
                      <a:pt x="31" y="0"/>
                    </a:cubicBezTo>
                    <a:cubicBezTo>
                      <a:pt x="31" y="0"/>
                      <a:pt x="31" y="0"/>
                      <a:pt x="31" y="0"/>
                    </a:cubicBezTo>
                    <a:cubicBezTo>
                      <a:pt x="31" y="0"/>
                      <a:pt x="31" y="0"/>
                      <a:pt x="31" y="0"/>
                    </a:cubicBezTo>
                    <a:cubicBezTo>
                      <a:pt x="31" y="0"/>
                      <a:pt x="31" y="0"/>
                      <a:pt x="31" y="0"/>
                    </a:cubicBezTo>
                    <a:cubicBezTo>
                      <a:pt x="68" y="0"/>
                      <a:pt x="98" y="30"/>
                      <a:pt x="98" y="68"/>
                    </a:cubicBezTo>
                    <a:cubicBezTo>
                      <a:pt x="98" y="68"/>
                      <a:pt x="98" y="68"/>
                      <a:pt x="98" y="68"/>
                    </a:cubicBezTo>
                    <a:cubicBezTo>
                      <a:pt x="98" y="68"/>
                      <a:pt x="98" y="68"/>
                      <a:pt x="98" y="68"/>
                    </a:cubicBezTo>
                    <a:cubicBezTo>
                      <a:pt x="98" y="68"/>
                      <a:pt x="98" y="68"/>
                      <a:pt x="98" y="68"/>
                    </a:cubicBezTo>
                    <a:cubicBezTo>
                      <a:pt x="98" y="89"/>
                      <a:pt x="89" y="107"/>
                      <a:pt x="74" y="120"/>
                    </a:cubicBezTo>
                    <a:cubicBezTo>
                      <a:pt x="74" y="120"/>
                      <a:pt x="74" y="120"/>
                      <a:pt x="74" y="120"/>
                    </a:cubicBezTo>
                    <a:cubicBezTo>
                      <a:pt x="94" y="131"/>
                      <a:pt x="127" y="157"/>
                      <a:pt x="127" y="213"/>
                    </a:cubicBezTo>
                    <a:cubicBezTo>
                      <a:pt x="127" y="213"/>
                      <a:pt x="127" y="213"/>
                      <a:pt x="127" y="213"/>
                    </a:cubicBezTo>
                    <a:cubicBezTo>
                      <a:pt x="127" y="217"/>
                      <a:pt x="127" y="221"/>
                      <a:pt x="127" y="225"/>
                    </a:cubicBezTo>
                    <a:cubicBezTo>
                      <a:pt x="127" y="225"/>
                      <a:pt x="127" y="225"/>
                      <a:pt x="127" y="225"/>
                    </a:cubicBezTo>
                    <a:cubicBezTo>
                      <a:pt x="127" y="227"/>
                      <a:pt x="125" y="235"/>
                      <a:pt x="116" y="242"/>
                    </a:cubicBezTo>
                    <a:cubicBezTo>
                      <a:pt x="116" y="242"/>
                      <a:pt x="116" y="242"/>
                      <a:pt x="116" y="242"/>
                    </a:cubicBezTo>
                    <a:cubicBezTo>
                      <a:pt x="107" y="249"/>
                      <a:pt x="90" y="256"/>
                      <a:pt x="59" y="259"/>
                    </a:cubicBezTo>
                    <a:cubicBezTo>
                      <a:pt x="59" y="259"/>
                      <a:pt x="59" y="259"/>
                      <a:pt x="59" y="259"/>
                    </a:cubicBezTo>
                    <a:cubicBezTo>
                      <a:pt x="58" y="247"/>
                      <a:pt x="58" y="247"/>
                      <a:pt x="58" y="24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grpSp>
      </p:grpSp>
      <p:grpSp>
        <p:nvGrpSpPr>
          <p:cNvPr id="128" name="组合 127"/>
          <p:cNvGrpSpPr/>
          <p:nvPr/>
        </p:nvGrpSpPr>
        <p:grpSpPr>
          <a:xfrm>
            <a:off x="4371863" y="2405873"/>
            <a:ext cx="699854" cy="699854"/>
            <a:chOff x="2627784" y="2503949"/>
            <a:chExt cx="605681" cy="605681"/>
          </a:xfrm>
          <a:effectLst>
            <a:outerShdw blurRad="190500" dist="127000" dir="2700000" algn="tl" rotWithShape="0">
              <a:prstClr val="black">
                <a:alpha val="40000"/>
              </a:prstClr>
            </a:outerShdw>
          </a:effectLst>
        </p:grpSpPr>
        <p:sp>
          <p:nvSpPr>
            <p:cNvPr id="129" name="椭圆 128"/>
            <p:cNvSpPr/>
            <p:nvPr/>
          </p:nvSpPr>
          <p:spPr>
            <a:xfrm>
              <a:off x="2627784" y="2503949"/>
              <a:ext cx="605681" cy="605681"/>
            </a:xfrm>
            <a:prstGeom prst="ellipse">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b="1">
                <a:solidFill>
                  <a:schemeClr val="tx1">
                    <a:lumMod val="65000"/>
                    <a:lumOff val="35000"/>
                  </a:schemeClr>
                </a:solidFill>
              </a:endParaRPr>
            </a:p>
          </p:txBody>
        </p:sp>
        <p:grpSp>
          <p:nvGrpSpPr>
            <p:cNvPr id="130" name="Group 61"/>
            <p:cNvGrpSpPr>
              <a:grpSpLocks noChangeAspect="1"/>
            </p:cNvGrpSpPr>
            <p:nvPr/>
          </p:nvGrpSpPr>
          <p:grpSpPr bwMode="auto">
            <a:xfrm>
              <a:off x="2727513" y="2603678"/>
              <a:ext cx="406222" cy="406222"/>
              <a:chOff x="569" y="2009"/>
              <a:chExt cx="687" cy="687"/>
            </a:xfrm>
          </p:grpSpPr>
          <p:sp>
            <p:nvSpPr>
              <p:cNvPr id="131" name="Freeform 62"/>
              <p:cNvSpPr/>
              <p:nvPr/>
            </p:nvSpPr>
            <p:spPr bwMode="auto">
              <a:xfrm>
                <a:off x="982" y="2026"/>
                <a:ext cx="260" cy="259"/>
              </a:xfrm>
              <a:custGeom>
                <a:avLst/>
                <a:gdLst>
                  <a:gd name="T0" fmla="*/ 44 w 110"/>
                  <a:gd name="T1" fmla="*/ 110 h 110"/>
                  <a:gd name="T2" fmla="*/ 110 w 110"/>
                  <a:gd name="T3" fmla="*/ 110 h 110"/>
                  <a:gd name="T4" fmla="*/ 0 w 110"/>
                  <a:gd name="T5" fmla="*/ 0 h 110"/>
                  <a:gd name="T6" fmla="*/ 0 w 110"/>
                  <a:gd name="T7" fmla="*/ 65 h 110"/>
                  <a:gd name="T8" fmla="*/ 44 w 110"/>
                  <a:gd name="T9" fmla="*/ 110 h 110"/>
                </a:gdLst>
                <a:ahLst/>
                <a:cxnLst>
                  <a:cxn ang="0">
                    <a:pos x="T0" y="T1"/>
                  </a:cxn>
                  <a:cxn ang="0">
                    <a:pos x="T2" y="T3"/>
                  </a:cxn>
                  <a:cxn ang="0">
                    <a:pos x="T4" y="T5"/>
                  </a:cxn>
                  <a:cxn ang="0">
                    <a:pos x="T6" y="T7"/>
                  </a:cxn>
                  <a:cxn ang="0">
                    <a:pos x="T8" y="T9"/>
                  </a:cxn>
                </a:cxnLst>
                <a:rect l="0" t="0" r="r" b="b"/>
                <a:pathLst>
                  <a:path w="110" h="110">
                    <a:moveTo>
                      <a:pt x="44" y="110"/>
                    </a:moveTo>
                    <a:cubicBezTo>
                      <a:pt x="110" y="110"/>
                      <a:pt x="110" y="110"/>
                      <a:pt x="110" y="110"/>
                    </a:cubicBezTo>
                    <a:cubicBezTo>
                      <a:pt x="98" y="54"/>
                      <a:pt x="55" y="11"/>
                      <a:pt x="0" y="0"/>
                    </a:cubicBezTo>
                    <a:cubicBezTo>
                      <a:pt x="0" y="65"/>
                      <a:pt x="0" y="65"/>
                      <a:pt x="0" y="65"/>
                    </a:cubicBezTo>
                    <a:cubicBezTo>
                      <a:pt x="20" y="73"/>
                      <a:pt x="36" y="90"/>
                      <a:pt x="44" y="11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32" name="Freeform 63"/>
              <p:cNvSpPr/>
              <p:nvPr/>
            </p:nvSpPr>
            <p:spPr bwMode="auto">
              <a:xfrm>
                <a:off x="586" y="2026"/>
                <a:ext cx="259" cy="259"/>
              </a:xfrm>
              <a:custGeom>
                <a:avLst/>
                <a:gdLst>
                  <a:gd name="T0" fmla="*/ 110 w 110"/>
                  <a:gd name="T1" fmla="*/ 65 h 110"/>
                  <a:gd name="T2" fmla="*/ 110 w 110"/>
                  <a:gd name="T3" fmla="*/ 0 h 110"/>
                  <a:gd name="T4" fmla="*/ 0 w 110"/>
                  <a:gd name="T5" fmla="*/ 110 h 110"/>
                  <a:gd name="T6" fmla="*/ 66 w 110"/>
                  <a:gd name="T7" fmla="*/ 110 h 110"/>
                  <a:gd name="T8" fmla="*/ 110 w 110"/>
                  <a:gd name="T9" fmla="*/ 65 h 110"/>
                </a:gdLst>
                <a:ahLst/>
                <a:cxnLst>
                  <a:cxn ang="0">
                    <a:pos x="T0" y="T1"/>
                  </a:cxn>
                  <a:cxn ang="0">
                    <a:pos x="T2" y="T3"/>
                  </a:cxn>
                  <a:cxn ang="0">
                    <a:pos x="T4" y="T5"/>
                  </a:cxn>
                  <a:cxn ang="0">
                    <a:pos x="T6" y="T7"/>
                  </a:cxn>
                  <a:cxn ang="0">
                    <a:pos x="T8" y="T9"/>
                  </a:cxn>
                </a:cxnLst>
                <a:rect l="0" t="0" r="r" b="b"/>
                <a:pathLst>
                  <a:path w="110" h="110">
                    <a:moveTo>
                      <a:pt x="110" y="65"/>
                    </a:moveTo>
                    <a:cubicBezTo>
                      <a:pt x="110" y="0"/>
                      <a:pt x="110" y="0"/>
                      <a:pt x="110" y="0"/>
                    </a:cubicBezTo>
                    <a:cubicBezTo>
                      <a:pt x="55" y="11"/>
                      <a:pt x="11" y="54"/>
                      <a:pt x="0" y="110"/>
                    </a:cubicBezTo>
                    <a:cubicBezTo>
                      <a:pt x="66" y="110"/>
                      <a:pt x="66" y="110"/>
                      <a:pt x="66" y="110"/>
                    </a:cubicBezTo>
                    <a:cubicBezTo>
                      <a:pt x="74" y="90"/>
                      <a:pt x="90" y="73"/>
                      <a:pt x="110" y="6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33" name="Freeform 64"/>
              <p:cNvSpPr/>
              <p:nvPr/>
            </p:nvSpPr>
            <p:spPr bwMode="auto">
              <a:xfrm>
                <a:off x="982" y="2420"/>
                <a:ext cx="260" cy="262"/>
              </a:xfrm>
              <a:custGeom>
                <a:avLst/>
                <a:gdLst>
                  <a:gd name="T0" fmla="*/ 0 w 110"/>
                  <a:gd name="T1" fmla="*/ 45 h 111"/>
                  <a:gd name="T2" fmla="*/ 0 w 110"/>
                  <a:gd name="T3" fmla="*/ 111 h 111"/>
                  <a:gd name="T4" fmla="*/ 110 w 110"/>
                  <a:gd name="T5" fmla="*/ 0 h 111"/>
                  <a:gd name="T6" fmla="*/ 44 w 110"/>
                  <a:gd name="T7" fmla="*/ 0 h 111"/>
                  <a:gd name="T8" fmla="*/ 0 w 110"/>
                  <a:gd name="T9" fmla="*/ 45 h 111"/>
                </a:gdLst>
                <a:ahLst/>
                <a:cxnLst>
                  <a:cxn ang="0">
                    <a:pos x="T0" y="T1"/>
                  </a:cxn>
                  <a:cxn ang="0">
                    <a:pos x="T2" y="T3"/>
                  </a:cxn>
                  <a:cxn ang="0">
                    <a:pos x="T4" y="T5"/>
                  </a:cxn>
                  <a:cxn ang="0">
                    <a:pos x="T6" y="T7"/>
                  </a:cxn>
                  <a:cxn ang="0">
                    <a:pos x="T8" y="T9"/>
                  </a:cxn>
                </a:cxnLst>
                <a:rect l="0" t="0" r="r" b="b"/>
                <a:pathLst>
                  <a:path w="110" h="111">
                    <a:moveTo>
                      <a:pt x="0" y="45"/>
                    </a:moveTo>
                    <a:cubicBezTo>
                      <a:pt x="0" y="111"/>
                      <a:pt x="0" y="111"/>
                      <a:pt x="0" y="111"/>
                    </a:cubicBezTo>
                    <a:cubicBezTo>
                      <a:pt x="55" y="99"/>
                      <a:pt x="98" y="56"/>
                      <a:pt x="110" y="0"/>
                    </a:cubicBezTo>
                    <a:cubicBezTo>
                      <a:pt x="44" y="0"/>
                      <a:pt x="44" y="0"/>
                      <a:pt x="44" y="0"/>
                    </a:cubicBezTo>
                    <a:cubicBezTo>
                      <a:pt x="36" y="21"/>
                      <a:pt x="20" y="37"/>
                      <a:pt x="0" y="4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34" name="Freeform 65"/>
              <p:cNvSpPr/>
              <p:nvPr/>
            </p:nvSpPr>
            <p:spPr bwMode="auto">
              <a:xfrm>
                <a:off x="586" y="2420"/>
                <a:ext cx="259" cy="262"/>
              </a:xfrm>
              <a:custGeom>
                <a:avLst/>
                <a:gdLst>
                  <a:gd name="T0" fmla="*/ 66 w 110"/>
                  <a:gd name="T1" fmla="*/ 0 h 111"/>
                  <a:gd name="T2" fmla="*/ 0 w 110"/>
                  <a:gd name="T3" fmla="*/ 0 h 111"/>
                  <a:gd name="T4" fmla="*/ 110 w 110"/>
                  <a:gd name="T5" fmla="*/ 111 h 111"/>
                  <a:gd name="T6" fmla="*/ 110 w 110"/>
                  <a:gd name="T7" fmla="*/ 45 h 111"/>
                  <a:gd name="T8" fmla="*/ 66 w 110"/>
                  <a:gd name="T9" fmla="*/ 0 h 111"/>
                </a:gdLst>
                <a:ahLst/>
                <a:cxnLst>
                  <a:cxn ang="0">
                    <a:pos x="T0" y="T1"/>
                  </a:cxn>
                  <a:cxn ang="0">
                    <a:pos x="T2" y="T3"/>
                  </a:cxn>
                  <a:cxn ang="0">
                    <a:pos x="T4" y="T5"/>
                  </a:cxn>
                  <a:cxn ang="0">
                    <a:pos x="T6" y="T7"/>
                  </a:cxn>
                  <a:cxn ang="0">
                    <a:pos x="T8" y="T9"/>
                  </a:cxn>
                </a:cxnLst>
                <a:rect l="0" t="0" r="r" b="b"/>
                <a:pathLst>
                  <a:path w="110" h="111">
                    <a:moveTo>
                      <a:pt x="66" y="0"/>
                    </a:moveTo>
                    <a:cubicBezTo>
                      <a:pt x="0" y="0"/>
                      <a:pt x="0" y="0"/>
                      <a:pt x="0" y="0"/>
                    </a:cubicBezTo>
                    <a:cubicBezTo>
                      <a:pt x="11" y="56"/>
                      <a:pt x="55" y="99"/>
                      <a:pt x="110" y="111"/>
                    </a:cubicBezTo>
                    <a:cubicBezTo>
                      <a:pt x="110" y="45"/>
                      <a:pt x="110" y="45"/>
                      <a:pt x="110" y="45"/>
                    </a:cubicBezTo>
                    <a:cubicBezTo>
                      <a:pt x="90" y="37"/>
                      <a:pt x="74" y="21"/>
                      <a:pt x="66"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sp>
            <p:nvSpPr>
              <p:cNvPr id="135" name="Freeform 66"/>
              <p:cNvSpPr>
                <a:spLocks noEditPoints="1"/>
              </p:cNvSpPr>
              <p:nvPr/>
            </p:nvSpPr>
            <p:spPr bwMode="auto">
              <a:xfrm>
                <a:off x="569" y="2009"/>
                <a:ext cx="687" cy="687"/>
              </a:xfrm>
              <a:custGeom>
                <a:avLst/>
                <a:gdLst>
                  <a:gd name="T0" fmla="*/ 146 w 291"/>
                  <a:gd name="T1" fmla="*/ 66 h 291"/>
                  <a:gd name="T2" fmla="*/ 168 w 291"/>
                  <a:gd name="T3" fmla="*/ 70 h 291"/>
                  <a:gd name="T4" fmla="*/ 169 w 291"/>
                  <a:gd name="T5" fmla="*/ 64 h 291"/>
                  <a:gd name="T6" fmla="*/ 169 w 291"/>
                  <a:gd name="T7" fmla="*/ 11 h 291"/>
                  <a:gd name="T8" fmla="*/ 158 w 291"/>
                  <a:gd name="T9" fmla="*/ 0 h 291"/>
                  <a:gd name="T10" fmla="*/ 134 w 291"/>
                  <a:gd name="T11" fmla="*/ 0 h 291"/>
                  <a:gd name="T12" fmla="*/ 122 w 291"/>
                  <a:gd name="T13" fmla="*/ 11 h 291"/>
                  <a:gd name="T14" fmla="*/ 122 w 291"/>
                  <a:gd name="T15" fmla="*/ 64 h 291"/>
                  <a:gd name="T16" fmla="*/ 124 w 291"/>
                  <a:gd name="T17" fmla="*/ 70 h 291"/>
                  <a:gd name="T18" fmla="*/ 146 w 291"/>
                  <a:gd name="T19" fmla="*/ 66 h 291"/>
                  <a:gd name="T20" fmla="*/ 64 w 291"/>
                  <a:gd name="T21" fmla="*/ 122 h 291"/>
                  <a:gd name="T22" fmla="*/ 12 w 291"/>
                  <a:gd name="T23" fmla="*/ 122 h 291"/>
                  <a:gd name="T24" fmla="*/ 0 w 291"/>
                  <a:gd name="T25" fmla="*/ 133 h 291"/>
                  <a:gd name="T26" fmla="*/ 0 w 291"/>
                  <a:gd name="T27" fmla="*/ 158 h 291"/>
                  <a:gd name="T28" fmla="*/ 12 w 291"/>
                  <a:gd name="T29" fmla="*/ 169 h 291"/>
                  <a:gd name="T30" fmla="*/ 64 w 291"/>
                  <a:gd name="T31" fmla="*/ 169 h 291"/>
                  <a:gd name="T32" fmla="*/ 70 w 291"/>
                  <a:gd name="T33" fmla="*/ 167 h 291"/>
                  <a:gd name="T34" fmla="*/ 67 w 291"/>
                  <a:gd name="T35" fmla="*/ 145 h 291"/>
                  <a:gd name="T36" fmla="*/ 70 w 291"/>
                  <a:gd name="T37" fmla="*/ 123 h 291"/>
                  <a:gd name="T38" fmla="*/ 64 w 291"/>
                  <a:gd name="T39" fmla="*/ 122 h 291"/>
                  <a:gd name="T40" fmla="*/ 146 w 291"/>
                  <a:gd name="T41" fmla="*/ 224 h 291"/>
                  <a:gd name="T42" fmla="*/ 124 w 291"/>
                  <a:gd name="T43" fmla="*/ 221 h 291"/>
                  <a:gd name="T44" fmla="*/ 122 w 291"/>
                  <a:gd name="T45" fmla="*/ 227 h 291"/>
                  <a:gd name="T46" fmla="*/ 122 w 291"/>
                  <a:gd name="T47" fmla="*/ 279 h 291"/>
                  <a:gd name="T48" fmla="*/ 134 w 291"/>
                  <a:gd name="T49" fmla="*/ 291 h 291"/>
                  <a:gd name="T50" fmla="*/ 158 w 291"/>
                  <a:gd name="T51" fmla="*/ 291 h 291"/>
                  <a:gd name="T52" fmla="*/ 169 w 291"/>
                  <a:gd name="T53" fmla="*/ 279 h 291"/>
                  <a:gd name="T54" fmla="*/ 169 w 291"/>
                  <a:gd name="T55" fmla="*/ 227 h 291"/>
                  <a:gd name="T56" fmla="*/ 168 w 291"/>
                  <a:gd name="T57" fmla="*/ 221 h 291"/>
                  <a:gd name="T58" fmla="*/ 146 w 291"/>
                  <a:gd name="T59" fmla="*/ 224 h 291"/>
                  <a:gd name="T60" fmla="*/ 280 w 291"/>
                  <a:gd name="T61" fmla="*/ 122 h 291"/>
                  <a:gd name="T62" fmla="*/ 227 w 291"/>
                  <a:gd name="T63" fmla="*/ 122 h 291"/>
                  <a:gd name="T64" fmla="*/ 222 w 291"/>
                  <a:gd name="T65" fmla="*/ 123 h 291"/>
                  <a:gd name="T66" fmla="*/ 225 w 291"/>
                  <a:gd name="T67" fmla="*/ 145 h 291"/>
                  <a:gd name="T68" fmla="*/ 222 w 291"/>
                  <a:gd name="T69" fmla="*/ 167 h 291"/>
                  <a:gd name="T70" fmla="*/ 227 w 291"/>
                  <a:gd name="T71" fmla="*/ 169 h 291"/>
                  <a:gd name="T72" fmla="*/ 280 w 291"/>
                  <a:gd name="T73" fmla="*/ 169 h 291"/>
                  <a:gd name="T74" fmla="*/ 291 w 291"/>
                  <a:gd name="T75" fmla="*/ 158 h 291"/>
                  <a:gd name="T76" fmla="*/ 291 w 291"/>
                  <a:gd name="T77" fmla="*/ 133 h 291"/>
                  <a:gd name="T78" fmla="*/ 280 w 291"/>
                  <a:gd name="T79" fmla="*/ 122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91" h="291">
                    <a:moveTo>
                      <a:pt x="146" y="66"/>
                    </a:moveTo>
                    <a:cubicBezTo>
                      <a:pt x="153" y="66"/>
                      <a:pt x="161" y="68"/>
                      <a:pt x="168" y="70"/>
                    </a:cubicBezTo>
                    <a:cubicBezTo>
                      <a:pt x="169" y="68"/>
                      <a:pt x="169" y="66"/>
                      <a:pt x="169" y="64"/>
                    </a:cubicBezTo>
                    <a:cubicBezTo>
                      <a:pt x="169" y="11"/>
                      <a:pt x="169" y="11"/>
                      <a:pt x="169" y="11"/>
                    </a:cubicBezTo>
                    <a:cubicBezTo>
                      <a:pt x="169" y="5"/>
                      <a:pt x="164" y="0"/>
                      <a:pt x="158" y="0"/>
                    </a:cubicBezTo>
                    <a:cubicBezTo>
                      <a:pt x="134" y="0"/>
                      <a:pt x="134" y="0"/>
                      <a:pt x="134" y="0"/>
                    </a:cubicBezTo>
                    <a:cubicBezTo>
                      <a:pt x="127" y="0"/>
                      <a:pt x="122" y="5"/>
                      <a:pt x="122" y="11"/>
                    </a:cubicBezTo>
                    <a:cubicBezTo>
                      <a:pt x="122" y="64"/>
                      <a:pt x="122" y="64"/>
                      <a:pt x="122" y="64"/>
                    </a:cubicBezTo>
                    <a:cubicBezTo>
                      <a:pt x="122" y="66"/>
                      <a:pt x="123" y="68"/>
                      <a:pt x="124" y="70"/>
                    </a:cubicBezTo>
                    <a:cubicBezTo>
                      <a:pt x="131" y="68"/>
                      <a:pt x="138" y="66"/>
                      <a:pt x="146" y="66"/>
                    </a:cubicBezTo>
                    <a:close/>
                    <a:moveTo>
                      <a:pt x="64" y="122"/>
                    </a:moveTo>
                    <a:cubicBezTo>
                      <a:pt x="12" y="122"/>
                      <a:pt x="12" y="122"/>
                      <a:pt x="12" y="122"/>
                    </a:cubicBezTo>
                    <a:cubicBezTo>
                      <a:pt x="5" y="122"/>
                      <a:pt x="0" y="127"/>
                      <a:pt x="0" y="133"/>
                    </a:cubicBezTo>
                    <a:cubicBezTo>
                      <a:pt x="0" y="158"/>
                      <a:pt x="0" y="158"/>
                      <a:pt x="0" y="158"/>
                    </a:cubicBezTo>
                    <a:cubicBezTo>
                      <a:pt x="0" y="164"/>
                      <a:pt x="5" y="169"/>
                      <a:pt x="12" y="169"/>
                    </a:cubicBezTo>
                    <a:cubicBezTo>
                      <a:pt x="64" y="169"/>
                      <a:pt x="64" y="169"/>
                      <a:pt x="64" y="169"/>
                    </a:cubicBezTo>
                    <a:cubicBezTo>
                      <a:pt x="66" y="169"/>
                      <a:pt x="68" y="168"/>
                      <a:pt x="70" y="167"/>
                    </a:cubicBezTo>
                    <a:cubicBezTo>
                      <a:pt x="68" y="160"/>
                      <a:pt x="67" y="153"/>
                      <a:pt x="67" y="145"/>
                    </a:cubicBezTo>
                    <a:cubicBezTo>
                      <a:pt x="67" y="138"/>
                      <a:pt x="68" y="130"/>
                      <a:pt x="70" y="123"/>
                    </a:cubicBezTo>
                    <a:cubicBezTo>
                      <a:pt x="68" y="122"/>
                      <a:pt x="66" y="122"/>
                      <a:pt x="64" y="122"/>
                    </a:cubicBezTo>
                    <a:close/>
                    <a:moveTo>
                      <a:pt x="146" y="224"/>
                    </a:moveTo>
                    <a:cubicBezTo>
                      <a:pt x="138" y="224"/>
                      <a:pt x="131" y="223"/>
                      <a:pt x="124" y="221"/>
                    </a:cubicBezTo>
                    <a:cubicBezTo>
                      <a:pt x="123" y="223"/>
                      <a:pt x="122" y="225"/>
                      <a:pt x="122" y="227"/>
                    </a:cubicBezTo>
                    <a:cubicBezTo>
                      <a:pt x="122" y="279"/>
                      <a:pt x="122" y="279"/>
                      <a:pt x="122" y="279"/>
                    </a:cubicBezTo>
                    <a:cubicBezTo>
                      <a:pt x="122" y="286"/>
                      <a:pt x="127" y="291"/>
                      <a:pt x="134" y="291"/>
                    </a:cubicBezTo>
                    <a:cubicBezTo>
                      <a:pt x="158" y="291"/>
                      <a:pt x="158" y="291"/>
                      <a:pt x="158" y="291"/>
                    </a:cubicBezTo>
                    <a:cubicBezTo>
                      <a:pt x="164" y="291"/>
                      <a:pt x="169" y="286"/>
                      <a:pt x="169" y="279"/>
                    </a:cubicBezTo>
                    <a:cubicBezTo>
                      <a:pt x="169" y="227"/>
                      <a:pt x="169" y="227"/>
                      <a:pt x="169" y="227"/>
                    </a:cubicBezTo>
                    <a:cubicBezTo>
                      <a:pt x="169" y="225"/>
                      <a:pt x="169" y="223"/>
                      <a:pt x="168" y="221"/>
                    </a:cubicBezTo>
                    <a:cubicBezTo>
                      <a:pt x="161" y="223"/>
                      <a:pt x="153" y="224"/>
                      <a:pt x="146" y="224"/>
                    </a:cubicBezTo>
                    <a:close/>
                    <a:moveTo>
                      <a:pt x="280" y="122"/>
                    </a:moveTo>
                    <a:cubicBezTo>
                      <a:pt x="227" y="122"/>
                      <a:pt x="227" y="122"/>
                      <a:pt x="227" y="122"/>
                    </a:cubicBezTo>
                    <a:cubicBezTo>
                      <a:pt x="225" y="122"/>
                      <a:pt x="223" y="122"/>
                      <a:pt x="222" y="123"/>
                    </a:cubicBezTo>
                    <a:cubicBezTo>
                      <a:pt x="224" y="130"/>
                      <a:pt x="225" y="138"/>
                      <a:pt x="225" y="145"/>
                    </a:cubicBezTo>
                    <a:cubicBezTo>
                      <a:pt x="225" y="153"/>
                      <a:pt x="224" y="160"/>
                      <a:pt x="222" y="167"/>
                    </a:cubicBezTo>
                    <a:cubicBezTo>
                      <a:pt x="223" y="168"/>
                      <a:pt x="225" y="169"/>
                      <a:pt x="227" y="169"/>
                    </a:cubicBezTo>
                    <a:cubicBezTo>
                      <a:pt x="280" y="169"/>
                      <a:pt x="280" y="169"/>
                      <a:pt x="280" y="169"/>
                    </a:cubicBezTo>
                    <a:cubicBezTo>
                      <a:pt x="286" y="169"/>
                      <a:pt x="291" y="164"/>
                      <a:pt x="291" y="158"/>
                    </a:cubicBezTo>
                    <a:cubicBezTo>
                      <a:pt x="291" y="133"/>
                      <a:pt x="291" y="133"/>
                      <a:pt x="291" y="133"/>
                    </a:cubicBezTo>
                    <a:cubicBezTo>
                      <a:pt x="291" y="127"/>
                      <a:pt x="286" y="122"/>
                      <a:pt x="280" y="12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a:p>
            </p:txBody>
          </p:sp>
        </p:grpSp>
      </p:grpSp>
      <p:pic>
        <p:nvPicPr>
          <p:cNvPr id="67" name="图片 66"/>
          <p:cNvPicPr>
            <a:picLocks noChangeAspect="1"/>
          </p:cNvPicPr>
          <p:nvPr>
            <p:custDataLst>
              <p:tags r:id="rId1"/>
            </p:custDataLst>
          </p:nvPr>
        </p:nvPicPr>
        <p:blipFill rotWithShape="1">
          <a:blip r:embed="rId2" cstate="print">
            <a:extLst>
              <a:ext uri="{28A0092B-C50C-407E-A947-70E740481C1C}">
                <a14:useLocalDpi xmlns:a14="http://schemas.microsoft.com/office/drawing/2010/main" val="0"/>
              </a:ext>
            </a:extLst>
          </a:blip>
          <a:srcRect l="15015" t="9937"/>
          <a:stretch>
            <a:fillRect/>
          </a:stretch>
        </p:blipFill>
        <p:spPr>
          <a:xfrm>
            <a:off x="8277225" y="2802255"/>
            <a:ext cx="4566920" cy="6186170"/>
          </a:xfrm>
          <a:prstGeom prst="rect">
            <a:avLst/>
          </a:prstGeom>
        </p:spPr>
      </p:pic>
      <p:sp>
        <p:nvSpPr>
          <p:cNvPr id="79" name="矩形 78"/>
          <p:cNvSpPr/>
          <p:nvPr/>
        </p:nvSpPr>
        <p:spPr>
          <a:xfrm>
            <a:off x="1132798" y="2991510"/>
            <a:ext cx="1877438" cy="1107996"/>
          </a:xfrm>
          <a:prstGeom prst="rect">
            <a:avLst/>
          </a:prstGeom>
        </p:spPr>
        <p:txBody>
          <a:bodyPr wrap="none">
            <a:spAutoFit/>
          </a:bodyPr>
          <a:lstStyle/>
          <a:p>
            <a:pPr algn="ctr"/>
            <a:r>
              <a:rPr lang="zh-CN" altLang="en-US" sz="6600" dirty="0" smtClean="0">
                <a:solidFill>
                  <a:srgbClr val="399644"/>
                </a:solidFill>
                <a:latin typeface="方正大标宋简体" panose="03000509000000000000" pitchFamily="65" charset="-122"/>
                <a:ea typeface="方正大标宋简体" panose="03000509000000000000" pitchFamily="65" charset="-122"/>
              </a:rPr>
              <a:t>目录</a:t>
            </a:r>
            <a:endParaRPr lang="zh-CN" altLang="en-US" sz="6600" dirty="0">
              <a:solidFill>
                <a:srgbClr val="399644"/>
              </a:solidFill>
              <a:latin typeface="方正大标宋简体" panose="03000509000000000000" pitchFamily="65" charset="-122"/>
              <a:ea typeface="方正大标宋简体" panose="03000509000000000000" pitchFamily="65" charset="-122"/>
            </a:endParaRPr>
          </a:p>
        </p:txBody>
      </p:sp>
      <p:grpSp>
        <p:nvGrpSpPr>
          <p:cNvPr id="2" name="组合 1"/>
          <p:cNvGrpSpPr/>
          <p:nvPr/>
        </p:nvGrpSpPr>
        <p:grpSpPr>
          <a:xfrm>
            <a:off x="-934068" y="769062"/>
            <a:ext cx="4232095" cy="4736373"/>
            <a:chOff x="-109203" y="769062"/>
            <a:chExt cx="4232095" cy="4736373"/>
          </a:xfrm>
        </p:grpSpPr>
        <p:sp>
          <p:nvSpPr>
            <p:cNvPr id="71" name="矩形 70"/>
            <p:cNvSpPr/>
            <p:nvPr/>
          </p:nvSpPr>
          <p:spPr>
            <a:xfrm>
              <a:off x="1820859" y="2401528"/>
              <a:ext cx="2037697" cy="2077996"/>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5" name="矩形 74"/>
            <p:cNvSpPr/>
            <p:nvPr/>
          </p:nvSpPr>
          <p:spPr>
            <a:xfrm>
              <a:off x="1973259" y="2553928"/>
              <a:ext cx="2037697" cy="2077996"/>
            </a:xfrm>
            <a:prstGeom prst="rect">
              <a:avLst/>
            </a:prstGeom>
            <a:noFill/>
            <a:ln w="635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6" name="图片 7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0506" y="769062"/>
              <a:ext cx="3752386" cy="3142392"/>
            </a:xfrm>
            <a:prstGeom prst="rect">
              <a:avLst/>
            </a:prstGeom>
          </p:spPr>
        </p:pic>
        <p:pic>
          <p:nvPicPr>
            <p:cNvPr id="80" name="图片 7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203" y="2920726"/>
              <a:ext cx="3886208" cy="2584709"/>
            </a:xfrm>
            <a:prstGeom prst="rect">
              <a:avLst/>
            </a:prstGeom>
          </p:spPr>
        </p:pic>
      </p:gr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10">
        <p15:prstTrans prst="airplan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3"/>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 grpId="0"/>
      <p:bldP spid="94" grpId="0"/>
      <p:bldP spid="106" grpId="0" animBg="1"/>
      <p:bldP spid="9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32003" y="1149245"/>
            <a:ext cx="8107696" cy="4474473"/>
          </a:xfrm>
          <a:prstGeom prst="rect">
            <a:avLst/>
          </a:prstGeom>
        </p:spPr>
      </p:pic>
      <p:sp>
        <p:nvSpPr>
          <p:cNvPr id="8" name="矩形 7"/>
          <p:cNvSpPr/>
          <p:nvPr/>
        </p:nvSpPr>
        <p:spPr>
          <a:xfrm>
            <a:off x="2955395" y="2309792"/>
            <a:ext cx="6516914" cy="2077996"/>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3107795" y="2462192"/>
            <a:ext cx="6516914" cy="2077996"/>
          </a:xfrm>
          <a:prstGeom prst="rect">
            <a:avLst/>
          </a:prstGeom>
          <a:noFill/>
          <a:ln w="635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3508" y="96324"/>
            <a:ext cx="3752386" cy="3142392"/>
          </a:xfrm>
          <a:prstGeom prst="rect">
            <a:avLst/>
          </a:prstGeom>
        </p:spPr>
      </p:pic>
      <p:pic>
        <p:nvPicPr>
          <p:cNvPr id="11" name="图片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3647" y="3595034"/>
            <a:ext cx="5547371" cy="3380239"/>
          </a:xfrm>
          <a:prstGeom prst="rect">
            <a:avLst/>
          </a:prstGeom>
        </p:spPr>
      </p:pic>
      <p:sp>
        <p:nvSpPr>
          <p:cNvPr id="13" name="矩形 12"/>
          <p:cNvSpPr/>
          <p:nvPr/>
        </p:nvSpPr>
        <p:spPr>
          <a:xfrm>
            <a:off x="4530515" y="3044297"/>
            <a:ext cx="4094480" cy="768350"/>
          </a:xfrm>
          <a:prstGeom prst="rect">
            <a:avLst/>
          </a:prstGeom>
        </p:spPr>
        <p:txBody>
          <a:bodyPr wrap="none">
            <a:spAutoFit/>
          </a:bodyPr>
          <a:lstStyle/>
          <a:p>
            <a:pPr algn="ctr"/>
            <a:r>
              <a:rPr lang="zh-CN" altLang="en-US" sz="4400" dirty="0">
                <a:solidFill>
                  <a:srgbClr val="399644"/>
                </a:solidFill>
                <a:latin typeface="方正大标宋简体" panose="03000509000000000000" pitchFamily="65" charset="-122"/>
                <a:ea typeface="方正大标宋简体" panose="03000509000000000000" pitchFamily="65" charset="-122"/>
              </a:rPr>
              <a:t>优质课准备过程</a:t>
            </a:r>
            <a:endParaRPr lang="zh-CN" altLang="en-US" sz="4400" dirty="0">
              <a:solidFill>
                <a:srgbClr val="399644"/>
              </a:solidFill>
              <a:latin typeface="方正大标宋简体" panose="03000509000000000000" pitchFamily="65" charset="-122"/>
              <a:ea typeface="方正大标宋简体" panose="03000509000000000000" pitchFamily="65" charset="-122"/>
            </a:endParaRPr>
          </a:p>
        </p:txBody>
      </p:sp>
      <p:pic>
        <p:nvPicPr>
          <p:cNvPr id="14" name="图片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5333" y="2828990"/>
            <a:ext cx="3886208" cy="2584709"/>
          </a:xfrm>
          <a:prstGeom prst="rect">
            <a:avLst/>
          </a:prstGeom>
        </p:spPr>
      </p:pic>
      <p:sp>
        <p:nvSpPr>
          <p:cNvPr id="15" name="文本框 14"/>
          <p:cNvSpPr txBox="1"/>
          <p:nvPr/>
        </p:nvSpPr>
        <p:spPr>
          <a:xfrm>
            <a:off x="3385085" y="2724763"/>
            <a:ext cx="1125629" cy="1323439"/>
          </a:xfrm>
          <a:prstGeom prst="rect">
            <a:avLst/>
          </a:prstGeom>
          <a:noFill/>
          <a:effectLst/>
        </p:spPr>
        <p:txBody>
          <a:bodyPr wrap="none" rtlCol="0">
            <a:spAutoFit/>
          </a:bodyPr>
          <a:lstStyle/>
          <a:p>
            <a:r>
              <a:rPr lang="en-US" altLang="zh-CN" sz="8000" dirty="0" smtClean="0">
                <a:solidFill>
                  <a:srgbClr val="399644"/>
                </a:solidFill>
                <a:effectLst>
                  <a:innerShdw blurRad="63500" dist="50800" dir="13500000">
                    <a:prstClr val="black">
                      <a:alpha val="50000"/>
                    </a:prstClr>
                  </a:innerShdw>
                </a:effectLst>
                <a:latin typeface="Impact" panose="020B0806030902050204" pitchFamily="34" charset="0"/>
              </a:rPr>
              <a:t>01</a:t>
            </a:r>
            <a:endParaRPr lang="en-US" altLang="zh-CN" sz="6600" dirty="0" smtClean="0">
              <a:solidFill>
                <a:srgbClr val="399644"/>
              </a:solidFill>
              <a:effectLst>
                <a:innerShdw blurRad="63500" dist="50800" dir="13500000">
                  <a:prstClr val="black">
                    <a:alpha val="50000"/>
                  </a:prstClr>
                </a:innerShdw>
              </a:effectLst>
              <a:latin typeface="Impact" panose="020B0806030902050204" pitchFamily="34" charset="0"/>
            </a:endParaRPr>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afterEffect">
                                  <p:stCondLst>
                                    <p:cond delay="0"/>
                                  </p:stCondLst>
                                  <p:childTnLst>
                                    <p:set>
                                      <p:cBhvr>
                                        <p:cTn id="6" dur="500"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500" fill="hold">
                                          <p:stCondLst>
                                            <p:cond delay="0"/>
                                          </p:stCondLst>
                                        </p:cTn>
                                        <p:tgtEl>
                                          <p:spTgt spid="13"/>
                                        </p:tgtEl>
                                        <p:attrNameLst>
                                          <p:attrName>style.visibility</p:attrName>
                                        </p:attrNameLst>
                                      </p:cBhvr>
                                      <p:to>
                                        <p:strVal val="visible"/>
                                      </p:to>
                                    </p:set>
                                    <p:anim calcmode="lin" valueType="num">
                                      <p:cBhvr>
                                        <p:cTn id="12"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3"/>
                                        </p:tgtEl>
                                        <p:attrNameLst>
                                          <p:attrName>ppt_y</p:attrName>
                                        </p:attrNameLst>
                                      </p:cBhvr>
                                      <p:tavLst>
                                        <p:tav tm="0">
                                          <p:val>
                                            <p:strVal val="#ppt_y"/>
                                          </p:val>
                                        </p:tav>
                                        <p:tav tm="100000">
                                          <p:val>
                                            <p:strVal val="#ppt_y"/>
                                          </p:val>
                                        </p:tav>
                                      </p:tavLst>
                                    </p:anim>
                                    <p:anim calcmode="lin" valueType="num">
                                      <p:cBhvr>
                                        <p:cTn id="14"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3"/>
                                        </p:tgtEl>
                                      </p:cBhvr>
                                    </p:animEffect>
                                  </p:childTnLst>
                                </p:cTn>
                              </p:par>
                            </p:childTnLst>
                          </p:cTn>
                        </p:par>
                        <p:par>
                          <p:cTn id="17" fill="hold">
                            <p:stCondLst>
                              <p:cond delay="1299"/>
                            </p:stCondLst>
                            <p:childTnLst>
                              <p:par>
                                <p:cTn id="18" presetID="53" presetClass="entr" presetSubtype="16" fill="hold" grpId="0" nodeType="afterEffect">
                                  <p:stCondLst>
                                    <p:cond delay="0"/>
                                  </p:stCondLst>
                                  <p:childTnLst>
                                    <p:set>
                                      <p:cBhvr>
                                        <p:cTn id="19" dur="500"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116804" y="543128"/>
            <a:ext cx="7920880" cy="45719"/>
            <a:chOff x="3060700" y="4724400"/>
            <a:chExt cx="5955507" cy="31432"/>
          </a:xfrm>
        </p:grpSpPr>
        <p:cxnSp>
          <p:nvCxnSpPr>
            <p:cNvPr id="4" name="直接连接符 3"/>
            <p:cNvCxnSpPr/>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 name="组合 5"/>
          <p:cNvGrpSpPr/>
          <p:nvPr/>
        </p:nvGrpSpPr>
        <p:grpSpPr>
          <a:xfrm>
            <a:off x="3971245" y="267517"/>
            <a:ext cx="4211997" cy="611505"/>
            <a:chOff x="2920205" y="411510"/>
            <a:chExt cx="3303591" cy="479621"/>
          </a:xfrm>
        </p:grpSpPr>
        <p:grpSp>
          <p:nvGrpSpPr>
            <p:cNvPr id="7" name="组合 6"/>
            <p:cNvGrpSpPr/>
            <p:nvPr/>
          </p:nvGrpSpPr>
          <p:grpSpPr>
            <a:xfrm>
              <a:off x="2920205" y="411510"/>
              <a:ext cx="3303591" cy="466068"/>
              <a:chOff x="4143851" y="532568"/>
              <a:chExt cx="4142700" cy="584449"/>
            </a:xfrm>
          </p:grpSpPr>
          <p:sp>
            <p:nvSpPr>
              <p:cNvPr id="9" name="圆角矩形 8"/>
              <p:cNvSpPr/>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 name="圆角矩形 9"/>
              <p:cNvSpPr/>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8" name="Text Box 18">
              <a:hlinkClick r:id="rId1" action="ppaction://hlinksldjump"/>
            </p:cNvPr>
            <p:cNvSpPr txBox="1">
              <a:spLocks noChangeArrowheads="1"/>
            </p:cNvSpPr>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smtClean="0">
                  <a:solidFill>
                    <a:srgbClr val="118C3B"/>
                  </a:solidFill>
                  <a:latin typeface="微软雅黑" panose="020B0503020204020204" pitchFamily="34" charset="-122"/>
                  <a:ea typeface="微软雅黑" panose="020B0503020204020204" pitchFamily="34" charset="-122"/>
                </a:rPr>
                <a:t>优质课准备的过程</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grpSp>
        <p:nvGrpSpPr>
          <p:cNvPr id="39" name="组合 38"/>
          <p:cNvGrpSpPr/>
          <p:nvPr>
            <p:custDataLst>
              <p:tags r:id="rId2"/>
            </p:custDataLst>
          </p:nvPr>
        </p:nvGrpSpPr>
        <p:grpSpPr>
          <a:xfrm>
            <a:off x="4091442" y="1761080"/>
            <a:ext cx="4828331" cy="4597334"/>
            <a:chOff x="1285978" y="1275606"/>
            <a:chExt cx="3316448" cy="3157783"/>
          </a:xfrm>
        </p:grpSpPr>
        <p:grpSp>
          <p:nvGrpSpPr>
            <p:cNvPr id="40" name="组合 39"/>
            <p:cNvGrpSpPr/>
            <p:nvPr/>
          </p:nvGrpSpPr>
          <p:grpSpPr>
            <a:xfrm>
              <a:off x="1285978" y="1275606"/>
              <a:ext cx="3316448" cy="3053784"/>
              <a:chOff x="1285230" y="1298932"/>
              <a:chExt cx="3316448" cy="3053784"/>
            </a:xfrm>
          </p:grpSpPr>
          <p:sp>
            <p:nvSpPr>
              <p:cNvPr id="42" name="Freeform 5"/>
              <p:cNvSpPr/>
              <p:nvPr>
                <p:custDataLst>
                  <p:tags r:id="rId3"/>
                </p:custDataLst>
              </p:nvPr>
            </p:nvSpPr>
            <p:spPr bwMode="auto">
              <a:xfrm>
                <a:off x="1285230" y="1390438"/>
                <a:ext cx="3316448" cy="2939339"/>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a:gsLst>
                  <a:gs pos="100000">
                    <a:srgbClr val="FDFDFD"/>
                  </a:gs>
                  <a:gs pos="0">
                    <a:srgbClr val="E4E4E4"/>
                  </a:gs>
                </a:gsLst>
                <a:lin ang="2700000" scaled="1"/>
              </a:gradFill>
              <a:ln w="25400">
                <a:gradFill flip="none" rotWithShape="1">
                  <a:gsLst>
                    <a:gs pos="0">
                      <a:schemeClr val="bg1"/>
                    </a:gs>
                    <a:gs pos="100000">
                      <a:schemeClr val="bg1">
                        <a:lumMod val="85000"/>
                      </a:schemeClr>
                    </a:gs>
                  </a:gsLst>
                  <a:lin ang="2700000" scaled="1"/>
                  <a:tileRect/>
                </a:gradFill>
              </a:ln>
              <a:effectLst>
                <a:outerShdw blurRad="381000" dist="127000" dir="2700000" algn="tl" rotWithShape="0">
                  <a:prstClr val="black">
                    <a:alpha val="25000"/>
                  </a:prstClr>
                </a:outerShdw>
              </a:effectLst>
            </p:spPr>
            <p:txBody>
              <a:bodyPr vert="horz" wrap="square" lIns="121920" tIns="60960" rIns="121920" bIns="60960" numCol="1" anchor="t" anchorCtr="0" compatLnSpc="1"/>
              <a:lstStyle/>
              <a:p>
                <a:endParaRPr lang="zh-CN" altLang="en-US" sz="2400">
                  <a:solidFill>
                    <a:prstClr val="black"/>
                  </a:solidFill>
                  <a:latin typeface="Arial" panose="020B0604020202020204" pitchFamily="34" charset="0"/>
                  <a:ea typeface="微软雅黑" panose="020B0503020204020204" pitchFamily="34" charset="-122"/>
                  <a:sym typeface="Arial" panose="020B0604020202020204" pitchFamily="34" charset="0"/>
                </a:endParaRPr>
              </a:p>
            </p:txBody>
          </p:sp>
          <p:sp>
            <p:nvSpPr>
              <p:cNvPr id="43" name="矩形 10"/>
              <p:cNvSpPr/>
              <p:nvPr>
                <p:custDataLst>
                  <p:tags r:id="rId4"/>
                </p:custDataLst>
              </p:nvPr>
            </p:nvSpPr>
            <p:spPr>
              <a:xfrm rot="14400000">
                <a:off x="2705746" y="3485880"/>
                <a:ext cx="1496616" cy="237055"/>
              </a:xfrm>
              <a:custGeom>
                <a:avLst/>
                <a:gdLst>
                  <a:gd name="connsiteX0" fmla="*/ 0 w 1995488"/>
                  <a:gd name="connsiteY0" fmla="*/ 0 h 307118"/>
                  <a:gd name="connsiteX1" fmla="*/ 1995488 w 1995488"/>
                  <a:gd name="connsiteY1" fmla="*/ 0 h 307118"/>
                  <a:gd name="connsiteX2" fmla="*/ 1995488 w 1995488"/>
                  <a:gd name="connsiteY2" fmla="*/ 307118 h 307118"/>
                  <a:gd name="connsiteX3" fmla="*/ 0 w 1995488"/>
                  <a:gd name="connsiteY3" fmla="*/ 307118 h 307118"/>
                  <a:gd name="connsiteX4" fmla="*/ 0 w 1995488"/>
                  <a:gd name="connsiteY4" fmla="*/ 0 h 307118"/>
                  <a:gd name="connsiteX0-1" fmla="*/ 0 w 1995488"/>
                  <a:gd name="connsiteY0-2" fmla="*/ 0 h 316073"/>
                  <a:gd name="connsiteX1-3" fmla="*/ 1995488 w 1995488"/>
                  <a:gd name="connsiteY1-4" fmla="*/ 0 h 316073"/>
                  <a:gd name="connsiteX2-5" fmla="*/ 1995488 w 1995488"/>
                  <a:gd name="connsiteY2-6" fmla="*/ 307118 h 316073"/>
                  <a:gd name="connsiteX3-7" fmla="*/ 111490 w 1995488"/>
                  <a:gd name="connsiteY3-8" fmla="*/ 316073 h 316073"/>
                  <a:gd name="connsiteX4-9" fmla="*/ 0 w 1995488"/>
                  <a:gd name="connsiteY4-10" fmla="*/ 0 h 316073"/>
                  <a:gd name="connsiteX0-11" fmla="*/ 0 w 1995488"/>
                  <a:gd name="connsiteY0-12" fmla="*/ 0 h 316073"/>
                  <a:gd name="connsiteX1-13" fmla="*/ 1995488 w 1995488"/>
                  <a:gd name="connsiteY1-14" fmla="*/ 0 h 316073"/>
                  <a:gd name="connsiteX2-15" fmla="*/ 1995488 w 1995488"/>
                  <a:gd name="connsiteY2-16" fmla="*/ 307118 h 316073"/>
                  <a:gd name="connsiteX3-17" fmla="*/ 111490 w 1995488"/>
                  <a:gd name="connsiteY3-18" fmla="*/ 316073 h 316073"/>
                  <a:gd name="connsiteX4-19" fmla="*/ 0 w 1995488"/>
                  <a:gd name="connsiteY4-20" fmla="*/ 0 h 316073"/>
                  <a:gd name="connsiteX0-21" fmla="*/ 0 w 1995488"/>
                  <a:gd name="connsiteY0-22" fmla="*/ 0 h 316073"/>
                  <a:gd name="connsiteX1-23" fmla="*/ 1995488 w 1995488"/>
                  <a:gd name="connsiteY1-24" fmla="*/ 0 h 316073"/>
                  <a:gd name="connsiteX2-25" fmla="*/ 1995488 w 1995488"/>
                  <a:gd name="connsiteY2-26" fmla="*/ 307118 h 316073"/>
                  <a:gd name="connsiteX3-27" fmla="*/ 111490 w 1995488"/>
                  <a:gd name="connsiteY3-28" fmla="*/ 316073 h 316073"/>
                  <a:gd name="connsiteX4-29" fmla="*/ 0 w 1995488"/>
                  <a:gd name="connsiteY4-30" fmla="*/ 0 h 31607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995488" h="316073">
                    <a:moveTo>
                      <a:pt x="0" y="0"/>
                    </a:moveTo>
                    <a:lnTo>
                      <a:pt x="1995488" y="0"/>
                    </a:lnTo>
                    <a:lnTo>
                      <a:pt x="1995488" y="307118"/>
                    </a:lnTo>
                    <a:lnTo>
                      <a:pt x="111490" y="316073"/>
                    </a:lnTo>
                    <a:cubicBezTo>
                      <a:pt x="-29370" y="94608"/>
                      <a:pt x="6067" y="108647"/>
                      <a:pt x="0" y="0"/>
                    </a:cubicBezTo>
                    <a:close/>
                  </a:path>
                </a:pathLst>
              </a:custGeom>
              <a:gradFill>
                <a:gsLst>
                  <a:gs pos="100000">
                    <a:srgbClr val="F7F7F7">
                      <a:alpha val="0"/>
                    </a:srgbClr>
                  </a:gs>
                  <a:gs pos="0">
                    <a:schemeClr val="tx1">
                      <a:alpha val="1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44" name="矩形 10"/>
              <p:cNvSpPr/>
              <p:nvPr>
                <p:custDataLst>
                  <p:tags r:id="rId5"/>
                </p:custDataLst>
              </p:nvPr>
            </p:nvSpPr>
            <p:spPr>
              <a:xfrm rot="10800000">
                <a:off x="3082917" y="2646031"/>
                <a:ext cx="1496616" cy="237055"/>
              </a:xfrm>
              <a:custGeom>
                <a:avLst/>
                <a:gdLst>
                  <a:gd name="connsiteX0" fmla="*/ 0 w 1995488"/>
                  <a:gd name="connsiteY0" fmla="*/ 0 h 307118"/>
                  <a:gd name="connsiteX1" fmla="*/ 1995488 w 1995488"/>
                  <a:gd name="connsiteY1" fmla="*/ 0 h 307118"/>
                  <a:gd name="connsiteX2" fmla="*/ 1995488 w 1995488"/>
                  <a:gd name="connsiteY2" fmla="*/ 307118 h 307118"/>
                  <a:gd name="connsiteX3" fmla="*/ 0 w 1995488"/>
                  <a:gd name="connsiteY3" fmla="*/ 307118 h 307118"/>
                  <a:gd name="connsiteX4" fmla="*/ 0 w 1995488"/>
                  <a:gd name="connsiteY4" fmla="*/ 0 h 307118"/>
                  <a:gd name="connsiteX0-1" fmla="*/ 0 w 1995488"/>
                  <a:gd name="connsiteY0-2" fmla="*/ 0 h 316073"/>
                  <a:gd name="connsiteX1-3" fmla="*/ 1995488 w 1995488"/>
                  <a:gd name="connsiteY1-4" fmla="*/ 0 h 316073"/>
                  <a:gd name="connsiteX2-5" fmla="*/ 1995488 w 1995488"/>
                  <a:gd name="connsiteY2-6" fmla="*/ 307118 h 316073"/>
                  <a:gd name="connsiteX3-7" fmla="*/ 111490 w 1995488"/>
                  <a:gd name="connsiteY3-8" fmla="*/ 316073 h 316073"/>
                  <a:gd name="connsiteX4-9" fmla="*/ 0 w 1995488"/>
                  <a:gd name="connsiteY4-10" fmla="*/ 0 h 316073"/>
                  <a:gd name="connsiteX0-11" fmla="*/ 0 w 1995488"/>
                  <a:gd name="connsiteY0-12" fmla="*/ 0 h 316073"/>
                  <a:gd name="connsiteX1-13" fmla="*/ 1995488 w 1995488"/>
                  <a:gd name="connsiteY1-14" fmla="*/ 0 h 316073"/>
                  <a:gd name="connsiteX2-15" fmla="*/ 1995488 w 1995488"/>
                  <a:gd name="connsiteY2-16" fmla="*/ 307118 h 316073"/>
                  <a:gd name="connsiteX3-17" fmla="*/ 111490 w 1995488"/>
                  <a:gd name="connsiteY3-18" fmla="*/ 316073 h 316073"/>
                  <a:gd name="connsiteX4-19" fmla="*/ 0 w 1995488"/>
                  <a:gd name="connsiteY4-20" fmla="*/ 0 h 316073"/>
                  <a:gd name="connsiteX0-21" fmla="*/ 0 w 1995488"/>
                  <a:gd name="connsiteY0-22" fmla="*/ 0 h 316073"/>
                  <a:gd name="connsiteX1-23" fmla="*/ 1995488 w 1995488"/>
                  <a:gd name="connsiteY1-24" fmla="*/ 0 h 316073"/>
                  <a:gd name="connsiteX2-25" fmla="*/ 1995488 w 1995488"/>
                  <a:gd name="connsiteY2-26" fmla="*/ 307118 h 316073"/>
                  <a:gd name="connsiteX3-27" fmla="*/ 111490 w 1995488"/>
                  <a:gd name="connsiteY3-28" fmla="*/ 316073 h 316073"/>
                  <a:gd name="connsiteX4-29" fmla="*/ 0 w 1995488"/>
                  <a:gd name="connsiteY4-30" fmla="*/ 0 h 31607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995488" h="316073">
                    <a:moveTo>
                      <a:pt x="0" y="0"/>
                    </a:moveTo>
                    <a:lnTo>
                      <a:pt x="1995488" y="0"/>
                    </a:lnTo>
                    <a:lnTo>
                      <a:pt x="1995488" y="307118"/>
                    </a:lnTo>
                    <a:lnTo>
                      <a:pt x="111490" y="316073"/>
                    </a:lnTo>
                    <a:cubicBezTo>
                      <a:pt x="-29370" y="94608"/>
                      <a:pt x="6067" y="108647"/>
                      <a:pt x="0" y="0"/>
                    </a:cubicBezTo>
                    <a:close/>
                  </a:path>
                </a:pathLst>
              </a:custGeom>
              <a:gradFill>
                <a:gsLst>
                  <a:gs pos="100000">
                    <a:srgbClr val="F7F7F7">
                      <a:alpha val="0"/>
                    </a:srgbClr>
                  </a:gs>
                  <a:gs pos="0">
                    <a:schemeClr val="tx1">
                      <a:alpha val="1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45" name="矩形 10"/>
              <p:cNvSpPr/>
              <p:nvPr>
                <p:custDataLst>
                  <p:tags r:id="rId6"/>
                </p:custDataLst>
              </p:nvPr>
            </p:nvSpPr>
            <p:spPr>
              <a:xfrm rot="10800000" flipV="1">
                <a:off x="1317299" y="2872249"/>
                <a:ext cx="1496616" cy="237055"/>
              </a:xfrm>
              <a:custGeom>
                <a:avLst/>
                <a:gdLst>
                  <a:gd name="connsiteX0" fmla="*/ 0 w 1995488"/>
                  <a:gd name="connsiteY0" fmla="*/ 0 h 307118"/>
                  <a:gd name="connsiteX1" fmla="*/ 1995488 w 1995488"/>
                  <a:gd name="connsiteY1" fmla="*/ 0 h 307118"/>
                  <a:gd name="connsiteX2" fmla="*/ 1995488 w 1995488"/>
                  <a:gd name="connsiteY2" fmla="*/ 307118 h 307118"/>
                  <a:gd name="connsiteX3" fmla="*/ 0 w 1995488"/>
                  <a:gd name="connsiteY3" fmla="*/ 307118 h 307118"/>
                  <a:gd name="connsiteX4" fmla="*/ 0 w 1995488"/>
                  <a:gd name="connsiteY4" fmla="*/ 0 h 307118"/>
                  <a:gd name="connsiteX0-1" fmla="*/ 0 w 1995488"/>
                  <a:gd name="connsiteY0-2" fmla="*/ 0 h 316073"/>
                  <a:gd name="connsiteX1-3" fmla="*/ 1995488 w 1995488"/>
                  <a:gd name="connsiteY1-4" fmla="*/ 0 h 316073"/>
                  <a:gd name="connsiteX2-5" fmla="*/ 1995488 w 1995488"/>
                  <a:gd name="connsiteY2-6" fmla="*/ 307118 h 316073"/>
                  <a:gd name="connsiteX3-7" fmla="*/ 111490 w 1995488"/>
                  <a:gd name="connsiteY3-8" fmla="*/ 316073 h 316073"/>
                  <a:gd name="connsiteX4-9" fmla="*/ 0 w 1995488"/>
                  <a:gd name="connsiteY4-10" fmla="*/ 0 h 316073"/>
                  <a:gd name="connsiteX0-11" fmla="*/ 0 w 1995488"/>
                  <a:gd name="connsiteY0-12" fmla="*/ 0 h 316073"/>
                  <a:gd name="connsiteX1-13" fmla="*/ 1995488 w 1995488"/>
                  <a:gd name="connsiteY1-14" fmla="*/ 0 h 316073"/>
                  <a:gd name="connsiteX2-15" fmla="*/ 1995488 w 1995488"/>
                  <a:gd name="connsiteY2-16" fmla="*/ 307118 h 316073"/>
                  <a:gd name="connsiteX3-17" fmla="*/ 111490 w 1995488"/>
                  <a:gd name="connsiteY3-18" fmla="*/ 316073 h 316073"/>
                  <a:gd name="connsiteX4-19" fmla="*/ 0 w 1995488"/>
                  <a:gd name="connsiteY4-20" fmla="*/ 0 h 316073"/>
                  <a:gd name="connsiteX0-21" fmla="*/ 0 w 1995488"/>
                  <a:gd name="connsiteY0-22" fmla="*/ 0 h 316073"/>
                  <a:gd name="connsiteX1-23" fmla="*/ 1995488 w 1995488"/>
                  <a:gd name="connsiteY1-24" fmla="*/ 0 h 316073"/>
                  <a:gd name="connsiteX2-25" fmla="*/ 1995488 w 1995488"/>
                  <a:gd name="connsiteY2-26" fmla="*/ 307118 h 316073"/>
                  <a:gd name="connsiteX3-27" fmla="*/ 111490 w 1995488"/>
                  <a:gd name="connsiteY3-28" fmla="*/ 316073 h 316073"/>
                  <a:gd name="connsiteX4-29" fmla="*/ 0 w 1995488"/>
                  <a:gd name="connsiteY4-30" fmla="*/ 0 h 31607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995488" h="316073">
                    <a:moveTo>
                      <a:pt x="0" y="0"/>
                    </a:moveTo>
                    <a:lnTo>
                      <a:pt x="1995488" y="0"/>
                    </a:lnTo>
                    <a:lnTo>
                      <a:pt x="1995488" y="307118"/>
                    </a:lnTo>
                    <a:lnTo>
                      <a:pt x="111490" y="316073"/>
                    </a:lnTo>
                    <a:cubicBezTo>
                      <a:pt x="-29370" y="94608"/>
                      <a:pt x="6067" y="108647"/>
                      <a:pt x="0" y="0"/>
                    </a:cubicBezTo>
                    <a:close/>
                  </a:path>
                </a:pathLst>
              </a:custGeom>
              <a:gradFill>
                <a:gsLst>
                  <a:gs pos="100000">
                    <a:srgbClr val="F7F7F7">
                      <a:alpha val="0"/>
                    </a:srgbClr>
                  </a:gs>
                  <a:gs pos="0">
                    <a:schemeClr val="tx1">
                      <a:alpha val="1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46" name="矩形 10"/>
              <p:cNvSpPr/>
              <p:nvPr>
                <p:custDataLst>
                  <p:tags r:id="rId7"/>
                </p:custDataLst>
              </p:nvPr>
            </p:nvSpPr>
            <p:spPr>
              <a:xfrm rot="7200000">
                <a:off x="2557073" y="1928712"/>
                <a:ext cx="1496616" cy="237055"/>
              </a:xfrm>
              <a:custGeom>
                <a:avLst/>
                <a:gdLst>
                  <a:gd name="connsiteX0" fmla="*/ 0 w 1995488"/>
                  <a:gd name="connsiteY0" fmla="*/ 0 h 307118"/>
                  <a:gd name="connsiteX1" fmla="*/ 1995488 w 1995488"/>
                  <a:gd name="connsiteY1" fmla="*/ 0 h 307118"/>
                  <a:gd name="connsiteX2" fmla="*/ 1995488 w 1995488"/>
                  <a:gd name="connsiteY2" fmla="*/ 307118 h 307118"/>
                  <a:gd name="connsiteX3" fmla="*/ 0 w 1995488"/>
                  <a:gd name="connsiteY3" fmla="*/ 307118 h 307118"/>
                  <a:gd name="connsiteX4" fmla="*/ 0 w 1995488"/>
                  <a:gd name="connsiteY4" fmla="*/ 0 h 307118"/>
                  <a:gd name="connsiteX0-1" fmla="*/ 0 w 1995488"/>
                  <a:gd name="connsiteY0-2" fmla="*/ 0 h 316073"/>
                  <a:gd name="connsiteX1-3" fmla="*/ 1995488 w 1995488"/>
                  <a:gd name="connsiteY1-4" fmla="*/ 0 h 316073"/>
                  <a:gd name="connsiteX2-5" fmla="*/ 1995488 w 1995488"/>
                  <a:gd name="connsiteY2-6" fmla="*/ 307118 h 316073"/>
                  <a:gd name="connsiteX3-7" fmla="*/ 111490 w 1995488"/>
                  <a:gd name="connsiteY3-8" fmla="*/ 316073 h 316073"/>
                  <a:gd name="connsiteX4-9" fmla="*/ 0 w 1995488"/>
                  <a:gd name="connsiteY4-10" fmla="*/ 0 h 316073"/>
                  <a:gd name="connsiteX0-11" fmla="*/ 0 w 1995488"/>
                  <a:gd name="connsiteY0-12" fmla="*/ 0 h 316073"/>
                  <a:gd name="connsiteX1-13" fmla="*/ 1995488 w 1995488"/>
                  <a:gd name="connsiteY1-14" fmla="*/ 0 h 316073"/>
                  <a:gd name="connsiteX2-15" fmla="*/ 1995488 w 1995488"/>
                  <a:gd name="connsiteY2-16" fmla="*/ 307118 h 316073"/>
                  <a:gd name="connsiteX3-17" fmla="*/ 111490 w 1995488"/>
                  <a:gd name="connsiteY3-18" fmla="*/ 316073 h 316073"/>
                  <a:gd name="connsiteX4-19" fmla="*/ 0 w 1995488"/>
                  <a:gd name="connsiteY4-20" fmla="*/ 0 h 316073"/>
                  <a:gd name="connsiteX0-21" fmla="*/ 0 w 1995488"/>
                  <a:gd name="connsiteY0-22" fmla="*/ 0 h 316073"/>
                  <a:gd name="connsiteX1-23" fmla="*/ 1995488 w 1995488"/>
                  <a:gd name="connsiteY1-24" fmla="*/ 0 h 316073"/>
                  <a:gd name="connsiteX2-25" fmla="*/ 1995488 w 1995488"/>
                  <a:gd name="connsiteY2-26" fmla="*/ 307118 h 316073"/>
                  <a:gd name="connsiteX3-27" fmla="*/ 111490 w 1995488"/>
                  <a:gd name="connsiteY3-28" fmla="*/ 316073 h 316073"/>
                  <a:gd name="connsiteX4-29" fmla="*/ 0 w 1995488"/>
                  <a:gd name="connsiteY4-30" fmla="*/ 0 h 31607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995488" h="316073">
                    <a:moveTo>
                      <a:pt x="0" y="0"/>
                    </a:moveTo>
                    <a:lnTo>
                      <a:pt x="1995488" y="0"/>
                    </a:lnTo>
                    <a:lnTo>
                      <a:pt x="1995488" y="307118"/>
                    </a:lnTo>
                    <a:lnTo>
                      <a:pt x="111490" y="316073"/>
                    </a:lnTo>
                    <a:cubicBezTo>
                      <a:pt x="-29370" y="94608"/>
                      <a:pt x="6067" y="108647"/>
                      <a:pt x="0" y="0"/>
                    </a:cubicBezTo>
                    <a:close/>
                  </a:path>
                </a:pathLst>
              </a:custGeom>
              <a:gradFill>
                <a:gsLst>
                  <a:gs pos="100000">
                    <a:srgbClr val="F7F7F7">
                      <a:alpha val="0"/>
                    </a:srgbClr>
                  </a:gs>
                  <a:gs pos="0">
                    <a:schemeClr val="tx1">
                      <a:alpha val="1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47" name="矩形 10"/>
              <p:cNvSpPr/>
              <p:nvPr>
                <p:custDataLst>
                  <p:tags r:id="rId8"/>
                </p:custDataLst>
              </p:nvPr>
            </p:nvSpPr>
            <p:spPr>
              <a:xfrm rot="3600000">
                <a:off x="1665481" y="2008344"/>
                <a:ext cx="1496616" cy="237055"/>
              </a:xfrm>
              <a:custGeom>
                <a:avLst/>
                <a:gdLst>
                  <a:gd name="connsiteX0" fmla="*/ 0 w 1995488"/>
                  <a:gd name="connsiteY0" fmla="*/ 0 h 307118"/>
                  <a:gd name="connsiteX1" fmla="*/ 1995488 w 1995488"/>
                  <a:gd name="connsiteY1" fmla="*/ 0 h 307118"/>
                  <a:gd name="connsiteX2" fmla="*/ 1995488 w 1995488"/>
                  <a:gd name="connsiteY2" fmla="*/ 307118 h 307118"/>
                  <a:gd name="connsiteX3" fmla="*/ 0 w 1995488"/>
                  <a:gd name="connsiteY3" fmla="*/ 307118 h 307118"/>
                  <a:gd name="connsiteX4" fmla="*/ 0 w 1995488"/>
                  <a:gd name="connsiteY4" fmla="*/ 0 h 307118"/>
                  <a:gd name="connsiteX0-1" fmla="*/ 0 w 1995488"/>
                  <a:gd name="connsiteY0-2" fmla="*/ 0 h 316073"/>
                  <a:gd name="connsiteX1-3" fmla="*/ 1995488 w 1995488"/>
                  <a:gd name="connsiteY1-4" fmla="*/ 0 h 316073"/>
                  <a:gd name="connsiteX2-5" fmla="*/ 1995488 w 1995488"/>
                  <a:gd name="connsiteY2-6" fmla="*/ 307118 h 316073"/>
                  <a:gd name="connsiteX3-7" fmla="*/ 111490 w 1995488"/>
                  <a:gd name="connsiteY3-8" fmla="*/ 316073 h 316073"/>
                  <a:gd name="connsiteX4-9" fmla="*/ 0 w 1995488"/>
                  <a:gd name="connsiteY4-10" fmla="*/ 0 h 316073"/>
                  <a:gd name="connsiteX0-11" fmla="*/ 0 w 1995488"/>
                  <a:gd name="connsiteY0-12" fmla="*/ 0 h 316073"/>
                  <a:gd name="connsiteX1-13" fmla="*/ 1995488 w 1995488"/>
                  <a:gd name="connsiteY1-14" fmla="*/ 0 h 316073"/>
                  <a:gd name="connsiteX2-15" fmla="*/ 1995488 w 1995488"/>
                  <a:gd name="connsiteY2-16" fmla="*/ 307118 h 316073"/>
                  <a:gd name="connsiteX3-17" fmla="*/ 111490 w 1995488"/>
                  <a:gd name="connsiteY3-18" fmla="*/ 316073 h 316073"/>
                  <a:gd name="connsiteX4-19" fmla="*/ 0 w 1995488"/>
                  <a:gd name="connsiteY4-20" fmla="*/ 0 h 316073"/>
                  <a:gd name="connsiteX0-21" fmla="*/ 0 w 1995488"/>
                  <a:gd name="connsiteY0-22" fmla="*/ 0 h 316073"/>
                  <a:gd name="connsiteX1-23" fmla="*/ 1995488 w 1995488"/>
                  <a:gd name="connsiteY1-24" fmla="*/ 0 h 316073"/>
                  <a:gd name="connsiteX2-25" fmla="*/ 1995488 w 1995488"/>
                  <a:gd name="connsiteY2-26" fmla="*/ 307118 h 316073"/>
                  <a:gd name="connsiteX3-27" fmla="*/ 111490 w 1995488"/>
                  <a:gd name="connsiteY3-28" fmla="*/ 316073 h 316073"/>
                  <a:gd name="connsiteX4-29" fmla="*/ 0 w 1995488"/>
                  <a:gd name="connsiteY4-30" fmla="*/ 0 h 31607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995488" h="316073">
                    <a:moveTo>
                      <a:pt x="0" y="0"/>
                    </a:moveTo>
                    <a:lnTo>
                      <a:pt x="1995488" y="0"/>
                    </a:lnTo>
                    <a:lnTo>
                      <a:pt x="1995488" y="307118"/>
                    </a:lnTo>
                    <a:lnTo>
                      <a:pt x="111490" y="316073"/>
                    </a:lnTo>
                    <a:cubicBezTo>
                      <a:pt x="-29370" y="94608"/>
                      <a:pt x="6067" y="108647"/>
                      <a:pt x="0" y="0"/>
                    </a:cubicBezTo>
                    <a:close/>
                  </a:path>
                </a:pathLst>
              </a:custGeom>
              <a:gradFill>
                <a:gsLst>
                  <a:gs pos="100000">
                    <a:srgbClr val="F7F7F7">
                      <a:alpha val="0"/>
                    </a:srgbClr>
                  </a:gs>
                  <a:gs pos="0">
                    <a:schemeClr val="tx1">
                      <a:alpha val="1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41" name="矩形 10"/>
            <p:cNvSpPr/>
            <p:nvPr>
              <p:custDataLst>
                <p:tags r:id="rId9"/>
              </p:custDataLst>
            </p:nvPr>
          </p:nvSpPr>
          <p:spPr>
            <a:xfrm rot="18000000">
              <a:off x="1850364" y="3566553"/>
              <a:ext cx="1496616" cy="237055"/>
            </a:xfrm>
            <a:custGeom>
              <a:avLst/>
              <a:gdLst>
                <a:gd name="connsiteX0" fmla="*/ 0 w 1995488"/>
                <a:gd name="connsiteY0" fmla="*/ 0 h 307118"/>
                <a:gd name="connsiteX1" fmla="*/ 1995488 w 1995488"/>
                <a:gd name="connsiteY1" fmla="*/ 0 h 307118"/>
                <a:gd name="connsiteX2" fmla="*/ 1995488 w 1995488"/>
                <a:gd name="connsiteY2" fmla="*/ 307118 h 307118"/>
                <a:gd name="connsiteX3" fmla="*/ 0 w 1995488"/>
                <a:gd name="connsiteY3" fmla="*/ 307118 h 307118"/>
                <a:gd name="connsiteX4" fmla="*/ 0 w 1995488"/>
                <a:gd name="connsiteY4" fmla="*/ 0 h 307118"/>
                <a:gd name="connsiteX0-1" fmla="*/ 0 w 1995488"/>
                <a:gd name="connsiteY0-2" fmla="*/ 0 h 316073"/>
                <a:gd name="connsiteX1-3" fmla="*/ 1995488 w 1995488"/>
                <a:gd name="connsiteY1-4" fmla="*/ 0 h 316073"/>
                <a:gd name="connsiteX2-5" fmla="*/ 1995488 w 1995488"/>
                <a:gd name="connsiteY2-6" fmla="*/ 307118 h 316073"/>
                <a:gd name="connsiteX3-7" fmla="*/ 111490 w 1995488"/>
                <a:gd name="connsiteY3-8" fmla="*/ 316073 h 316073"/>
                <a:gd name="connsiteX4-9" fmla="*/ 0 w 1995488"/>
                <a:gd name="connsiteY4-10" fmla="*/ 0 h 316073"/>
                <a:gd name="connsiteX0-11" fmla="*/ 0 w 1995488"/>
                <a:gd name="connsiteY0-12" fmla="*/ 0 h 316073"/>
                <a:gd name="connsiteX1-13" fmla="*/ 1995488 w 1995488"/>
                <a:gd name="connsiteY1-14" fmla="*/ 0 h 316073"/>
                <a:gd name="connsiteX2-15" fmla="*/ 1995488 w 1995488"/>
                <a:gd name="connsiteY2-16" fmla="*/ 307118 h 316073"/>
                <a:gd name="connsiteX3-17" fmla="*/ 111490 w 1995488"/>
                <a:gd name="connsiteY3-18" fmla="*/ 316073 h 316073"/>
                <a:gd name="connsiteX4-19" fmla="*/ 0 w 1995488"/>
                <a:gd name="connsiteY4-20" fmla="*/ 0 h 316073"/>
                <a:gd name="connsiteX0-21" fmla="*/ 0 w 1995488"/>
                <a:gd name="connsiteY0-22" fmla="*/ 0 h 316073"/>
                <a:gd name="connsiteX1-23" fmla="*/ 1995488 w 1995488"/>
                <a:gd name="connsiteY1-24" fmla="*/ 0 h 316073"/>
                <a:gd name="connsiteX2-25" fmla="*/ 1995488 w 1995488"/>
                <a:gd name="connsiteY2-26" fmla="*/ 307118 h 316073"/>
                <a:gd name="connsiteX3-27" fmla="*/ 111490 w 1995488"/>
                <a:gd name="connsiteY3-28" fmla="*/ 316073 h 316073"/>
                <a:gd name="connsiteX4-29" fmla="*/ 0 w 1995488"/>
                <a:gd name="connsiteY4-30" fmla="*/ 0 h 31607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995488" h="316073">
                  <a:moveTo>
                    <a:pt x="0" y="0"/>
                  </a:moveTo>
                  <a:lnTo>
                    <a:pt x="1995488" y="0"/>
                  </a:lnTo>
                  <a:lnTo>
                    <a:pt x="1995488" y="307118"/>
                  </a:lnTo>
                  <a:lnTo>
                    <a:pt x="111490" y="316073"/>
                  </a:lnTo>
                  <a:cubicBezTo>
                    <a:pt x="-29370" y="94608"/>
                    <a:pt x="6067" y="108647"/>
                    <a:pt x="0" y="0"/>
                  </a:cubicBezTo>
                  <a:close/>
                </a:path>
              </a:pathLst>
            </a:custGeom>
            <a:gradFill>
              <a:gsLst>
                <a:gs pos="100000">
                  <a:srgbClr val="F7F7F7">
                    <a:alpha val="0"/>
                  </a:srgbClr>
                </a:gs>
                <a:gs pos="0">
                  <a:schemeClr val="tx1">
                    <a:alpha val="1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grpSp>
        <p:nvGrpSpPr>
          <p:cNvPr id="48" name="组合 47"/>
          <p:cNvGrpSpPr/>
          <p:nvPr>
            <p:custDataLst>
              <p:tags r:id="rId10"/>
            </p:custDataLst>
          </p:nvPr>
        </p:nvGrpSpPr>
        <p:grpSpPr>
          <a:xfrm>
            <a:off x="5664102" y="1544439"/>
            <a:ext cx="1410426" cy="1915032"/>
            <a:chOff x="2366194" y="1126802"/>
            <a:chExt cx="968783" cy="1315383"/>
          </a:xfrm>
        </p:grpSpPr>
        <p:sp>
          <p:nvSpPr>
            <p:cNvPr id="49" name="同侧圆角矩形 48"/>
            <p:cNvSpPr/>
            <p:nvPr>
              <p:custDataLst>
                <p:tags r:id="rId11"/>
              </p:custDataLst>
            </p:nvPr>
          </p:nvSpPr>
          <p:spPr>
            <a:xfrm flipH="1">
              <a:off x="2762120" y="1126802"/>
              <a:ext cx="366529" cy="527959"/>
            </a:xfrm>
            <a:prstGeom prst="round2SameRect">
              <a:avLst>
                <a:gd name="adj1" fmla="val 50000"/>
                <a:gd name="adj2" fmla="val 0"/>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50" name="组合 49"/>
            <p:cNvGrpSpPr/>
            <p:nvPr/>
          </p:nvGrpSpPr>
          <p:grpSpPr>
            <a:xfrm>
              <a:off x="2366194" y="1217765"/>
              <a:ext cx="968783" cy="1224420"/>
              <a:chOff x="2366194" y="1217765"/>
              <a:chExt cx="968783" cy="1224420"/>
            </a:xfrm>
          </p:grpSpPr>
          <p:sp>
            <p:nvSpPr>
              <p:cNvPr id="52" name="任意多边形 51"/>
              <p:cNvSpPr/>
              <p:nvPr>
                <p:custDataLst>
                  <p:tags r:id="rId12"/>
                </p:custDataLst>
              </p:nvPr>
            </p:nvSpPr>
            <p:spPr>
              <a:xfrm rot="7200000" flipV="1">
                <a:off x="2303221" y="1280738"/>
                <a:ext cx="1094729" cy="968783"/>
              </a:xfrm>
              <a:custGeom>
                <a:avLst/>
                <a:gdLst>
                  <a:gd name="connsiteX0" fmla="*/ 158864 w 2095728"/>
                  <a:gd name="connsiteY0" fmla="*/ 1854618 h 1854618"/>
                  <a:gd name="connsiteX1" fmla="*/ 1936864 w 2095728"/>
                  <a:gd name="connsiteY1" fmla="*/ 1854618 h 1854618"/>
                  <a:gd name="connsiteX2" fmla="*/ 2044627 w 2095728"/>
                  <a:gd name="connsiteY2" fmla="*/ 1809981 h 1854618"/>
                  <a:gd name="connsiteX3" fmla="*/ 2059756 w 2095728"/>
                  <a:gd name="connsiteY3" fmla="*/ 1787541 h 1854618"/>
                  <a:gd name="connsiteX4" fmla="*/ 2064888 w 2095728"/>
                  <a:gd name="connsiteY4" fmla="*/ 1783015 h 1854618"/>
                  <a:gd name="connsiteX5" fmla="*/ 2070338 w 2095728"/>
                  <a:gd name="connsiteY5" fmla="*/ 1771846 h 1854618"/>
                  <a:gd name="connsiteX6" fmla="*/ 2077288 w 2095728"/>
                  <a:gd name="connsiteY6" fmla="*/ 1761539 h 1854618"/>
                  <a:gd name="connsiteX7" fmla="*/ 2078642 w 2095728"/>
                  <a:gd name="connsiteY7" fmla="*/ 1754829 h 1854618"/>
                  <a:gd name="connsiteX8" fmla="*/ 2090510 w 2095728"/>
                  <a:gd name="connsiteY8" fmla="*/ 1730509 h 1854618"/>
                  <a:gd name="connsiteX9" fmla="*/ 2075285 w 2095728"/>
                  <a:gd name="connsiteY9" fmla="*/ 1614865 h 1854618"/>
                  <a:gd name="connsiteX10" fmla="*/ 1186285 w 2095728"/>
                  <a:gd name="connsiteY10" fmla="*/ 75071 h 1854618"/>
                  <a:gd name="connsiteX11" fmla="*/ 1093747 w 2095728"/>
                  <a:gd name="connsiteY11" fmla="*/ 4064 h 1854618"/>
                  <a:gd name="connsiteX12" fmla="*/ 1066751 w 2095728"/>
                  <a:gd name="connsiteY12" fmla="*/ 2182 h 1854618"/>
                  <a:gd name="connsiteX13" fmla="*/ 1060263 w 2095728"/>
                  <a:gd name="connsiteY13" fmla="*/ 0 h 1854618"/>
                  <a:gd name="connsiteX14" fmla="*/ 1047864 w 2095728"/>
                  <a:gd name="connsiteY14" fmla="*/ 865 h 1854618"/>
                  <a:gd name="connsiteX15" fmla="*/ 1035465 w 2095728"/>
                  <a:gd name="connsiteY15" fmla="*/ 0 h 1854618"/>
                  <a:gd name="connsiteX16" fmla="*/ 1028977 w 2095728"/>
                  <a:gd name="connsiteY16" fmla="*/ 2182 h 1854618"/>
                  <a:gd name="connsiteX17" fmla="*/ 1001981 w 2095728"/>
                  <a:gd name="connsiteY17" fmla="*/ 4064 h 1854618"/>
                  <a:gd name="connsiteX18" fmla="*/ 909443 w 2095728"/>
                  <a:gd name="connsiteY18" fmla="*/ 75071 h 1854618"/>
                  <a:gd name="connsiteX19" fmla="*/ 20443 w 2095728"/>
                  <a:gd name="connsiteY19" fmla="*/ 1614865 h 1854618"/>
                  <a:gd name="connsiteX20" fmla="*/ 5218 w 2095728"/>
                  <a:gd name="connsiteY20" fmla="*/ 1730509 h 1854618"/>
                  <a:gd name="connsiteX21" fmla="*/ 17086 w 2095728"/>
                  <a:gd name="connsiteY21" fmla="*/ 1754829 h 1854618"/>
                  <a:gd name="connsiteX22" fmla="*/ 18440 w 2095728"/>
                  <a:gd name="connsiteY22" fmla="*/ 1761539 h 1854618"/>
                  <a:gd name="connsiteX23" fmla="*/ 25390 w 2095728"/>
                  <a:gd name="connsiteY23" fmla="*/ 1771846 h 1854618"/>
                  <a:gd name="connsiteX24" fmla="*/ 30840 w 2095728"/>
                  <a:gd name="connsiteY24" fmla="*/ 1783015 h 1854618"/>
                  <a:gd name="connsiteX25" fmla="*/ 35972 w 2095728"/>
                  <a:gd name="connsiteY25" fmla="*/ 1787541 h 1854618"/>
                  <a:gd name="connsiteX26" fmla="*/ 51101 w 2095728"/>
                  <a:gd name="connsiteY26" fmla="*/ 1809981 h 1854618"/>
                  <a:gd name="connsiteX27" fmla="*/ 158864 w 2095728"/>
                  <a:gd name="connsiteY27" fmla="*/ 1854618 h 185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095728" h="1854618">
                    <a:moveTo>
                      <a:pt x="158864" y="1854618"/>
                    </a:moveTo>
                    <a:lnTo>
                      <a:pt x="1936864" y="1854618"/>
                    </a:lnTo>
                    <a:cubicBezTo>
                      <a:pt x="1978948" y="1854618"/>
                      <a:pt x="2017048" y="1837560"/>
                      <a:pt x="2044627" y="1809981"/>
                    </a:cubicBezTo>
                    <a:lnTo>
                      <a:pt x="2059756" y="1787541"/>
                    </a:lnTo>
                    <a:lnTo>
                      <a:pt x="2064888" y="1783015"/>
                    </a:lnTo>
                    <a:lnTo>
                      <a:pt x="2070338" y="1771846"/>
                    </a:lnTo>
                    <a:lnTo>
                      <a:pt x="2077288" y="1761539"/>
                    </a:lnTo>
                    <a:lnTo>
                      <a:pt x="2078642" y="1754829"/>
                    </a:lnTo>
                    <a:lnTo>
                      <a:pt x="2090510" y="1730509"/>
                    </a:lnTo>
                    <a:cubicBezTo>
                      <a:pt x="2100604" y="1692835"/>
                      <a:pt x="2096327" y="1651310"/>
                      <a:pt x="2075285" y="1614865"/>
                    </a:cubicBezTo>
                    <a:lnTo>
                      <a:pt x="1186285" y="75071"/>
                    </a:lnTo>
                    <a:cubicBezTo>
                      <a:pt x="1165243" y="38625"/>
                      <a:pt x="1131420" y="14159"/>
                      <a:pt x="1093747" y="4064"/>
                    </a:cubicBezTo>
                    <a:lnTo>
                      <a:pt x="1066751" y="2182"/>
                    </a:lnTo>
                    <a:lnTo>
                      <a:pt x="1060263" y="0"/>
                    </a:lnTo>
                    <a:lnTo>
                      <a:pt x="1047864" y="865"/>
                    </a:lnTo>
                    <a:lnTo>
                      <a:pt x="1035465" y="0"/>
                    </a:lnTo>
                    <a:lnTo>
                      <a:pt x="1028977" y="2182"/>
                    </a:lnTo>
                    <a:lnTo>
                      <a:pt x="1001981" y="4064"/>
                    </a:lnTo>
                    <a:cubicBezTo>
                      <a:pt x="964308" y="14159"/>
                      <a:pt x="930485" y="38625"/>
                      <a:pt x="909443" y="75071"/>
                    </a:cubicBezTo>
                    <a:lnTo>
                      <a:pt x="20443" y="1614865"/>
                    </a:lnTo>
                    <a:cubicBezTo>
                      <a:pt x="-599" y="1651310"/>
                      <a:pt x="-4876" y="1692835"/>
                      <a:pt x="5218" y="1730509"/>
                    </a:cubicBezTo>
                    <a:lnTo>
                      <a:pt x="17086" y="1754829"/>
                    </a:lnTo>
                    <a:lnTo>
                      <a:pt x="18440" y="1761539"/>
                    </a:lnTo>
                    <a:lnTo>
                      <a:pt x="25390" y="1771846"/>
                    </a:lnTo>
                    <a:lnTo>
                      <a:pt x="30840" y="1783015"/>
                    </a:lnTo>
                    <a:lnTo>
                      <a:pt x="35972" y="1787541"/>
                    </a:lnTo>
                    <a:lnTo>
                      <a:pt x="51101" y="1809981"/>
                    </a:lnTo>
                    <a:cubicBezTo>
                      <a:pt x="78680" y="1837560"/>
                      <a:pt x="116780" y="1854618"/>
                      <a:pt x="158864" y="1854618"/>
                    </a:cubicBezTo>
                    <a:close/>
                  </a:path>
                </a:pathLst>
              </a:custGeom>
              <a:gradFill flip="none" rotWithShape="0">
                <a:gsLst>
                  <a:gs pos="100000">
                    <a:schemeClr val="bg1"/>
                  </a:gs>
                  <a:gs pos="0">
                    <a:srgbClr val="DEDEDE"/>
                  </a:gs>
                </a:gsLst>
                <a:lin ang="2700000" scaled="1"/>
                <a:tileRect/>
              </a:gradFill>
              <a:ln w="15875">
                <a:gradFill flip="none" rotWithShape="1">
                  <a:gsLst>
                    <a:gs pos="0">
                      <a:schemeClr val="bg1"/>
                    </a:gs>
                    <a:gs pos="100000">
                      <a:schemeClr val="bg1">
                        <a:lumMod val="85000"/>
                      </a:schemeClr>
                    </a:gs>
                  </a:gsLst>
                  <a:lin ang="2700000" scaled="1"/>
                  <a:tileRect/>
                </a:gradFill>
              </a:ln>
              <a:effectLst>
                <a:outerShdw blurRad="165100" dist="762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53" name="任意多边形 52"/>
              <p:cNvSpPr/>
              <p:nvPr>
                <p:custDataLst>
                  <p:tags r:id="rId13"/>
                </p:custDataLst>
              </p:nvPr>
            </p:nvSpPr>
            <p:spPr>
              <a:xfrm rot="10800000">
                <a:off x="2801834" y="2232166"/>
                <a:ext cx="325248" cy="210019"/>
              </a:xfrm>
              <a:custGeom>
                <a:avLst/>
                <a:gdLst>
                  <a:gd name="connsiteX0" fmla="*/ 236529 w 455786"/>
                  <a:gd name="connsiteY0" fmla="*/ 0 h 280025"/>
                  <a:gd name="connsiteX1" fmla="*/ 227893 w 455786"/>
                  <a:gd name="connsiteY1" fmla="*/ 603 h 280025"/>
                  <a:gd name="connsiteX2" fmla="*/ 219257 w 455786"/>
                  <a:gd name="connsiteY2" fmla="*/ 0 h 280025"/>
                  <a:gd name="connsiteX3" fmla="*/ 214739 w 455786"/>
                  <a:gd name="connsiteY3" fmla="*/ 1520 h 280025"/>
                  <a:gd name="connsiteX4" fmla="*/ 195936 w 455786"/>
                  <a:gd name="connsiteY4" fmla="*/ 2831 h 280025"/>
                  <a:gd name="connsiteX5" fmla="*/ 131485 w 455786"/>
                  <a:gd name="connsiteY5" fmla="*/ 52286 h 280025"/>
                  <a:gd name="connsiteX6" fmla="*/ 0 w 455786"/>
                  <a:gd name="connsiteY6" fmla="*/ 280025 h 280025"/>
                  <a:gd name="connsiteX7" fmla="*/ 455786 w 455786"/>
                  <a:gd name="connsiteY7" fmla="*/ 280025 h 280025"/>
                  <a:gd name="connsiteX8" fmla="*/ 324301 w 455786"/>
                  <a:gd name="connsiteY8" fmla="*/ 52286 h 280025"/>
                  <a:gd name="connsiteX9" fmla="*/ 259850 w 455786"/>
                  <a:gd name="connsiteY9" fmla="*/ 2831 h 280025"/>
                  <a:gd name="connsiteX10" fmla="*/ 241047 w 455786"/>
                  <a:gd name="connsiteY10" fmla="*/ 1520 h 28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786" h="280025">
                    <a:moveTo>
                      <a:pt x="236529" y="0"/>
                    </a:moveTo>
                    <a:lnTo>
                      <a:pt x="227893" y="603"/>
                    </a:lnTo>
                    <a:lnTo>
                      <a:pt x="219257" y="0"/>
                    </a:lnTo>
                    <a:lnTo>
                      <a:pt x="214739" y="1520"/>
                    </a:lnTo>
                    <a:lnTo>
                      <a:pt x="195936" y="2831"/>
                    </a:lnTo>
                    <a:cubicBezTo>
                      <a:pt x="169698" y="9862"/>
                      <a:pt x="146141" y="26902"/>
                      <a:pt x="131485" y="52286"/>
                    </a:cubicBezTo>
                    <a:lnTo>
                      <a:pt x="0" y="280025"/>
                    </a:lnTo>
                    <a:lnTo>
                      <a:pt x="455786" y="280025"/>
                    </a:lnTo>
                    <a:lnTo>
                      <a:pt x="324301" y="52286"/>
                    </a:lnTo>
                    <a:cubicBezTo>
                      <a:pt x="309645" y="26902"/>
                      <a:pt x="286088" y="9862"/>
                      <a:pt x="259850" y="2831"/>
                    </a:cubicBezTo>
                    <a:lnTo>
                      <a:pt x="241047" y="1520"/>
                    </a:lnTo>
                    <a:close/>
                  </a:path>
                </a:pathLst>
              </a:custGeom>
              <a:solidFill>
                <a:srgbClr val="90CE4F"/>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51" name="文本框 55"/>
            <p:cNvSpPr txBox="1"/>
            <p:nvPr>
              <p:custDataLst>
                <p:tags r:id="rId14"/>
              </p:custDataLst>
            </p:nvPr>
          </p:nvSpPr>
          <p:spPr>
            <a:xfrm>
              <a:off x="2598672" y="1145979"/>
              <a:ext cx="688610" cy="316219"/>
            </a:xfrm>
            <a:prstGeom prst="rect">
              <a:avLst/>
            </a:prstGeom>
            <a:noFill/>
          </p:spPr>
          <p:txBody>
            <a:bodyPr wrap="square" rtlCol="0">
              <a:spAutoFit/>
            </a:bodyPr>
            <a:lstStyle/>
            <a:p>
              <a:pPr algn="ctr"/>
              <a:r>
                <a:rPr lang="en-US" altLang="zh-CN" sz="2400" dirty="0">
                  <a:solidFill>
                    <a:schemeClr val="bg1"/>
                  </a:solidFill>
                  <a:latin typeface="Impact" panose="020B0806030902050204" pitchFamily="34" charset="0"/>
                </a:rPr>
                <a:t>1</a:t>
              </a:r>
              <a:endParaRPr lang="zh-CN" altLang="en-US" sz="2400" dirty="0">
                <a:solidFill>
                  <a:schemeClr val="bg1"/>
                </a:solidFill>
                <a:latin typeface="Impact" panose="020B0806030902050204" pitchFamily="34" charset="0"/>
              </a:endParaRPr>
            </a:p>
          </p:txBody>
        </p:sp>
      </p:grpSp>
      <p:grpSp>
        <p:nvGrpSpPr>
          <p:cNvPr id="54" name="组合 53"/>
          <p:cNvGrpSpPr/>
          <p:nvPr>
            <p:custDataLst>
              <p:tags r:id="rId15"/>
            </p:custDataLst>
          </p:nvPr>
        </p:nvGrpSpPr>
        <p:grpSpPr>
          <a:xfrm>
            <a:off x="6898787" y="3894230"/>
            <a:ext cx="1853136" cy="1711466"/>
            <a:chOff x="3214265" y="2740809"/>
            <a:chExt cx="1272868" cy="1175559"/>
          </a:xfrm>
        </p:grpSpPr>
        <p:sp>
          <p:nvSpPr>
            <p:cNvPr id="55" name="同侧圆角矩形 54"/>
            <p:cNvSpPr/>
            <p:nvPr>
              <p:custDataLst>
                <p:tags r:id="rId16"/>
              </p:custDataLst>
            </p:nvPr>
          </p:nvSpPr>
          <p:spPr>
            <a:xfrm rot="17934069" flipH="1" flipV="1">
              <a:off x="4039889" y="3297952"/>
              <a:ext cx="366529" cy="527959"/>
            </a:xfrm>
            <a:prstGeom prst="round2SameRect">
              <a:avLst>
                <a:gd name="adj1" fmla="val 50000"/>
                <a:gd name="adj2" fmla="val 0"/>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56" name="组合 55"/>
            <p:cNvGrpSpPr/>
            <p:nvPr/>
          </p:nvGrpSpPr>
          <p:grpSpPr>
            <a:xfrm>
              <a:off x="3214265" y="2740809"/>
              <a:ext cx="968783" cy="1094729"/>
              <a:chOff x="3214265" y="2740809"/>
              <a:chExt cx="968783" cy="1094729"/>
            </a:xfrm>
          </p:grpSpPr>
          <p:sp>
            <p:nvSpPr>
              <p:cNvPr id="58" name="任意多边形 57"/>
              <p:cNvSpPr/>
              <p:nvPr>
                <p:custDataLst>
                  <p:tags r:id="rId17"/>
                </p:custDataLst>
              </p:nvPr>
            </p:nvSpPr>
            <p:spPr>
              <a:xfrm rot="7200000" flipV="1">
                <a:off x="3151292" y="2803782"/>
                <a:ext cx="1094729" cy="968783"/>
              </a:xfrm>
              <a:custGeom>
                <a:avLst/>
                <a:gdLst>
                  <a:gd name="connsiteX0" fmla="*/ 158864 w 2095728"/>
                  <a:gd name="connsiteY0" fmla="*/ 1854618 h 1854618"/>
                  <a:gd name="connsiteX1" fmla="*/ 1936864 w 2095728"/>
                  <a:gd name="connsiteY1" fmla="*/ 1854618 h 1854618"/>
                  <a:gd name="connsiteX2" fmla="*/ 2044627 w 2095728"/>
                  <a:gd name="connsiteY2" fmla="*/ 1809981 h 1854618"/>
                  <a:gd name="connsiteX3" fmla="*/ 2059756 w 2095728"/>
                  <a:gd name="connsiteY3" fmla="*/ 1787541 h 1854618"/>
                  <a:gd name="connsiteX4" fmla="*/ 2064888 w 2095728"/>
                  <a:gd name="connsiteY4" fmla="*/ 1783015 h 1854618"/>
                  <a:gd name="connsiteX5" fmla="*/ 2070338 w 2095728"/>
                  <a:gd name="connsiteY5" fmla="*/ 1771846 h 1854618"/>
                  <a:gd name="connsiteX6" fmla="*/ 2077288 w 2095728"/>
                  <a:gd name="connsiteY6" fmla="*/ 1761539 h 1854618"/>
                  <a:gd name="connsiteX7" fmla="*/ 2078642 w 2095728"/>
                  <a:gd name="connsiteY7" fmla="*/ 1754829 h 1854618"/>
                  <a:gd name="connsiteX8" fmla="*/ 2090510 w 2095728"/>
                  <a:gd name="connsiteY8" fmla="*/ 1730509 h 1854618"/>
                  <a:gd name="connsiteX9" fmla="*/ 2075285 w 2095728"/>
                  <a:gd name="connsiteY9" fmla="*/ 1614865 h 1854618"/>
                  <a:gd name="connsiteX10" fmla="*/ 1186285 w 2095728"/>
                  <a:gd name="connsiteY10" fmla="*/ 75071 h 1854618"/>
                  <a:gd name="connsiteX11" fmla="*/ 1093747 w 2095728"/>
                  <a:gd name="connsiteY11" fmla="*/ 4064 h 1854618"/>
                  <a:gd name="connsiteX12" fmla="*/ 1066751 w 2095728"/>
                  <a:gd name="connsiteY12" fmla="*/ 2182 h 1854618"/>
                  <a:gd name="connsiteX13" fmla="*/ 1060263 w 2095728"/>
                  <a:gd name="connsiteY13" fmla="*/ 0 h 1854618"/>
                  <a:gd name="connsiteX14" fmla="*/ 1047864 w 2095728"/>
                  <a:gd name="connsiteY14" fmla="*/ 865 h 1854618"/>
                  <a:gd name="connsiteX15" fmla="*/ 1035465 w 2095728"/>
                  <a:gd name="connsiteY15" fmla="*/ 0 h 1854618"/>
                  <a:gd name="connsiteX16" fmla="*/ 1028977 w 2095728"/>
                  <a:gd name="connsiteY16" fmla="*/ 2182 h 1854618"/>
                  <a:gd name="connsiteX17" fmla="*/ 1001981 w 2095728"/>
                  <a:gd name="connsiteY17" fmla="*/ 4064 h 1854618"/>
                  <a:gd name="connsiteX18" fmla="*/ 909443 w 2095728"/>
                  <a:gd name="connsiteY18" fmla="*/ 75071 h 1854618"/>
                  <a:gd name="connsiteX19" fmla="*/ 20443 w 2095728"/>
                  <a:gd name="connsiteY19" fmla="*/ 1614865 h 1854618"/>
                  <a:gd name="connsiteX20" fmla="*/ 5218 w 2095728"/>
                  <a:gd name="connsiteY20" fmla="*/ 1730509 h 1854618"/>
                  <a:gd name="connsiteX21" fmla="*/ 17086 w 2095728"/>
                  <a:gd name="connsiteY21" fmla="*/ 1754829 h 1854618"/>
                  <a:gd name="connsiteX22" fmla="*/ 18440 w 2095728"/>
                  <a:gd name="connsiteY22" fmla="*/ 1761539 h 1854618"/>
                  <a:gd name="connsiteX23" fmla="*/ 25390 w 2095728"/>
                  <a:gd name="connsiteY23" fmla="*/ 1771846 h 1854618"/>
                  <a:gd name="connsiteX24" fmla="*/ 30840 w 2095728"/>
                  <a:gd name="connsiteY24" fmla="*/ 1783015 h 1854618"/>
                  <a:gd name="connsiteX25" fmla="*/ 35972 w 2095728"/>
                  <a:gd name="connsiteY25" fmla="*/ 1787541 h 1854618"/>
                  <a:gd name="connsiteX26" fmla="*/ 51101 w 2095728"/>
                  <a:gd name="connsiteY26" fmla="*/ 1809981 h 1854618"/>
                  <a:gd name="connsiteX27" fmla="*/ 158864 w 2095728"/>
                  <a:gd name="connsiteY27" fmla="*/ 1854618 h 185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095728" h="1854618">
                    <a:moveTo>
                      <a:pt x="158864" y="1854618"/>
                    </a:moveTo>
                    <a:lnTo>
                      <a:pt x="1936864" y="1854618"/>
                    </a:lnTo>
                    <a:cubicBezTo>
                      <a:pt x="1978948" y="1854618"/>
                      <a:pt x="2017048" y="1837560"/>
                      <a:pt x="2044627" y="1809981"/>
                    </a:cubicBezTo>
                    <a:lnTo>
                      <a:pt x="2059756" y="1787541"/>
                    </a:lnTo>
                    <a:lnTo>
                      <a:pt x="2064888" y="1783015"/>
                    </a:lnTo>
                    <a:lnTo>
                      <a:pt x="2070338" y="1771846"/>
                    </a:lnTo>
                    <a:lnTo>
                      <a:pt x="2077288" y="1761539"/>
                    </a:lnTo>
                    <a:lnTo>
                      <a:pt x="2078642" y="1754829"/>
                    </a:lnTo>
                    <a:lnTo>
                      <a:pt x="2090510" y="1730509"/>
                    </a:lnTo>
                    <a:cubicBezTo>
                      <a:pt x="2100604" y="1692835"/>
                      <a:pt x="2096327" y="1651310"/>
                      <a:pt x="2075285" y="1614865"/>
                    </a:cubicBezTo>
                    <a:lnTo>
                      <a:pt x="1186285" y="75071"/>
                    </a:lnTo>
                    <a:cubicBezTo>
                      <a:pt x="1165243" y="38625"/>
                      <a:pt x="1131420" y="14159"/>
                      <a:pt x="1093747" y="4064"/>
                    </a:cubicBezTo>
                    <a:lnTo>
                      <a:pt x="1066751" y="2182"/>
                    </a:lnTo>
                    <a:lnTo>
                      <a:pt x="1060263" y="0"/>
                    </a:lnTo>
                    <a:lnTo>
                      <a:pt x="1047864" y="865"/>
                    </a:lnTo>
                    <a:lnTo>
                      <a:pt x="1035465" y="0"/>
                    </a:lnTo>
                    <a:lnTo>
                      <a:pt x="1028977" y="2182"/>
                    </a:lnTo>
                    <a:lnTo>
                      <a:pt x="1001981" y="4064"/>
                    </a:lnTo>
                    <a:cubicBezTo>
                      <a:pt x="964308" y="14159"/>
                      <a:pt x="930485" y="38625"/>
                      <a:pt x="909443" y="75071"/>
                    </a:cubicBezTo>
                    <a:lnTo>
                      <a:pt x="20443" y="1614865"/>
                    </a:lnTo>
                    <a:cubicBezTo>
                      <a:pt x="-599" y="1651310"/>
                      <a:pt x="-4876" y="1692835"/>
                      <a:pt x="5218" y="1730509"/>
                    </a:cubicBezTo>
                    <a:lnTo>
                      <a:pt x="17086" y="1754829"/>
                    </a:lnTo>
                    <a:lnTo>
                      <a:pt x="18440" y="1761539"/>
                    </a:lnTo>
                    <a:lnTo>
                      <a:pt x="25390" y="1771846"/>
                    </a:lnTo>
                    <a:lnTo>
                      <a:pt x="30840" y="1783015"/>
                    </a:lnTo>
                    <a:lnTo>
                      <a:pt x="35972" y="1787541"/>
                    </a:lnTo>
                    <a:lnTo>
                      <a:pt x="51101" y="1809981"/>
                    </a:lnTo>
                    <a:cubicBezTo>
                      <a:pt x="78680" y="1837560"/>
                      <a:pt x="116780" y="1854618"/>
                      <a:pt x="158864" y="1854618"/>
                    </a:cubicBezTo>
                    <a:close/>
                  </a:path>
                </a:pathLst>
              </a:custGeom>
              <a:gradFill flip="none" rotWithShape="0">
                <a:gsLst>
                  <a:gs pos="100000">
                    <a:schemeClr val="bg1"/>
                  </a:gs>
                  <a:gs pos="0">
                    <a:srgbClr val="DEDEDE"/>
                  </a:gs>
                </a:gsLst>
                <a:lin ang="2700000" scaled="1"/>
                <a:tileRect/>
              </a:gradFill>
              <a:ln w="15875">
                <a:gradFill flip="none" rotWithShape="1">
                  <a:gsLst>
                    <a:gs pos="0">
                      <a:schemeClr val="bg1"/>
                    </a:gs>
                    <a:gs pos="100000">
                      <a:schemeClr val="bg1">
                        <a:lumMod val="85000"/>
                      </a:schemeClr>
                    </a:gs>
                  </a:gsLst>
                  <a:lin ang="2700000" scaled="1"/>
                  <a:tileRect/>
                </a:gradFill>
              </a:ln>
              <a:effectLst>
                <a:outerShdw blurRad="165100" dist="762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59" name="任意多边形 58"/>
              <p:cNvSpPr/>
              <p:nvPr>
                <p:custDataLst>
                  <p:tags r:id="rId18"/>
                </p:custDataLst>
              </p:nvPr>
            </p:nvSpPr>
            <p:spPr>
              <a:xfrm rot="7200000" flipH="1" flipV="1">
                <a:off x="3212623" y="2997303"/>
                <a:ext cx="325248" cy="210019"/>
              </a:xfrm>
              <a:custGeom>
                <a:avLst/>
                <a:gdLst>
                  <a:gd name="connsiteX0" fmla="*/ 236529 w 455786"/>
                  <a:gd name="connsiteY0" fmla="*/ 0 h 280025"/>
                  <a:gd name="connsiteX1" fmla="*/ 227893 w 455786"/>
                  <a:gd name="connsiteY1" fmla="*/ 603 h 280025"/>
                  <a:gd name="connsiteX2" fmla="*/ 219257 w 455786"/>
                  <a:gd name="connsiteY2" fmla="*/ 0 h 280025"/>
                  <a:gd name="connsiteX3" fmla="*/ 214739 w 455786"/>
                  <a:gd name="connsiteY3" fmla="*/ 1520 h 280025"/>
                  <a:gd name="connsiteX4" fmla="*/ 195936 w 455786"/>
                  <a:gd name="connsiteY4" fmla="*/ 2831 h 280025"/>
                  <a:gd name="connsiteX5" fmla="*/ 131485 w 455786"/>
                  <a:gd name="connsiteY5" fmla="*/ 52286 h 280025"/>
                  <a:gd name="connsiteX6" fmla="*/ 0 w 455786"/>
                  <a:gd name="connsiteY6" fmla="*/ 280025 h 280025"/>
                  <a:gd name="connsiteX7" fmla="*/ 455786 w 455786"/>
                  <a:gd name="connsiteY7" fmla="*/ 280025 h 280025"/>
                  <a:gd name="connsiteX8" fmla="*/ 324301 w 455786"/>
                  <a:gd name="connsiteY8" fmla="*/ 52286 h 280025"/>
                  <a:gd name="connsiteX9" fmla="*/ 259850 w 455786"/>
                  <a:gd name="connsiteY9" fmla="*/ 2831 h 280025"/>
                  <a:gd name="connsiteX10" fmla="*/ 241047 w 455786"/>
                  <a:gd name="connsiteY10" fmla="*/ 1520 h 28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786" h="280025">
                    <a:moveTo>
                      <a:pt x="236529" y="0"/>
                    </a:moveTo>
                    <a:lnTo>
                      <a:pt x="227893" y="603"/>
                    </a:lnTo>
                    <a:lnTo>
                      <a:pt x="219257" y="0"/>
                    </a:lnTo>
                    <a:lnTo>
                      <a:pt x="214739" y="1520"/>
                    </a:lnTo>
                    <a:lnTo>
                      <a:pt x="195936" y="2831"/>
                    </a:lnTo>
                    <a:cubicBezTo>
                      <a:pt x="169698" y="9862"/>
                      <a:pt x="146141" y="26902"/>
                      <a:pt x="131485" y="52286"/>
                    </a:cubicBezTo>
                    <a:lnTo>
                      <a:pt x="0" y="280025"/>
                    </a:lnTo>
                    <a:lnTo>
                      <a:pt x="455786" y="280025"/>
                    </a:lnTo>
                    <a:lnTo>
                      <a:pt x="324301" y="52286"/>
                    </a:lnTo>
                    <a:cubicBezTo>
                      <a:pt x="309645" y="26902"/>
                      <a:pt x="286088" y="9862"/>
                      <a:pt x="259850" y="2831"/>
                    </a:cubicBezTo>
                    <a:lnTo>
                      <a:pt x="241047" y="1520"/>
                    </a:lnTo>
                    <a:close/>
                  </a:path>
                </a:pathLst>
              </a:custGeom>
              <a:solidFill>
                <a:srgbClr val="90CE4F"/>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57" name="文本框 57"/>
            <p:cNvSpPr txBox="1"/>
            <p:nvPr>
              <p:custDataLst>
                <p:tags r:id="rId19"/>
              </p:custDataLst>
            </p:nvPr>
          </p:nvSpPr>
          <p:spPr>
            <a:xfrm rot="7200000">
              <a:off x="3943401" y="3413953"/>
              <a:ext cx="688610" cy="316219"/>
            </a:xfrm>
            <a:prstGeom prst="rect">
              <a:avLst/>
            </a:prstGeom>
            <a:noFill/>
          </p:spPr>
          <p:txBody>
            <a:bodyPr wrap="square" rtlCol="0">
              <a:spAutoFit/>
            </a:bodyPr>
            <a:lstStyle/>
            <a:p>
              <a:pPr algn="ctr"/>
              <a:r>
                <a:rPr lang="en-US" altLang="zh-CN" sz="2400" dirty="0">
                  <a:solidFill>
                    <a:schemeClr val="bg1"/>
                  </a:solidFill>
                  <a:latin typeface="Impact" panose="020B0806030902050204" pitchFamily="34" charset="0"/>
                </a:rPr>
                <a:t>3</a:t>
              </a:r>
              <a:endParaRPr lang="zh-CN" altLang="en-US" sz="2400" dirty="0">
                <a:solidFill>
                  <a:schemeClr val="bg1"/>
                </a:solidFill>
                <a:latin typeface="Impact" panose="020B0806030902050204" pitchFamily="34" charset="0"/>
              </a:endParaRPr>
            </a:p>
          </p:txBody>
        </p:sp>
      </p:grpSp>
      <p:grpSp>
        <p:nvGrpSpPr>
          <p:cNvPr id="60" name="组合 59"/>
          <p:cNvGrpSpPr/>
          <p:nvPr>
            <p:custDataLst>
              <p:tags r:id="rId20"/>
            </p:custDataLst>
          </p:nvPr>
        </p:nvGrpSpPr>
        <p:grpSpPr>
          <a:xfrm>
            <a:off x="4276590" y="3894230"/>
            <a:ext cx="1763199" cy="1690715"/>
            <a:chOff x="1413150" y="2740809"/>
            <a:chExt cx="1211093" cy="1161306"/>
          </a:xfrm>
        </p:grpSpPr>
        <p:sp>
          <p:nvSpPr>
            <p:cNvPr id="61" name="同侧圆角矩形 60"/>
            <p:cNvSpPr/>
            <p:nvPr>
              <p:custDataLst>
                <p:tags r:id="rId21"/>
              </p:custDataLst>
            </p:nvPr>
          </p:nvSpPr>
          <p:spPr>
            <a:xfrm rot="3665931" flipV="1">
              <a:off x="1493865" y="3280808"/>
              <a:ext cx="366529" cy="527959"/>
            </a:xfrm>
            <a:prstGeom prst="round2SameRect">
              <a:avLst>
                <a:gd name="adj1" fmla="val 50000"/>
                <a:gd name="adj2" fmla="val 0"/>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62" name="组合 61"/>
            <p:cNvGrpSpPr/>
            <p:nvPr/>
          </p:nvGrpSpPr>
          <p:grpSpPr>
            <a:xfrm>
              <a:off x="1479253" y="2740809"/>
              <a:ext cx="1144990" cy="1094729"/>
              <a:chOff x="1479253" y="2740809"/>
              <a:chExt cx="1144990" cy="1094729"/>
            </a:xfrm>
          </p:grpSpPr>
          <p:sp>
            <p:nvSpPr>
              <p:cNvPr id="64" name="任意多边形 63"/>
              <p:cNvSpPr/>
              <p:nvPr>
                <p:custDataLst>
                  <p:tags r:id="rId22"/>
                </p:custDataLst>
              </p:nvPr>
            </p:nvSpPr>
            <p:spPr>
              <a:xfrm rot="7200000" flipV="1">
                <a:off x="1416280" y="2803782"/>
                <a:ext cx="1094729" cy="968783"/>
              </a:xfrm>
              <a:custGeom>
                <a:avLst/>
                <a:gdLst>
                  <a:gd name="connsiteX0" fmla="*/ 158864 w 2095728"/>
                  <a:gd name="connsiteY0" fmla="*/ 1854618 h 1854618"/>
                  <a:gd name="connsiteX1" fmla="*/ 1936864 w 2095728"/>
                  <a:gd name="connsiteY1" fmla="*/ 1854618 h 1854618"/>
                  <a:gd name="connsiteX2" fmla="*/ 2044627 w 2095728"/>
                  <a:gd name="connsiteY2" fmla="*/ 1809981 h 1854618"/>
                  <a:gd name="connsiteX3" fmla="*/ 2059756 w 2095728"/>
                  <a:gd name="connsiteY3" fmla="*/ 1787541 h 1854618"/>
                  <a:gd name="connsiteX4" fmla="*/ 2064888 w 2095728"/>
                  <a:gd name="connsiteY4" fmla="*/ 1783015 h 1854618"/>
                  <a:gd name="connsiteX5" fmla="*/ 2070338 w 2095728"/>
                  <a:gd name="connsiteY5" fmla="*/ 1771846 h 1854618"/>
                  <a:gd name="connsiteX6" fmla="*/ 2077288 w 2095728"/>
                  <a:gd name="connsiteY6" fmla="*/ 1761539 h 1854618"/>
                  <a:gd name="connsiteX7" fmla="*/ 2078642 w 2095728"/>
                  <a:gd name="connsiteY7" fmla="*/ 1754829 h 1854618"/>
                  <a:gd name="connsiteX8" fmla="*/ 2090510 w 2095728"/>
                  <a:gd name="connsiteY8" fmla="*/ 1730509 h 1854618"/>
                  <a:gd name="connsiteX9" fmla="*/ 2075285 w 2095728"/>
                  <a:gd name="connsiteY9" fmla="*/ 1614865 h 1854618"/>
                  <a:gd name="connsiteX10" fmla="*/ 1186285 w 2095728"/>
                  <a:gd name="connsiteY10" fmla="*/ 75071 h 1854618"/>
                  <a:gd name="connsiteX11" fmla="*/ 1093747 w 2095728"/>
                  <a:gd name="connsiteY11" fmla="*/ 4064 h 1854618"/>
                  <a:gd name="connsiteX12" fmla="*/ 1066751 w 2095728"/>
                  <a:gd name="connsiteY12" fmla="*/ 2182 h 1854618"/>
                  <a:gd name="connsiteX13" fmla="*/ 1060263 w 2095728"/>
                  <a:gd name="connsiteY13" fmla="*/ 0 h 1854618"/>
                  <a:gd name="connsiteX14" fmla="*/ 1047864 w 2095728"/>
                  <a:gd name="connsiteY14" fmla="*/ 865 h 1854618"/>
                  <a:gd name="connsiteX15" fmla="*/ 1035465 w 2095728"/>
                  <a:gd name="connsiteY15" fmla="*/ 0 h 1854618"/>
                  <a:gd name="connsiteX16" fmla="*/ 1028977 w 2095728"/>
                  <a:gd name="connsiteY16" fmla="*/ 2182 h 1854618"/>
                  <a:gd name="connsiteX17" fmla="*/ 1001981 w 2095728"/>
                  <a:gd name="connsiteY17" fmla="*/ 4064 h 1854618"/>
                  <a:gd name="connsiteX18" fmla="*/ 909443 w 2095728"/>
                  <a:gd name="connsiteY18" fmla="*/ 75071 h 1854618"/>
                  <a:gd name="connsiteX19" fmla="*/ 20443 w 2095728"/>
                  <a:gd name="connsiteY19" fmla="*/ 1614865 h 1854618"/>
                  <a:gd name="connsiteX20" fmla="*/ 5218 w 2095728"/>
                  <a:gd name="connsiteY20" fmla="*/ 1730509 h 1854618"/>
                  <a:gd name="connsiteX21" fmla="*/ 17086 w 2095728"/>
                  <a:gd name="connsiteY21" fmla="*/ 1754829 h 1854618"/>
                  <a:gd name="connsiteX22" fmla="*/ 18440 w 2095728"/>
                  <a:gd name="connsiteY22" fmla="*/ 1761539 h 1854618"/>
                  <a:gd name="connsiteX23" fmla="*/ 25390 w 2095728"/>
                  <a:gd name="connsiteY23" fmla="*/ 1771846 h 1854618"/>
                  <a:gd name="connsiteX24" fmla="*/ 30840 w 2095728"/>
                  <a:gd name="connsiteY24" fmla="*/ 1783015 h 1854618"/>
                  <a:gd name="connsiteX25" fmla="*/ 35972 w 2095728"/>
                  <a:gd name="connsiteY25" fmla="*/ 1787541 h 1854618"/>
                  <a:gd name="connsiteX26" fmla="*/ 51101 w 2095728"/>
                  <a:gd name="connsiteY26" fmla="*/ 1809981 h 1854618"/>
                  <a:gd name="connsiteX27" fmla="*/ 158864 w 2095728"/>
                  <a:gd name="connsiteY27" fmla="*/ 1854618 h 185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095728" h="1854618">
                    <a:moveTo>
                      <a:pt x="158864" y="1854618"/>
                    </a:moveTo>
                    <a:lnTo>
                      <a:pt x="1936864" y="1854618"/>
                    </a:lnTo>
                    <a:cubicBezTo>
                      <a:pt x="1978948" y="1854618"/>
                      <a:pt x="2017048" y="1837560"/>
                      <a:pt x="2044627" y="1809981"/>
                    </a:cubicBezTo>
                    <a:lnTo>
                      <a:pt x="2059756" y="1787541"/>
                    </a:lnTo>
                    <a:lnTo>
                      <a:pt x="2064888" y="1783015"/>
                    </a:lnTo>
                    <a:lnTo>
                      <a:pt x="2070338" y="1771846"/>
                    </a:lnTo>
                    <a:lnTo>
                      <a:pt x="2077288" y="1761539"/>
                    </a:lnTo>
                    <a:lnTo>
                      <a:pt x="2078642" y="1754829"/>
                    </a:lnTo>
                    <a:lnTo>
                      <a:pt x="2090510" y="1730509"/>
                    </a:lnTo>
                    <a:cubicBezTo>
                      <a:pt x="2100604" y="1692835"/>
                      <a:pt x="2096327" y="1651310"/>
                      <a:pt x="2075285" y="1614865"/>
                    </a:cubicBezTo>
                    <a:lnTo>
                      <a:pt x="1186285" y="75071"/>
                    </a:lnTo>
                    <a:cubicBezTo>
                      <a:pt x="1165243" y="38625"/>
                      <a:pt x="1131420" y="14159"/>
                      <a:pt x="1093747" y="4064"/>
                    </a:cubicBezTo>
                    <a:lnTo>
                      <a:pt x="1066751" y="2182"/>
                    </a:lnTo>
                    <a:lnTo>
                      <a:pt x="1060263" y="0"/>
                    </a:lnTo>
                    <a:lnTo>
                      <a:pt x="1047864" y="865"/>
                    </a:lnTo>
                    <a:lnTo>
                      <a:pt x="1035465" y="0"/>
                    </a:lnTo>
                    <a:lnTo>
                      <a:pt x="1028977" y="2182"/>
                    </a:lnTo>
                    <a:lnTo>
                      <a:pt x="1001981" y="4064"/>
                    </a:lnTo>
                    <a:cubicBezTo>
                      <a:pt x="964308" y="14159"/>
                      <a:pt x="930485" y="38625"/>
                      <a:pt x="909443" y="75071"/>
                    </a:cubicBezTo>
                    <a:lnTo>
                      <a:pt x="20443" y="1614865"/>
                    </a:lnTo>
                    <a:cubicBezTo>
                      <a:pt x="-599" y="1651310"/>
                      <a:pt x="-4876" y="1692835"/>
                      <a:pt x="5218" y="1730509"/>
                    </a:cubicBezTo>
                    <a:lnTo>
                      <a:pt x="17086" y="1754829"/>
                    </a:lnTo>
                    <a:lnTo>
                      <a:pt x="18440" y="1761539"/>
                    </a:lnTo>
                    <a:lnTo>
                      <a:pt x="25390" y="1771846"/>
                    </a:lnTo>
                    <a:lnTo>
                      <a:pt x="30840" y="1783015"/>
                    </a:lnTo>
                    <a:lnTo>
                      <a:pt x="35972" y="1787541"/>
                    </a:lnTo>
                    <a:lnTo>
                      <a:pt x="51101" y="1809981"/>
                    </a:lnTo>
                    <a:cubicBezTo>
                      <a:pt x="78680" y="1837560"/>
                      <a:pt x="116780" y="1854618"/>
                      <a:pt x="158864" y="1854618"/>
                    </a:cubicBezTo>
                    <a:close/>
                  </a:path>
                </a:pathLst>
              </a:custGeom>
              <a:gradFill flip="none" rotWithShape="0">
                <a:gsLst>
                  <a:gs pos="100000">
                    <a:schemeClr val="bg1"/>
                  </a:gs>
                  <a:gs pos="0">
                    <a:srgbClr val="DEDEDE"/>
                  </a:gs>
                </a:gsLst>
                <a:lin ang="2700000" scaled="1"/>
                <a:tileRect/>
              </a:gradFill>
              <a:ln w="15875">
                <a:gradFill flip="none" rotWithShape="1">
                  <a:gsLst>
                    <a:gs pos="0">
                      <a:schemeClr val="bg1"/>
                    </a:gs>
                    <a:gs pos="100000">
                      <a:schemeClr val="bg1">
                        <a:lumMod val="85000"/>
                      </a:schemeClr>
                    </a:gs>
                  </a:gsLst>
                  <a:lin ang="2700000" scaled="1"/>
                  <a:tileRect/>
                </a:gradFill>
              </a:ln>
              <a:effectLst>
                <a:outerShdw blurRad="165100" dist="762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65" name="任意多边形 64"/>
              <p:cNvSpPr/>
              <p:nvPr>
                <p:custDataLst>
                  <p:tags r:id="rId23"/>
                </p:custDataLst>
              </p:nvPr>
            </p:nvSpPr>
            <p:spPr>
              <a:xfrm rot="14400000" flipV="1">
                <a:off x="2356610" y="2996051"/>
                <a:ext cx="325248" cy="210019"/>
              </a:xfrm>
              <a:custGeom>
                <a:avLst/>
                <a:gdLst>
                  <a:gd name="connsiteX0" fmla="*/ 236529 w 455786"/>
                  <a:gd name="connsiteY0" fmla="*/ 0 h 280025"/>
                  <a:gd name="connsiteX1" fmla="*/ 227893 w 455786"/>
                  <a:gd name="connsiteY1" fmla="*/ 603 h 280025"/>
                  <a:gd name="connsiteX2" fmla="*/ 219257 w 455786"/>
                  <a:gd name="connsiteY2" fmla="*/ 0 h 280025"/>
                  <a:gd name="connsiteX3" fmla="*/ 214739 w 455786"/>
                  <a:gd name="connsiteY3" fmla="*/ 1520 h 280025"/>
                  <a:gd name="connsiteX4" fmla="*/ 195936 w 455786"/>
                  <a:gd name="connsiteY4" fmla="*/ 2831 h 280025"/>
                  <a:gd name="connsiteX5" fmla="*/ 131485 w 455786"/>
                  <a:gd name="connsiteY5" fmla="*/ 52286 h 280025"/>
                  <a:gd name="connsiteX6" fmla="*/ 0 w 455786"/>
                  <a:gd name="connsiteY6" fmla="*/ 280025 h 280025"/>
                  <a:gd name="connsiteX7" fmla="*/ 455786 w 455786"/>
                  <a:gd name="connsiteY7" fmla="*/ 280025 h 280025"/>
                  <a:gd name="connsiteX8" fmla="*/ 324301 w 455786"/>
                  <a:gd name="connsiteY8" fmla="*/ 52286 h 280025"/>
                  <a:gd name="connsiteX9" fmla="*/ 259850 w 455786"/>
                  <a:gd name="connsiteY9" fmla="*/ 2831 h 280025"/>
                  <a:gd name="connsiteX10" fmla="*/ 241047 w 455786"/>
                  <a:gd name="connsiteY10" fmla="*/ 1520 h 28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786" h="280025">
                    <a:moveTo>
                      <a:pt x="236529" y="0"/>
                    </a:moveTo>
                    <a:lnTo>
                      <a:pt x="227893" y="603"/>
                    </a:lnTo>
                    <a:lnTo>
                      <a:pt x="219257" y="0"/>
                    </a:lnTo>
                    <a:lnTo>
                      <a:pt x="214739" y="1520"/>
                    </a:lnTo>
                    <a:lnTo>
                      <a:pt x="195936" y="2831"/>
                    </a:lnTo>
                    <a:cubicBezTo>
                      <a:pt x="169698" y="9862"/>
                      <a:pt x="146141" y="26902"/>
                      <a:pt x="131485" y="52286"/>
                    </a:cubicBezTo>
                    <a:lnTo>
                      <a:pt x="0" y="280025"/>
                    </a:lnTo>
                    <a:lnTo>
                      <a:pt x="455786" y="280025"/>
                    </a:lnTo>
                    <a:lnTo>
                      <a:pt x="324301" y="52286"/>
                    </a:lnTo>
                    <a:cubicBezTo>
                      <a:pt x="309645" y="26902"/>
                      <a:pt x="286088" y="9862"/>
                      <a:pt x="259850" y="2831"/>
                    </a:cubicBezTo>
                    <a:lnTo>
                      <a:pt x="241047" y="1520"/>
                    </a:lnTo>
                    <a:close/>
                  </a:path>
                </a:pathLst>
              </a:custGeom>
              <a:solidFill>
                <a:srgbClr val="90CE4F"/>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63" name="文本框 58"/>
            <p:cNvSpPr txBox="1"/>
            <p:nvPr>
              <p:custDataLst>
                <p:tags r:id="rId24"/>
              </p:custDataLst>
            </p:nvPr>
          </p:nvSpPr>
          <p:spPr>
            <a:xfrm rot="14400000" flipH="1">
              <a:off x="1269010" y="3399700"/>
              <a:ext cx="688610" cy="316219"/>
            </a:xfrm>
            <a:prstGeom prst="rect">
              <a:avLst/>
            </a:prstGeom>
            <a:noFill/>
          </p:spPr>
          <p:txBody>
            <a:bodyPr wrap="square" rtlCol="0">
              <a:spAutoFit/>
            </a:bodyPr>
            <a:lstStyle/>
            <a:p>
              <a:pPr algn="ctr"/>
              <a:r>
                <a:rPr lang="en-US" altLang="zh-CN" sz="2400" dirty="0">
                  <a:solidFill>
                    <a:schemeClr val="bg1"/>
                  </a:solidFill>
                  <a:latin typeface="Impact" panose="020B0806030902050204" pitchFamily="34" charset="0"/>
                </a:rPr>
                <a:t>5</a:t>
              </a:r>
              <a:endParaRPr lang="zh-CN" altLang="en-US" sz="2400" dirty="0">
                <a:solidFill>
                  <a:schemeClr val="bg1"/>
                </a:solidFill>
                <a:latin typeface="Impact" panose="020B0806030902050204" pitchFamily="34" charset="0"/>
              </a:endParaRPr>
            </a:p>
          </p:txBody>
        </p:sp>
      </p:grpSp>
      <p:grpSp>
        <p:nvGrpSpPr>
          <p:cNvPr id="66" name="组合 65"/>
          <p:cNvGrpSpPr/>
          <p:nvPr>
            <p:custDataLst>
              <p:tags r:id="rId25"/>
            </p:custDataLst>
          </p:nvPr>
        </p:nvGrpSpPr>
        <p:grpSpPr>
          <a:xfrm>
            <a:off x="4276588" y="2442299"/>
            <a:ext cx="1770285" cy="1505541"/>
            <a:chOff x="1413149" y="1743517"/>
            <a:chExt cx="1215960" cy="1034115"/>
          </a:xfrm>
        </p:grpSpPr>
        <p:sp>
          <p:nvSpPr>
            <p:cNvPr id="67" name="同侧圆角矩形 66"/>
            <p:cNvSpPr/>
            <p:nvPr>
              <p:custDataLst>
                <p:tags r:id="rId26"/>
              </p:custDataLst>
            </p:nvPr>
          </p:nvSpPr>
          <p:spPr>
            <a:xfrm rot="17934069">
              <a:off x="1493864" y="1862778"/>
              <a:ext cx="366529" cy="527959"/>
            </a:xfrm>
            <a:prstGeom prst="round2SameRect">
              <a:avLst>
                <a:gd name="adj1" fmla="val 50000"/>
                <a:gd name="adj2" fmla="val 0"/>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68" name="组合 67"/>
            <p:cNvGrpSpPr/>
            <p:nvPr/>
          </p:nvGrpSpPr>
          <p:grpSpPr>
            <a:xfrm>
              <a:off x="1534380" y="1743517"/>
              <a:ext cx="1094729" cy="1034115"/>
              <a:chOff x="1534380" y="1743517"/>
              <a:chExt cx="1094729" cy="1034115"/>
            </a:xfrm>
          </p:grpSpPr>
          <p:sp>
            <p:nvSpPr>
              <p:cNvPr id="70" name="任意多边形 69"/>
              <p:cNvSpPr/>
              <p:nvPr>
                <p:custDataLst>
                  <p:tags r:id="rId27"/>
                </p:custDataLst>
              </p:nvPr>
            </p:nvSpPr>
            <p:spPr>
              <a:xfrm rot="10800000" flipV="1">
                <a:off x="1534380" y="1743517"/>
                <a:ext cx="1094729" cy="968783"/>
              </a:xfrm>
              <a:custGeom>
                <a:avLst/>
                <a:gdLst>
                  <a:gd name="connsiteX0" fmla="*/ 158864 w 2095728"/>
                  <a:gd name="connsiteY0" fmla="*/ 1854618 h 1854618"/>
                  <a:gd name="connsiteX1" fmla="*/ 1936864 w 2095728"/>
                  <a:gd name="connsiteY1" fmla="*/ 1854618 h 1854618"/>
                  <a:gd name="connsiteX2" fmla="*/ 2044627 w 2095728"/>
                  <a:gd name="connsiteY2" fmla="*/ 1809981 h 1854618"/>
                  <a:gd name="connsiteX3" fmla="*/ 2059756 w 2095728"/>
                  <a:gd name="connsiteY3" fmla="*/ 1787541 h 1854618"/>
                  <a:gd name="connsiteX4" fmla="*/ 2064888 w 2095728"/>
                  <a:gd name="connsiteY4" fmla="*/ 1783015 h 1854618"/>
                  <a:gd name="connsiteX5" fmla="*/ 2070338 w 2095728"/>
                  <a:gd name="connsiteY5" fmla="*/ 1771846 h 1854618"/>
                  <a:gd name="connsiteX6" fmla="*/ 2077288 w 2095728"/>
                  <a:gd name="connsiteY6" fmla="*/ 1761539 h 1854618"/>
                  <a:gd name="connsiteX7" fmla="*/ 2078642 w 2095728"/>
                  <a:gd name="connsiteY7" fmla="*/ 1754829 h 1854618"/>
                  <a:gd name="connsiteX8" fmla="*/ 2090510 w 2095728"/>
                  <a:gd name="connsiteY8" fmla="*/ 1730509 h 1854618"/>
                  <a:gd name="connsiteX9" fmla="*/ 2075285 w 2095728"/>
                  <a:gd name="connsiteY9" fmla="*/ 1614865 h 1854618"/>
                  <a:gd name="connsiteX10" fmla="*/ 1186285 w 2095728"/>
                  <a:gd name="connsiteY10" fmla="*/ 75071 h 1854618"/>
                  <a:gd name="connsiteX11" fmla="*/ 1093747 w 2095728"/>
                  <a:gd name="connsiteY11" fmla="*/ 4064 h 1854618"/>
                  <a:gd name="connsiteX12" fmla="*/ 1066751 w 2095728"/>
                  <a:gd name="connsiteY12" fmla="*/ 2182 h 1854618"/>
                  <a:gd name="connsiteX13" fmla="*/ 1060263 w 2095728"/>
                  <a:gd name="connsiteY13" fmla="*/ 0 h 1854618"/>
                  <a:gd name="connsiteX14" fmla="*/ 1047864 w 2095728"/>
                  <a:gd name="connsiteY14" fmla="*/ 865 h 1854618"/>
                  <a:gd name="connsiteX15" fmla="*/ 1035465 w 2095728"/>
                  <a:gd name="connsiteY15" fmla="*/ 0 h 1854618"/>
                  <a:gd name="connsiteX16" fmla="*/ 1028977 w 2095728"/>
                  <a:gd name="connsiteY16" fmla="*/ 2182 h 1854618"/>
                  <a:gd name="connsiteX17" fmla="*/ 1001981 w 2095728"/>
                  <a:gd name="connsiteY17" fmla="*/ 4064 h 1854618"/>
                  <a:gd name="connsiteX18" fmla="*/ 909443 w 2095728"/>
                  <a:gd name="connsiteY18" fmla="*/ 75071 h 1854618"/>
                  <a:gd name="connsiteX19" fmla="*/ 20443 w 2095728"/>
                  <a:gd name="connsiteY19" fmla="*/ 1614865 h 1854618"/>
                  <a:gd name="connsiteX20" fmla="*/ 5218 w 2095728"/>
                  <a:gd name="connsiteY20" fmla="*/ 1730509 h 1854618"/>
                  <a:gd name="connsiteX21" fmla="*/ 17086 w 2095728"/>
                  <a:gd name="connsiteY21" fmla="*/ 1754829 h 1854618"/>
                  <a:gd name="connsiteX22" fmla="*/ 18440 w 2095728"/>
                  <a:gd name="connsiteY22" fmla="*/ 1761539 h 1854618"/>
                  <a:gd name="connsiteX23" fmla="*/ 25390 w 2095728"/>
                  <a:gd name="connsiteY23" fmla="*/ 1771846 h 1854618"/>
                  <a:gd name="connsiteX24" fmla="*/ 30840 w 2095728"/>
                  <a:gd name="connsiteY24" fmla="*/ 1783015 h 1854618"/>
                  <a:gd name="connsiteX25" fmla="*/ 35972 w 2095728"/>
                  <a:gd name="connsiteY25" fmla="*/ 1787541 h 1854618"/>
                  <a:gd name="connsiteX26" fmla="*/ 51101 w 2095728"/>
                  <a:gd name="connsiteY26" fmla="*/ 1809981 h 1854618"/>
                  <a:gd name="connsiteX27" fmla="*/ 158864 w 2095728"/>
                  <a:gd name="connsiteY27" fmla="*/ 1854618 h 185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095728" h="1854618">
                    <a:moveTo>
                      <a:pt x="158864" y="1854618"/>
                    </a:moveTo>
                    <a:lnTo>
                      <a:pt x="1936864" y="1854618"/>
                    </a:lnTo>
                    <a:cubicBezTo>
                      <a:pt x="1978948" y="1854618"/>
                      <a:pt x="2017048" y="1837560"/>
                      <a:pt x="2044627" y="1809981"/>
                    </a:cubicBezTo>
                    <a:lnTo>
                      <a:pt x="2059756" y="1787541"/>
                    </a:lnTo>
                    <a:lnTo>
                      <a:pt x="2064888" y="1783015"/>
                    </a:lnTo>
                    <a:lnTo>
                      <a:pt x="2070338" y="1771846"/>
                    </a:lnTo>
                    <a:lnTo>
                      <a:pt x="2077288" y="1761539"/>
                    </a:lnTo>
                    <a:lnTo>
                      <a:pt x="2078642" y="1754829"/>
                    </a:lnTo>
                    <a:lnTo>
                      <a:pt x="2090510" y="1730509"/>
                    </a:lnTo>
                    <a:cubicBezTo>
                      <a:pt x="2100604" y="1692835"/>
                      <a:pt x="2096327" y="1651310"/>
                      <a:pt x="2075285" y="1614865"/>
                    </a:cubicBezTo>
                    <a:lnTo>
                      <a:pt x="1186285" y="75071"/>
                    </a:lnTo>
                    <a:cubicBezTo>
                      <a:pt x="1165243" y="38625"/>
                      <a:pt x="1131420" y="14159"/>
                      <a:pt x="1093747" y="4064"/>
                    </a:cubicBezTo>
                    <a:lnTo>
                      <a:pt x="1066751" y="2182"/>
                    </a:lnTo>
                    <a:lnTo>
                      <a:pt x="1060263" y="0"/>
                    </a:lnTo>
                    <a:lnTo>
                      <a:pt x="1047864" y="865"/>
                    </a:lnTo>
                    <a:lnTo>
                      <a:pt x="1035465" y="0"/>
                    </a:lnTo>
                    <a:lnTo>
                      <a:pt x="1028977" y="2182"/>
                    </a:lnTo>
                    <a:lnTo>
                      <a:pt x="1001981" y="4064"/>
                    </a:lnTo>
                    <a:cubicBezTo>
                      <a:pt x="964308" y="14159"/>
                      <a:pt x="930485" y="38625"/>
                      <a:pt x="909443" y="75071"/>
                    </a:cubicBezTo>
                    <a:lnTo>
                      <a:pt x="20443" y="1614865"/>
                    </a:lnTo>
                    <a:cubicBezTo>
                      <a:pt x="-599" y="1651310"/>
                      <a:pt x="-4876" y="1692835"/>
                      <a:pt x="5218" y="1730509"/>
                    </a:cubicBezTo>
                    <a:lnTo>
                      <a:pt x="17086" y="1754829"/>
                    </a:lnTo>
                    <a:lnTo>
                      <a:pt x="18440" y="1761539"/>
                    </a:lnTo>
                    <a:lnTo>
                      <a:pt x="25390" y="1771846"/>
                    </a:lnTo>
                    <a:lnTo>
                      <a:pt x="30840" y="1783015"/>
                    </a:lnTo>
                    <a:lnTo>
                      <a:pt x="35972" y="1787541"/>
                    </a:lnTo>
                    <a:lnTo>
                      <a:pt x="51101" y="1809981"/>
                    </a:lnTo>
                    <a:cubicBezTo>
                      <a:pt x="78680" y="1837560"/>
                      <a:pt x="116780" y="1854618"/>
                      <a:pt x="158864" y="1854618"/>
                    </a:cubicBezTo>
                    <a:close/>
                  </a:path>
                </a:pathLst>
              </a:custGeom>
              <a:gradFill flip="none" rotWithShape="1">
                <a:gsLst>
                  <a:gs pos="100000">
                    <a:schemeClr val="bg1"/>
                  </a:gs>
                  <a:gs pos="0">
                    <a:srgbClr val="DEDEDE"/>
                  </a:gs>
                </a:gsLst>
                <a:lin ang="8100000" scaled="0"/>
                <a:tileRect/>
              </a:gradFill>
              <a:ln w="15875">
                <a:gradFill flip="none" rotWithShape="1">
                  <a:gsLst>
                    <a:gs pos="0">
                      <a:schemeClr val="bg1"/>
                    </a:gs>
                    <a:gs pos="100000">
                      <a:srgbClr val="DEDEDE"/>
                    </a:gs>
                  </a:gsLst>
                  <a:lin ang="8100000" scaled="0"/>
                  <a:tileRect/>
                </a:gradFill>
              </a:ln>
              <a:effectLst>
                <a:outerShdw blurRad="165100" dist="762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71" name="任意多边形 70"/>
              <p:cNvSpPr/>
              <p:nvPr>
                <p:custDataLst>
                  <p:tags r:id="rId28"/>
                </p:custDataLst>
              </p:nvPr>
            </p:nvSpPr>
            <p:spPr>
              <a:xfrm rot="7200000">
                <a:off x="2358395" y="2509998"/>
                <a:ext cx="325248" cy="210019"/>
              </a:xfrm>
              <a:custGeom>
                <a:avLst/>
                <a:gdLst>
                  <a:gd name="connsiteX0" fmla="*/ 236529 w 455786"/>
                  <a:gd name="connsiteY0" fmla="*/ 0 h 280025"/>
                  <a:gd name="connsiteX1" fmla="*/ 227893 w 455786"/>
                  <a:gd name="connsiteY1" fmla="*/ 603 h 280025"/>
                  <a:gd name="connsiteX2" fmla="*/ 219257 w 455786"/>
                  <a:gd name="connsiteY2" fmla="*/ 0 h 280025"/>
                  <a:gd name="connsiteX3" fmla="*/ 214739 w 455786"/>
                  <a:gd name="connsiteY3" fmla="*/ 1520 h 280025"/>
                  <a:gd name="connsiteX4" fmla="*/ 195936 w 455786"/>
                  <a:gd name="connsiteY4" fmla="*/ 2831 h 280025"/>
                  <a:gd name="connsiteX5" fmla="*/ 131485 w 455786"/>
                  <a:gd name="connsiteY5" fmla="*/ 52286 h 280025"/>
                  <a:gd name="connsiteX6" fmla="*/ 0 w 455786"/>
                  <a:gd name="connsiteY6" fmla="*/ 280025 h 280025"/>
                  <a:gd name="connsiteX7" fmla="*/ 455786 w 455786"/>
                  <a:gd name="connsiteY7" fmla="*/ 280025 h 280025"/>
                  <a:gd name="connsiteX8" fmla="*/ 324301 w 455786"/>
                  <a:gd name="connsiteY8" fmla="*/ 52286 h 280025"/>
                  <a:gd name="connsiteX9" fmla="*/ 259850 w 455786"/>
                  <a:gd name="connsiteY9" fmla="*/ 2831 h 280025"/>
                  <a:gd name="connsiteX10" fmla="*/ 241047 w 455786"/>
                  <a:gd name="connsiteY10" fmla="*/ 1520 h 28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786" h="280025">
                    <a:moveTo>
                      <a:pt x="236529" y="0"/>
                    </a:moveTo>
                    <a:lnTo>
                      <a:pt x="227893" y="603"/>
                    </a:lnTo>
                    <a:lnTo>
                      <a:pt x="219257" y="0"/>
                    </a:lnTo>
                    <a:lnTo>
                      <a:pt x="214739" y="1520"/>
                    </a:lnTo>
                    <a:lnTo>
                      <a:pt x="195936" y="2831"/>
                    </a:lnTo>
                    <a:cubicBezTo>
                      <a:pt x="169698" y="9862"/>
                      <a:pt x="146141" y="26902"/>
                      <a:pt x="131485" y="52286"/>
                    </a:cubicBezTo>
                    <a:lnTo>
                      <a:pt x="0" y="280025"/>
                    </a:lnTo>
                    <a:lnTo>
                      <a:pt x="455786" y="280025"/>
                    </a:lnTo>
                    <a:lnTo>
                      <a:pt x="324301" y="52286"/>
                    </a:lnTo>
                    <a:cubicBezTo>
                      <a:pt x="309645" y="26902"/>
                      <a:pt x="286088" y="9862"/>
                      <a:pt x="259850" y="2831"/>
                    </a:cubicBezTo>
                    <a:lnTo>
                      <a:pt x="241047" y="1520"/>
                    </a:lnTo>
                    <a:close/>
                  </a:path>
                </a:pathLst>
              </a:custGeom>
              <a:solidFill>
                <a:srgbClr val="118C3B"/>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69" name="文本框 59"/>
            <p:cNvSpPr txBox="1"/>
            <p:nvPr>
              <p:custDataLst>
                <p:tags r:id="rId29"/>
              </p:custDataLst>
            </p:nvPr>
          </p:nvSpPr>
          <p:spPr>
            <a:xfrm rot="7200000" flipH="1" flipV="1">
              <a:off x="1270136" y="1934695"/>
              <a:ext cx="688610" cy="316219"/>
            </a:xfrm>
            <a:prstGeom prst="rect">
              <a:avLst/>
            </a:prstGeom>
            <a:noFill/>
          </p:spPr>
          <p:txBody>
            <a:bodyPr wrap="square" rtlCol="0">
              <a:spAutoFit/>
            </a:bodyPr>
            <a:lstStyle/>
            <a:p>
              <a:pPr algn="ctr"/>
              <a:r>
                <a:rPr lang="en-US" altLang="zh-CN" sz="2400" dirty="0">
                  <a:solidFill>
                    <a:schemeClr val="bg1"/>
                  </a:solidFill>
                  <a:latin typeface="Impact" panose="020B0806030902050204" pitchFamily="34" charset="0"/>
                </a:rPr>
                <a:t>6</a:t>
              </a:r>
              <a:endParaRPr lang="zh-CN" altLang="en-US" sz="2400" dirty="0">
                <a:solidFill>
                  <a:schemeClr val="bg1"/>
                </a:solidFill>
                <a:latin typeface="Impact" panose="020B0806030902050204" pitchFamily="34" charset="0"/>
              </a:endParaRPr>
            </a:p>
          </p:txBody>
        </p:sp>
      </p:grpSp>
      <p:grpSp>
        <p:nvGrpSpPr>
          <p:cNvPr id="72" name="组合 71"/>
          <p:cNvGrpSpPr/>
          <p:nvPr>
            <p:custDataLst>
              <p:tags r:id="rId30"/>
            </p:custDataLst>
          </p:nvPr>
        </p:nvGrpSpPr>
        <p:grpSpPr>
          <a:xfrm>
            <a:off x="6979044" y="2415617"/>
            <a:ext cx="1714635" cy="1533642"/>
            <a:chOff x="3269392" y="1725191"/>
            <a:chExt cx="1177735" cy="1053417"/>
          </a:xfrm>
        </p:grpSpPr>
        <p:sp>
          <p:nvSpPr>
            <p:cNvPr id="73" name="同侧圆角矩形 72"/>
            <p:cNvSpPr/>
            <p:nvPr>
              <p:custDataLst>
                <p:tags r:id="rId31"/>
              </p:custDataLst>
            </p:nvPr>
          </p:nvSpPr>
          <p:spPr>
            <a:xfrm rot="3665931" flipH="1">
              <a:off x="3999883" y="1862777"/>
              <a:ext cx="366529" cy="527959"/>
            </a:xfrm>
            <a:prstGeom prst="round2SameRect">
              <a:avLst>
                <a:gd name="adj1" fmla="val 50000"/>
                <a:gd name="adj2" fmla="val 0"/>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74" name="组合 73"/>
            <p:cNvGrpSpPr/>
            <p:nvPr/>
          </p:nvGrpSpPr>
          <p:grpSpPr>
            <a:xfrm>
              <a:off x="3269392" y="1743517"/>
              <a:ext cx="1094729" cy="1035091"/>
              <a:chOff x="3269392" y="1743517"/>
              <a:chExt cx="1094729" cy="1035091"/>
            </a:xfrm>
          </p:grpSpPr>
          <p:sp>
            <p:nvSpPr>
              <p:cNvPr id="77" name="任意多边形 76"/>
              <p:cNvSpPr/>
              <p:nvPr>
                <p:custDataLst>
                  <p:tags r:id="rId32"/>
                </p:custDataLst>
              </p:nvPr>
            </p:nvSpPr>
            <p:spPr>
              <a:xfrm rot="10800000" flipV="1">
                <a:off x="3269392" y="1743517"/>
                <a:ext cx="1094729" cy="968783"/>
              </a:xfrm>
              <a:custGeom>
                <a:avLst/>
                <a:gdLst>
                  <a:gd name="connsiteX0" fmla="*/ 158864 w 2095728"/>
                  <a:gd name="connsiteY0" fmla="*/ 1854618 h 1854618"/>
                  <a:gd name="connsiteX1" fmla="*/ 1936864 w 2095728"/>
                  <a:gd name="connsiteY1" fmla="*/ 1854618 h 1854618"/>
                  <a:gd name="connsiteX2" fmla="*/ 2044627 w 2095728"/>
                  <a:gd name="connsiteY2" fmla="*/ 1809981 h 1854618"/>
                  <a:gd name="connsiteX3" fmla="*/ 2059756 w 2095728"/>
                  <a:gd name="connsiteY3" fmla="*/ 1787541 h 1854618"/>
                  <a:gd name="connsiteX4" fmla="*/ 2064888 w 2095728"/>
                  <a:gd name="connsiteY4" fmla="*/ 1783015 h 1854618"/>
                  <a:gd name="connsiteX5" fmla="*/ 2070338 w 2095728"/>
                  <a:gd name="connsiteY5" fmla="*/ 1771846 h 1854618"/>
                  <a:gd name="connsiteX6" fmla="*/ 2077288 w 2095728"/>
                  <a:gd name="connsiteY6" fmla="*/ 1761539 h 1854618"/>
                  <a:gd name="connsiteX7" fmla="*/ 2078642 w 2095728"/>
                  <a:gd name="connsiteY7" fmla="*/ 1754829 h 1854618"/>
                  <a:gd name="connsiteX8" fmla="*/ 2090510 w 2095728"/>
                  <a:gd name="connsiteY8" fmla="*/ 1730509 h 1854618"/>
                  <a:gd name="connsiteX9" fmla="*/ 2075285 w 2095728"/>
                  <a:gd name="connsiteY9" fmla="*/ 1614865 h 1854618"/>
                  <a:gd name="connsiteX10" fmla="*/ 1186285 w 2095728"/>
                  <a:gd name="connsiteY10" fmla="*/ 75071 h 1854618"/>
                  <a:gd name="connsiteX11" fmla="*/ 1093747 w 2095728"/>
                  <a:gd name="connsiteY11" fmla="*/ 4064 h 1854618"/>
                  <a:gd name="connsiteX12" fmla="*/ 1066751 w 2095728"/>
                  <a:gd name="connsiteY12" fmla="*/ 2182 h 1854618"/>
                  <a:gd name="connsiteX13" fmla="*/ 1060263 w 2095728"/>
                  <a:gd name="connsiteY13" fmla="*/ 0 h 1854618"/>
                  <a:gd name="connsiteX14" fmla="*/ 1047864 w 2095728"/>
                  <a:gd name="connsiteY14" fmla="*/ 865 h 1854618"/>
                  <a:gd name="connsiteX15" fmla="*/ 1035465 w 2095728"/>
                  <a:gd name="connsiteY15" fmla="*/ 0 h 1854618"/>
                  <a:gd name="connsiteX16" fmla="*/ 1028977 w 2095728"/>
                  <a:gd name="connsiteY16" fmla="*/ 2182 h 1854618"/>
                  <a:gd name="connsiteX17" fmla="*/ 1001981 w 2095728"/>
                  <a:gd name="connsiteY17" fmla="*/ 4064 h 1854618"/>
                  <a:gd name="connsiteX18" fmla="*/ 909443 w 2095728"/>
                  <a:gd name="connsiteY18" fmla="*/ 75071 h 1854618"/>
                  <a:gd name="connsiteX19" fmla="*/ 20443 w 2095728"/>
                  <a:gd name="connsiteY19" fmla="*/ 1614865 h 1854618"/>
                  <a:gd name="connsiteX20" fmla="*/ 5218 w 2095728"/>
                  <a:gd name="connsiteY20" fmla="*/ 1730509 h 1854618"/>
                  <a:gd name="connsiteX21" fmla="*/ 17086 w 2095728"/>
                  <a:gd name="connsiteY21" fmla="*/ 1754829 h 1854618"/>
                  <a:gd name="connsiteX22" fmla="*/ 18440 w 2095728"/>
                  <a:gd name="connsiteY22" fmla="*/ 1761539 h 1854618"/>
                  <a:gd name="connsiteX23" fmla="*/ 25390 w 2095728"/>
                  <a:gd name="connsiteY23" fmla="*/ 1771846 h 1854618"/>
                  <a:gd name="connsiteX24" fmla="*/ 30840 w 2095728"/>
                  <a:gd name="connsiteY24" fmla="*/ 1783015 h 1854618"/>
                  <a:gd name="connsiteX25" fmla="*/ 35972 w 2095728"/>
                  <a:gd name="connsiteY25" fmla="*/ 1787541 h 1854618"/>
                  <a:gd name="connsiteX26" fmla="*/ 51101 w 2095728"/>
                  <a:gd name="connsiteY26" fmla="*/ 1809981 h 1854618"/>
                  <a:gd name="connsiteX27" fmla="*/ 158864 w 2095728"/>
                  <a:gd name="connsiteY27" fmla="*/ 1854618 h 185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095728" h="1854618">
                    <a:moveTo>
                      <a:pt x="158864" y="1854618"/>
                    </a:moveTo>
                    <a:lnTo>
                      <a:pt x="1936864" y="1854618"/>
                    </a:lnTo>
                    <a:cubicBezTo>
                      <a:pt x="1978948" y="1854618"/>
                      <a:pt x="2017048" y="1837560"/>
                      <a:pt x="2044627" y="1809981"/>
                    </a:cubicBezTo>
                    <a:lnTo>
                      <a:pt x="2059756" y="1787541"/>
                    </a:lnTo>
                    <a:lnTo>
                      <a:pt x="2064888" y="1783015"/>
                    </a:lnTo>
                    <a:lnTo>
                      <a:pt x="2070338" y="1771846"/>
                    </a:lnTo>
                    <a:lnTo>
                      <a:pt x="2077288" y="1761539"/>
                    </a:lnTo>
                    <a:lnTo>
                      <a:pt x="2078642" y="1754829"/>
                    </a:lnTo>
                    <a:lnTo>
                      <a:pt x="2090510" y="1730509"/>
                    </a:lnTo>
                    <a:cubicBezTo>
                      <a:pt x="2100604" y="1692835"/>
                      <a:pt x="2096327" y="1651310"/>
                      <a:pt x="2075285" y="1614865"/>
                    </a:cubicBezTo>
                    <a:lnTo>
                      <a:pt x="1186285" y="75071"/>
                    </a:lnTo>
                    <a:cubicBezTo>
                      <a:pt x="1165243" y="38625"/>
                      <a:pt x="1131420" y="14159"/>
                      <a:pt x="1093747" y="4064"/>
                    </a:cubicBezTo>
                    <a:lnTo>
                      <a:pt x="1066751" y="2182"/>
                    </a:lnTo>
                    <a:lnTo>
                      <a:pt x="1060263" y="0"/>
                    </a:lnTo>
                    <a:lnTo>
                      <a:pt x="1047864" y="865"/>
                    </a:lnTo>
                    <a:lnTo>
                      <a:pt x="1035465" y="0"/>
                    </a:lnTo>
                    <a:lnTo>
                      <a:pt x="1028977" y="2182"/>
                    </a:lnTo>
                    <a:lnTo>
                      <a:pt x="1001981" y="4064"/>
                    </a:lnTo>
                    <a:cubicBezTo>
                      <a:pt x="964308" y="14159"/>
                      <a:pt x="930485" y="38625"/>
                      <a:pt x="909443" y="75071"/>
                    </a:cubicBezTo>
                    <a:lnTo>
                      <a:pt x="20443" y="1614865"/>
                    </a:lnTo>
                    <a:cubicBezTo>
                      <a:pt x="-599" y="1651310"/>
                      <a:pt x="-4876" y="1692835"/>
                      <a:pt x="5218" y="1730509"/>
                    </a:cubicBezTo>
                    <a:lnTo>
                      <a:pt x="17086" y="1754829"/>
                    </a:lnTo>
                    <a:lnTo>
                      <a:pt x="18440" y="1761539"/>
                    </a:lnTo>
                    <a:lnTo>
                      <a:pt x="25390" y="1771846"/>
                    </a:lnTo>
                    <a:lnTo>
                      <a:pt x="30840" y="1783015"/>
                    </a:lnTo>
                    <a:lnTo>
                      <a:pt x="35972" y="1787541"/>
                    </a:lnTo>
                    <a:lnTo>
                      <a:pt x="51101" y="1809981"/>
                    </a:lnTo>
                    <a:cubicBezTo>
                      <a:pt x="78680" y="1837560"/>
                      <a:pt x="116780" y="1854618"/>
                      <a:pt x="158864" y="1854618"/>
                    </a:cubicBezTo>
                    <a:close/>
                  </a:path>
                </a:pathLst>
              </a:custGeom>
              <a:gradFill flip="none" rotWithShape="1">
                <a:gsLst>
                  <a:gs pos="100000">
                    <a:schemeClr val="bg1"/>
                  </a:gs>
                  <a:gs pos="0">
                    <a:srgbClr val="DEDEDE"/>
                  </a:gs>
                </a:gsLst>
                <a:lin ang="8100000" scaled="0"/>
                <a:tileRect/>
              </a:gradFill>
              <a:ln w="15875">
                <a:gradFill flip="none" rotWithShape="1">
                  <a:gsLst>
                    <a:gs pos="0">
                      <a:schemeClr val="bg1"/>
                    </a:gs>
                    <a:gs pos="100000">
                      <a:srgbClr val="DEDEDE"/>
                    </a:gs>
                  </a:gsLst>
                  <a:lin ang="8100000" scaled="0"/>
                  <a:tileRect/>
                </a:gradFill>
              </a:ln>
              <a:effectLst>
                <a:outerShdw blurRad="165100" dist="762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78" name="任意多边形 77"/>
              <p:cNvSpPr/>
              <p:nvPr>
                <p:custDataLst>
                  <p:tags r:id="rId33"/>
                </p:custDataLst>
              </p:nvPr>
            </p:nvSpPr>
            <p:spPr>
              <a:xfrm rot="14400000" flipH="1">
                <a:off x="3217980" y="2510974"/>
                <a:ext cx="325248" cy="210019"/>
              </a:xfrm>
              <a:custGeom>
                <a:avLst/>
                <a:gdLst>
                  <a:gd name="connsiteX0" fmla="*/ 236529 w 455786"/>
                  <a:gd name="connsiteY0" fmla="*/ 0 h 280025"/>
                  <a:gd name="connsiteX1" fmla="*/ 227893 w 455786"/>
                  <a:gd name="connsiteY1" fmla="*/ 603 h 280025"/>
                  <a:gd name="connsiteX2" fmla="*/ 219257 w 455786"/>
                  <a:gd name="connsiteY2" fmla="*/ 0 h 280025"/>
                  <a:gd name="connsiteX3" fmla="*/ 214739 w 455786"/>
                  <a:gd name="connsiteY3" fmla="*/ 1520 h 280025"/>
                  <a:gd name="connsiteX4" fmla="*/ 195936 w 455786"/>
                  <a:gd name="connsiteY4" fmla="*/ 2831 h 280025"/>
                  <a:gd name="connsiteX5" fmla="*/ 131485 w 455786"/>
                  <a:gd name="connsiteY5" fmla="*/ 52286 h 280025"/>
                  <a:gd name="connsiteX6" fmla="*/ 0 w 455786"/>
                  <a:gd name="connsiteY6" fmla="*/ 280025 h 280025"/>
                  <a:gd name="connsiteX7" fmla="*/ 455786 w 455786"/>
                  <a:gd name="connsiteY7" fmla="*/ 280025 h 280025"/>
                  <a:gd name="connsiteX8" fmla="*/ 324301 w 455786"/>
                  <a:gd name="connsiteY8" fmla="*/ 52286 h 280025"/>
                  <a:gd name="connsiteX9" fmla="*/ 259850 w 455786"/>
                  <a:gd name="connsiteY9" fmla="*/ 2831 h 280025"/>
                  <a:gd name="connsiteX10" fmla="*/ 241047 w 455786"/>
                  <a:gd name="connsiteY10" fmla="*/ 1520 h 28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786" h="280025">
                    <a:moveTo>
                      <a:pt x="236529" y="0"/>
                    </a:moveTo>
                    <a:lnTo>
                      <a:pt x="227893" y="603"/>
                    </a:lnTo>
                    <a:lnTo>
                      <a:pt x="219257" y="0"/>
                    </a:lnTo>
                    <a:lnTo>
                      <a:pt x="214739" y="1520"/>
                    </a:lnTo>
                    <a:lnTo>
                      <a:pt x="195936" y="2831"/>
                    </a:lnTo>
                    <a:cubicBezTo>
                      <a:pt x="169698" y="9862"/>
                      <a:pt x="146141" y="26902"/>
                      <a:pt x="131485" y="52286"/>
                    </a:cubicBezTo>
                    <a:lnTo>
                      <a:pt x="0" y="280025"/>
                    </a:lnTo>
                    <a:lnTo>
                      <a:pt x="455786" y="280025"/>
                    </a:lnTo>
                    <a:lnTo>
                      <a:pt x="324301" y="52286"/>
                    </a:lnTo>
                    <a:cubicBezTo>
                      <a:pt x="309645" y="26902"/>
                      <a:pt x="286088" y="9862"/>
                      <a:pt x="259850" y="2831"/>
                    </a:cubicBezTo>
                    <a:lnTo>
                      <a:pt x="241047" y="1520"/>
                    </a:lnTo>
                    <a:close/>
                  </a:path>
                </a:pathLst>
              </a:custGeom>
              <a:solidFill>
                <a:srgbClr val="118C3B"/>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76" name="文本框 60"/>
            <p:cNvSpPr txBox="1"/>
            <p:nvPr>
              <p:custDataLst>
                <p:tags r:id="rId34"/>
              </p:custDataLst>
            </p:nvPr>
          </p:nvSpPr>
          <p:spPr>
            <a:xfrm rot="14400000" flipV="1">
              <a:off x="3880829" y="1911386"/>
              <a:ext cx="688610" cy="316219"/>
            </a:xfrm>
            <a:prstGeom prst="rect">
              <a:avLst/>
            </a:prstGeom>
            <a:noFill/>
          </p:spPr>
          <p:txBody>
            <a:bodyPr wrap="square" rtlCol="0">
              <a:spAutoFit/>
            </a:bodyPr>
            <a:lstStyle/>
            <a:p>
              <a:pPr algn="ctr"/>
              <a:r>
                <a:rPr lang="en-US" altLang="zh-CN" sz="2400" dirty="0">
                  <a:solidFill>
                    <a:schemeClr val="bg1"/>
                  </a:solidFill>
                  <a:latin typeface="Impact" panose="020B0806030902050204" pitchFamily="34" charset="0"/>
                </a:rPr>
                <a:t>2</a:t>
              </a:r>
              <a:endParaRPr lang="zh-CN" altLang="en-US" sz="2400" dirty="0">
                <a:solidFill>
                  <a:schemeClr val="bg1"/>
                </a:solidFill>
                <a:latin typeface="Impact" panose="020B0806030902050204" pitchFamily="34" charset="0"/>
              </a:endParaRPr>
            </a:p>
          </p:txBody>
        </p:sp>
      </p:grpSp>
      <p:sp>
        <p:nvSpPr>
          <p:cNvPr id="79" name="文本框 82">
            <a:hlinkClick r:id="rId1" action="ppaction://hlinksldjump"/>
          </p:cNvPr>
          <p:cNvSpPr txBox="1"/>
          <p:nvPr>
            <p:custDataLst>
              <p:tags r:id="rId35"/>
            </p:custDataLst>
          </p:nvPr>
        </p:nvSpPr>
        <p:spPr>
          <a:xfrm>
            <a:off x="4766076" y="2890180"/>
            <a:ext cx="905263" cy="829945"/>
          </a:xfrm>
          <a:prstGeom prst="rect">
            <a:avLst/>
          </a:prstGeom>
          <a:noFill/>
        </p:spPr>
        <p:txBody>
          <a:bodyPr wrap="square" lIns="91440" tIns="45720" rIns="91440" bIns="45720" rtlCol="0">
            <a:spAutoFit/>
          </a:bodyPr>
          <a:lstStyle/>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rPr>
              <a:t>定稿</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rPr>
              <a:t>巩固</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p:txBody>
      </p:sp>
      <p:sp>
        <p:nvSpPr>
          <p:cNvPr id="80" name="文本框 84">
            <a:hlinkClick r:id="rId36" action="ppaction://hlinksldjump"/>
          </p:cNvPr>
          <p:cNvSpPr txBox="1"/>
          <p:nvPr>
            <p:custDataLst>
              <p:tags r:id="rId37"/>
            </p:custDataLst>
          </p:nvPr>
        </p:nvSpPr>
        <p:spPr>
          <a:xfrm>
            <a:off x="7354509" y="2890180"/>
            <a:ext cx="905263" cy="829945"/>
          </a:xfrm>
          <a:prstGeom prst="rect">
            <a:avLst/>
          </a:prstGeom>
          <a:noFill/>
        </p:spPr>
        <p:txBody>
          <a:bodyPr wrap="square" lIns="91440" tIns="45720" rIns="91440" bIns="45720" rtlCol="0">
            <a:spAutoFit/>
          </a:bodyPr>
          <a:lstStyle/>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rPr>
              <a:t>选择情境</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p:txBody>
      </p:sp>
      <p:sp>
        <p:nvSpPr>
          <p:cNvPr id="81" name="文本框 85"/>
          <p:cNvSpPr txBox="1"/>
          <p:nvPr>
            <p:custDataLst>
              <p:tags r:id="rId38"/>
            </p:custDataLst>
          </p:nvPr>
        </p:nvSpPr>
        <p:spPr>
          <a:xfrm>
            <a:off x="4632113" y="4396792"/>
            <a:ext cx="1172472" cy="829945"/>
          </a:xfrm>
          <a:prstGeom prst="rect">
            <a:avLst/>
          </a:prstGeom>
          <a:noFill/>
        </p:spPr>
        <p:txBody>
          <a:bodyPr wrap="square" lIns="91440" tIns="45720" rIns="91440" bIns="45720" rtlCol="0">
            <a:spAutoFit/>
          </a:bodyPr>
          <a:lstStyle/>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rPr>
              <a:t>打磨亮点</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p:txBody>
      </p:sp>
      <p:sp>
        <p:nvSpPr>
          <p:cNvPr id="82" name="文本框 86"/>
          <p:cNvSpPr txBox="1"/>
          <p:nvPr>
            <p:custDataLst>
              <p:tags r:id="rId39"/>
            </p:custDataLst>
          </p:nvPr>
        </p:nvSpPr>
        <p:spPr>
          <a:xfrm>
            <a:off x="7354509" y="4318643"/>
            <a:ext cx="905263" cy="829945"/>
          </a:xfrm>
          <a:prstGeom prst="rect">
            <a:avLst/>
          </a:prstGeom>
          <a:noFill/>
        </p:spPr>
        <p:txBody>
          <a:bodyPr wrap="square" lIns="91440" tIns="45720" rIns="91440" bIns="45720" rtlCol="0">
            <a:spAutoFit/>
          </a:bodyPr>
          <a:lstStyle/>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sym typeface="+mn-ea"/>
              </a:rPr>
              <a:t>敲定</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sym typeface="+mn-ea"/>
              </a:rPr>
              <a:t>框架</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p:txBody>
      </p:sp>
      <p:grpSp>
        <p:nvGrpSpPr>
          <p:cNvPr id="83" name="组合 82"/>
          <p:cNvGrpSpPr/>
          <p:nvPr>
            <p:custDataLst>
              <p:tags r:id="rId40"/>
            </p:custDataLst>
          </p:nvPr>
        </p:nvGrpSpPr>
        <p:grpSpPr>
          <a:xfrm>
            <a:off x="5669653" y="4637668"/>
            <a:ext cx="1593788" cy="1945800"/>
            <a:chOff x="2370007" y="3251457"/>
            <a:chExt cx="1094729" cy="1336517"/>
          </a:xfrm>
        </p:grpSpPr>
        <p:sp>
          <p:nvSpPr>
            <p:cNvPr id="84" name="同侧圆角矩形 83"/>
            <p:cNvSpPr/>
            <p:nvPr>
              <p:custDataLst>
                <p:tags r:id="rId41"/>
              </p:custDataLst>
            </p:nvPr>
          </p:nvSpPr>
          <p:spPr>
            <a:xfrm flipH="1" flipV="1">
              <a:off x="2762120" y="4060015"/>
              <a:ext cx="366529" cy="527959"/>
            </a:xfrm>
            <a:prstGeom prst="round2SameRect">
              <a:avLst>
                <a:gd name="adj1" fmla="val 50000"/>
                <a:gd name="adj2" fmla="val 0"/>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85" name="组合 84"/>
            <p:cNvGrpSpPr/>
            <p:nvPr/>
          </p:nvGrpSpPr>
          <p:grpSpPr>
            <a:xfrm>
              <a:off x="2370007" y="3251457"/>
              <a:ext cx="1094729" cy="968783"/>
              <a:chOff x="2370007" y="3251457"/>
              <a:chExt cx="1094729" cy="968783"/>
            </a:xfrm>
          </p:grpSpPr>
          <p:sp>
            <p:nvSpPr>
              <p:cNvPr id="87" name="任意多边形 86"/>
              <p:cNvSpPr/>
              <p:nvPr>
                <p:custDataLst>
                  <p:tags r:id="rId42"/>
                </p:custDataLst>
              </p:nvPr>
            </p:nvSpPr>
            <p:spPr>
              <a:xfrm rot="10800000" flipV="1">
                <a:off x="2370007" y="3251457"/>
                <a:ext cx="1094729" cy="968783"/>
              </a:xfrm>
              <a:custGeom>
                <a:avLst/>
                <a:gdLst>
                  <a:gd name="connsiteX0" fmla="*/ 158864 w 2095728"/>
                  <a:gd name="connsiteY0" fmla="*/ 1854618 h 1854618"/>
                  <a:gd name="connsiteX1" fmla="*/ 1936864 w 2095728"/>
                  <a:gd name="connsiteY1" fmla="*/ 1854618 h 1854618"/>
                  <a:gd name="connsiteX2" fmla="*/ 2044627 w 2095728"/>
                  <a:gd name="connsiteY2" fmla="*/ 1809981 h 1854618"/>
                  <a:gd name="connsiteX3" fmla="*/ 2059756 w 2095728"/>
                  <a:gd name="connsiteY3" fmla="*/ 1787541 h 1854618"/>
                  <a:gd name="connsiteX4" fmla="*/ 2064888 w 2095728"/>
                  <a:gd name="connsiteY4" fmla="*/ 1783015 h 1854618"/>
                  <a:gd name="connsiteX5" fmla="*/ 2070338 w 2095728"/>
                  <a:gd name="connsiteY5" fmla="*/ 1771846 h 1854618"/>
                  <a:gd name="connsiteX6" fmla="*/ 2077288 w 2095728"/>
                  <a:gd name="connsiteY6" fmla="*/ 1761539 h 1854618"/>
                  <a:gd name="connsiteX7" fmla="*/ 2078642 w 2095728"/>
                  <a:gd name="connsiteY7" fmla="*/ 1754829 h 1854618"/>
                  <a:gd name="connsiteX8" fmla="*/ 2090510 w 2095728"/>
                  <a:gd name="connsiteY8" fmla="*/ 1730509 h 1854618"/>
                  <a:gd name="connsiteX9" fmla="*/ 2075285 w 2095728"/>
                  <a:gd name="connsiteY9" fmla="*/ 1614865 h 1854618"/>
                  <a:gd name="connsiteX10" fmla="*/ 1186285 w 2095728"/>
                  <a:gd name="connsiteY10" fmla="*/ 75071 h 1854618"/>
                  <a:gd name="connsiteX11" fmla="*/ 1093747 w 2095728"/>
                  <a:gd name="connsiteY11" fmla="*/ 4064 h 1854618"/>
                  <a:gd name="connsiteX12" fmla="*/ 1066751 w 2095728"/>
                  <a:gd name="connsiteY12" fmla="*/ 2182 h 1854618"/>
                  <a:gd name="connsiteX13" fmla="*/ 1060263 w 2095728"/>
                  <a:gd name="connsiteY13" fmla="*/ 0 h 1854618"/>
                  <a:gd name="connsiteX14" fmla="*/ 1047864 w 2095728"/>
                  <a:gd name="connsiteY14" fmla="*/ 865 h 1854618"/>
                  <a:gd name="connsiteX15" fmla="*/ 1035465 w 2095728"/>
                  <a:gd name="connsiteY15" fmla="*/ 0 h 1854618"/>
                  <a:gd name="connsiteX16" fmla="*/ 1028977 w 2095728"/>
                  <a:gd name="connsiteY16" fmla="*/ 2182 h 1854618"/>
                  <a:gd name="connsiteX17" fmla="*/ 1001981 w 2095728"/>
                  <a:gd name="connsiteY17" fmla="*/ 4064 h 1854618"/>
                  <a:gd name="connsiteX18" fmla="*/ 909443 w 2095728"/>
                  <a:gd name="connsiteY18" fmla="*/ 75071 h 1854618"/>
                  <a:gd name="connsiteX19" fmla="*/ 20443 w 2095728"/>
                  <a:gd name="connsiteY19" fmla="*/ 1614865 h 1854618"/>
                  <a:gd name="connsiteX20" fmla="*/ 5218 w 2095728"/>
                  <a:gd name="connsiteY20" fmla="*/ 1730509 h 1854618"/>
                  <a:gd name="connsiteX21" fmla="*/ 17086 w 2095728"/>
                  <a:gd name="connsiteY21" fmla="*/ 1754829 h 1854618"/>
                  <a:gd name="connsiteX22" fmla="*/ 18440 w 2095728"/>
                  <a:gd name="connsiteY22" fmla="*/ 1761539 h 1854618"/>
                  <a:gd name="connsiteX23" fmla="*/ 25390 w 2095728"/>
                  <a:gd name="connsiteY23" fmla="*/ 1771846 h 1854618"/>
                  <a:gd name="connsiteX24" fmla="*/ 30840 w 2095728"/>
                  <a:gd name="connsiteY24" fmla="*/ 1783015 h 1854618"/>
                  <a:gd name="connsiteX25" fmla="*/ 35972 w 2095728"/>
                  <a:gd name="connsiteY25" fmla="*/ 1787541 h 1854618"/>
                  <a:gd name="connsiteX26" fmla="*/ 51101 w 2095728"/>
                  <a:gd name="connsiteY26" fmla="*/ 1809981 h 1854618"/>
                  <a:gd name="connsiteX27" fmla="*/ 158864 w 2095728"/>
                  <a:gd name="connsiteY27" fmla="*/ 1854618 h 185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095728" h="1854618">
                    <a:moveTo>
                      <a:pt x="158864" y="1854618"/>
                    </a:moveTo>
                    <a:lnTo>
                      <a:pt x="1936864" y="1854618"/>
                    </a:lnTo>
                    <a:cubicBezTo>
                      <a:pt x="1978948" y="1854618"/>
                      <a:pt x="2017048" y="1837560"/>
                      <a:pt x="2044627" y="1809981"/>
                    </a:cubicBezTo>
                    <a:lnTo>
                      <a:pt x="2059756" y="1787541"/>
                    </a:lnTo>
                    <a:lnTo>
                      <a:pt x="2064888" y="1783015"/>
                    </a:lnTo>
                    <a:lnTo>
                      <a:pt x="2070338" y="1771846"/>
                    </a:lnTo>
                    <a:lnTo>
                      <a:pt x="2077288" y="1761539"/>
                    </a:lnTo>
                    <a:lnTo>
                      <a:pt x="2078642" y="1754829"/>
                    </a:lnTo>
                    <a:lnTo>
                      <a:pt x="2090510" y="1730509"/>
                    </a:lnTo>
                    <a:cubicBezTo>
                      <a:pt x="2100604" y="1692835"/>
                      <a:pt x="2096327" y="1651310"/>
                      <a:pt x="2075285" y="1614865"/>
                    </a:cubicBezTo>
                    <a:lnTo>
                      <a:pt x="1186285" y="75071"/>
                    </a:lnTo>
                    <a:cubicBezTo>
                      <a:pt x="1165243" y="38625"/>
                      <a:pt x="1131420" y="14159"/>
                      <a:pt x="1093747" y="4064"/>
                    </a:cubicBezTo>
                    <a:lnTo>
                      <a:pt x="1066751" y="2182"/>
                    </a:lnTo>
                    <a:lnTo>
                      <a:pt x="1060263" y="0"/>
                    </a:lnTo>
                    <a:lnTo>
                      <a:pt x="1047864" y="865"/>
                    </a:lnTo>
                    <a:lnTo>
                      <a:pt x="1035465" y="0"/>
                    </a:lnTo>
                    <a:lnTo>
                      <a:pt x="1028977" y="2182"/>
                    </a:lnTo>
                    <a:lnTo>
                      <a:pt x="1001981" y="4064"/>
                    </a:lnTo>
                    <a:cubicBezTo>
                      <a:pt x="964308" y="14159"/>
                      <a:pt x="930485" y="38625"/>
                      <a:pt x="909443" y="75071"/>
                    </a:cubicBezTo>
                    <a:lnTo>
                      <a:pt x="20443" y="1614865"/>
                    </a:lnTo>
                    <a:cubicBezTo>
                      <a:pt x="-599" y="1651310"/>
                      <a:pt x="-4876" y="1692835"/>
                      <a:pt x="5218" y="1730509"/>
                    </a:cubicBezTo>
                    <a:lnTo>
                      <a:pt x="17086" y="1754829"/>
                    </a:lnTo>
                    <a:lnTo>
                      <a:pt x="18440" y="1761539"/>
                    </a:lnTo>
                    <a:lnTo>
                      <a:pt x="25390" y="1771846"/>
                    </a:lnTo>
                    <a:lnTo>
                      <a:pt x="30840" y="1783015"/>
                    </a:lnTo>
                    <a:lnTo>
                      <a:pt x="35972" y="1787541"/>
                    </a:lnTo>
                    <a:lnTo>
                      <a:pt x="51101" y="1809981"/>
                    </a:lnTo>
                    <a:cubicBezTo>
                      <a:pt x="78680" y="1837560"/>
                      <a:pt x="116780" y="1854618"/>
                      <a:pt x="158864" y="1854618"/>
                    </a:cubicBezTo>
                    <a:close/>
                  </a:path>
                </a:pathLst>
              </a:custGeom>
              <a:gradFill flip="none" rotWithShape="1">
                <a:gsLst>
                  <a:gs pos="100000">
                    <a:schemeClr val="bg1"/>
                  </a:gs>
                  <a:gs pos="0">
                    <a:srgbClr val="DEDEDE"/>
                  </a:gs>
                </a:gsLst>
                <a:lin ang="8100000" scaled="0"/>
                <a:tileRect/>
              </a:gradFill>
              <a:ln w="15875">
                <a:gradFill flip="none" rotWithShape="1">
                  <a:gsLst>
                    <a:gs pos="0">
                      <a:schemeClr val="bg1"/>
                    </a:gs>
                    <a:gs pos="100000">
                      <a:srgbClr val="DEDEDE"/>
                    </a:gs>
                  </a:gsLst>
                  <a:lin ang="8100000" scaled="0"/>
                  <a:tileRect/>
                </a:gradFill>
              </a:ln>
              <a:effectLst>
                <a:outerShdw blurRad="165100" dist="762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88" name="任意多边形 87"/>
              <p:cNvSpPr/>
              <p:nvPr>
                <p:custDataLst>
                  <p:tags r:id="rId43"/>
                </p:custDataLst>
              </p:nvPr>
            </p:nvSpPr>
            <p:spPr>
              <a:xfrm rot="10800000" flipV="1">
                <a:off x="2755399" y="3258645"/>
                <a:ext cx="325248" cy="210019"/>
              </a:xfrm>
              <a:custGeom>
                <a:avLst/>
                <a:gdLst>
                  <a:gd name="connsiteX0" fmla="*/ 236529 w 455786"/>
                  <a:gd name="connsiteY0" fmla="*/ 0 h 280025"/>
                  <a:gd name="connsiteX1" fmla="*/ 227893 w 455786"/>
                  <a:gd name="connsiteY1" fmla="*/ 603 h 280025"/>
                  <a:gd name="connsiteX2" fmla="*/ 219257 w 455786"/>
                  <a:gd name="connsiteY2" fmla="*/ 0 h 280025"/>
                  <a:gd name="connsiteX3" fmla="*/ 214739 w 455786"/>
                  <a:gd name="connsiteY3" fmla="*/ 1520 h 280025"/>
                  <a:gd name="connsiteX4" fmla="*/ 195936 w 455786"/>
                  <a:gd name="connsiteY4" fmla="*/ 2831 h 280025"/>
                  <a:gd name="connsiteX5" fmla="*/ 131485 w 455786"/>
                  <a:gd name="connsiteY5" fmla="*/ 52286 h 280025"/>
                  <a:gd name="connsiteX6" fmla="*/ 0 w 455786"/>
                  <a:gd name="connsiteY6" fmla="*/ 280025 h 280025"/>
                  <a:gd name="connsiteX7" fmla="*/ 455786 w 455786"/>
                  <a:gd name="connsiteY7" fmla="*/ 280025 h 280025"/>
                  <a:gd name="connsiteX8" fmla="*/ 324301 w 455786"/>
                  <a:gd name="connsiteY8" fmla="*/ 52286 h 280025"/>
                  <a:gd name="connsiteX9" fmla="*/ 259850 w 455786"/>
                  <a:gd name="connsiteY9" fmla="*/ 2831 h 280025"/>
                  <a:gd name="connsiteX10" fmla="*/ 241047 w 455786"/>
                  <a:gd name="connsiteY10" fmla="*/ 1520 h 28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786" h="280025">
                    <a:moveTo>
                      <a:pt x="236529" y="0"/>
                    </a:moveTo>
                    <a:lnTo>
                      <a:pt x="227893" y="603"/>
                    </a:lnTo>
                    <a:lnTo>
                      <a:pt x="219257" y="0"/>
                    </a:lnTo>
                    <a:lnTo>
                      <a:pt x="214739" y="1520"/>
                    </a:lnTo>
                    <a:lnTo>
                      <a:pt x="195936" y="2831"/>
                    </a:lnTo>
                    <a:cubicBezTo>
                      <a:pt x="169698" y="9862"/>
                      <a:pt x="146141" y="26902"/>
                      <a:pt x="131485" y="52286"/>
                    </a:cubicBezTo>
                    <a:lnTo>
                      <a:pt x="0" y="280025"/>
                    </a:lnTo>
                    <a:lnTo>
                      <a:pt x="455786" y="280025"/>
                    </a:lnTo>
                    <a:lnTo>
                      <a:pt x="324301" y="52286"/>
                    </a:lnTo>
                    <a:cubicBezTo>
                      <a:pt x="309645" y="26902"/>
                      <a:pt x="286088" y="9862"/>
                      <a:pt x="259850" y="2831"/>
                    </a:cubicBezTo>
                    <a:lnTo>
                      <a:pt x="241047" y="1520"/>
                    </a:lnTo>
                    <a:close/>
                  </a:path>
                </a:pathLst>
              </a:custGeom>
              <a:solidFill>
                <a:srgbClr val="118C3B"/>
              </a:solidFill>
              <a:ln w="158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86" name="文本框 56"/>
            <p:cNvSpPr txBox="1"/>
            <p:nvPr>
              <p:custDataLst>
                <p:tags r:id="rId44"/>
              </p:custDataLst>
            </p:nvPr>
          </p:nvSpPr>
          <p:spPr>
            <a:xfrm>
              <a:off x="2598671" y="4218642"/>
              <a:ext cx="688610" cy="316219"/>
            </a:xfrm>
            <a:prstGeom prst="rect">
              <a:avLst/>
            </a:prstGeom>
            <a:noFill/>
          </p:spPr>
          <p:txBody>
            <a:bodyPr wrap="square" rtlCol="0">
              <a:spAutoFit/>
            </a:bodyPr>
            <a:lstStyle/>
            <a:p>
              <a:pPr algn="ctr"/>
              <a:r>
                <a:rPr lang="en-US" altLang="zh-CN" sz="2400" dirty="0">
                  <a:solidFill>
                    <a:schemeClr val="bg1"/>
                  </a:solidFill>
                  <a:latin typeface="Impact" panose="020B0806030902050204" pitchFamily="34" charset="0"/>
                </a:rPr>
                <a:t>4</a:t>
              </a:r>
              <a:endParaRPr lang="zh-CN" altLang="en-US" sz="2400" dirty="0">
                <a:solidFill>
                  <a:schemeClr val="bg1"/>
                </a:solidFill>
                <a:latin typeface="Impact" panose="020B0806030902050204" pitchFamily="34" charset="0"/>
              </a:endParaRPr>
            </a:p>
          </p:txBody>
        </p:sp>
      </p:grpSp>
      <p:sp>
        <p:nvSpPr>
          <p:cNvPr id="90" name="文本框 88">
            <a:hlinkClick r:id="rId45" action="ppaction://hlinksldjump"/>
          </p:cNvPr>
          <p:cNvSpPr txBox="1"/>
          <p:nvPr>
            <p:custDataLst>
              <p:tags r:id="rId46"/>
            </p:custDataLst>
          </p:nvPr>
        </p:nvSpPr>
        <p:spPr>
          <a:xfrm>
            <a:off x="6020462" y="2117376"/>
            <a:ext cx="905263" cy="829945"/>
          </a:xfrm>
          <a:prstGeom prst="rect">
            <a:avLst/>
          </a:prstGeom>
          <a:noFill/>
        </p:spPr>
        <p:txBody>
          <a:bodyPr wrap="square" lIns="91440" tIns="45720" rIns="91440" bIns="45720" rtlCol="0">
            <a:spAutoFit/>
          </a:bodyPr>
          <a:lstStyle/>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rPr>
              <a:t>学习</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rPr>
              <a:t>积累</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p:txBody>
      </p:sp>
      <p:sp>
        <p:nvSpPr>
          <p:cNvPr id="122" name="椭圆 121"/>
          <p:cNvSpPr/>
          <p:nvPr>
            <p:custDataLst>
              <p:tags r:id="rId47"/>
            </p:custDataLst>
          </p:nvPr>
        </p:nvSpPr>
        <p:spPr>
          <a:xfrm>
            <a:off x="6092135" y="3657007"/>
            <a:ext cx="821815" cy="821815"/>
          </a:xfrm>
          <a:prstGeom prst="ellipse">
            <a:avLst/>
          </a:prstGeom>
          <a:solidFill>
            <a:srgbClr val="FBFB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123" name="Freeform 48"/>
          <p:cNvSpPr>
            <a:spLocks noEditPoints="1"/>
          </p:cNvSpPr>
          <p:nvPr>
            <p:custDataLst>
              <p:tags r:id="rId48"/>
            </p:custDataLst>
          </p:nvPr>
        </p:nvSpPr>
        <p:spPr bwMode="auto">
          <a:xfrm>
            <a:off x="6300550" y="3796117"/>
            <a:ext cx="441679" cy="480369"/>
          </a:xfrm>
          <a:custGeom>
            <a:avLst/>
            <a:gdLst>
              <a:gd name="T0" fmla="*/ 189 w 311"/>
              <a:gd name="T1" fmla="*/ 220 h 339"/>
              <a:gd name="T2" fmla="*/ 209 w 311"/>
              <a:gd name="T3" fmla="*/ 163 h 339"/>
              <a:gd name="T4" fmla="*/ 221 w 311"/>
              <a:gd name="T5" fmla="*/ 120 h 339"/>
              <a:gd name="T6" fmla="*/ 221 w 311"/>
              <a:gd name="T7" fmla="*/ 120 h 339"/>
              <a:gd name="T8" fmla="*/ 222 w 311"/>
              <a:gd name="T9" fmla="*/ 116 h 339"/>
              <a:gd name="T10" fmla="*/ 222 w 311"/>
              <a:gd name="T11" fmla="*/ 112 h 339"/>
              <a:gd name="T12" fmla="*/ 223 w 311"/>
              <a:gd name="T13" fmla="*/ 109 h 339"/>
              <a:gd name="T14" fmla="*/ 223 w 311"/>
              <a:gd name="T15" fmla="*/ 105 h 339"/>
              <a:gd name="T16" fmla="*/ 223 w 311"/>
              <a:gd name="T17" fmla="*/ 102 h 339"/>
              <a:gd name="T18" fmla="*/ 224 w 311"/>
              <a:gd name="T19" fmla="*/ 98 h 339"/>
              <a:gd name="T20" fmla="*/ 224 w 311"/>
              <a:gd name="T21" fmla="*/ 95 h 339"/>
              <a:gd name="T22" fmla="*/ 224 w 311"/>
              <a:gd name="T23" fmla="*/ 92 h 339"/>
              <a:gd name="T24" fmla="*/ 223 w 311"/>
              <a:gd name="T25" fmla="*/ 89 h 339"/>
              <a:gd name="T26" fmla="*/ 223 w 311"/>
              <a:gd name="T27" fmla="*/ 87 h 339"/>
              <a:gd name="T28" fmla="*/ 223 w 311"/>
              <a:gd name="T29" fmla="*/ 85 h 339"/>
              <a:gd name="T30" fmla="*/ 223 w 311"/>
              <a:gd name="T31" fmla="*/ 83 h 339"/>
              <a:gd name="T32" fmla="*/ 223 w 311"/>
              <a:gd name="T33" fmla="*/ 82 h 339"/>
              <a:gd name="T34" fmla="*/ 223 w 311"/>
              <a:gd name="T35" fmla="*/ 81 h 339"/>
              <a:gd name="T36" fmla="*/ 223 w 311"/>
              <a:gd name="T37" fmla="*/ 81 h 339"/>
              <a:gd name="T38" fmla="*/ 108 w 311"/>
              <a:gd name="T39" fmla="*/ 36 h 339"/>
              <a:gd name="T40" fmla="*/ 78 w 311"/>
              <a:gd name="T41" fmla="*/ 55 h 339"/>
              <a:gd name="T42" fmla="*/ 77 w 311"/>
              <a:gd name="T43" fmla="*/ 59 h 339"/>
              <a:gd name="T44" fmla="*/ 76 w 311"/>
              <a:gd name="T45" fmla="*/ 64 h 339"/>
              <a:gd name="T46" fmla="*/ 76 w 311"/>
              <a:gd name="T47" fmla="*/ 69 h 339"/>
              <a:gd name="T48" fmla="*/ 75 w 311"/>
              <a:gd name="T49" fmla="*/ 74 h 339"/>
              <a:gd name="T50" fmla="*/ 75 w 311"/>
              <a:gd name="T51" fmla="*/ 78 h 339"/>
              <a:gd name="T52" fmla="*/ 76 w 311"/>
              <a:gd name="T53" fmla="*/ 83 h 339"/>
              <a:gd name="T54" fmla="*/ 76 w 311"/>
              <a:gd name="T55" fmla="*/ 87 h 339"/>
              <a:gd name="T56" fmla="*/ 77 w 311"/>
              <a:gd name="T57" fmla="*/ 92 h 339"/>
              <a:gd name="T58" fmla="*/ 77 w 311"/>
              <a:gd name="T59" fmla="*/ 96 h 339"/>
              <a:gd name="T60" fmla="*/ 78 w 311"/>
              <a:gd name="T61" fmla="*/ 100 h 339"/>
              <a:gd name="T62" fmla="*/ 79 w 311"/>
              <a:gd name="T63" fmla="*/ 104 h 339"/>
              <a:gd name="T64" fmla="*/ 80 w 311"/>
              <a:gd name="T65" fmla="*/ 106 h 339"/>
              <a:gd name="T66" fmla="*/ 84 w 311"/>
              <a:gd name="T67" fmla="*/ 119 h 339"/>
              <a:gd name="T68" fmla="*/ 92 w 311"/>
              <a:gd name="T69" fmla="*/ 161 h 339"/>
              <a:gd name="T70" fmla="*/ 104 w 311"/>
              <a:gd name="T71" fmla="*/ 238 h 339"/>
              <a:gd name="T72" fmla="*/ 0 w 311"/>
              <a:gd name="T73" fmla="*/ 339 h 339"/>
              <a:gd name="T74" fmla="*/ 148 w 311"/>
              <a:gd name="T75" fmla="*/ 271 h 339"/>
              <a:gd name="T76" fmla="*/ 146 w 311"/>
              <a:gd name="T77" fmla="*/ 249 h 339"/>
              <a:gd name="T78" fmla="*/ 175 w 311"/>
              <a:gd name="T79" fmla="*/ 258 h 339"/>
              <a:gd name="T80" fmla="*/ 174 w 311"/>
              <a:gd name="T81" fmla="*/ 339 h 339"/>
              <a:gd name="T82" fmla="*/ 216 w 311"/>
              <a:gd name="T83" fmla="*/ 244 h 339"/>
              <a:gd name="T84" fmla="*/ 81 w 311"/>
              <a:gd name="T85" fmla="*/ 139 h 339"/>
              <a:gd name="T86" fmla="*/ 93 w 311"/>
              <a:gd name="T87" fmla="*/ 136 h 339"/>
              <a:gd name="T88" fmla="*/ 105 w 311"/>
              <a:gd name="T89" fmla="*/ 72 h 339"/>
              <a:gd name="T90" fmla="*/ 211 w 311"/>
              <a:gd name="T91" fmla="*/ 131 h 339"/>
              <a:gd name="T92" fmla="*/ 222 w 311"/>
              <a:gd name="T93" fmla="*/ 130 h 339"/>
              <a:gd name="T94" fmla="*/ 183 w 311"/>
              <a:gd name="T95" fmla="*/ 201 h 339"/>
              <a:gd name="T96" fmla="*/ 96 w 311"/>
              <a:gd name="T97" fmla="*/ 158 h 339"/>
              <a:gd name="T98" fmla="*/ 166 w 311"/>
              <a:gd name="T99" fmla="*/ 245 h 339"/>
              <a:gd name="T100" fmla="*/ 117 w 311"/>
              <a:gd name="T101" fmla="*/ 225 h 339"/>
              <a:gd name="T102" fmla="*/ 152 w 311"/>
              <a:gd name="T103" fmla="*/ 220 h 339"/>
              <a:gd name="T104" fmla="*/ 185 w 311"/>
              <a:gd name="T105" fmla="*/ 222 h 3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11" h="339">
                <a:moveTo>
                  <a:pt x="216" y="244"/>
                </a:moveTo>
                <a:cubicBezTo>
                  <a:pt x="194" y="236"/>
                  <a:pt x="189" y="220"/>
                  <a:pt x="189" y="220"/>
                </a:cubicBezTo>
                <a:cubicBezTo>
                  <a:pt x="189" y="202"/>
                  <a:pt x="189" y="202"/>
                  <a:pt x="189" y="202"/>
                </a:cubicBezTo>
                <a:cubicBezTo>
                  <a:pt x="205" y="182"/>
                  <a:pt x="209" y="163"/>
                  <a:pt x="209" y="163"/>
                </a:cubicBezTo>
                <a:cubicBezTo>
                  <a:pt x="212" y="160"/>
                  <a:pt x="218" y="154"/>
                  <a:pt x="218" y="154"/>
                </a:cubicBezTo>
                <a:cubicBezTo>
                  <a:pt x="229" y="137"/>
                  <a:pt x="225" y="116"/>
                  <a:pt x="221" y="120"/>
                </a:cubicBezTo>
                <a:cubicBezTo>
                  <a:pt x="221" y="120"/>
                  <a:pt x="221" y="121"/>
                  <a:pt x="220" y="122"/>
                </a:cubicBezTo>
                <a:cubicBezTo>
                  <a:pt x="220" y="121"/>
                  <a:pt x="221" y="121"/>
                  <a:pt x="221" y="120"/>
                </a:cubicBezTo>
                <a:cubicBezTo>
                  <a:pt x="221" y="120"/>
                  <a:pt x="221" y="119"/>
                  <a:pt x="221" y="119"/>
                </a:cubicBezTo>
                <a:cubicBezTo>
                  <a:pt x="221" y="118"/>
                  <a:pt x="221" y="117"/>
                  <a:pt x="222" y="116"/>
                </a:cubicBezTo>
                <a:cubicBezTo>
                  <a:pt x="222" y="116"/>
                  <a:pt x="222" y="116"/>
                  <a:pt x="222" y="115"/>
                </a:cubicBezTo>
                <a:cubicBezTo>
                  <a:pt x="222" y="114"/>
                  <a:pt x="222" y="113"/>
                  <a:pt x="222" y="112"/>
                </a:cubicBezTo>
                <a:cubicBezTo>
                  <a:pt x="222" y="112"/>
                  <a:pt x="222" y="112"/>
                  <a:pt x="222" y="111"/>
                </a:cubicBezTo>
                <a:cubicBezTo>
                  <a:pt x="223" y="110"/>
                  <a:pt x="223" y="110"/>
                  <a:pt x="223" y="109"/>
                </a:cubicBezTo>
                <a:cubicBezTo>
                  <a:pt x="223" y="108"/>
                  <a:pt x="223" y="108"/>
                  <a:pt x="223" y="108"/>
                </a:cubicBezTo>
                <a:cubicBezTo>
                  <a:pt x="223" y="107"/>
                  <a:pt x="223" y="106"/>
                  <a:pt x="223" y="105"/>
                </a:cubicBezTo>
                <a:cubicBezTo>
                  <a:pt x="223" y="105"/>
                  <a:pt x="223" y="105"/>
                  <a:pt x="223" y="104"/>
                </a:cubicBezTo>
                <a:cubicBezTo>
                  <a:pt x="223" y="103"/>
                  <a:pt x="223" y="103"/>
                  <a:pt x="223" y="102"/>
                </a:cubicBezTo>
                <a:cubicBezTo>
                  <a:pt x="223" y="101"/>
                  <a:pt x="223" y="101"/>
                  <a:pt x="224" y="101"/>
                </a:cubicBezTo>
                <a:cubicBezTo>
                  <a:pt x="224" y="100"/>
                  <a:pt x="224" y="99"/>
                  <a:pt x="224" y="98"/>
                </a:cubicBezTo>
                <a:cubicBezTo>
                  <a:pt x="224" y="98"/>
                  <a:pt x="224" y="98"/>
                  <a:pt x="224" y="98"/>
                </a:cubicBezTo>
                <a:cubicBezTo>
                  <a:pt x="224" y="97"/>
                  <a:pt x="224" y="96"/>
                  <a:pt x="224" y="95"/>
                </a:cubicBezTo>
                <a:cubicBezTo>
                  <a:pt x="224" y="95"/>
                  <a:pt x="224" y="95"/>
                  <a:pt x="224" y="94"/>
                </a:cubicBezTo>
                <a:cubicBezTo>
                  <a:pt x="224" y="94"/>
                  <a:pt x="224" y="93"/>
                  <a:pt x="224" y="92"/>
                </a:cubicBezTo>
                <a:cubicBezTo>
                  <a:pt x="224" y="92"/>
                  <a:pt x="224" y="92"/>
                  <a:pt x="224" y="91"/>
                </a:cubicBezTo>
                <a:cubicBezTo>
                  <a:pt x="224" y="91"/>
                  <a:pt x="224" y="90"/>
                  <a:pt x="223" y="89"/>
                </a:cubicBezTo>
                <a:cubicBezTo>
                  <a:pt x="223" y="89"/>
                  <a:pt x="223" y="89"/>
                  <a:pt x="223" y="89"/>
                </a:cubicBezTo>
                <a:cubicBezTo>
                  <a:pt x="223" y="88"/>
                  <a:pt x="223" y="88"/>
                  <a:pt x="223" y="87"/>
                </a:cubicBezTo>
                <a:cubicBezTo>
                  <a:pt x="223" y="87"/>
                  <a:pt x="223" y="87"/>
                  <a:pt x="223" y="87"/>
                </a:cubicBezTo>
                <a:cubicBezTo>
                  <a:pt x="223" y="86"/>
                  <a:pt x="223" y="86"/>
                  <a:pt x="223" y="85"/>
                </a:cubicBezTo>
                <a:cubicBezTo>
                  <a:pt x="223" y="85"/>
                  <a:pt x="223" y="85"/>
                  <a:pt x="223" y="85"/>
                </a:cubicBezTo>
                <a:cubicBezTo>
                  <a:pt x="223" y="84"/>
                  <a:pt x="223" y="84"/>
                  <a:pt x="223" y="83"/>
                </a:cubicBezTo>
                <a:cubicBezTo>
                  <a:pt x="223" y="83"/>
                  <a:pt x="223" y="83"/>
                  <a:pt x="223" y="83"/>
                </a:cubicBezTo>
                <a:cubicBezTo>
                  <a:pt x="223" y="83"/>
                  <a:pt x="223" y="82"/>
                  <a:pt x="223" y="82"/>
                </a:cubicBezTo>
                <a:cubicBezTo>
                  <a:pt x="223" y="82"/>
                  <a:pt x="223" y="82"/>
                  <a:pt x="223" y="82"/>
                </a:cubicBezTo>
                <a:cubicBezTo>
                  <a:pt x="223" y="82"/>
                  <a:pt x="223" y="81"/>
                  <a:pt x="223" y="81"/>
                </a:cubicBezTo>
                <a:cubicBezTo>
                  <a:pt x="223" y="81"/>
                  <a:pt x="223" y="81"/>
                  <a:pt x="223" y="81"/>
                </a:cubicBezTo>
                <a:cubicBezTo>
                  <a:pt x="223" y="81"/>
                  <a:pt x="223" y="81"/>
                  <a:pt x="223" y="81"/>
                </a:cubicBezTo>
                <a:cubicBezTo>
                  <a:pt x="221" y="33"/>
                  <a:pt x="182" y="21"/>
                  <a:pt x="182" y="21"/>
                </a:cubicBezTo>
                <a:cubicBezTo>
                  <a:pt x="134" y="0"/>
                  <a:pt x="108" y="36"/>
                  <a:pt x="108" y="36"/>
                </a:cubicBezTo>
                <a:cubicBezTo>
                  <a:pt x="89" y="27"/>
                  <a:pt x="79" y="51"/>
                  <a:pt x="79" y="51"/>
                </a:cubicBezTo>
                <a:cubicBezTo>
                  <a:pt x="79" y="52"/>
                  <a:pt x="78" y="54"/>
                  <a:pt x="78" y="55"/>
                </a:cubicBezTo>
                <a:cubicBezTo>
                  <a:pt x="78" y="55"/>
                  <a:pt x="78" y="56"/>
                  <a:pt x="78" y="56"/>
                </a:cubicBezTo>
                <a:cubicBezTo>
                  <a:pt x="78" y="57"/>
                  <a:pt x="77" y="58"/>
                  <a:pt x="77" y="59"/>
                </a:cubicBezTo>
                <a:cubicBezTo>
                  <a:pt x="77" y="60"/>
                  <a:pt x="77" y="60"/>
                  <a:pt x="77" y="61"/>
                </a:cubicBezTo>
                <a:cubicBezTo>
                  <a:pt x="77" y="62"/>
                  <a:pt x="76" y="63"/>
                  <a:pt x="76" y="64"/>
                </a:cubicBezTo>
                <a:cubicBezTo>
                  <a:pt x="76" y="65"/>
                  <a:pt x="76" y="65"/>
                  <a:pt x="76" y="65"/>
                </a:cubicBezTo>
                <a:cubicBezTo>
                  <a:pt x="76" y="66"/>
                  <a:pt x="76" y="68"/>
                  <a:pt x="76" y="69"/>
                </a:cubicBezTo>
                <a:cubicBezTo>
                  <a:pt x="76" y="70"/>
                  <a:pt x="76" y="70"/>
                  <a:pt x="76" y="71"/>
                </a:cubicBezTo>
                <a:cubicBezTo>
                  <a:pt x="76" y="72"/>
                  <a:pt x="75" y="73"/>
                  <a:pt x="75" y="74"/>
                </a:cubicBezTo>
                <a:cubicBezTo>
                  <a:pt x="75" y="74"/>
                  <a:pt x="75" y="75"/>
                  <a:pt x="75" y="75"/>
                </a:cubicBezTo>
                <a:cubicBezTo>
                  <a:pt x="75" y="76"/>
                  <a:pt x="75" y="77"/>
                  <a:pt x="75" y="78"/>
                </a:cubicBezTo>
                <a:cubicBezTo>
                  <a:pt x="75" y="79"/>
                  <a:pt x="75" y="79"/>
                  <a:pt x="75" y="79"/>
                </a:cubicBezTo>
                <a:cubicBezTo>
                  <a:pt x="75" y="81"/>
                  <a:pt x="76" y="82"/>
                  <a:pt x="76" y="83"/>
                </a:cubicBezTo>
                <a:cubicBezTo>
                  <a:pt x="76" y="84"/>
                  <a:pt x="76" y="84"/>
                  <a:pt x="76" y="84"/>
                </a:cubicBezTo>
                <a:cubicBezTo>
                  <a:pt x="76" y="85"/>
                  <a:pt x="76" y="86"/>
                  <a:pt x="76" y="87"/>
                </a:cubicBezTo>
                <a:cubicBezTo>
                  <a:pt x="76" y="88"/>
                  <a:pt x="76" y="88"/>
                  <a:pt x="76" y="89"/>
                </a:cubicBezTo>
                <a:cubicBezTo>
                  <a:pt x="76" y="90"/>
                  <a:pt x="76" y="91"/>
                  <a:pt x="77" y="92"/>
                </a:cubicBezTo>
                <a:cubicBezTo>
                  <a:pt x="77" y="92"/>
                  <a:pt x="77" y="92"/>
                  <a:pt x="77" y="93"/>
                </a:cubicBezTo>
                <a:cubicBezTo>
                  <a:pt x="77" y="94"/>
                  <a:pt x="77" y="95"/>
                  <a:pt x="77" y="96"/>
                </a:cubicBezTo>
                <a:cubicBezTo>
                  <a:pt x="77" y="97"/>
                  <a:pt x="77" y="97"/>
                  <a:pt x="77" y="97"/>
                </a:cubicBezTo>
                <a:cubicBezTo>
                  <a:pt x="78" y="98"/>
                  <a:pt x="78" y="99"/>
                  <a:pt x="78" y="100"/>
                </a:cubicBezTo>
                <a:cubicBezTo>
                  <a:pt x="78" y="101"/>
                  <a:pt x="78" y="101"/>
                  <a:pt x="78" y="101"/>
                </a:cubicBezTo>
                <a:cubicBezTo>
                  <a:pt x="79" y="102"/>
                  <a:pt x="79" y="103"/>
                  <a:pt x="79" y="104"/>
                </a:cubicBezTo>
                <a:cubicBezTo>
                  <a:pt x="79" y="104"/>
                  <a:pt x="79" y="105"/>
                  <a:pt x="79" y="105"/>
                </a:cubicBezTo>
                <a:cubicBezTo>
                  <a:pt x="79" y="105"/>
                  <a:pt x="80" y="105"/>
                  <a:pt x="80" y="106"/>
                </a:cubicBezTo>
                <a:cubicBezTo>
                  <a:pt x="80" y="106"/>
                  <a:pt x="80" y="106"/>
                  <a:pt x="80" y="106"/>
                </a:cubicBezTo>
                <a:cubicBezTo>
                  <a:pt x="81" y="111"/>
                  <a:pt x="83" y="115"/>
                  <a:pt x="84" y="119"/>
                </a:cubicBezTo>
                <a:cubicBezTo>
                  <a:pt x="77" y="115"/>
                  <a:pt x="76" y="123"/>
                  <a:pt x="76" y="123"/>
                </a:cubicBezTo>
                <a:cubicBezTo>
                  <a:pt x="76" y="152"/>
                  <a:pt x="92" y="161"/>
                  <a:pt x="92" y="161"/>
                </a:cubicBezTo>
                <a:cubicBezTo>
                  <a:pt x="95" y="180"/>
                  <a:pt x="114" y="200"/>
                  <a:pt x="114" y="200"/>
                </a:cubicBezTo>
                <a:cubicBezTo>
                  <a:pt x="121" y="227"/>
                  <a:pt x="104" y="238"/>
                  <a:pt x="104" y="238"/>
                </a:cubicBezTo>
                <a:cubicBezTo>
                  <a:pt x="75" y="249"/>
                  <a:pt x="75" y="249"/>
                  <a:pt x="75" y="249"/>
                </a:cubicBezTo>
                <a:cubicBezTo>
                  <a:pt x="0" y="273"/>
                  <a:pt x="0" y="339"/>
                  <a:pt x="0" y="339"/>
                </a:cubicBezTo>
                <a:cubicBezTo>
                  <a:pt x="137" y="339"/>
                  <a:pt x="137" y="339"/>
                  <a:pt x="137" y="339"/>
                </a:cubicBezTo>
                <a:cubicBezTo>
                  <a:pt x="148" y="271"/>
                  <a:pt x="148" y="271"/>
                  <a:pt x="148" y="271"/>
                </a:cubicBezTo>
                <a:cubicBezTo>
                  <a:pt x="136" y="258"/>
                  <a:pt x="136" y="258"/>
                  <a:pt x="136" y="258"/>
                </a:cubicBezTo>
                <a:cubicBezTo>
                  <a:pt x="146" y="249"/>
                  <a:pt x="146" y="249"/>
                  <a:pt x="146" y="249"/>
                </a:cubicBezTo>
                <a:cubicBezTo>
                  <a:pt x="166" y="249"/>
                  <a:pt x="166" y="249"/>
                  <a:pt x="166" y="249"/>
                </a:cubicBezTo>
                <a:cubicBezTo>
                  <a:pt x="175" y="258"/>
                  <a:pt x="175" y="258"/>
                  <a:pt x="175" y="258"/>
                </a:cubicBezTo>
                <a:cubicBezTo>
                  <a:pt x="164" y="271"/>
                  <a:pt x="164" y="271"/>
                  <a:pt x="164" y="271"/>
                </a:cubicBezTo>
                <a:cubicBezTo>
                  <a:pt x="174" y="339"/>
                  <a:pt x="174" y="339"/>
                  <a:pt x="174" y="339"/>
                </a:cubicBezTo>
                <a:cubicBezTo>
                  <a:pt x="311" y="339"/>
                  <a:pt x="311" y="339"/>
                  <a:pt x="311" y="339"/>
                </a:cubicBezTo>
                <a:cubicBezTo>
                  <a:pt x="307" y="274"/>
                  <a:pt x="238" y="252"/>
                  <a:pt x="216" y="244"/>
                </a:cubicBezTo>
                <a:close/>
                <a:moveTo>
                  <a:pt x="96" y="158"/>
                </a:moveTo>
                <a:cubicBezTo>
                  <a:pt x="94" y="157"/>
                  <a:pt x="86" y="153"/>
                  <a:pt x="81" y="139"/>
                </a:cubicBezTo>
                <a:cubicBezTo>
                  <a:pt x="81" y="139"/>
                  <a:pt x="77" y="124"/>
                  <a:pt x="81" y="123"/>
                </a:cubicBezTo>
                <a:cubicBezTo>
                  <a:pt x="81" y="123"/>
                  <a:pt x="86" y="119"/>
                  <a:pt x="93" y="136"/>
                </a:cubicBezTo>
                <a:cubicBezTo>
                  <a:pt x="94" y="139"/>
                  <a:pt x="96" y="142"/>
                  <a:pt x="97" y="143"/>
                </a:cubicBezTo>
                <a:cubicBezTo>
                  <a:pt x="97" y="143"/>
                  <a:pt x="82" y="98"/>
                  <a:pt x="105" y="72"/>
                </a:cubicBezTo>
                <a:cubicBezTo>
                  <a:pt x="105" y="72"/>
                  <a:pt x="155" y="137"/>
                  <a:pt x="211" y="104"/>
                </a:cubicBezTo>
                <a:cubicBezTo>
                  <a:pt x="211" y="131"/>
                  <a:pt x="211" y="131"/>
                  <a:pt x="211" y="131"/>
                </a:cubicBezTo>
                <a:cubicBezTo>
                  <a:pt x="211" y="138"/>
                  <a:pt x="211" y="143"/>
                  <a:pt x="215" y="136"/>
                </a:cubicBezTo>
                <a:cubicBezTo>
                  <a:pt x="222" y="120"/>
                  <a:pt x="222" y="130"/>
                  <a:pt x="222" y="130"/>
                </a:cubicBezTo>
                <a:cubicBezTo>
                  <a:pt x="220" y="148"/>
                  <a:pt x="212" y="156"/>
                  <a:pt x="206" y="161"/>
                </a:cubicBezTo>
                <a:cubicBezTo>
                  <a:pt x="201" y="176"/>
                  <a:pt x="193" y="190"/>
                  <a:pt x="183" y="201"/>
                </a:cubicBezTo>
                <a:cubicBezTo>
                  <a:pt x="152" y="236"/>
                  <a:pt x="121" y="201"/>
                  <a:pt x="121" y="201"/>
                </a:cubicBezTo>
                <a:cubicBezTo>
                  <a:pt x="109" y="191"/>
                  <a:pt x="101" y="175"/>
                  <a:pt x="96" y="158"/>
                </a:cubicBezTo>
                <a:close/>
                <a:moveTo>
                  <a:pt x="185" y="222"/>
                </a:moveTo>
                <a:cubicBezTo>
                  <a:pt x="166" y="245"/>
                  <a:pt x="166" y="245"/>
                  <a:pt x="166" y="245"/>
                </a:cubicBezTo>
                <a:cubicBezTo>
                  <a:pt x="147" y="245"/>
                  <a:pt x="147" y="245"/>
                  <a:pt x="147" y="245"/>
                </a:cubicBezTo>
                <a:cubicBezTo>
                  <a:pt x="117" y="225"/>
                  <a:pt x="117" y="225"/>
                  <a:pt x="117" y="225"/>
                </a:cubicBezTo>
                <a:cubicBezTo>
                  <a:pt x="117" y="225"/>
                  <a:pt x="119" y="216"/>
                  <a:pt x="119" y="204"/>
                </a:cubicBezTo>
                <a:cubicBezTo>
                  <a:pt x="119" y="204"/>
                  <a:pt x="132" y="221"/>
                  <a:pt x="152" y="220"/>
                </a:cubicBezTo>
                <a:cubicBezTo>
                  <a:pt x="152" y="220"/>
                  <a:pt x="171" y="222"/>
                  <a:pt x="185" y="204"/>
                </a:cubicBezTo>
                <a:lnTo>
                  <a:pt x="185" y="222"/>
                </a:lnTo>
                <a:close/>
              </a:path>
            </a:pathLst>
          </a:custGeom>
          <a:solidFill>
            <a:schemeClr val="bg1">
              <a:lumMod val="65000"/>
            </a:schemeClr>
          </a:solidFill>
          <a:ln>
            <a:noFill/>
          </a:ln>
        </p:spPr>
        <p:txBody>
          <a:bodyPr vert="horz" wrap="square" lIns="91440" tIns="45720" rIns="91440" bIns="45720" numCol="1" anchor="t" anchorCtr="0" compatLnSpc="1"/>
          <a:lstStyle/>
          <a:p>
            <a:endParaRPr lang="zh-CN" altLang="en-US" sz="2400"/>
          </a:p>
        </p:txBody>
      </p:sp>
      <p:sp>
        <p:nvSpPr>
          <p:cNvPr id="128" name="矩形 127"/>
          <p:cNvSpPr/>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图片 12"/>
          <p:cNvPicPr>
            <a:picLocks noChangeAspect="1"/>
          </p:cNvPicPr>
          <p:nvPr>
            <p:custDataLst>
              <p:tags r:id="rId49"/>
            </p:custDataLst>
          </p:nvPr>
        </p:nvPicPr>
        <p:blipFill>
          <a:blip r:embed="rId5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sp>
        <p:nvSpPr>
          <p:cNvPr id="11" name="文本框 10">
            <a:hlinkClick r:id="rId51" action="ppaction://hlinksldjump"/>
          </p:cNvPr>
          <p:cNvSpPr txBox="1"/>
          <p:nvPr>
            <p:custDataLst>
              <p:tags r:id="rId52"/>
            </p:custDataLst>
          </p:nvPr>
        </p:nvSpPr>
        <p:spPr>
          <a:xfrm>
            <a:off x="5804585" y="5064498"/>
            <a:ext cx="1243888" cy="829945"/>
          </a:xfrm>
          <a:prstGeom prst="rect">
            <a:avLst/>
          </a:prstGeom>
          <a:noFill/>
        </p:spPr>
        <p:txBody>
          <a:bodyPr wrap="square" rtlCol="0" anchor="t">
            <a:spAutoFit/>
          </a:bodyPr>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sym typeface="+mn-ea"/>
              </a:rPr>
              <a:t>确定</a:t>
            </a:r>
            <a:endPar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endParaRPr>
          </a:p>
          <a:p>
            <a:pPr algn="ctr"/>
            <a:r>
              <a:rPr lang="zh-CN"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sym typeface="+mn-ea"/>
              </a:rPr>
              <a:t>实验</a:t>
            </a:r>
            <a:endParaRPr lang="zh-CN" altLang="en-US" sz="2400" b="1" dirty="0">
              <a:solidFill>
                <a:schemeClr val="tx1">
                  <a:lumMod val="75000"/>
                  <a:lumOff val="25000"/>
                </a:schemeClr>
              </a:solidFill>
              <a:latin typeface="微软雅黑" panose="020B0503020204020204" pitchFamily="34" charset="-122"/>
              <a:ea typeface="微软雅黑" panose="020B0503020204020204" pitchFamily="34" charset="-122"/>
              <a:cs typeface="华文黑体" pitchFamily="2" charset="-122"/>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blinds(horizontal)">
                                      <p:cBhvr>
                                        <p:cTn id="7" dur="500"/>
                                        <p:tgtEl>
                                          <p:spTgt spid="48"/>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90"/>
                                        </p:tgtEl>
                                        <p:attrNameLst>
                                          <p:attrName>style.visibility</p:attrName>
                                        </p:attrNameLst>
                                      </p:cBhvr>
                                      <p:to>
                                        <p:strVal val="visible"/>
                                      </p:to>
                                    </p:set>
                                    <p:animEffect transition="in" filter="blinds(horizontal)">
                                      <p:cBhvr>
                                        <p:cTn id="10" dur="500"/>
                                        <p:tgtEl>
                                          <p:spTgt spid="90"/>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blinds(horizontal)">
                                      <p:cBhvr>
                                        <p:cTn id="15" dur="500"/>
                                        <p:tgtEl>
                                          <p:spTgt spid="72"/>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80"/>
                                        </p:tgtEl>
                                        <p:attrNameLst>
                                          <p:attrName>style.visibility</p:attrName>
                                        </p:attrNameLst>
                                      </p:cBhvr>
                                      <p:to>
                                        <p:strVal val="visible"/>
                                      </p:to>
                                    </p:set>
                                    <p:animEffect transition="in" filter="blinds(horizontal)">
                                      <p:cBhvr>
                                        <p:cTn id="18" dur="500"/>
                                        <p:tgtEl>
                                          <p:spTgt spid="80"/>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54"/>
                                        </p:tgtEl>
                                        <p:attrNameLst>
                                          <p:attrName>style.visibility</p:attrName>
                                        </p:attrNameLst>
                                      </p:cBhvr>
                                      <p:to>
                                        <p:strVal val="visible"/>
                                      </p:to>
                                    </p:set>
                                    <p:animEffect transition="in" filter="blinds(horizontal)">
                                      <p:cBhvr>
                                        <p:cTn id="23" dur="500"/>
                                        <p:tgtEl>
                                          <p:spTgt spid="54"/>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82"/>
                                        </p:tgtEl>
                                        <p:attrNameLst>
                                          <p:attrName>style.visibility</p:attrName>
                                        </p:attrNameLst>
                                      </p:cBhvr>
                                      <p:to>
                                        <p:strVal val="visible"/>
                                      </p:to>
                                    </p:set>
                                    <p:animEffect transition="in" filter="blinds(horizontal)">
                                      <p:cBhvr>
                                        <p:cTn id="26" dur="500"/>
                                        <p:tgtEl>
                                          <p:spTgt spid="82"/>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nodeType="clickEffect">
                                  <p:stCondLst>
                                    <p:cond delay="0"/>
                                  </p:stCondLst>
                                  <p:childTnLst>
                                    <p:set>
                                      <p:cBhvr>
                                        <p:cTn id="30" dur="1" fill="hold">
                                          <p:stCondLst>
                                            <p:cond delay="0"/>
                                          </p:stCondLst>
                                        </p:cTn>
                                        <p:tgtEl>
                                          <p:spTgt spid="83"/>
                                        </p:tgtEl>
                                        <p:attrNameLst>
                                          <p:attrName>style.visibility</p:attrName>
                                        </p:attrNameLst>
                                      </p:cBhvr>
                                      <p:to>
                                        <p:strVal val="visible"/>
                                      </p:to>
                                    </p:set>
                                    <p:animEffect transition="in" filter="blinds(horizontal)">
                                      <p:cBhvr>
                                        <p:cTn id="31" dur="500"/>
                                        <p:tgtEl>
                                          <p:spTgt spid="83"/>
                                        </p:tgtEl>
                                      </p:cBhvr>
                                    </p:animEffect>
                                  </p:childTnLst>
                                </p:cTn>
                              </p:par>
                              <p:par>
                                <p:cTn id="32" presetID="3" presetClass="entr" presetSubtype="1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blinds(horizontal)">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60"/>
                                        </p:tgtEl>
                                        <p:attrNameLst>
                                          <p:attrName>style.visibility</p:attrName>
                                        </p:attrNameLst>
                                      </p:cBhvr>
                                      <p:to>
                                        <p:strVal val="visible"/>
                                      </p:to>
                                    </p:set>
                                    <p:animEffect transition="in" filter="blinds(horizontal)">
                                      <p:cBhvr>
                                        <p:cTn id="39" dur="500"/>
                                        <p:tgtEl>
                                          <p:spTgt spid="60"/>
                                        </p:tgtEl>
                                      </p:cBhvr>
                                    </p:animEffect>
                                  </p:childTnLst>
                                </p:cTn>
                              </p:par>
                              <p:par>
                                <p:cTn id="40" presetID="3" presetClass="entr" presetSubtype="10" fill="hold" grpId="1" nodeType="withEffect">
                                  <p:stCondLst>
                                    <p:cond delay="0"/>
                                  </p:stCondLst>
                                  <p:childTnLst>
                                    <p:set>
                                      <p:cBhvr>
                                        <p:cTn id="41" dur="1" fill="hold">
                                          <p:stCondLst>
                                            <p:cond delay="0"/>
                                          </p:stCondLst>
                                        </p:cTn>
                                        <p:tgtEl>
                                          <p:spTgt spid="81"/>
                                        </p:tgtEl>
                                        <p:attrNameLst>
                                          <p:attrName>style.visibility</p:attrName>
                                        </p:attrNameLst>
                                      </p:cBhvr>
                                      <p:to>
                                        <p:strVal val="visible"/>
                                      </p:to>
                                    </p:set>
                                    <p:animEffect transition="in" filter="blinds(horizontal)">
                                      <p:cBhvr>
                                        <p:cTn id="42" dur="500"/>
                                        <p:tgtEl>
                                          <p:spTgt spid="81"/>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66"/>
                                        </p:tgtEl>
                                        <p:attrNameLst>
                                          <p:attrName>style.visibility</p:attrName>
                                        </p:attrNameLst>
                                      </p:cBhvr>
                                      <p:to>
                                        <p:strVal val="visible"/>
                                      </p:to>
                                    </p:set>
                                    <p:animEffect transition="in" filter="blinds(horizontal)">
                                      <p:cBhvr>
                                        <p:cTn id="47" dur="500"/>
                                        <p:tgtEl>
                                          <p:spTgt spid="66"/>
                                        </p:tgtEl>
                                      </p:cBhvr>
                                    </p:animEffect>
                                  </p:childTnLst>
                                </p:cTn>
                              </p:par>
                              <p:par>
                                <p:cTn id="48" presetID="3" presetClass="entr" presetSubtype="10" fill="hold" grpId="0" nodeType="withEffect">
                                  <p:stCondLst>
                                    <p:cond delay="0"/>
                                  </p:stCondLst>
                                  <p:childTnLst>
                                    <p:set>
                                      <p:cBhvr>
                                        <p:cTn id="49" dur="1" fill="hold">
                                          <p:stCondLst>
                                            <p:cond delay="0"/>
                                          </p:stCondLst>
                                        </p:cTn>
                                        <p:tgtEl>
                                          <p:spTgt spid="79"/>
                                        </p:tgtEl>
                                        <p:attrNameLst>
                                          <p:attrName>style.visibility</p:attrName>
                                        </p:attrNameLst>
                                      </p:cBhvr>
                                      <p:to>
                                        <p:strVal val="visible"/>
                                      </p:to>
                                    </p:set>
                                    <p:animEffect transition="in" filter="blinds(horizontal)">
                                      <p:cBhvr>
                                        <p:cTn id="50"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p:bldP spid="80" grpId="0"/>
      <p:bldP spid="82" grpId="0"/>
      <p:bldP spid="81" grpId="1"/>
      <p:bldP spid="79"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116804" y="543128"/>
            <a:ext cx="7920880" cy="45719"/>
            <a:chOff x="3060700" y="4724400"/>
            <a:chExt cx="5955507" cy="31432"/>
          </a:xfrm>
        </p:grpSpPr>
        <p:cxnSp>
          <p:nvCxnSpPr>
            <p:cNvPr id="4" name="直接连接符 3"/>
            <p:cNvCxnSpPr/>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 name="组合 5"/>
          <p:cNvGrpSpPr/>
          <p:nvPr/>
        </p:nvGrpSpPr>
        <p:grpSpPr>
          <a:xfrm>
            <a:off x="3971245" y="267517"/>
            <a:ext cx="4211997" cy="611505"/>
            <a:chOff x="2920205" y="411510"/>
            <a:chExt cx="3303591" cy="479621"/>
          </a:xfrm>
        </p:grpSpPr>
        <p:grpSp>
          <p:nvGrpSpPr>
            <p:cNvPr id="7" name="组合 6"/>
            <p:cNvGrpSpPr/>
            <p:nvPr/>
          </p:nvGrpSpPr>
          <p:grpSpPr>
            <a:xfrm>
              <a:off x="2920205" y="411510"/>
              <a:ext cx="3303591" cy="466068"/>
              <a:chOff x="4143851" y="532568"/>
              <a:chExt cx="4142700" cy="584449"/>
            </a:xfrm>
          </p:grpSpPr>
          <p:sp>
            <p:nvSpPr>
              <p:cNvPr id="9" name="圆角矩形 8"/>
              <p:cNvSpPr/>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 name="圆角矩形 9"/>
              <p:cNvSpPr/>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8" name="Text Box 18">
              <a:hlinkClick r:id="rId1" action="ppaction://hlinksldjump"/>
            </p:cNvPr>
            <p:cNvSpPr txBox="1">
              <a:spLocks noChangeArrowheads="1"/>
            </p:cNvSpPr>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smtClean="0">
                  <a:solidFill>
                    <a:srgbClr val="118C3B"/>
                  </a:solidFill>
                  <a:latin typeface="微软雅黑" panose="020B0503020204020204" pitchFamily="34" charset="-122"/>
                  <a:ea typeface="微软雅黑" panose="020B0503020204020204" pitchFamily="34" charset="-122"/>
                </a:rPr>
                <a:t>优质课准备的过程</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图片 12"/>
          <p:cNvPicPr>
            <a:picLocks noChangeAspect="1"/>
          </p:cNvPicPr>
          <p:nvPr>
            <p:custDataLst>
              <p:tags r:id="rId2"/>
            </p:custDataLst>
          </p:nvPr>
        </p:nvPicPr>
        <p:blipFill>
          <a:blip r:embed="rId3"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pic>
        <p:nvPicPr>
          <p:cNvPr id="2" name="图片 1"/>
          <p:cNvPicPr>
            <a:picLocks noChangeAspect="1"/>
          </p:cNvPicPr>
          <p:nvPr/>
        </p:nvPicPr>
        <p:blipFill>
          <a:blip r:embed="rId4"/>
          <a:stretch>
            <a:fillRect/>
          </a:stretch>
        </p:blipFill>
        <p:spPr>
          <a:xfrm>
            <a:off x="3457575" y="1277620"/>
            <a:ext cx="2384425" cy="5299710"/>
          </a:xfrm>
          <a:prstGeom prst="rect">
            <a:avLst/>
          </a:prstGeom>
        </p:spPr>
      </p:pic>
      <p:pic>
        <p:nvPicPr>
          <p:cNvPr id="11" name="图片 10"/>
          <p:cNvPicPr>
            <a:picLocks noChangeAspect="1"/>
          </p:cNvPicPr>
          <p:nvPr/>
        </p:nvPicPr>
        <p:blipFill>
          <a:blip r:embed="rId5"/>
          <a:stretch>
            <a:fillRect/>
          </a:stretch>
        </p:blipFill>
        <p:spPr>
          <a:xfrm>
            <a:off x="6283325" y="1277620"/>
            <a:ext cx="2409825" cy="5356225"/>
          </a:xfrm>
          <a:prstGeom prst="rect">
            <a:avLst/>
          </a:prstGeom>
        </p:spPr>
      </p:pic>
      <p:pic>
        <p:nvPicPr>
          <p:cNvPr id="12" name="图片 11"/>
          <p:cNvPicPr>
            <a:picLocks noChangeAspect="1"/>
          </p:cNvPicPr>
          <p:nvPr/>
        </p:nvPicPr>
        <p:blipFill>
          <a:blip r:embed="rId6"/>
          <a:stretch>
            <a:fillRect/>
          </a:stretch>
        </p:blipFill>
        <p:spPr>
          <a:xfrm>
            <a:off x="9134475" y="1224280"/>
            <a:ext cx="2407920" cy="5353050"/>
          </a:xfrm>
          <a:prstGeom prst="rect">
            <a:avLst/>
          </a:prstGeom>
        </p:spPr>
      </p:pic>
      <p:pic>
        <p:nvPicPr>
          <p:cNvPr id="14" name="图片 13">
            <a:hlinkClick r:id="rId7" action="ppaction://hlinksldjump"/>
          </p:cNvPr>
          <p:cNvPicPr>
            <a:picLocks noChangeAspect="1"/>
          </p:cNvPicPr>
          <p:nvPr/>
        </p:nvPicPr>
        <p:blipFill>
          <a:blip r:embed="rId8"/>
          <a:stretch>
            <a:fillRect/>
          </a:stretch>
        </p:blipFill>
        <p:spPr>
          <a:xfrm>
            <a:off x="640080" y="1224280"/>
            <a:ext cx="2376170" cy="528383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linds(horizontal)">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116804" y="543128"/>
            <a:ext cx="7920880" cy="45719"/>
            <a:chOff x="3060700" y="4724400"/>
            <a:chExt cx="5955507" cy="31432"/>
          </a:xfrm>
        </p:grpSpPr>
        <p:cxnSp>
          <p:nvCxnSpPr>
            <p:cNvPr id="4" name="直接连接符 3"/>
            <p:cNvCxnSpPr/>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 name="组合 5"/>
          <p:cNvGrpSpPr/>
          <p:nvPr/>
        </p:nvGrpSpPr>
        <p:grpSpPr>
          <a:xfrm>
            <a:off x="3971245" y="267517"/>
            <a:ext cx="4211997" cy="611505"/>
            <a:chOff x="2920205" y="411510"/>
            <a:chExt cx="3303591" cy="479621"/>
          </a:xfrm>
        </p:grpSpPr>
        <p:grpSp>
          <p:nvGrpSpPr>
            <p:cNvPr id="7" name="组合 6"/>
            <p:cNvGrpSpPr/>
            <p:nvPr/>
          </p:nvGrpSpPr>
          <p:grpSpPr>
            <a:xfrm>
              <a:off x="2920205" y="411510"/>
              <a:ext cx="3303591" cy="466068"/>
              <a:chOff x="4143851" y="532568"/>
              <a:chExt cx="4142700" cy="584449"/>
            </a:xfrm>
          </p:grpSpPr>
          <p:sp>
            <p:nvSpPr>
              <p:cNvPr id="9" name="圆角矩形 8"/>
              <p:cNvSpPr/>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 name="圆角矩形 9"/>
              <p:cNvSpPr/>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8" name="Text Box 18">
              <a:hlinkClick r:id="rId1" action="ppaction://hlinksldjump"/>
            </p:cNvPr>
            <p:cNvSpPr txBox="1">
              <a:spLocks noChangeArrowheads="1"/>
            </p:cNvSpPr>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smtClean="0">
                  <a:solidFill>
                    <a:srgbClr val="118C3B"/>
                  </a:solidFill>
                  <a:latin typeface="微软雅黑" panose="020B0503020204020204" pitchFamily="34" charset="-122"/>
                  <a:ea typeface="微软雅黑" panose="020B0503020204020204" pitchFamily="34" charset="-122"/>
                </a:rPr>
                <a:t>优质课准备的过程</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图片 12"/>
          <p:cNvPicPr>
            <a:picLocks noChangeAspect="1"/>
          </p:cNvPicPr>
          <p:nvPr>
            <p:custDataLst>
              <p:tags r:id="rId2"/>
            </p:custDataLst>
          </p:nvPr>
        </p:nvPicPr>
        <p:blipFill>
          <a:blip r:embed="rId3"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pic>
        <p:nvPicPr>
          <p:cNvPr id="2" name="图片 1">
            <a:hlinkClick r:id="rId4" action="ppaction://hlinksldjump"/>
          </p:cNvPr>
          <p:cNvPicPr>
            <a:picLocks noChangeAspect="1"/>
          </p:cNvPicPr>
          <p:nvPr/>
        </p:nvPicPr>
        <p:blipFill>
          <a:blip r:embed="rId5"/>
          <a:stretch>
            <a:fillRect/>
          </a:stretch>
        </p:blipFill>
        <p:spPr>
          <a:xfrm>
            <a:off x="196215" y="1233170"/>
            <a:ext cx="2320290" cy="5158105"/>
          </a:xfrm>
          <a:prstGeom prst="rect">
            <a:avLst/>
          </a:prstGeom>
        </p:spPr>
      </p:pic>
      <p:pic>
        <p:nvPicPr>
          <p:cNvPr id="12" name="图片 11"/>
          <p:cNvPicPr>
            <a:picLocks noChangeAspect="1"/>
          </p:cNvPicPr>
          <p:nvPr/>
        </p:nvPicPr>
        <p:blipFill>
          <a:blip r:embed="rId6"/>
          <a:stretch>
            <a:fillRect/>
          </a:stretch>
        </p:blipFill>
        <p:spPr>
          <a:xfrm>
            <a:off x="2591435" y="1233170"/>
            <a:ext cx="2320290" cy="5158105"/>
          </a:xfrm>
          <a:prstGeom prst="rect">
            <a:avLst/>
          </a:prstGeom>
        </p:spPr>
      </p:pic>
      <p:pic>
        <p:nvPicPr>
          <p:cNvPr id="14" name="图片 13"/>
          <p:cNvPicPr>
            <a:picLocks noChangeAspect="1"/>
          </p:cNvPicPr>
          <p:nvPr/>
        </p:nvPicPr>
        <p:blipFill>
          <a:blip r:embed="rId7"/>
          <a:stretch>
            <a:fillRect/>
          </a:stretch>
        </p:blipFill>
        <p:spPr>
          <a:xfrm>
            <a:off x="4986655" y="1233170"/>
            <a:ext cx="2299335" cy="5158740"/>
          </a:xfrm>
          <a:prstGeom prst="rect">
            <a:avLst/>
          </a:prstGeom>
        </p:spPr>
      </p:pic>
      <p:pic>
        <p:nvPicPr>
          <p:cNvPr id="15" name="图片 14"/>
          <p:cNvPicPr>
            <a:picLocks noChangeAspect="1"/>
          </p:cNvPicPr>
          <p:nvPr/>
        </p:nvPicPr>
        <p:blipFill>
          <a:blip r:embed="rId8"/>
          <a:stretch>
            <a:fillRect/>
          </a:stretch>
        </p:blipFill>
        <p:spPr>
          <a:xfrm>
            <a:off x="7285990" y="1233170"/>
            <a:ext cx="2333625" cy="5189220"/>
          </a:xfrm>
          <a:prstGeom prst="rect">
            <a:avLst/>
          </a:prstGeom>
        </p:spPr>
      </p:pic>
      <p:pic>
        <p:nvPicPr>
          <p:cNvPr id="16" name="图片 15"/>
          <p:cNvPicPr>
            <a:picLocks noChangeAspect="1"/>
          </p:cNvPicPr>
          <p:nvPr/>
        </p:nvPicPr>
        <p:blipFill>
          <a:blip r:embed="rId9"/>
          <a:stretch>
            <a:fillRect/>
          </a:stretch>
        </p:blipFill>
        <p:spPr>
          <a:xfrm>
            <a:off x="9619615" y="1233170"/>
            <a:ext cx="2317115" cy="5149850"/>
          </a:xfrm>
          <a:prstGeom prst="rect">
            <a:avLst/>
          </a:prstGeom>
        </p:spPr>
      </p:pic>
      <p:sp>
        <p:nvSpPr>
          <p:cNvPr id="11" name="圆角矩形 10"/>
          <p:cNvSpPr/>
          <p:nvPr/>
        </p:nvSpPr>
        <p:spPr>
          <a:xfrm>
            <a:off x="9658350" y="5392420"/>
            <a:ext cx="2083435" cy="770255"/>
          </a:xfrm>
          <a:prstGeom prst="roundRect">
            <a:avLst/>
          </a:prstGeom>
          <a:ln w="38100">
            <a:solidFill>
              <a:srgbClr val="CC1604"/>
            </a:solidFill>
          </a:ln>
        </p:spPr>
        <p:style>
          <a:lnRef idx="2">
            <a:schemeClr val="accent1"/>
          </a:lnRef>
          <a:fillRef idx="0">
            <a:srgbClr val="FFFFFF"/>
          </a:fillRef>
          <a:effectRef idx="0">
            <a:srgbClr val="FFFFFF"/>
          </a:effectRef>
          <a:fontRef idx="minor">
            <a:schemeClr val="tx1"/>
          </a:fontRef>
        </p:style>
        <p:txBody>
          <a:bodyPr rtlCol="0" anchor="ctr"/>
          <a:p>
            <a:pPr algn="ctr"/>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linds(horizontal)">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blinds(horizontal)">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blinds(horizontal)">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blinds(horizontal)">
                                      <p:cBhvr>
                                        <p:cTn id="27" dur="5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 calcmode="lin" valueType="num">
                                      <p:cBhvr additive="base">
                                        <p:cTn id="32" dur="500" fill="hold"/>
                                        <p:tgtEl>
                                          <p:spTgt spid="11"/>
                                        </p:tgtEl>
                                        <p:attrNameLst>
                                          <p:attrName>ppt_x</p:attrName>
                                        </p:attrNameLst>
                                      </p:cBhvr>
                                      <p:tavLst>
                                        <p:tav tm="0">
                                          <p:val>
                                            <p:strVal val="#ppt_x"/>
                                          </p:val>
                                        </p:tav>
                                        <p:tav tm="100000">
                                          <p:val>
                                            <p:strVal val="#ppt_x"/>
                                          </p:val>
                                        </p:tav>
                                      </p:tavLst>
                                    </p:anim>
                                    <p:anim calcmode="lin" valueType="num">
                                      <p:cBhvr additive="base">
                                        <p:cTn id="3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32003" y="1149245"/>
            <a:ext cx="8107696" cy="4474473"/>
          </a:xfrm>
          <a:prstGeom prst="rect">
            <a:avLst/>
          </a:prstGeom>
        </p:spPr>
      </p:pic>
      <p:sp>
        <p:nvSpPr>
          <p:cNvPr id="8" name="矩形 7"/>
          <p:cNvSpPr/>
          <p:nvPr/>
        </p:nvSpPr>
        <p:spPr>
          <a:xfrm>
            <a:off x="2955395" y="2309792"/>
            <a:ext cx="6516914" cy="2077996"/>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3107795" y="2462192"/>
            <a:ext cx="6516914" cy="2077996"/>
          </a:xfrm>
          <a:prstGeom prst="rect">
            <a:avLst/>
          </a:prstGeom>
          <a:noFill/>
          <a:ln w="635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3508" y="96324"/>
            <a:ext cx="3752386" cy="3142392"/>
          </a:xfrm>
          <a:prstGeom prst="rect">
            <a:avLst/>
          </a:prstGeom>
        </p:spPr>
      </p:pic>
      <p:pic>
        <p:nvPicPr>
          <p:cNvPr id="11" name="图片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3647" y="3595034"/>
            <a:ext cx="5547371" cy="3380239"/>
          </a:xfrm>
          <a:prstGeom prst="rect">
            <a:avLst/>
          </a:prstGeom>
        </p:spPr>
      </p:pic>
      <p:sp>
        <p:nvSpPr>
          <p:cNvPr id="13" name="矩形 12"/>
          <p:cNvSpPr/>
          <p:nvPr/>
        </p:nvSpPr>
        <p:spPr>
          <a:xfrm>
            <a:off x="4925485" y="3044297"/>
            <a:ext cx="3304540" cy="768350"/>
          </a:xfrm>
          <a:prstGeom prst="rect">
            <a:avLst/>
          </a:prstGeom>
        </p:spPr>
        <p:txBody>
          <a:bodyPr wrap="none">
            <a:spAutoFit/>
          </a:bodyPr>
          <a:lstStyle/>
          <a:p>
            <a:pPr algn="ctr"/>
            <a:r>
              <a:rPr lang="zh-CN" altLang="en-US" sz="4400" dirty="0">
                <a:solidFill>
                  <a:srgbClr val="399644"/>
                </a:solidFill>
                <a:latin typeface="方正大标宋简体" panose="03000509000000000000" pitchFamily="65" charset="-122"/>
                <a:ea typeface="方正大标宋简体" panose="03000509000000000000" pitchFamily="65" charset="-122"/>
              </a:rPr>
              <a:t>重点</a:t>
            </a:r>
            <a:r>
              <a:rPr lang="en-US" altLang="zh-CN" sz="4400" dirty="0">
                <a:solidFill>
                  <a:srgbClr val="399644"/>
                </a:solidFill>
                <a:latin typeface="方正大标宋简体" panose="03000509000000000000" pitchFamily="65" charset="-122"/>
                <a:ea typeface="方正大标宋简体" panose="03000509000000000000" pitchFamily="65" charset="-122"/>
              </a:rPr>
              <a:t>1</a:t>
            </a:r>
            <a:r>
              <a:rPr lang="zh-CN" altLang="en-US" sz="4400" dirty="0">
                <a:solidFill>
                  <a:srgbClr val="399644"/>
                </a:solidFill>
                <a:latin typeface="方正大标宋简体" panose="03000509000000000000" pitchFamily="65" charset="-122"/>
                <a:ea typeface="方正大标宋简体" panose="03000509000000000000" pitchFamily="65" charset="-122"/>
              </a:rPr>
              <a:t>：目标</a:t>
            </a:r>
            <a:endParaRPr lang="zh-CN" altLang="en-US" sz="4400" dirty="0">
              <a:solidFill>
                <a:srgbClr val="399644"/>
              </a:solidFill>
              <a:latin typeface="方正大标宋简体" panose="03000509000000000000" pitchFamily="65" charset="-122"/>
              <a:ea typeface="方正大标宋简体" panose="03000509000000000000" pitchFamily="65" charset="-122"/>
            </a:endParaRPr>
          </a:p>
        </p:txBody>
      </p:sp>
      <p:pic>
        <p:nvPicPr>
          <p:cNvPr id="14" name="图片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5333" y="2828990"/>
            <a:ext cx="3886208" cy="2584709"/>
          </a:xfrm>
          <a:prstGeom prst="rect">
            <a:avLst/>
          </a:prstGeom>
        </p:spPr>
      </p:pic>
      <p:sp>
        <p:nvSpPr>
          <p:cNvPr id="15" name="文本框 14"/>
          <p:cNvSpPr txBox="1"/>
          <p:nvPr/>
        </p:nvSpPr>
        <p:spPr>
          <a:xfrm>
            <a:off x="3385085" y="2724763"/>
            <a:ext cx="1237615" cy="1322070"/>
          </a:xfrm>
          <a:prstGeom prst="rect">
            <a:avLst/>
          </a:prstGeom>
          <a:noFill/>
          <a:effectLst/>
        </p:spPr>
        <p:txBody>
          <a:bodyPr wrap="none" rtlCol="0">
            <a:spAutoFit/>
          </a:bodyPr>
          <a:lstStyle/>
          <a:p>
            <a:r>
              <a:rPr lang="en-US" altLang="zh-CN" sz="8000" dirty="0" smtClean="0">
                <a:solidFill>
                  <a:srgbClr val="399644"/>
                </a:solidFill>
                <a:effectLst>
                  <a:innerShdw blurRad="63500" dist="50800" dir="13500000">
                    <a:prstClr val="black">
                      <a:alpha val="50000"/>
                    </a:prstClr>
                  </a:innerShdw>
                </a:effectLst>
                <a:latin typeface="Impact" panose="020B0806030902050204" pitchFamily="34" charset="0"/>
              </a:rPr>
              <a:t>02</a:t>
            </a:r>
            <a:endParaRPr lang="en-US" altLang="zh-CN" sz="6600" dirty="0" smtClean="0">
              <a:solidFill>
                <a:srgbClr val="399644"/>
              </a:solidFill>
              <a:effectLst>
                <a:innerShdw blurRad="63500" dist="50800" dir="13500000">
                  <a:prstClr val="black">
                    <a:alpha val="50000"/>
                  </a:prstClr>
                </a:innerShdw>
              </a:effectLst>
              <a:latin typeface="Impact" panose="020B0806030902050204" pitchFamily="34" charset="0"/>
            </a:endParaRPr>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afterEffect">
                                  <p:stCondLst>
                                    <p:cond delay="0"/>
                                  </p:stCondLst>
                                  <p:childTnLst>
                                    <p:set>
                                      <p:cBhvr>
                                        <p:cTn id="6" dur="500"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500" fill="hold">
                                          <p:stCondLst>
                                            <p:cond delay="0"/>
                                          </p:stCondLst>
                                        </p:cTn>
                                        <p:tgtEl>
                                          <p:spTgt spid="13"/>
                                        </p:tgtEl>
                                        <p:attrNameLst>
                                          <p:attrName>style.visibility</p:attrName>
                                        </p:attrNameLst>
                                      </p:cBhvr>
                                      <p:to>
                                        <p:strVal val="visible"/>
                                      </p:to>
                                    </p:set>
                                    <p:anim calcmode="lin" valueType="num">
                                      <p:cBhvr>
                                        <p:cTn id="12"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3"/>
                                        </p:tgtEl>
                                        <p:attrNameLst>
                                          <p:attrName>ppt_y</p:attrName>
                                        </p:attrNameLst>
                                      </p:cBhvr>
                                      <p:tavLst>
                                        <p:tav tm="0">
                                          <p:val>
                                            <p:strVal val="#ppt_y"/>
                                          </p:val>
                                        </p:tav>
                                        <p:tav tm="100000">
                                          <p:val>
                                            <p:strVal val="#ppt_y"/>
                                          </p:val>
                                        </p:tav>
                                      </p:tavLst>
                                    </p:anim>
                                    <p:anim calcmode="lin" valueType="num">
                                      <p:cBhvr>
                                        <p:cTn id="14"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3"/>
                                        </p:tgtEl>
                                      </p:cBhvr>
                                    </p:animEffect>
                                  </p:childTnLst>
                                </p:cTn>
                              </p:par>
                            </p:childTnLst>
                          </p:cTn>
                        </p:par>
                        <p:par>
                          <p:cTn id="17" fill="hold">
                            <p:stCondLst>
                              <p:cond delay="1250"/>
                            </p:stCondLst>
                            <p:childTnLst>
                              <p:par>
                                <p:cTn id="18" presetID="53" presetClass="entr" presetSubtype="16" fill="hold" grpId="0" nodeType="afterEffect">
                                  <p:stCondLst>
                                    <p:cond delay="0"/>
                                  </p:stCondLst>
                                  <p:childTnLst>
                                    <p:set>
                                      <p:cBhvr>
                                        <p:cTn id="19" dur="500"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971245" y="267517"/>
            <a:ext cx="4211997" cy="611505"/>
            <a:chOff x="2920205" y="411510"/>
            <a:chExt cx="3303591" cy="479621"/>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smtClean="0">
                  <a:solidFill>
                    <a:srgbClr val="118C3B"/>
                  </a:solidFill>
                  <a:latin typeface="微软雅黑" panose="020B0503020204020204" pitchFamily="34" charset="-122"/>
                  <a:ea typeface="微软雅黑" panose="020B0503020204020204" pitchFamily="34" charset="-122"/>
                </a:rPr>
                <a:t>重点</a:t>
              </a:r>
              <a:r>
                <a:rPr lang="en-US" altLang="zh-CN" sz="3200" b="1" dirty="0" smtClean="0">
                  <a:solidFill>
                    <a:srgbClr val="118C3B"/>
                  </a:solidFill>
                  <a:latin typeface="微软雅黑" panose="020B0503020204020204" pitchFamily="34" charset="-122"/>
                  <a:ea typeface="微软雅黑" panose="020B0503020204020204" pitchFamily="34" charset="-122"/>
                </a:rPr>
                <a:t>1</a:t>
              </a:r>
              <a:r>
                <a:rPr lang="zh-CN" altLang="en-US" sz="3200" b="1" dirty="0" smtClean="0">
                  <a:solidFill>
                    <a:srgbClr val="118C3B"/>
                  </a:solidFill>
                  <a:latin typeface="微软雅黑" panose="020B0503020204020204" pitchFamily="34" charset="-122"/>
                  <a:ea typeface="微软雅黑" panose="020B0503020204020204" pitchFamily="34" charset="-122"/>
                </a:rPr>
                <a:t>：目标</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2" name="Freeform 13"/>
          <p:cNvSpPr/>
          <p:nvPr/>
        </p:nvSpPr>
        <p:spPr bwMode="auto">
          <a:xfrm>
            <a:off x="6336704" y="4561533"/>
            <a:ext cx="681840" cy="765391"/>
          </a:xfrm>
          <a:custGeom>
            <a:avLst/>
            <a:gdLst>
              <a:gd name="T0" fmla="*/ 1036 w 1102"/>
              <a:gd name="T1" fmla="*/ 975 h 1238"/>
              <a:gd name="T2" fmla="*/ 1102 w 1102"/>
              <a:gd name="T3" fmla="*/ 861 h 1238"/>
              <a:gd name="T4" fmla="*/ 1102 w 1102"/>
              <a:gd name="T5" fmla="*/ 377 h 1238"/>
              <a:gd name="T6" fmla="*/ 1036 w 1102"/>
              <a:gd name="T7" fmla="*/ 262 h 1238"/>
              <a:gd name="T8" fmla="*/ 617 w 1102"/>
              <a:gd name="T9" fmla="*/ 21 h 1238"/>
              <a:gd name="T10" fmla="*/ 485 w 1102"/>
              <a:gd name="T11" fmla="*/ 21 h 1238"/>
              <a:gd name="T12" fmla="*/ 66 w 1102"/>
              <a:gd name="T13" fmla="*/ 262 h 1238"/>
              <a:gd name="T14" fmla="*/ 0 w 1102"/>
              <a:gd name="T15" fmla="*/ 377 h 1238"/>
              <a:gd name="T16" fmla="*/ 0 w 1102"/>
              <a:gd name="T17" fmla="*/ 861 h 1238"/>
              <a:gd name="T18" fmla="*/ 66 w 1102"/>
              <a:gd name="T19" fmla="*/ 975 h 1238"/>
              <a:gd name="T20" fmla="*/ 485 w 1102"/>
              <a:gd name="T21" fmla="*/ 1217 h 1238"/>
              <a:gd name="T22" fmla="*/ 617 w 1102"/>
              <a:gd name="T23" fmla="*/ 1217 h 1238"/>
              <a:gd name="T24" fmla="*/ 1036 w 1102"/>
              <a:gd name="T25" fmla="*/ 975 h 1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02" h="1238">
                <a:moveTo>
                  <a:pt x="1036" y="975"/>
                </a:moveTo>
                <a:cubicBezTo>
                  <a:pt x="1073" y="954"/>
                  <a:pt x="1102" y="903"/>
                  <a:pt x="1102" y="861"/>
                </a:cubicBezTo>
                <a:cubicBezTo>
                  <a:pt x="1102" y="377"/>
                  <a:pt x="1102" y="377"/>
                  <a:pt x="1102" y="377"/>
                </a:cubicBezTo>
                <a:cubicBezTo>
                  <a:pt x="1102" y="335"/>
                  <a:pt x="1073" y="283"/>
                  <a:pt x="1036" y="262"/>
                </a:cubicBezTo>
                <a:cubicBezTo>
                  <a:pt x="617" y="21"/>
                  <a:pt x="617" y="21"/>
                  <a:pt x="617" y="21"/>
                </a:cubicBezTo>
                <a:cubicBezTo>
                  <a:pt x="581" y="0"/>
                  <a:pt x="521" y="0"/>
                  <a:pt x="485" y="21"/>
                </a:cubicBezTo>
                <a:cubicBezTo>
                  <a:pt x="66" y="262"/>
                  <a:pt x="66" y="262"/>
                  <a:pt x="66" y="262"/>
                </a:cubicBezTo>
                <a:cubicBezTo>
                  <a:pt x="30" y="283"/>
                  <a:pt x="0" y="335"/>
                  <a:pt x="0" y="377"/>
                </a:cubicBezTo>
                <a:cubicBezTo>
                  <a:pt x="0" y="861"/>
                  <a:pt x="0" y="861"/>
                  <a:pt x="0" y="861"/>
                </a:cubicBezTo>
                <a:cubicBezTo>
                  <a:pt x="0" y="903"/>
                  <a:pt x="30" y="954"/>
                  <a:pt x="66" y="975"/>
                </a:cubicBezTo>
                <a:cubicBezTo>
                  <a:pt x="485" y="1217"/>
                  <a:pt x="485" y="1217"/>
                  <a:pt x="485" y="1217"/>
                </a:cubicBezTo>
                <a:cubicBezTo>
                  <a:pt x="521" y="1238"/>
                  <a:pt x="581" y="1238"/>
                  <a:pt x="617" y="1217"/>
                </a:cubicBezTo>
                <a:lnTo>
                  <a:pt x="1036" y="975"/>
                </a:lnTo>
                <a:close/>
              </a:path>
            </a:pathLst>
          </a:custGeom>
          <a:gradFill>
            <a:gsLst>
              <a:gs pos="64000">
                <a:srgbClr val="D9D9D9"/>
              </a:gs>
              <a:gs pos="32000">
                <a:schemeClr val="bg1">
                  <a:lumMod val="95000"/>
                </a:schemeClr>
              </a:gs>
              <a:gs pos="0">
                <a:schemeClr val="bg1">
                  <a:lumMod val="85000"/>
                </a:schemeClr>
              </a:gs>
              <a:gs pos="100000">
                <a:schemeClr val="bg1">
                  <a:lumMod val="95000"/>
                </a:schemeClr>
              </a:gs>
            </a:gsLst>
            <a:lin ang="5400000" scaled="0"/>
          </a:gradFill>
          <a:ln w="28575">
            <a:solidFill>
              <a:schemeClr val="bg1">
                <a:lumMod val="85000"/>
              </a:schemeClr>
            </a:solidFill>
          </a:ln>
          <a:effectLst>
            <a:outerShdw blurRad="203200" dist="1016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p>
            <a:pPr algn="ctr">
              <a:defRPr/>
            </a:pPr>
            <a:r>
              <a:rPr lang="en-US" altLang="zh-CN" sz="3200" dirty="0">
                <a:solidFill>
                  <a:srgbClr val="118B3B"/>
                </a:solidFill>
              </a:rPr>
              <a:t>03</a:t>
            </a:r>
            <a:endParaRPr lang="zh-CN" altLang="en-US" sz="3200" dirty="0">
              <a:solidFill>
                <a:srgbClr val="118B3B"/>
              </a:solidFill>
            </a:endParaRPr>
          </a:p>
        </p:txBody>
      </p:sp>
      <p:grpSp>
        <p:nvGrpSpPr>
          <p:cNvPr id="3" name="组合 2"/>
          <p:cNvGrpSpPr>
            <a:grpSpLocks noChangeAspect="1"/>
          </p:cNvGrpSpPr>
          <p:nvPr/>
        </p:nvGrpSpPr>
        <p:grpSpPr>
          <a:xfrm>
            <a:off x="2242483" y="1638477"/>
            <a:ext cx="2134803" cy="2396396"/>
            <a:chOff x="1681862" y="1437658"/>
            <a:chExt cx="1601102" cy="1797297"/>
          </a:xfrm>
        </p:grpSpPr>
        <p:sp>
          <p:nvSpPr>
            <p:cNvPr id="4" name="Freeform 13"/>
            <p:cNvSpPr/>
            <p:nvPr>
              <p:custDataLst>
                <p:tags r:id="rId11"/>
              </p:custDataLst>
            </p:nvPr>
          </p:nvSpPr>
          <p:spPr bwMode="auto">
            <a:xfrm>
              <a:off x="1681862" y="1437658"/>
              <a:ext cx="1601102" cy="1797297"/>
            </a:xfrm>
            <a:custGeom>
              <a:avLst/>
              <a:gdLst>
                <a:gd name="T0" fmla="*/ 1036 w 1102"/>
                <a:gd name="T1" fmla="*/ 975 h 1238"/>
                <a:gd name="T2" fmla="*/ 1102 w 1102"/>
                <a:gd name="T3" fmla="*/ 861 h 1238"/>
                <a:gd name="T4" fmla="*/ 1102 w 1102"/>
                <a:gd name="T5" fmla="*/ 377 h 1238"/>
                <a:gd name="T6" fmla="*/ 1036 w 1102"/>
                <a:gd name="T7" fmla="*/ 262 h 1238"/>
                <a:gd name="T8" fmla="*/ 617 w 1102"/>
                <a:gd name="T9" fmla="*/ 21 h 1238"/>
                <a:gd name="T10" fmla="*/ 485 w 1102"/>
                <a:gd name="T11" fmla="*/ 21 h 1238"/>
                <a:gd name="T12" fmla="*/ 66 w 1102"/>
                <a:gd name="T13" fmla="*/ 262 h 1238"/>
                <a:gd name="T14" fmla="*/ 0 w 1102"/>
                <a:gd name="T15" fmla="*/ 377 h 1238"/>
                <a:gd name="T16" fmla="*/ 0 w 1102"/>
                <a:gd name="T17" fmla="*/ 861 h 1238"/>
                <a:gd name="T18" fmla="*/ 66 w 1102"/>
                <a:gd name="T19" fmla="*/ 975 h 1238"/>
                <a:gd name="T20" fmla="*/ 485 w 1102"/>
                <a:gd name="T21" fmla="*/ 1217 h 1238"/>
                <a:gd name="T22" fmla="*/ 617 w 1102"/>
                <a:gd name="T23" fmla="*/ 1217 h 1238"/>
                <a:gd name="T24" fmla="*/ 1036 w 1102"/>
                <a:gd name="T25" fmla="*/ 975 h 1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02" h="1238">
                  <a:moveTo>
                    <a:pt x="1036" y="975"/>
                  </a:moveTo>
                  <a:cubicBezTo>
                    <a:pt x="1073" y="954"/>
                    <a:pt x="1102" y="903"/>
                    <a:pt x="1102" y="861"/>
                  </a:cubicBezTo>
                  <a:cubicBezTo>
                    <a:pt x="1102" y="377"/>
                    <a:pt x="1102" y="377"/>
                    <a:pt x="1102" y="377"/>
                  </a:cubicBezTo>
                  <a:cubicBezTo>
                    <a:pt x="1102" y="335"/>
                    <a:pt x="1073" y="283"/>
                    <a:pt x="1036" y="262"/>
                  </a:cubicBezTo>
                  <a:cubicBezTo>
                    <a:pt x="617" y="21"/>
                    <a:pt x="617" y="21"/>
                    <a:pt x="617" y="21"/>
                  </a:cubicBezTo>
                  <a:cubicBezTo>
                    <a:pt x="581" y="0"/>
                    <a:pt x="521" y="0"/>
                    <a:pt x="485" y="21"/>
                  </a:cubicBezTo>
                  <a:cubicBezTo>
                    <a:pt x="66" y="262"/>
                    <a:pt x="66" y="262"/>
                    <a:pt x="66" y="262"/>
                  </a:cubicBezTo>
                  <a:cubicBezTo>
                    <a:pt x="30" y="283"/>
                    <a:pt x="0" y="335"/>
                    <a:pt x="0" y="377"/>
                  </a:cubicBezTo>
                  <a:cubicBezTo>
                    <a:pt x="0" y="861"/>
                    <a:pt x="0" y="861"/>
                    <a:pt x="0" y="861"/>
                  </a:cubicBezTo>
                  <a:cubicBezTo>
                    <a:pt x="0" y="903"/>
                    <a:pt x="30" y="954"/>
                    <a:pt x="66" y="975"/>
                  </a:cubicBezTo>
                  <a:cubicBezTo>
                    <a:pt x="485" y="1217"/>
                    <a:pt x="485" y="1217"/>
                    <a:pt x="485" y="1217"/>
                  </a:cubicBezTo>
                  <a:cubicBezTo>
                    <a:pt x="521" y="1238"/>
                    <a:pt x="581" y="1238"/>
                    <a:pt x="617" y="1217"/>
                  </a:cubicBezTo>
                  <a:lnTo>
                    <a:pt x="1036" y="975"/>
                  </a:lnTo>
                  <a:close/>
                </a:path>
              </a:pathLst>
            </a:custGeom>
            <a:solidFill>
              <a:srgbClr val="90CE4F"/>
            </a:solidFill>
            <a:ln w="28575" cap="flat">
              <a:noFill/>
              <a:prstDash val="solid"/>
              <a:miter lim="800000"/>
            </a:ln>
            <a:effectLst>
              <a:outerShdw blurRad="203200" dist="101600" dir="2700000" algn="tl" rotWithShape="0">
                <a:prstClr val="black">
                  <a:alpha val="28000"/>
                </a:prstClr>
              </a:outerShdw>
            </a:effectLst>
          </p:spPr>
          <p:txBody>
            <a:bodyPr lIns="91440" tIns="45720" rIns="91440" bIns="45720"/>
            <a:p>
              <a:pPr>
                <a:defRPr/>
              </a:pPr>
              <a:endParaRPr lang="zh-CN" altLang="en-US" sz="2400"/>
            </a:p>
          </p:txBody>
        </p:sp>
        <p:grpSp>
          <p:nvGrpSpPr>
            <p:cNvPr id="22" name="组合 21"/>
            <p:cNvGrpSpPr>
              <a:grpSpLocks noChangeAspect="1"/>
            </p:cNvGrpSpPr>
            <p:nvPr/>
          </p:nvGrpSpPr>
          <p:grpSpPr>
            <a:xfrm>
              <a:off x="1896849" y="1871803"/>
              <a:ext cx="1206253" cy="927269"/>
              <a:chOff x="8204201" y="339725"/>
              <a:chExt cx="954087" cy="733425"/>
            </a:xfrm>
            <a:solidFill>
              <a:schemeClr val="bg1"/>
            </a:solidFill>
          </p:grpSpPr>
          <p:sp>
            <p:nvSpPr>
              <p:cNvPr id="23" name="Freeform 6"/>
              <p:cNvSpPr>
                <a:spLocks noEditPoints="1"/>
              </p:cNvSpPr>
              <p:nvPr>
                <p:custDataLst>
                  <p:tags r:id="rId12"/>
                </p:custDataLst>
              </p:nvPr>
            </p:nvSpPr>
            <p:spPr bwMode="auto">
              <a:xfrm>
                <a:off x="8204201" y="438150"/>
                <a:ext cx="631825" cy="635000"/>
              </a:xfrm>
              <a:custGeom>
                <a:avLst/>
                <a:gdLst>
                  <a:gd name="T0" fmla="*/ 168 w 168"/>
                  <a:gd name="T1" fmla="*/ 95 h 167"/>
                  <a:gd name="T2" fmla="*/ 168 w 168"/>
                  <a:gd name="T3" fmla="*/ 73 h 167"/>
                  <a:gd name="T4" fmla="*/ 151 w 168"/>
                  <a:gd name="T5" fmla="*/ 69 h 167"/>
                  <a:gd name="T6" fmla="*/ 147 w 168"/>
                  <a:gd name="T7" fmla="*/ 56 h 167"/>
                  <a:gd name="T8" fmla="*/ 158 w 168"/>
                  <a:gd name="T9" fmla="*/ 43 h 167"/>
                  <a:gd name="T10" fmla="*/ 146 w 168"/>
                  <a:gd name="T11" fmla="*/ 25 h 167"/>
                  <a:gd name="T12" fmla="*/ 130 w 168"/>
                  <a:gd name="T13" fmla="*/ 32 h 167"/>
                  <a:gd name="T14" fmla="*/ 119 w 168"/>
                  <a:gd name="T15" fmla="*/ 24 h 167"/>
                  <a:gd name="T16" fmla="*/ 120 w 168"/>
                  <a:gd name="T17" fmla="*/ 7 h 167"/>
                  <a:gd name="T18" fmla="*/ 99 w 168"/>
                  <a:gd name="T19" fmla="*/ 0 h 167"/>
                  <a:gd name="T20" fmla="*/ 91 w 168"/>
                  <a:gd name="T21" fmla="*/ 15 h 167"/>
                  <a:gd name="T22" fmla="*/ 84 w 168"/>
                  <a:gd name="T23" fmla="*/ 15 h 167"/>
                  <a:gd name="T24" fmla="*/ 77 w 168"/>
                  <a:gd name="T25" fmla="*/ 15 h 167"/>
                  <a:gd name="T26" fmla="*/ 69 w 168"/>
                  <a:gd name="T27" fmla="*/ 0 h 167"/>
                  <a:gd name="T28" fmla="*/ 48 w 168"/>
                  <a:gd name="T29" fmla="*/ 7 h 167"/>
                  <a:gd name="T30" fmla="*/ 49 w 168"/>
                  <a:gd name="T31" fmla="*/ 24 h 167"/>
                  <a:gd name="T32" fmla="*/ 38 w 168"/>
                  <a:gd name="T33" fmla="*/ 32 h 167"/>
                  <a:gd name="T34" fmla="*/ 23 w 168"/>
                  <a:gd name="T35" fmla="*/ 25 h 167"/>
                  <a:gd name="T36" fmla="*/ 10 w 168"/>
                  <a:gd name="T37" fmla="*/ 43 h 167"/>
                  <a:gd name="T38" fmla="*/ 21 w 168"/>
                  <a:gd name="T39" fmla="*/ 56 h 167"/>
                  <a:gd name="T40" fmla="*/ 17 w 168"/>
                  <a:gd name="T41" fmla="*/ 69 h 167"/>
                  <a:gd name="T42" fmla="*/ 0 w 168"/>
                  <a:gd name="T43" fmla="*/ 73 h 167"/>
                  <a:gd name="T44" fmla="*/ 0 w 168"/>
                  <a:gd name="T45" fmla="*/ 95 h 167"/>
                  <a:gd name="T46" fmla="*/ 17 w 168"/>
                  <a:gd name="T47" fmla="*/ 98 h 167"/>
                  <a:gd name="T48" fmla="*/ 21 w 168"/>
                  <a:gd name="T49" fmla="*/ 111 h 167"/>
                  <a:gd name="T50" fmla="*/ 10 w 168"/>
                  <a:gd name="T51" fmla="*/ 124 h 167"/>
                  <a:gd name="T52" fmla="*/ 23 w 168"/>
                  <a:gd name="T53" fmla="*/ 142 h 167"/>
                  <a:gd name="T54" fmla="*/ 38 w 168"/>
                  <a:gd name="T55" fmla="*/ 135 h 167"/>
                  <a:gd name="T56" fmla="*/ 49 w 168"/>
                  <a:gd name="T57" fmla="*/ 143 h 167"/>
                  <a:gd name="T58" fmla="*/ 48 w 168"/>
                  <a:gd name="T59" fmla="*/ 160 h 167"/>
                  <a:gd name="T60" fmla="*/ 69 w 168"/>
                  <a:gd name="T61" fmla="*/ 167 h 167"/>
                  <a:gd name="T62" fmla="*/ 77 w 168"/>
                  <a:gd name="T63" fmla="*/ 152 h 167"/>
                  <a:gd name="T64" fmla="*/ 84 w 168"/>
                  <a:gd name="T65" fmla="*/ 152 h 167"/>
                  <a:gd name="T66" fmla="*/ 91 w 168"/>
                  <a:gd name="T67" fmla="*/ 152 h 167"/>
                  <a:gd name="T68" fmla="*/ 100 w 168"/>
                  <a:gd name="T69" fmla="*/ 167 h 167"/>
                  <a:gd name="T70" fmla="*/ 121 w 168"/>
                  <a:gd name="T71" fmla="*/ 160 h 167"/>
                  <a:gd name="T72" fmla="*/ 119 w 168"/>
                  <a:gd name="T73" fmla="*/ 143 h 167"/>
                  <a:gd name="T74" fmla="*/ 130 w 168"/>
                  <a:gd name="T75" fmla="*/ 135 h 167"/>
                  <a:gd name="T76" fmla="*/ 146 w 168"/>
                  <a:gd name="T77" fmla="*/ 142 h 167"/>
                  <a:gd name="T78" fmla="*/ 158 w 168"/>
                  <a:gd name="T79" fmla="*/ 124 h 167"/>
                  <a:gd name="T80" fmla="*/ 147 w 168"/>
                  <a:gd name="T81" fmla="*/ 111 h 167"/>
                  <a:gd name="T82" fmla="*/ 151 w 168"/>
                  <a:gd name="T83" fmla="*/ 98 h 167"/>
                  <a:gd name="T84" fmla="*/ 168 w 168"/>
                  <a:gd name="T85" fmla="*/ 95 h 167"/>
                  <a:gd name="T86" fmla="*/ 84 w 168"/>
                  <a:gd name="T87" fmla="*/ 133 h 167"/>
                  <a:gd name="T88" fmla="*/ 35 w 168"/>
                  <a:gd name="T89" fmla="*/ 84 h 167"/>
                  <a:gd name="T90" fmla="*/ 84 w 168"/>
                  <a:gd name="T91" fmla="*/ 34 h 167"/>
                  <a:gd name="T92" fmla="*/ 133 w 168"/>
                  <a:gd name="T93" fmla="*/ 84 h 167"/>
                  <a:gd name="T94" fmla="*/ 84 w 168"/>
                  <a:gd name="T95" fmla="*/ 133 h 1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68" h="167">
                    <a:moveTo>
                      <a:pt x="168" y="95"/>
                    </a:moveTo>
                    <a:cubicBezTo>
                      <a:pt x="168" y="73"/>
                      <a:pt x="168" y="73"/>
                      <a:pt x="168" y="73"/>
                    </a:cubicBezTo>
                    <a:cubicBezTo>
                      <a:pt x="151" y="69"/>
                      <a:pt x="151" y="69"/>
                      <a:pt x="151" y="69"/>
                    </a:cubicBezTo>
                    <a:cubicBezTo>
                      <a:pt x="150" y="64"/>
                      <a:pt x="149" y="60"/>
                      <a:pt x="147" y="56"/>
                    </a:cubicBezTo>
                    <a:cubicBezTo>
                      <a:pt x="158" y="43"/>
                      <a:pt x="158" y="43"/>
                      <a:pt x="158" y="43"/>
                    </a:cubicBezTo>
                    <a:cubicBezTo>
                      <a:pt x="146" y="25"/>
                      <a:pt x="146" y="25"/>
                      <a:pt x="146" y="25"/>
                    </a:cubicBezTo>
                    <a:cubicBezTo>
                      <a:pt x="130" y="32"/>
                      <a:pt x="130" y="32"/>
                      <a:pt x="130" y="32"/>
                    </a:cubicBezTo>
                    <a:cubicBezTo>
                      <a:pt x="126" y="29"/>
                      <a:pt x="123" y="27"/>
                      <a:pt x="119" y="24"/>
                    </a:cubicBezTo>
                    <a:cubicBezTo>
                      <a:pt x="120" y="7"/>
                      <a:pt x="120" y="7"/>
                      <a:pt x="120" y="7"/>
                    </a:cubicBezTo>
                    <a:cubicBezTo>
                      <a:pt x="99" y="0"/>
                      <a:pt x="99" y="0"/>
                      <a:pt x="99" y="0"/>
                    </a:cubicBezTo>
                    <a:cubicBezTo>
                      <a:pt x="91" y="15"/>
                      <a:pt x="91" y="15"/>
                      <a:pt x="91" y="15"/>
                    </a:cubicBezTo>
                    <a:cubicBezTo>
                      <a:pt x="89" y="15"/>
                      <a:pt x="86" y="15"/>
                      <a:pt x="84" y="15"/>
                    </a:cubicBezTo>
                    <a:cubicBezTo>
                      <a:pt x="82" y="15"/>
                      <a:pt x="79" y="15"/>
                      <a:pt x="77" y="15"/>
                    </a:cubicBezTo>
                    <a:cubicBezTo>
                      <a:pt x="69" y="0"/>
                      <a:pt x="69" y="0"/>
                      <a:pt x="69" y="0"/>
                    </a:cubicBezTo>
                    <a:cubicBezTo>
                      <a:pt x="48" y="7"/>
                      <a:pt x="48" y="7"/>
                      <a:pt x="48" y="7"/>
                    </a:cubicBezTo>
                    <a:cubicBezTo>
                      <a:pt x="49" y="24"/>
                      <a:pt x="49" y="24"/>
                      <a:pt x="49" y="24"/>
                    </a:cubicBezTo>
                    <a:cubicBezTo>
                      <a:pt x="45" y="27"/>
                      <a:pt x="42" y="29"/>
                      <a:pt x="38" y="32"/>
                    </a:cubicBezTo>
                    <a:cubicBezTo>
                      <a:pt x="23" y="25"/>
                      <a:pt x="23" y="25"/>
                      <a:pt x="23" y="25"/>
                    </a:cubicBezTo>
                    <a:cubicBezTo>
                      <a:pt x="10" y="43"/>
                      <a:pt x="10" y="43"/>
                      <a:pt x="10" y="43"/>
                    </a:cubicBezTo>
                    <a:cubicBezTo>
                      <a:pt x="21" y="56"/>
                      <a:pt x="21" y="56"/>
                      <a:pt x="21" y="56"/>
                    </a:cubicBezTo>
                    <a:cubicBezTo>
                      <a:pt x="19" y="60"/>
                      <a:pt x="18" y="65"/>
                      <a:pt x="17" y="69"/>
                    </a:cubicBezTo>
                    <a:cubicBezTo>
                      <a:pt x="0" y="73"/>
                      <a:pt x="0" y="73"/>
                      <a:pt x="0" y="73"/>
                    </a:cubicBezTo>
                    <a:cubicBezTo>
                      <a:pt x="0" y="95"/>
                      <a:pt x="0" y="95"/>
                      <a:pt x="0" y="95"/>
                    </a:cubicBezTo>
                    <a:cubicBezTo>
                      <a:pt x="17" y="98"/>
                      <a:pt x="17" y="98"/>
                      <a:pt x="17" y="98"/>
                    </a:cubicBezTo>
                    <a:cubicBezTo>
                      <a:pt x="18" y="103"/>
                      <a:pt x="19" y="107"/>
                      <a:pt x="21" y="111"/>
                    </a:cubicBezTo>
                    <a:cubicBezTo>
                      <a:pt x="10" y="124"/>
                      <a:pt x="10" y="124"/>
                      <a:pt x="10" y="124"/>
                    </a:cubicBezTo>
                    <a:cubicBezTo>
                      <a:pt x="23" y="142"/>
                      <a:pt x="23" y="142"/>
                      <a:pt x="23" y="142"/>
                    </a:cubicBezTo>
                    <a:cubicBezTo>
                      <a:pt x="38" y="135"/>
                      <a:pt x="38" y="135"/>
                      <a:pt x="38" y="135"/>
                    </a:cubicBezTo>
                    <a:cubicBezTo>
                      <a:pt x="42" y="138"/>
                      <a:pt x="46" y="141"/>
                      <a:pt x="49" y="143"/>
                    </a:cubicBezTo>
                    <a:cubicBezTo>
                      <a:pt x="48" y="160"/>
                      <a:pt x="48" y="160"/>
                      <a:pt x="48" y="160"/>
                    </a:cubicBezTo>
                    <a:cubicBezTo>
                      <a:pt x="69" y="167"/>
                      <a:pt x="69" y="167"/>
                      <a:pt x="69" y="167"/>
                    </a:cubicBezTo>
                    <a:cubicBezTo>
                      <a:pt x="77" y="152"/>
                      <a:pt x="77" y="152"/>
                      <a:pt x="77" y="152"/>
                    </a:cubicBezTo>
                    <a:cubicBezTo>
                      <a:pt x="80" y="152"/>
                      <a:pt x="82" y="152"/>
                      <a:pt x="84" y="152"/>
                    </a:cubicBezTo>
                    <a:cubicBezTo>
                      <a:pt x="86" y="152"/>
                      <a:pt x="89" y="152"/>
                      <a:pt x="91" y="152"/>
                    </a:cubicBezTo>
                    <a:cubicBezTo>
                      <a:pt x="100" y="167"/>
                      <a:pt x="100" y="167"/>
                      <a:pt x="100" y="167"/>
                    </a:cubicBezTo>
                    <a:cubicBezTo>
                      <a:pt x="121" y="160"/>
                      <a:pt x="121" y="160"/>
                      <a:pt x="121" y="160"/>
                    </a:cubicBezTo>
                    <a:cubicBezTo>
                      <a:pt x="119" y="143"/>
                      <a:pt x="119" y="143"/>
                      <a:pt x="119" y="143"/>
                    </a:cubicBezTo>
                    <a:cubicBezTo>
                      <a:pt x="123" y="141"/>
                      <a:pt x="126" y="138"/>
                      <a:pt x="130" y="135"/>
                    </a:cubicBezTo>
                    <a:cubicBezTo>
                      <a:pt x="146" y="142"/>
                      <a:pt x="146" y="142"/>
                      <a:pt x="146" y="142"/>
                    </a:cubicBezTo>
                    <a:cubicBezTo>
                      <a:pt x="158" y="124"/>
                      <a:pt x="158" y="124"/>
                      <a:pt x="158" y="124"/>
                    </a:cubicBezTo>
                    <a:cubicBezTo>
                      <a:pt x="147" y="111"/>
                      <a:pt x="147" y="111"/>
                      <a:pt x="147" y="111"/>
                    </a:cubicBezTo>
                    <a:cubicBezTo>
                      <a:pt x="149" y="107"/>
                      <a:pt x="150" y="103"/>
                      <a:pt x="151" y="98"/>
                    </a:cubicBezTo>
                    <a:lnTo>
                      <a:pt x="168" y="95"/>
                    </a:lnTo>
                    <a:close/>
                    <a:moveTo>
                      <a:pt x="84" y="133"/>
                    </a:moveTo>
                    <a:cubicBezTo>
                      <a:pt x="57" y="133"/>
                      <a:pt x="35" y="111"/>
                      <a:pt x="35" y="84"/>
                    </a:cubicBezTo>
                    <a:cubicBezTo>
                      <a:pt x="35" y="56"/>
                      <a:pt x="57" y="34"/>
                      <a:pt x="84" y="34"/>
                    </a:cubicBezTo>
                    <a:cubicBezTo>
                      <a:pt x="111" y="34"/>
                      <a:pt x="133" y="56"/>
                      <a:pt x="133" y="84"/>
                    </a:cubicBezTo>
                    <a:cubicBezTo>
                      <a:pt x="133" y="111"/>
                      <a:pt x="111" y="133"/>
                      <a:pt x="84" y="1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p>
                <a:pPr>
                  <a:defRPr/>
                </a:pPr>
                <a:endParaRPr lang="zh-CN" altLang="en-US" sz="2400"/>
              </a:p>
            </p:txBody>
          </p:sp>
          <p:sp>
            <p:nvSpPr>
              <p:cNvPr id="24" name="Freeform 7"/>
              <p:cNvSpPr>
                <a:spLocks noEditPoints="1"/>
              </p:cNvSpPr>
              <p:nvPr>
                <p:custDataLst>
                  <p:tags r:id="rId13"/>
                </p:custDataLst>
              </p:nvPr>
            </p:nvSpPr>
            <p:spPr bwMode="auto">
              <a:xfrm>
                <a:off x="8783638" y="339725"/>
                <a:ext cx="374650" cy="379413"/>
              </a:xfrm>
              <a:custGeom>
                <a:avLst/>
                <a:gdLst>
                  <a:gd name="T0" fmla="*/ 100 w 100"/>
                  <a:gd name="T1" fmla="*/ 57 h 100"/>
                  <a:gd name="T2" fmla="*/ 100 w 100"/>
                  <a:gd name="T3" fmla="*/ 43 h 100"/>
                  <a:gd name="T4" fmla="*/ 90 w 100"/>
                  <a:gd name="T5" fmla="*/ 41 h 100"/>
                  <a:gd name="T6" fmla="*/ 87 w 100"/>
                  <a:gd name="T7" fmla="*/ 34 h 100"/>
                  <a:gd name="T8" fmla="*/ 94 w 100"/>
                  <a:gd name="T9" fmla="*/ 26 h 100"/>
                  <a:gd name="T10" fmla="*/ 86 w 100"/>
                  <a:gd name="T11" fmla="*/ 15 h 100"/>
                  <a:gd name="T12" fmla="*/ 77 w 100"/>
                  <a:gd name="T13" fmla="*/ 20 h 100"/>
                  <a:gd name="T14" fmla="*/ 70 w 100"/>
                  <a:gd name="T15" fmla="*/ 15 h 100"/>
                  <a:gd name="T16" fmla="*/ 72 w 100"/>
                  <a:gd name="T17" fmla="*/ 5 h 100"/>
                  <a:gd name="T18" fmla="*/ 59 w 100"/>
                  <a:gd name="T19" fmla="*/ 0 h 100"/>
                  <a:gd name="T20" fmla="*/ 54 w 100"/>
                  <a:gd name="T21" fmla="*/ 9 h 100"/>
                  <a:gd name="T22" fmla="*/ 50 w 100"/>
                  <a:gd name="T23" fmla="*/ 9 h 100"/>
                  <a:gd name="T24" fmla="*/ 46 w 100"/>
                  <a:gd name="T25" fmla="*/ 9 h 100"/>
                  <a:gd name="T26" fmla="*/ 41 w 100"/>
                  <a:gd name="T27" fmla="*/ 1 h 100"/>
                  <a:gd name="T28" fmla="*/ 28 w 100"/>
                  <a:gd name="T29" fmla="*/ 5 h 100"/>
                  <a:gd name="T30" fmla="*/ 29 w 100"/>
                  <a:gd name="T31" fmla="*/ 15 h 100"/>
                  <a:gd name="T32" fmla="*/ 23 w 100"/>
                  <a:gd name="T33" fmla="*/ 20 h 100"/>
                  <a:gd name="T34" fmla="*/ 13 w 100"/>
                  <a:gd name="T35" fmla="*/ 15 h 100"/>
                  <a:gd name="T36" fmla="*/ 6 w 100"/>
                  <a:gd name="T37" fmla="*/ 26 h 100"/>
                  <a:gd name="T38" fmla="*/ 13 w 100"/>
                  <a:gd name="T39" fmla="*/ 34 h 100"/>
                  <a:gd name="T40" fmla="*/ 10 w 100"/>
                  <a:gd name="T41" fmla="*/ 41 h 100"/>
                  <a:gd name="T42" fmla="*/ 0 w 100"/>
                  <a:gd name="T43" fmla="*/ 43 h 100"/>
                  <a:gd name="T44" fmla="*/ 0 w 100"/>
                  <a:gd name="T45" fmla="*/ 57 h 100"/>
                  <a:gd name="T46" fmla="*/ 10 w 100"/>
                  <a:gd name="T47" fmla="*/ 59 h 100"/>
                  <a:gd name="T48" fmla="*/ 13 w 100"/>
                  <a:gd name="T49" fmla="*/ 66 h 100"/>
                  <a:gd name="T50" fmla="*/ 6 w 100"/>
                  <a:gd name="T51" fmla="*/ 74 h 100"/>
                  <a:gd name="T52" fmla="*/ 13 w 100"/>
                  <a:gd name="T53" fmla="*/ 85 h 100"/>
                  <a:gd name="T54" fmla="*/ 23 w 100"/>
                  <a:gd name="T55" fmla="*/ 80 h 100"/>
                  <a:gd name="T56" fmla="*/ 29 w 100"/>
                  <a:gd name="T57" fmla="*/ 85 h 100"/>
                  <a:gd name="T58" fmla="*/ 28 w 100"/>
                  <a:gd name="T59" fmla="*/ 95 h 100"/>
                  <a:gd name="T60" fmla="*/ 41 w 100"/>
                  <a:gd name="T61" fmla="*/ 100 h 100"/>
                  <a:gd name="T62" fmla="*/ 46 w 100"/>
                  <a:gd name="T63" fmla="*/ 91 h 100"/>
                  <a:gd name="T64" fmla="*/ 50 w 100"/>
                  <a:gd name="T65" fmla="*/ 91 h 100"/>
                  <a:gd name="T66" fmla="*/ 54 w 100"/>
                  <a:gd name="T67" fmla="*/ 91 h 100"/>
                  <a:gd name="T68" fmla="*/ 59 w 100"/>
                  <a:gd name="T69" fmla="*/ 99 h 100"/>
                  <a:gd name="T70" fmla="*/ 72 w 100"/>
                  <a:gd name="T71" fmla="*/ 95 h 100"/>
                  <a:gd name="T72" fmla="*/ 71 w 100"/>
                  <a:gd name="T73" fmla="*/ 85 h 100"/>
                  <a:gd name="T74" fmla="*/ 77 w 100"/>
                  <a:gd name="T75" fmla="*/ 80 h 100"/>
                  <a:gd name="T76" fmla="*/ 86 w 100"/>
                  <a:gd name="T77" fmla="*/ 85 h 100"/>
                  <a:gd name="T78" fmla="*/ 94 w 100"/>
                  <a:gd name="T79" fmla="*/ 74 h 100"/>
                  <a:gd name="T80" fmla="*/ 87 w 100"/>
                  <a:gd name="T81" fmla="*/ 66 h 100"/>
                  <a:gd name="T82" fmla="*/ 90 w 100"/>
                  <a:gd name="T83" fmla="*/ 59 h 100"/>
                  <a:gd name="T84" fmla="*/ 100 w 100"/>
                  <a:gd name="T85" fmla="*/ 57 h 100"/>
                  <a:gd name="T86" fmla="*/ 50 w 100"/>
                  <a:gd name="T87" fmla="*/ 79 h 100"/>
                  <a:gd name="T88" fmla="*/ 21 w 100"/>
                  <a:gd name="T89" fmla="*/ 50 h 100"/>
                  <a:gd name="T90" fmla="*/ 50 w 100"/>
                  <a:gd name="T91" fmla="*/ 21 h 100"/>
                  <a:gd name="T92" fmla="*/ 79 w 100"/>
                  <a:gd name="T93" fmla="*/ 50 h 100"/>
                  <a:gd name="T94" fmla="*/ 50 w 100"/>
                  <a:gd name="T95" fmla="*/ 79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00" h="100">
                    <a:moveTo>
                      <a:pt x="100" y="57"/>
                    </a:moveTo>
                    <a:cubicBezTo>
                      <a:pt x="100" y="43"/>
                      <a:pt x="100" y="43"/>
                      <a:pt x="100" y="43"/>
                    </a:cubicBezTo>
                    <a:cubicBezTo>
                      <a:pt x="90" y="41"/>
                      <a:pt x="90" y="41"/>
                      <a:pt x="90" y="41"/>
                    </a:cubicBezTo>
                    <a:cubicBezTo>
                      <a:pt x="89" y="39"/>
                      <a:pt x="88" y="36"/>
                      <a:pt x="87" y="34"/>
                    </a:cubicBezTo>
                    <a:cubicBezTo>
                      <a:pt x="94" y="26"/>
                      <a:pt x="94" y="26"/>
                      <a:pt x="94" y="26"/>
                    </a:cubicBezTo>
                    <a:cubicBezTo>
                      <a:pt x="86" y="15"/>
                      <a:pt x="86" y="15"/>
                      <a:pt x="86" y="15"/>
                    </a:cubicBezTo>
                    <a:cubicBezTo>
                      <a:pt x="77" y="20"/>
                      <a:pt x="77" y="20"/>
                      <a:pt x="77" y="20"/>
                    </a:cubicBezTo>
                    <a:cubicBezTo>
                      <a:pt x="75" y="18"/>
                      <a:pt x="73" y="16"/>
                      <a:pt x="70" y="15"/>
                    </a:cubicBezTo>
                    <a:cubicBezTo>
                      <a:pt x="72" y="5"/>
                      <a:pt x="72" y="5"/>
                      <a:pt x="72" y="5"/>
                    </a:cubicBezTo>
                    <a:cubicBezTo>
                      <a:pt x="59" y="0"/>
                      <a:pt x="59" y="0"/>
                      <a:pt x="59" y="0"/>
                    </a:cubicBezTo>
                    <a:cubicBezTo>
                      <a:pt x="54" y="9"/>
                      <a:pt x="54" y="9"/>
                      <a:pt x="54" y="9"/>
                    </a:cubicBezTo>
                    <a:cubicBezTo>
                      <a:pt x="53" y="9"/>
                      <a:pt x="51" y="9"/>
                      <a:pt x="50" y="9"/>
                    </a:cubicBezTo>
                    <a:cubicBezTo>
                      <a:pt x="49" y="9"/>
                      <a:pt x="47" y="9"/>
                      <a:pt x="46" y="9"/>
                    </a:cubicBezTo>
                    <a:cubicBezTo>
                      <a:pt x="41" y="1"/>
                      <a:pt x="41" y="1"/>
                      <a:pt x="41" y="1"/>
                    </a:cubicBezTo>
                    <a:cubicBezTo>
                      <a:pt x="28" y="5"/>
                      <a:pt x="28" y="5"/>
                      <a:pt x="28" y="5"/>
                    </a:cubicBezTo>
                    <a:cubicBezTo>
                      <a:pt x="29" y="15"/>
                      <a:pt x="29" y="15"/>
                      <a:pt x="29" y="15"/>
                    </a:cubicBezTo>
                    <a:cubicBezTo>
                      <a:pt x="27" y="16"/>
                      <a:pt x="25" y="18"/>
                      <a:pt x="23" y="20"/>
                    </a:cubicBezTo>
                    <a:cubicBezTo>
                      <a:pt x="13" y="15"/>
                      <a:pt x="13" y="15"/>
                      <a:pt x="13" y="15"/>
                    </a:cubicBezTo>
                    <a:cubicBezTo>
                      <a:pt x="6" y="26"/>
                      <a:pt x="6" y="26"/>
                      <a:pt x="6" y="26"/>
                    </a:cubicBezTo>
                    <a:cubicBezTo>
                      <a:pt x="13" y="34"/>
                      <a:pt x="13" y="34"/>
                      <a:pt x="13" y="34"/>
                    </a:cubicBezTo>
                    <a:cubicBezTo>
                      <a:pt x="11" y="36"/>
                      <a:pt x="11" y="39"/>
                      <a:pt x="10" y="41"/>
                    </a:cubicBezTo>
                    <a:cubicBezTo>
                      <a:pt x="0" y="43"/>
                      <a:pt x="0" y="43"/>
                      <a:pt x="0" y="43"/>
                    </a:cubicBezTo>
                    <a:cubicBezTo>
                      <a:pt x="0" y="57"/>
                      <a:pt x="0" y="57"/>
                      <a:pt x="0" y="57"/>
                    </a:cubicBezTo>
                    <a:cubicBezTo>
                      <a:pt x="10" y="59"/>
                      <a:pt x="10" y="59"/>
                      <a:pt x="10" y="59"/>
                    </a:cubicBezTo>
                    <a:cubicBezTo>
                      <a:pt x="11" y="61"/>
                      <a:pt x="11" y="64"/>
                      <a:pt x="13" y="66"/>
                    </a:cubicBezTo>
                    <a:cubicBezTo>
                      <a:pt x="6" y="74"/>
                      <a:pt x="6" y="74"/>
                      <a:pt x="6" y="74"/>
                    </a:cubicBezTo>
                    <a:cubicBezTo>
                      <a:pt x="13" y="85"/>
                      <a:pt x="13" y="85"/>
                      <a:pt x="13" y="85"/>
                    </a:cubicBezTo>
                    <a:cubicBezTo>
                      <a:pt x="23" y="80"/>
                      <a:pt x="23" y="80"/>
                      <a:pt x="23" y="80"/>
                    </a:cubicBezTo>
                    <a:cubicBezTo>
                      <a:pt x="25" y="82"/>
                      <a:pt x="27" y="84"/>
                      <a:pt x="29" y="85"/>
                    </a:cubicBezTo>
                    <a:cubicBezTo>
                      <a:pt x="28" y="95"/>
                      <a:pt x="28" y="95"/>
                      <a:pt x="28" y="95"/>
                    </a:cubicBezTo>
                    <a:cubicBezTo>
                      <a:pt x="41" y="100"/>
                      <a:pt x="41" y="100"/>
                      <a:pt x="41" y="100"/>
                    </a:cubicBezTo>
                    <a:cubicBezTo>
                      <a:pt x="46" y="91"/>
                      <a:pt x="46" y="91"/>
                      <a:pt x="46" y="91"/>
                    </a:cubicBezTo>
                    <a:cubicBezTo>
                      <a:pt x="47" y="91"/>
                      <a:pt x="49" y="91"/>
                      <a:pt x="50" y="91"/>
                    </a:cubicBezTo>
                    <a:cubicBezTo>
                      <a:pt x="51" y="91"/>
                      <a:pt x="53" y="91"/>
                      <a:pt x="54" y="91"/>
                    </a:cubicBezTo>
                    <a:cubicBezTo>
                      <a:pt x="59" y="99"/>
                      <a:pt x="59" y="99"/>
                      <a:pt x="59" y="99"/>
                    </a:cubicBezTo>
                    <a:cubicBezTo>
                      <a:pt x="72" y="95"/>
                      <a:pt x="72" y="95"/>
                      <a:pt x="72" y="95"/>
                    </a:cubicBezTo>
                    <a:cubicBezTo>
                      <a:pt x="71" y="85"/>
                      <a:pt x="71" y="85"/>
                      <a:pt x="71" y="85"/>
                    </a:cubicBezTo>
                    <a:cubicBezTo>
                      <a:pt x="73" y="84"/>
                      <a:pt x="75" y="82"/>
                      <a:pt x="77" y="80"/>
                    </a:cubicBezTo>
                    <a:cubicBezTo>
                      <a:pt x="86" y="85"/>
                      <a:pt x="86" y="85"/>
                      <a:pt x="86" y="85"/>
                    </a:cubicBezTo>
                    <a:cubicBezTo>
                      <a:pt x="94" y="74"/>
                      <a:pt x="94" y="74"/>
                      <a:pt x="94" y="74"/>
                    </a:cubicBezTo>
                    <a:cubicBezTo>
                      <a:pt x="87" y="66"/>
                      <a:pt x="87" y="66"/>
                      <a:pt x="87" y="66"/>
                    </a:cubicBezTo>
                    <a:cubicBezTo>
                      <a:pt x="88" y="64"/>
                      <a:pt x="89" y="61"/>
                      <a:pt x="90" y="59"/>
                    </a:cubicBezTo>
                    <a:lnTo>
                      <a:pt x="100" y="57"/>
                    </a:lnTo>
                    <a:close/>
                    <a:moveTo>
                      <a:pt x="50" y="79"/>
                    </a:moveTo>
                    <a:cubicBezTo>
                      <a:pt x="34" y="79"/>
                      <a:pt x="21" y="66"/>
                      <a:pt x="21" y="50"/>
                    </a:cubicBezTo>
                    <a:cubicBezTo>
                      <a:pt x="21" y="34"/>
                      <a:pt x="34" y="21"/>
                      <a:pt x="50" y="21"/>
                    </a:cubicBezTo>
                    <a:cubicBezTo>
                      <a:pt x="66" y="21"/>
                      <a:pt x="79" y="34"/>
                      <a:pt x="79" y="50"/>
                    </a:cubicBezTo>
                    <a:cubicBezTo>
                      <a:pt x="79" y="66"/>
                      <a:pt x="66" y="79"/>
                      <a:pt x="50" y="7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p>
                <a:pPr>
                  <a:defRPr/>
                </a:pPr>
                <a:endParaRPr lang="zh-CN" altLang="en-US" sz="2400"/>
              </a:p>
            </p:txBody>
          </p:sp>
        </p:grpSp>
      </p:grpSp>
      <p:grpSp>
        <p:nvGrpSpPr>
          <p:cNvPr id="25" name="组合 24"/>
          <p:cNvGrpSpPr>
            <a:grpSpLocks noChangeAspect="1"/>
          </p:cNvGrpSpPr>
          <p:nvPr/>
        </p:nvGrpSpPr>
        <p:grpSpPr>
          <a:xfrm>
            <a:off x="3337945" y="3528882"/>
            <a:ext cx="2134803" cy="2396396"/>
            <a:chOff x="2503459" y="2855462"/>
            <a:chExt cx="1601102" cy="1797297"/>
          </a:xfrm>
        </p:grpSpPr>
        <p:sp>
          <p:nvSpPr>
            <p:cNvPr id="26" name="Freeform 13"/>
            <p:cNvSpPr/>
            <p:nvPr>
              <p:custDataLst>
                <p:tags r:id="rId14"/>
              </p:custDataLst>
            </p:nvPr>
          </p:nvSpPr>
          <p:spPr bwMode="auto">
            <a:xfrm>
              <a:off x="2503459" y="2855462"/>
              <a:ext cx="1601102" cy="1797297"/>
            </a:xfrm>
            <a:custGeom>
              <a:avLst/>
              <a:gdLst>
                <a:gd name="T0" fmla="*/ 1036 w 1102"/>
                <a:gd name="T1" fmla="*/ 975 h 1238"/>
                <a:gd name="T2" fmla="*/ 1102 w 1102"/>
                <a:gd name="T3" fmla="*/ 861 h 1238"/>
                <a:gd name="T4" fmla="*/ 1102 w 1102"/>
                <a:gd name="T5" fmla="*/ 377 h 1238"/>
                <a:gd name="T6" fmla="*/ 1036 w 1102"/>
                <a:gd name="T7" fmla="*/ 262 h 1238"/>
                <a:gd name="T8" fmla="*/ 617 w 1102"/>
                <a:gd name="T9" fmla="*/ 21 h 1238"/>
                <a:gd name="T10" fmla="*/ 485 w 1102"/>
                <a:gd name="T11" fmla="*/ 21 h 1238"/>
                <a:gd name="T12" fmla="*/ 66 w 1102"/>
                <a:gd name="T13" fmla="*/ 262 h 1238"/>
                <a:gd name="T14" fmla="*/ 0 w 1102"/>
                <a:gd name="T15" fmla="*/ 377 h 1238"/>
                <a:gd name="T16" fmla="*/ 0 w 1102"/>
                <a:gd name="T17" fmla="*/ 861 h 1238"/>
                <a:gd name="T18" fmla="*/ 66 w 1102"/>
                <a:gd name="T19" fmla="*/ 975 h 1238"/>
                <a:gd name="T20" fmla="*/ 485 w 1102"/>
                <a:gd name="T21" fmla="*/ 1217 h 1238"/>
                <a:gd name="T22" fmla="*/ 617 w 1102"/>
                <a:gd name="T23" fmla="*/ 1217 h 1238"/>
                <a:gd name="T24" fmla="*/ 1036 w 1102"/>
                <a:gd name="T25" fmla="*/ 975 h 1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02" h="1238">
                  <a:moveTo>
                    <a:pt x="1036" y="975"/>
                  </a:moveTo>
                  <a:cubicBezTo>
                    <a:pt x="1073" y="954"/>
                    <a:pt x="1102" y="903"/>
                    <a:pt x="1102" y="861"/>
                  </a:cubicBezTo>
                  <a:cubicBezTo>
                    <a:pt x="1102" y="377"/>
                    <a:pt x="1102" y="377"/>
                    <a:pt x="1102" y="377"/>
                  </a:cubicBezTo>
                  <a:cubicBezTo>
                    <a:pt x="1102" y="335"/>
                    <a:pt x="1073" y="283"/>
                    <a:pt x="1036" y="262"/>
                  </a:cubicBezTo>
                  <a:cubicBezTo>
                    <a:pt x="617" y="21"/>
                    <a:pt x="617" y="21"/>
                    <a:pt x="617" y="21"/>
                  </a:cubicBezTo>
                  <a:cubicBezTo>
                    <a:pt x="581" y="0"/>
                    <a:pt x="521" y="0"/>
                    <a:pt x="485" y="21"/>
                  </a:cubicBezTo>
                  <a:cubicBezTo>
                    <a:pt x="66" y="262"/>
                    <a:pt x="66" y="262"/>
                    <a:pt x="66" y="262"/>
                  </a:cubicBezTo>
                  <a:cubicBezTo>
                    <a:pt x="30" y="283"/>
                    <a:pt x="0" y="335"/>
                    <a:pt x="0" y="377"/>
                  </a:cubicBezTo>
                  <a:cubicBezTo>
                    <a:pt x="0" y="861"/>
                    <a:pt x="0" y="861"/>
                    <a:pt x="0" y="861"/>
                  </a:cubicBezTo>
                  <a:cubicBezTo>
                    <a:pt x="0" y="903"/>
                    <a:pt x="30" y="954"/>
                    <a:pt x="66" y="975"/>
                  </a:cubicBezTo>
                  <a:cubicBezTo>
                    <a:pt x="485" y="1217"/>
                    <a:pt x="485" y="1217"/>
                    <a:pt x="485" y="1217"/>
                  </a:cubicBezTo>
                  <a:cubicBezTo>
                    <a:pt x="521" y="1238"/>
                    <a:pt x="581" y="1238"/>
                    <a:pt x="617" y="1217"/>
                  </a:cubicBezTo>
                  <a:lnTo>
                    <a:pt x="1036" y="975"/>
                  </a:lnTo>
                  <a:close/>
                </a:path>
              </a:pathLst>
            </a:custGeom>
            <a:solidFill>
              <a:srgbClr val="118C3B"/>
            </a:solidFill>
            <a:ln w="28575" cap="flat">
              <a:noFill/>
              <a:prstDash val="solid"/>
              <a:miter lim="800000"/>
            </a:ln>
            <a:effectLst>
              <a:outerShdw blurRad="203200" dist="101600" dir="2700000" algn="tl" rotWithShape="0">
                <a:prstClr val="black">
                  <a:alpha val="28000"/>
                </a:prstClr>
              </a:outerShdw>
            </a:effectLst>
          </p:spPr>
          <p:txBody>
            <a:bodyPr lIns="91440" tIns="45720" rIns="91440" bIns="45720"/>
            <a:p>
              <a:pPr>
                <a:defRPr/>
              </a:pPr>
              <a:endParaRPr lang="zh-CN" altLang="en-US" sz="2400"/>
            </a:p>
          </p:txBody>
        </p:sp>
        <p:grpSp>
          <p:nvGrpSpPr>
            <p:cNvPr id="27" name="组合 26"/>
            <p:cNvGrpSpPr>
              <a:grpSpLocks noChangeAspect="1"/>
            </p:cNvGrpSpPr>
            <p:nvPr/>
          </p:nvGrpSpPr>
          <p:grpSpPr>
            <a:xfrm>
              <a:off x="2833095" y="3313800"/>
              <a:ext cx="949273" cy="812752"/>
              <a:chOff x="2162176" y="-104775"/>
              <a:chExt cx="1655763" cy="1417638"/>
            </a:xfrm>
            <a:solidFill>
              <a:schemeClr val="bg1"/>
            </a:solidFill>
          </p:grpSpPr>
          <p:sp>
            <p:nvSpPr>
              <p:cNvPr id="28" name="Freeform 3767"/>
              <p:cNvSpPr/>
              <p:nvPr>
                <p:custDataLst>
                  <p:tags r:id="rId15"/>
                </p:custDataLst>
              </p:nvPr>
            </p:nvSpPr>
            <p:spPr bwMode="auto">
              <a:xfrm>
                <a:off x="2311401" y="104775"/>
                <a:ext cx="1370013" cy="1208088"/>
              </a:xfrm>
              <a:custGeom>
                <a:avLst/>
                <a:gdLst>
                  <a:gd name="T0" fmla="*/ 231 w 431"/>
                  <a:gd name="T1" fmla="*/ 6 h 380"/>
                  <a:gd name="T2" fmla="*/ 190 w 431"/>
                  <a:gd name="T3" fmla="*/ 7 h 380"/>
                  <a:gd name="T4" fmla="*/ 20 w 431"/>
                  <a:gd name="T5" fmla="*/ 106 h 380"/>
                  <a:gd name="T6" fmla="*/ 0 w 431"/>
                  <a:gd name="T7" fmla="*/ 142 h 380"/>
                  <a:gd name="T8" fmla="*/ 0 w 431"/>
                  <a:gd name="T9" fmla="*/ 357 h 380"/>
                  <a:gd name="T10" fmla="*/ 24 w 431"/>
                  <a:gd name="T11" fmla="*/ 380 h 380"/>
                  <a:gd name="T12" fmla="*/ 124 w 431"/>
                  <a:gd name="T13" fmla="*/ 380 h 380"/>
                  <a:gd name="T14" fmla="*/ 148 w 431"/>
                  <a:gd name="T15" fmla="*/ 357 h 380"/>
                  <a:gd name="T16" fmla="*/ 148 w 431"/>
                  <a:gd name="T17" fmla="*/ 258 h 380"/>
                  <a:gd name="T18" fmla="*/ 171 w 431"/>
                  <a:gd name="T19" fmla="*/ 235 h 380"/>
                  <a:gd name="T20" fmla="*/ 260 w 431"/>
                  <a:gd name="T21" fmla="*/ 235 h 380"/>
                  <a:gd name="T22" fmla="*/ 283 w 431"/>
                  <a:gd name="T23" fmla="*/ 258 h 380"/>
                  <a:gd name="T24" fmla="*/ 283 w 431"/>
                  <a:gd name="T25" fmla="*/ 357 h 380"/>
                  <a:gd name="T26" fmla="*/ 307 w 431"/>
                  <a:gd name="T27" fmla="*/ 380 h 380"/>
                  <a:gd name="T28" fmla="*/ 407 w 431"/>
                  <a:gd name="T29" fmla="*/ 380 h 380"/>
                  <a:gd name="T30" fmla="*/ 431 w 431"/>
                  <a:gd name="T31" fmla="*/ 357 h 380"/>
                  <a:gd name="T32" fmla="*/ 431 w 431"/>
                  <a:gd name="T33" fmla="*/ 142 h 380"/>
                  <a:gd name="T34" fmla="*/ 410 w 431"/>
                  <a:gd name="T35" fmla="*/ 107 h 380"/>
                  <a:gd name="T36" fmla="*/ 231 w 431"/>
                  <a:gd name="T37" fmla="*/ 6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31" h="380">
                    <a:moveTo>
                      <a:pt x="231" y="6"/>
                    </a:moveTo>
                    <a:cubicBezTo>
                      <a:pt x="220" y="0"/>
                      <a:pt x="201" y="0"/>
                      <a:pt x="190" y="7"/>
                    </a:cubicBezTo>
                    <a:cubicBezTo>
                      <a:pt x="20" y="106"/>
                      <a:pt x="20" y="106"/>
                      <a:pt x="20" y="106"/>
                    </a:cubicBezTo>
                    <a:cubicBezTo>
                      <a:pt x="9" y="113"/>
                      <a:pt x="0" y="129"/>
                      <a:pt x="0" y="142"/>
                    </a:cubicBezTo>
                    <a:cubicBezTo>
                      <a:pt x="0" y="357"/>
                      <a:pt x="0" y="357"/>
                      <a:pt x="0" y="357"/>
                    </a:cubicBezTo>
                    <a:cubicBezTo>
                      <a:pt x="0" y="370"/>
                      <a:pt x="10" y="380"/>
                      <a:pt x="24" y="380"/>
                    </a:cubicBezTo>
                    <a:cubicBezTo>
                      <a:pt x="124" y="380"/>
                      <a:pt x="124" y="380"/>
                      <a:pt x="124" y="380"/>
                    </a:cubicBezTo>
                    <a:cubicBezTo>
                      <a:pt x="137" y="380"/>
                      <a:pt x="148" y="370"/>
                      <a:pt x="148" y="357"/>
                    </a:cubicBezTo>
                    <a:cubicBezTo>
                      <a:pt x="148" y="258"/>
                      <a:pt x="148" y="258"/>
                      <a:pt x="148" y="258"/>
                    </a:cubicBezTo>
                    <a:cubicBezTo>
                      <a:pt x="148" y="245"/>
                      <a:pt x="158" y="235"/>
                      <a:pt x="171" y="235"/>
                    </a:cubicBezTo>
                    <a:cubicBezTo>
                      <a:pt x="260" y="235"/>
                      <a:pt x="260" y="235"/>
                      <a:pt x="260" y="235"/>
                    </a:cubicBezTo>
                    <a:cubicBezTo>
                      <a:pt x="273" y="235"/>
                      <a:pt x="283" y="245"/>
                      <a:pt x="283" y="258"/>
                    </a:cubicBezTo>
                    <a:cubicBezTo>
                      <a:pt x="283" y="357"/>
                      <a:pt x="283" y="357"/>
                      <a:pt x="283" y="357"/>
                    </a:cubicBezTo>
                    <a:cubicBezTo>
                      <a:pt x="283" y="370"/>
                      <a:pt x="294" y="380"/>
                      <a:pt x="307" y="380"/>
                    </a:cubicBezTo>
                    <a:cubicBezTo>
                      <a:pt x="407" y="380"/>
                      <a:pt x="407" y="380"/>
                      <a:pt x="407" y="380"/>
                    </a:cubicBezTo>
                    <a:cubicBezTo>
                      <a:pt x="420" y="380"/>
                      <a:pt x="431" y="370"/>
                      <a:pt x="431" y="357"/>
                    </a:cubicBezTo>
                    <a:cubicBezTo>
                      <a:pt x="431" y="142"/>
                      <a:pt x="431" y="142"/>
                      <a:pt x="431" y="142"/>
                    </a:cubicBezTo>
                    <a:cubicBezTo>
                      <a:pt x="431" y="129"/>
                      <a:pt x="422" y="113"/>
                      <a:pt x="410" y="107"/>
                    </a:cubicBezTo>
                    <a:lnTo>
                      <a:pt x="231" y="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p>
                <a:pPr>
                  <a:defRPr/>
                </a:pPr>
                <a:endParaRPr lang="zh-CN" altLang="en-US" sz="2400">
                  <a:solidFill>
                    <a:schemeClr val="bg1"/>
                  </a:solidFill>
                </a:endParaRPr>
              </a:p>
            </p:txBody>
          </p:sp>
          <p:sp>
            <p:nvSpPr>
              <p:cNvPr id="29" name="Freeform 3768"/>
              <p:cNvSpPr/>
              <p:nvPr>
                <p:custDataLst>
                  <p:tags r:id="rId16"/>
                </p:custDataLst>
              </p:nvPr>
            </p:nvSpPr>
            <p:spPr bwMode="auto">
              <a:xfrm>
                <a:off x="2162176" y="-104775"/>
                <a:ext cx="1655763" cy="552450"/>
              </a:xfrm>
              <a:custGeom>
                <a:avLst/>
                <a:gdLst>
                  <a:gd name="T0" fmla="*/ 516 w 521"/>
                  <a:gd name="T1" fmla="*/ 165 h 174"/>
                  <a:gd name="T2" fmla="*/ 487 w 521"/>
                  <a:gd name="T3" fmla="*/ 167 h 174"/>
                  <a:gd name="T4" fmla="*/ 276 w 521"/>
                  <a:gd name="T5" fmla="*/ 45 h 174"/>
                  <a:gd name="T6" fmla="*/ 235 w 521"/>
                  <a:gd name="T7" fmla="*/ 45 h 174"/>
                  <a:gd name="T8" fmla="*/ 34 w 521"/>
                  <a:gd name="T9" fmla="*/ 167 h 174"/>
                  <a:gd name="T10" fmla="*/ 5 w 521"/>
                  <a:gd name="T11" fmla="*/ 165 h 174"/>
                  <a:gd name="T12" fmla="*/ 16 w 521"/>
                  <a:gd name="T13" fmla="*/ 138 h 174"/>
                  <a:gd name="T14" fmla="*/ 235 w 521"/>
                  <a:gd name="T15" fmla="*/ 7 h 174"/>
                  <a:gd name="T16" fmla="*/ 276 w 521"/>
                  <a:gd name="T17" fmla="*/ 6 h 174"/>
                  <a:gd name="T18" fmla="*/ 504 w 521"/>
                  <a:gd name="T19" fmla="*/ 139 h 174"/>
                  <a:gd name="T20" fmla="*/ 516 w 521"/>
                  <a:gd name="T21" fmla="*/ 165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21" h="174">
                    <a:moveTo>
                      <a:pt x="516" y="165"/>
                    </a:moveTo>
                    <a:cubicBezTo>
                      <a:pt x="512" y="173"/>
                      <a:pt x="499" y="174"/>
                      <a:pt x="487" y="167"/>
                    </a:cubicBezTo>
                    <a:cubicBezTo>
                      <a:pt x="276" y="45"/>
                      <a:pt x="276" y="45"/>
                      <a:pt x="276" y="45"/>
                    </a:cubicBezTo>
                    <a:cubicBezTo>
                      <a:pt x="265" y="38"/>
                      <a:pt x="247" y="38"/>
                      <a:pt x="235" y="45"/>
                    </a:cubicBezTo>
                    <a:cubicBezTo>
                      <a:pt x="34" y="167"/>
                      <a:pt x="34" y="167"/>
                      <a:pt x="34" y="167"/>
                    </a:cubicBezTo>
                    <a:cubicBezTo>
                      <a:pt x="22" y="174"/>
                      <a:pt x="9" y="173"/>
                      <a:pt x="5" y="165"/>
                    </a:cubicBezTo>
                    <a:cubicBezTo>
                      <a:pt x="0" y="157"/>
                      <a:pt x="5" y="145"/>
                      <a:pt x="16" y="138"/>
                    </a:cubicBezTo>
                    <a:cubicBezTo>
                      <a:pt x="235" y="7"/>
                      <a:pt x="235" y="7"/>
                      <a:pt x="235" y="7"/>
                    </a:cubicBezTo>
                    <a:cubicBezTo>
                      <a:pt x="246" y="0"/>
                      <a:pt x="265" y="0"/>
                      <a:pt x="276" y="6"/>
                    </a:cubicBezTo>
                    <a:cubicBezTo>
                      <a:pt x="504" y="139"/>
                      <a:pt x="504" y="139"/>
                      <a:pt x="504" y="139"/>
                    </a:cubicBezTo>
                    <a:cubicBezTo>
                      <a:pt x="515" y="145"/>
                      <a:pt x="521" y="157"/>
                      <a:pt x="516" y="1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p>
                <a:pPr>
                  <a:defRPr/>
                </a:pPr>
                <a:endParaRPr lang="zh-CN" altLang="en-US" sz="2400">
                  <a:solidFill>
                    <a:schemeClr val="bg1"/>
                  </a:solidFill>
                </a:endParaRPr>
              </a:p>
            </p:txBody>
          </p:sp>
        </p:grpSp>
      </p:grpSp>
      <p:grpSp>
        <p:nvGrpSpPr>
          <p:cNvPr id="30" name="组合 29"/>
          <p:cNvGrpSpPr>
            <a:grpSpLocks noChangeAspect="1"/>
          </p:cNvGrpSpPr>
          <p:nvPr/>
        </p:nvGrpSpPr>
        <p:grpSpPr>
          <a:xfrm>
            <a:off x="1147021" y="3528882"/>
            <a:ext cx="2134803" cy="2396396"/>
            <a:chOff x="860266" y="2855462"/>
            <a:chExt cx="1601102" cy="1797297"/>
          </a:xfrm>
        </p:grpSpPr>
        <p:sp>
          <p:nvSpPr>
            <p:cNvPr id="31" name="Freeform 13"/>
            <p:cNvSpPr/>
            <p:nvPr>
              <p:custDataLst>
                <p:tags r:id="rId17"/>
              </p:custDataLst>
            </p:nvPr>
          </p:nvSpPr>
          <p:spPr bwMode="auto">
            <a:xfrm>
              <a:off x="860266" y="2855462"/>
              <a:ext cx="1601102" cy="1797297"/>
            </a:xfrm>
            <a:custGeom>
              <a:avLst/>
              <a:gdLst>
                <a:gd name="T0" fmla="*/ 1036 w 1102"/>
                <a:gd name="T1" fmla="*/ 975 h 1238"/>
                <a:gd name="T2" fmla="*/ 1102 w 1102"/>
                <a:gd name="T3" fmla="*/ 861 h 1238"/>
                <a:gd name="T4" fmla="*/ 1102 w 1102"/>
                <a:gd name="T5" fmla="*/ 377 h 1238"/>
                <a:gd name="T6" fmla="*/ 1036 w 1102"/>
                <a:gd name="T7" fmla="*/ 262 h 1238"/>
                <a:gd name="T8" fmla="*/ 617 w 1102"/>
                <a:gd name="T9" fmla="*/ 21 h 1238"/>
                <a:gd name="T10" fmla="*/ 485 w 1102"/>
                <a:gd name="T11" fmla="*/ 21 h 1238"/>
                <a:gd name="T12" fmla="*/ 66 w 1102"/>
                <a:gd name="T13" fmla="*/ 262 h 1238"/>
                <a:gd name="T14" fmla="*/ 0 w 1102"/>
                <a:gd name="T15" fmla="*/ 377 h 1238"/>
                <a:gd name="T16" fmla="*/ 0 w 1102"/>
                <a:gd name="T17" fmla="*/ 861 h 1238"/>
                <a:gd name="T18" fmla="*/ 66 w 1102"/>
                <a:gd name="T19" fmla="*/ 975 h 1238"/>
                <a:gd name="T20" fmla="*/ 485 w 1102"/>
                <a:gd name="T21" fmla="*/ 1217 h 1238"/>
                <a:gd name="T22" fmla="*/ 617 w 1102"/>
                <a:gd name="T23" fmla="*/ 1217 h 1238"/>
                <a:gd name="T24" fmla="*/ 1036 w 1102"/>
                <a:gd name="T25" fmla="*/ 975 h 1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02" h="1238">
                  <a:moveTo>
                    <a:pt x="1036" y="975"/>
                  </a:moveTo>
                  <a:cubicBezTo>
                    <a:pt x="1073" y="954"/>
                    <a:pt x="1102" y="903"/>
                    <a:pt x="1102" y="861"/>
                  </a:cubicBezTo>
                  <a:cubicBezTo>
                    <a:pt x="1102" y="377"/>
                    <a:pt x="1102" y="377"/>
                    <a:pt x="1102" y="377"/>
                  </a:cubicBezTo>
                  <a:cubicBezTo>
                    <a:pt x="1102" y="335"/>
                    <a:pt x="1073" y="283"/>
                    <a:pt x="1036" y="262"/>
                  </a:cubicBezTo>
                  <a:cubicBezTo>
                    <a:pt x="617" y="21"/>
                    <a:pt x="617" y="21"/>
                    <a:pt x="617" y="21"/>
                  </a:cubicBezTo>
                  <a:cubicBezTo>
                    <a:pt x="581" y="0"/>
                    <a:pt x="521" y="0"/>
                    <a:pt x="485" y="21"/>
                  </a:cubicBezTo>
                  <a:cubicBezTo>
                    <a:pt x="66" y="262"/>
                    <a:pt x="66" y="262"/>
                    <a:pt x="66" y="262"/>
                  </a:cubicBezTo>
                  <a:cubicBezTo>
                    <a:pt x="30" y="283"/>
                    <a:pt x="0" y="335"/>
                    <a:pt x="0" y="377"/>
                  </a:cubicBezTo>
                  <a:cubicBezTo>
                    <a:pt x="0" y="861"/>
                    <a:pt x="0" y="861"/>
                    <a:pt x="0" y="861"/>
                  </a:cubicBezTo>
                  <a:cubicBezTo>
                    <a:pt x="0" y="903"/>
                    <a:pt x="30" y="954"/>
                    <a:pt x="66" y="975"/>
                  </a:cubicBezTo>
                  <a:cubicBezTo>
                    <a:pt x="485" y="1217"/>
                    <a:pt x="485" y="1217"/>
                    <a:pt x="485" y="1217"/>
                  </a:cubicBezTo>
                  <a:cubicBezTo>
                    <a:pt x="521" y="1238"/>
                    <a:pt x="581" y="1238"/>
                    <a:pt x="617" y="1217"/>
                  </a:cubicBezTo>
                  <a:lnTo>
                    <a:pt x="1036" y="975"/>
                  </a:lnTo>
                  <a:close/>
                </a:path>
              </a:pathLst>
            </a:custGeom>
            <a:solidFill>
              <a:srgbClr val="118C3B"/>
            </a:solidFill>
            <a:ln w="28575">
              <a:noFill/>
            </a:ln>
            <a:effectLst>
              <a:outerShdw blurRad="203200" dist="1016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p>
              <a:pPr algn="ctr">
                <a:defRPr/>
              </a:pPr>
              <a:endParaRPr lang="zh-CN" altLang="en-US" sz="2400"/>
            </a:p>
          </p:txBody>
        </p:sp>
        <p:sp>
          <p:nvSpPr>
            <p:cNvPr id="32" name="Freeform 43"/>
            <p:cNvSpPr>
              <a:spLocks noEditPoints="1"/>
            </p:cNvSpPr>
            <p:nvPr>
              <p:custDataLst>
                <p:tags r:id="rId18"/>
              </p:custDataLst>
            </p:nvPr>
          </p:nvSpPr>
          <p:spPr bwMode="auto">
            <a:xfrm>
              <a:off x="1196579" y="3348038"/>
              <a:ext cx="906065" cy="812006"/>
            </a:xfrm>
            <a:custGeom>
              <a:avLst/>
              <a:gdLst>
                <a:gd name="T0" fmla="*/ 843406 w 116"/>
                <a:gd name="T1" fmla="*/ 729393 h 104"/>
                <a:gd name="T2" fmla="*/ 676807 w 116"/>
                <a:gd name="T3" fmla="*/ 864851 h 104"/>
                <a:gd name="T4" fmla="*/ 1155778 w 116"/>
                <a:gd name="T5" fmla="*/ 1083669 h 104"/>
                <a:gd name="T6" fmla="*/ 1207840 w 116"/>
                <a:gd name="T7" fmla="*/ 885691 h 104"/>
                <a:gd name="T8" fmla="*/ 843406 w 116"/>
                <a:gd name="T9" fmla="*/ 729393 h 104"/>
                <a:gd name="T10" fmla="*/ 1155778 w 116"/>
                <a:gd name="T11" fmla="*/ 20840 h 104"/>
                <a:gd name="T12" fmla="*/ 676807 w 116"/>
                <a:gd name="T13" fmla="*/ 250077 h 104"/>
                <a:gd name="T14" fmla="*/ 801756 w 116"/>
                <a:gd name="T15" fmla="*/ 333437 h 104"/>
                <a:gd name="T16" fmla="*/ 0 w 116"/>
                <a:gd name="T17" fmla="*/ 864851 h 104"/>
                <a:gd name="T18" fmla="*/ 31237 w 116"/>
                <a:gd name="T19" fmla="*/ 1062829 h 104"/>
                <a:gd name="T20" fmla="*/ 968354 w 116"/>
                <a:gd name="T21" fmla="*/ 458475 h 104"/>
                <a:gd name="T22" fmla="*/ 1103716 w 116"/>
                <a:gd name="T23" fmla="*/ 541835 h 104"/>
                <a:gd name="T24" fmla="*/ 1155778 w 116"/>
                <a:gd name="T25" fmla="*/ 20840 h 104"/>
                <a:gd name="T26" fmla="*/ 72887 w 116"/>
                <a:gd name="T27" fmla="*/ 0 h 104"/>
                <a:gd name="T28" fmla="*/ 114537 w 116"/>
                <a:gd name="T29" fmla="*/ 531415 h 104"/>
                <a:gd name="T30" fmla="*/ 249898 w 116"/>
                <a:gd name="T31" fmla="*/ 437636 h 104"/>
                <a:gd name="T32" fmla="*/ 374847 w 116"/>
                <a:gd name="T33" fmla="*/ 604354 h 104"/>
                <a:gd name="T34" fmla="*/ 541446 w 116"/>
                <a:gd name="T35" fmla="*/ 489735 h 104"/>
                <a:gd name="T36" fmla="*/ 416497 w 116"/>
                <a:gd name="T37" fmla="*/ 333437 h 104"/>
                <a:gd name="T38" fmla="*/ 551858 w 116"/>
                <a:gd name="T39" fmla="*/ 250077 h 104"/>
                <a:gd name="T40" fmla="*/ 72887 w 116"/>
                <a:gd name="T41" fmla="*/ 0 h 10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16" h="104">
                  <a:moveTo>
                    <a:pt x="81" y="70"/>
                  </a:moveTo>
                  <a:cubicBezTo>
                    <a:pt x="76" y="75"/>
                    <a:pt x="70" y="79"/>
                    <a:pt x="65" y="83"/>
                  </a:cubicBezTo>
                  <a:cubicBezTo>
                    <a:pt x="88" y="99"/>
                    <a:pt x="110" y="104"/>
                    <a:pt x="111" y="104"/>
                  </a:cubicBezTo>
                  <a:cubicBezTo>
                    <a:pt x="116" y="85"/>
                    <a:pt x="116" y="85"/>
                    <a:pt x="116" y="85"/>
                  </a:cubicBezTo>
                  <a:cubicBezTo>
                    <a:pt x="115" y="85"/>
                    <a:pt x="100" y="81"/>
                    <a:pt x="81" y="70"/>
                  </a:cubicBezTo>
                  <a:moveTo>
                    <a:pt x="111" y="2"/>
                  </a:moveTo>
                  <a:cubicBezTo>
                    <a:pt x="65" y="24"/>
                    <a:pt x="65" y="24"/>
                    <a:pt x="65" y="24"/>
                  </a:cubicBezTo>
                  <a:cubicBezTo>
                    <a:pt x="77" y="32"/>
                    <a:pt x="77" y="32"/>
                    <a:pt x="77" y="32"/>
                  </a:cubicBezTo>
                  <a:cubicBezTo>
                    <a:pt x="49" y="72"/>
                    <a:pt x="0" y="83"/>
                    <a:pt x="0" y="83"/>
                  </a:cubicBezTo>
                  <a:cubicBezTo>
                    <a:pt x="3" y="102"/>
                    <a:pt x="3" y="102"/>
                    <a:pt x="3" y="102"/>
                  </a:cubicBezTo>
                  <a:cubicBezTo>
                    <a:pt x="6" y="102"/>
                    <a:pt x="60" y="90"/>
                    <a:pt x="93" y="44"/>
                  </a:cubicBezTo>
                  <a:cubicBezTo>
                    <a:pt x="106" y="52"/>
                    <a:pt x="106" y="52"/>
                    <a:pt x="106" y="52"/>
                  </a:cubicBezTo>
                  <a:cubicBezTo>
                    <a:pt x="111" y="2"/>
                    <a:pt x="111" y="2"/>
                    <a:pt x="111" y="2"/>
                  </a:cubicBezTo>
                  <a:moveTo>
                    <a:pt x="7" y="0"/>
                  </a:moveTo>
                  <a:cubicBezTo>
                    <a:pt x="11" y="51"/>
                    <a:pt x="11" y="51"/>
                    <a:pt x="11" y="51"/>
                  </a:cubicBezTo>
                  <a:cubicBezTo>
                    <a:pt x="24" y="42"/>
                    <a:pt x="24" y="42"/>
                    <a:pt x="24" y="42"/>
                  </a:cubicBezTo>
                  <a:cubicBezTo>
                    <a:pt x="28" y="48"/>
                    <a:pt x="32" y="54"/>
                    <a:pt x="36" y="58"/>
                  </a:cubicBezTo>
                  <a:cubicBezTo>
                    <a:pt x="41" y="55"/>
                    <a:pt x="47" y="51"/>
                    <a:pt x="52" y="47"/>
                  </a:cubicBezTo>
                  <a:cubicBezTo>
                    <a:pt x="48" y="42"/>
                    <a:pt x="44" y="37"/>
                    <a:pt x="40" y="32"/>
                  </a:cubicBezTo>
                  <a:cubicBezTo>
                    <a:pt x="53" y="24"/>
                    <a:pt x="53" y="24"/>
                    <a:pt x="53" y="24"/>
                  </a:cubicBezTo>
                  <a:cubicBezTo>
                    <a:pt x="7" y="0"/>
                    <a:pt x="7" y="0"/>
                    <a:pt x="7" y="0"/>
                  </a:cubicBezTo>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lIns="91440" tIns="45720" rIns="91440" bIns="45720"/>
            <a:p>
              <a:endParaRPr lang="zh-CN" altLang="en-US" sz="2400"/>
            </a:p>
          </p:txBody>
        </p:sp>
      </p:grpSp>
      <p:sp>
        <p:nvSpPr>
          <p:cNvPr id="34" name="TextBox 55"/>
          <p:cNvSpPr txBox="1"/>
          <p:nvPr/>
        </p:nvSpPr>
        <p:spPr>
          <a:xfrm>
            <a:off x="7289800" y="2436495"/>
            <a:ext cx="3383280" cy="521970"/>
          </a:xfrm>
          <a:prstGeom prst="rect">
            <a:avLst/>
          </a:prstGeom>
          <a:noFill/>
        </p:spPr>
        <p:txBody>
          <a:bodyPr wrap="none" rtlCol="0">
            <a:spAutoFit/>
          </a:bodyPr>
          <a:p>
            <a:r>
              <a:rPr lang="zh-CN" altLang="en-US" sz="2800" b="1" dirty="0">
                <a:solidFill>
                  <a:srgbClr val="118B3B"/>
                </a:solidFill>
                <a:latin typeface="微软雅黑" panose="020B0503020204020204" pitchFamily="34" charset="-122"/>
                <a:ea typeface="微软雅黑" panose="020B0503020204020204" pitchFamily="34" charset="-122"/>
              </a:rPr>
              <a:t>建构结构化知识体系</a:t>
            </a:r>
            <a:endParaRPr lang="zh-CN" altLang="en-US" sz="2800" b="1" dirty="0">
              <a:solidFill>
                <a:srgbClr val="118B3B"/>
              </a:solidFill>
              <a:latin typeface="微软雅黑" panose="020B0503020204020204" pitchFamily="34" charset="-122"/>
              <a:ea typeface="微软雅黑" panose="020B0503020204020204" pitchFamily="34" charset="-122"/>
            </a:endParaRPr>
          </a:p>
        </p:txBody>
      </p:sp>
      <p:sp>
        <p:nvSpPr>
          <p:cNvPr id="38" name="TextBox 58"/>
          <p:cNvSpPr txBox="1"/>
          <p:nvPr/>
        </p:nvSpPr>
        <p:spPr>
          <a:xfrm>
            <a:off x="7289800" y="3547110"/>
            <a:ext cx="3383280" cy="521970"/>
          </a:xfrm>
          <a:prstGeom prst="rect">
            <a:avLst/>
          </a:prstGeom>
          <a:noFill/>
        </p:spPr>
        <p:txBody>
          <a:bodyPr wrap="none" rtlCol="0">
            <a:spAutoFit/>
          </a:bodyPr>
          <a:p>
            <a:r>
              <a:rPr lang="zh-CN" altLang="en-US" sz="2800" b="1" dirty="0">
                <a:solidFill>
                  <a:srgbClr val="90CE4F"/>
                </a:solidFill>
                <a:latin typeface="微软雅黑" panose="020B0503020204020204" pitchFamily="34" charset="-122"/>
                <a:ea typeface="微软雅黑" panose="020B0503020204020204" pitchFamily="34" charset="-122"/>
              </a:rPr>
              <a:t>形成基本思路和方法</a:t>
            </a:r>
            <a:endParaRPr lang="zh-CN" altLang="en-US" sz="2800" b="1" dirty="0">
              <a:solidFill>
                <a:srgbClr val="90CE4F"/>
              </a:solidFill>
              <a:latin typeface="微软雅黑" panose="020B0503020204020204" pitchFamily="34" charset="-122"/>
              <a:ea typeface="微软雅黑" panose="020B0503020204020204" pitchFamily="34" charset="-122"/>
            </a:endParaRPr>
          </a:p>
        </p:txBody>
      </p:sp>
      <p:sp>
        <p:nvSpPr>
          <p:cNvPr id="41" name="TextBox 61"/>
          <p:cNvSpPr txBox="1"/>
          <p:nvPr/>
        </p:nvSpPr>
        <p:spPr>
          <a:xfrm>
            <a:off x="7289800" y="4733925"/>
            <a:ext cx="3383280" cy="521970"/>
          </a:xfrm>
          <a:prstGeom prst="rect">
            <a:avLst/>
          </a:prstGeom>
          <a:noFill/>
        </p:spPr>
        <p:txBody>
          <a:bodyPr wrap="none" rtlCol="0">
            <a:spAutoFit/>
          </a:bodyPr>
          <a:p>
            <a:r>
              <a:rPr lang="zh-CN" altLang="en-GB" sz="2800" b="1" dirty="0">
                <a:solidFill>
                  <a:srgbClr val="118B3B"/>
                </a:solidFill>
                <a:latin typeface="微软雅黑" panose="020B0503020204020204" pitchFamily="34" charset="-122"/>
                <a:ea typeface="微软雅黑" panose="020B0503020204020204" pitchFamily="34" charset="-122"/>
              </a:rPr>
              <a:t>促进学生素养的发展</a:t>
            </a:r>
            <a:endParaRPr lang="zh-CN" altLang="en-GB" sz="2800" b="1" dirty="0">
              <a:solidFill>
                <a:srgbClr val="118B3B"/>
              </a:solidFill>
              <a:latin typeface="微软雅黑" panose="020B0503020204020204" pitchFamily="34" charset="-122"/>
              <a:ea typeface="微软雅黑" panose="020B0503020204020204" pitchFamily="34" charset="-122"/>
            </a:endParaRPr>
          </a:p>
        </p:txBody>
      </p:sp>
      <p:sp>
        <p:nvSpPr>
          <p:cNvPr id="43" name="Freeform 13"/>
          <p:cNvSpPr/>
          <p:nvPr/>
        </p:nvSpPr>
        <p:spPr bwMode="auto">
          <a:xfrm>
            <a:off x="6336704" y="3424129"/>
            <a:ext cx="681840" cy="765391"/>
          </a:xfrm>
          <a:custGeom>
            <a:avLst/>
            <a:gdLst>
              <a:gd name="T0" fmla="*/ 1036 w 1102"/>
              <a:gd name="T1" fmla="*/ 975 h 1238"/>
              <a:gd name="T2" fmla="*/ 1102 w 1102"/>
              <a:gd name="T3" fmla="*/ 861 h 1238"/>
              <a:gd name="T4" fmla="*/ 1102 w 1102"/>
              <a:gd name="T5" fmla="*/ 377 h 1238"/>
              <a:gd name="T6" fmla="*/ 1036 w 1102"/>
              <a:gd name="T7" fmla="*/ 262 h 1238"/>
              <a:gd name="T8" fmla="*/ 617 w 1102"/>
              <a:gd name="T9" fmla="*/ 21 h 1238"/>
              <a:gd name="T10" fmla="*/ 485 w 1102"/>
              <a:gd name="T11" fmla="*/ 21 h 1238"/>
              <a:gd name="T12" fmla="*/ 66 w 1102"/>
              <a:gd name="T13" fmla="*/ 262 h 1238"/>
              <a:gd name="T14" fmla="*/ 0 w 1102"/>
              <a:gd name="T15" fmla="*/ 377 h 1238"/>
              <a:gd name="T16" fmla="*/ 0 w 1102"/>
              <a:gd name="T17" fmla="*/ 861 h 1238"/>
              <a:gd name="T18" fmla="*/ 66 w 1102"/>
              <a:gd name="T19" fmla="*/ 975 h 1238"/>
              <a:gd name="T20" fmla="*/ 485 w 1102"/>
              <a:gd name="T21" fmla="*/ 1217 h 1238"/>
              <a:gd name="T22" fmla="*/ 617 w 1102"/>
              <a:gd name="T23" fmla="*/ 1217 h 1238"/>
              <a:gd name="T24" fmla="*/ 1036 w 1102"/>
              <a:gd name="T25" fmla="*/ 975 h 1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02" h="1238">
                <a:moveTo>
                  <a:pt x="1036" y="975"/>
                </a:moveTo>
                <a:cubicBezTo>
                  <a:pt x="1073" y="954"/>
                  <a:pt x="1102" y="903"/>
                  <a:pt x="1102" y="861"/>
                </a:cubicBezTo>
                <a:cubicBezTo>
                  <a:pt x="1102" y="377"/>
                  <a:pt x="1102" y="377"/>
                  <a:pt x="1102" y="377"/>
                </a:cubicBezTo>
                <a:cubicBezTo>
                  <a:pt x="1102" y="335"/>
                  <a:pt x="1073" y="283"/>
                  <a:pt x="1036" y="262"/>
                </a:cubicBezTo>
                <a:cubicBezTo>
                  <a:pt x="617" y="21"/>
                  <a:pt x="617" y="21"/>
                  <a:pt x="617" y="21"/>
                </a:cubicBezTo>
                <a:cubicBezTo>
                  <a:pt x="581" y="0"/>
                  <a:pt x="521" y="0"/>
                  <a:pt x="485" y="21"/>
                </a:cubicBezTo>
                <a:cubicBezTo>
                  <a:pt x="66" y="262"/>
                  <a:pt x="66" y="262"/>
                  <a:pt x="66" y="262"/>
                </a:cubicBezTo>
                <a:cubicBezTo>
                  <a:pt x="30" y="283"/>
                  <a:pt x="0" y="335"/>
                  <a:pt x="0" y="377"/>
                </a:cubicBezTo>
                <a:cubicBezTo>
                  <a:pt x="0" y="861"/>
                  <a:pt x="0" y="861"/>
                  <a:pt x="0" y="861"/>
                </a:cubicBezTo>
                <a:cubicBezTo>
                  <a:pt x="0" y="903"/>
                  <a:pt x="30" y="954"/>
                  <a:pt x="66" y="975"/>
                </a:cubicBezTo>
                <a:cubicBezTo>
                  <a:pt x="485" y="1217"/>
                  <a:pt x="485" y="1217"/>
                  <a:pt x="485" y="1217"/>
                </a:cubicBezTo>
                <a:cubicBezTo>
                  <a:pt x="521" y="1238"/>
                  <a:pt x="581" y="1238"/>
                  <a:pt x="617" y="1217"/>
                </a:cubicBezTo>
                <a:lnTo>
                  <a:pt x="1036" y="975"/>
                </a:lnTo>
                <a:close/>
              </a:path>
            </a:pathLst>
          </a:custGeom>
          <a:gradFill>
            <a:gsLst>
              <a:gs pos="64000">
                <a:srgbClr val="D9D9D9"/>
              </a:gs>
              <a:gs pos="32000">
                <a:schemeClr val="bg1">
                  <a:lumMod val="95000"/>
                </a:schemeClr>
              </a:gs>
              <a:gs pos="0">
                <a:schemeClr val="bg1">
                  <a:lumMod val="85000"/>
                </a:schemeClr>
              </a:gs>
              <a:gs pos="100000">
                <a:schemeClr val="bg1">
                  <a:lumMod val="95000"/>
                </a:schemeClr>
              </a:gs>
            </a:gsLst>
            <a:lin ang="5400000" scaled="0"/>
          </a:gradFill>
          <a:ln w="28575">
            <a:solidFill>
              <a:schemeClr val="bg1">
                <a:lumMod val="85000"/>
              </a:schemeClr>
            </a:solidFill>
          </a:ln>
          <a:effectLst>
            <a:outerShdw blurRad="203200" dist="1016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p>
            <a:pPr algn="ctr">
              <a:defRPr/>
            </a:pPr>
            <a:r>
              <a:rPr lang="en-US" altLang="zh-CN" sz="3200" dirty="0">
                <a:solidFill>
                  <a:srgbClr val="90CE4F"/>
                </a:solidFill>
              </a:rPr>
              <a:t>02</a:t>
            </a:r>
            <a:endParaRPr lang="zh-CN" altLang="en-US" sz="3200" dirty="0">
              <a:solidFill>
                <a:srgbClr val="90CE4F"/>
              </a:solidFill>
            </a:endParaRPr>
          </a:p>
        </p:txBody>
      </p:sp>
      <p:sp>
        <p:nvSpPr>
          <p:cNvPr id="44" name="Freeform 13"/>
          <p:cNvSpPr/>
          <p:nvPr/>
        </p:nvSpPr>
        <p:spPr bwMode="auto">
          <a:xfrm>
            <a:off x="6336704" y="2286723"/>
            <a:ext cx="681840" cy="765391"/>
          </a:xfrm>
          <a:custGeom>
            <a:avLst/>
            <a:gdLst>
              <a:gd name="T0" fmla="*/ 1036 w 1102"/>
              <a:gd name="T1" fmla="*/ 975 h 1238"/>
              <a:gd name="T2" fmla="*/ 1102 w 1102"/>
              <a:gd name="T3" fmla="*/ 861 h 1238"/>
              <a:gd name="T4" fmla="*/ 1102 w 1102"/>
              <a:gd name="T5" fmla="*/ 377 h 1238"/>
              <a:gd name="T6" fmla="*/ 1036 w 1102"/>
              <a:gd name="T7" fmla="*/ 262 h 1238"/>
              <a:gd name="T8" fmla="*/ 617 w 1102"/>
              <a:gd name="T9" fmla="*/ 21 h 1238"/>
              <a:gd name="T10" fmla="*/ 485 w 1102"/>
              <a:gd name="T11" fmla="*/ 21 h 1238"/>
              <a:gd name="T12" fmla="*/ 66 w 1102"/>
              <a:gd name="T13" fmla="*/ 262 h 1238"/>
              <a:gd name="T14" fmla="*/ 0 w 1102"/>
              <a:gd name="T15" fmla="*/ 377 h 1238"/>
              <a:gd name="T16" fmla="*/ 0 w 1102"/>
              <a:gd name="T17" fmla="*/ 861 h 1238"/>
              <a:gd name="T18" fmla="*/ 66 w 1102"/>
              <a:gd name="T19" fmla="*/ 975 h 1238"/>
              <a:gd name="T20" fmla="*/ 485 w 1102"/>
              <a:gd name="T21" fmla="*/ 1217 h 1238"/>
              <a:gd name="T22" fmla="*/ 617 w 1102"/>
              <a:gd name="T23" fmla="*/ 1217 h 1238"/>
              <a:gd name="T24" fmla="*/ 1036 w 1102"/>
              <a:gd name="T25" fmla="*/ 975 h 1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02" h="1238">
                <a:moveTo>
                  <a:pt x="1036" y="975"/>
                </a:moveTo>
                <a:cubicBezTo>
                  <a:pt x="1073" y="954"/>
                  <a:pt x="1102" y="903"/>
                  <a:pt x="1102" y="861"/>
                </a:cubicBezTo>
                <a:cubicBezTo>
                  <a:pt x="1102" y="377"/>
                  <a:pt x="1102" y="377"/>
                  <a:pt x="1102" y="377"/>
                </a:cubicBezTo>
                <a:cubicBezTo>
                  <a:pt x="1102" y="335"/>
                  <a:pt x="1073" y="283"/>
                  <a:pt x="1036" y="262"/>
                </a:cubicBezTo>
                <a:cubicBezTo>
                  <a:pt x="617" y="21"/>
                  <a:pt x="617" y="21"/>
                  <a:pt x="617" y="21"/>
                </a:cubicBezTo>
                <a:cubicBezTo>
                  <a:pt x="581" y="0"/>
                  <a:pt x="521" y="0"/>
                  <a:pt x="485" y="21"/>
                </a:cubicBezTo>
                <a:cubicBezTo>
                  <a:pt x="66" y="262"/>
                  <a:pt x="66" y="262"/>
                  <a:pt x="66" y="262"/>
                </a:cubicBezTo>
                <a:cubicBezTo>
                  <a:pt x="30" y="283"/>
                  <a:pt x="0" y="335"/>
                  <a:pt x="0" y="377"/>
                </a:cubicBezTo>
                <a:cubicBezTo>
                  <a:pt x="0" y="861"/>
                  <a:pt x="0" y="861"/>
                  <a:pt x="0" y="861"/>
                </a:cubicBezTo>
                <a:cubicBezTo>
                  <a:pt x="0" y="903"/>
                  <a:pt x="30" y="954"/>
                  <a:pt x="66" y="975"/>
                </a:cubicBezTo>
                <a:cubicBezTo>
                  <a:pt x="485" y="1217"/>
                  <a:pt x="485" y="1217"/>
                  <a:pt x="485" y="1217"/>
                </a:cubicBezTo>
                <a:cubicBezTo>
                  <a:pt x="521" y="1238"/>
                  <a:pt x="581" y="1238"/>
                  <a:pt x="617" y="1217"/>
                </a:cubicBezTo>
                <a:lnTo>
                  <a:pt x="1036" y="975"/>
                </a:lnTo>
                <a:close/>
              </a:path>
            </a:pathLst>
          </a:custGeom>
          <a:gradFill>
            <a:gsLst>
              <a:gs pos="64000">
                <a:srgbClr val="D9D9D9"/>
              </a:gs>
              <a:gs pos="32000">
                <a:schemeClr val="bg1">
                  <a:lumMod val="95000"/>
                </a:schemeClr>
              </a:gs>
              <a:gs pos="0">
                <a:schemeClr val="bg1">
                  <a:lumMod val="85000"/>
                </a:schemeClr>
              </a:gs>
              <a:gs pos="100000">
                <a:schemeClr val="bg1">
                  <a:lumMod val="95000"/>
                </a:schemeClr>
              </a:gs>
            </a:gsLst>
            <a:lin ang="5400000" scaled="0"/>
          </a:gradFill>
          <a:ln w="28575">
            <a:solidFill>
              <a:schemeClr val="bg1">
                <a:lumMod val="85000"/>
              </a:schemeClr>
            </a:solidFill>
          </a:ln>
          <a:effectLst>
            <a:outerShdw blurRad="203200" dist="1016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p>
            <a:pPr algn="ctr">
              <a:defRPr/>
            </a:pPr>
            <a:r>
              <a:rPr lang="en-US" altLang="zh-CN" sz="3200" dirty="0">
                <a:solidFill>
                  <a:srgbClr val="118B3B"/>
                </a:solidFill>
              </a:rPr>
              <a:t>01</a:t>
            </a:r>
            <a:endParaRPr lang="zh-CN" altLang="en-US" sz="3200" dirty="0">
              <a:solidFill>
                <a:srgbClr val="118B3B"/>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linds(horizontal)">
                                      <p:cBhvr>
                                        <p:cTn id="7" dur="500"/>
                                        <p:tgtEl>
                                          <p:spTgt spid="34"/>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44"/>
                                        </p:tgtEl>
                                        <p:attrNameLst>
                                          <p:attrName>style.visibility</p:attrName>
                                        </p:attrNameLst>
                                      </p:cBhvr>
                                      <p:to>
                                        <p:strVal val="visible"/>
                                      </p:to>
                                    </p:set>
                                    <p:animEffect transition="in" filter="blinds(horizontal)">
                                      <p:cBhvr>
                                        <p:cTn id="10" dur="500"/>
                                        <p:tgtEl>
                                          <p:spTgt spid="44"/>
                                        </p:tgtEl>
                                      </p:cBhvr>
                                    </p:animEffect>
                                  </p:childTnLst>
                                </p:cTn>
                              </p:par>
                              <p:par>
                                <p:cTn id="11" presetID="3" presetClass="entr" presetSubtype="1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linds(horizont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blinds(horizontal)">
                                      <p:cBhvr>
                                        <p:cTn id="18" dur="500"/>
                                        <p:tgtEl>
                                          <p:spTgt spid="30"/>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8"/>
                                        </p:tgtEl>
                                        <p:attrNameLst>
                                          <p:attrName>style.visibility</p:attrName>
                                        </p:attrNameLst>
                                      </p:cBhvr>
                                      <p:to>
                                        <p:strVal val="visible"/>
                                      </p:to>
                                    </p:set>
                                    <p:animEffect transition="in" filter="blinds(horizontal)">
                                      <p:cBhvr>
                                        <p:cTn id="21" dur="500"/>
                                        <p:tgtEl>
                                          <p:spTgt spid="38"/>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43"/>
                                        </p:tgtEl>
                                        <p:attrNameLst>
                                          <p:attrName>style.visibility</p:attrName>
                                        </p:attrNameLst>
                                      </p:cBhvr>
                                      <p:to>
                                        <p:strVal val="visible"/>
                                      </p:to>
                                    </p:set>
                                    <p:animEffect transition="in" filter="blinds(horizontal)">
                                      <p:cBhvr>
                                        <p:cTn id="24" dur="500"/>
                                        <p:tgtEl>
                                          <p:spTgt spid="43"/>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animEffect transition="in" filter="blinds(horizontal)">
                                      <p:cBhvr>
                                        <p:cTn id="29" dur="500"/>
                                        <p:tgtEl>
                                          <p:spTgt spid="2"/>
                                        </p:tgtEl>
                                      </p:cBhvr>
                                    </p:animEffect>
                                  </p:childTnLst>
                                </p:cTn>
                              </p:par>
                              <p:par>
                                <p:cTn id="30" presetID="3" presetClass="entr" presetSubtype="10" fill="hold" grpId="0" nodeType="with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blinds(horizontal)">
                                      <p:cBhvr>
                                        <p:cTn id="32" dur="500"/>
                                        <p:tgtEl>
                                          <p:spTgt spid="41"/>
                                        </p:tgtEl>
                                      </p:cBhvr>
                                    </p:animEffect>
                                  </p:childTnLst>
                                </p:cTn>
                              </p:par>
                              <p:par>
                                <p:cTn id="33" presetID="3" presetClass="entr" presetSubtype="10" fill="hold" nodeType="with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blinds(horizontal)">
                                      <p:cBhvr>
                                        <p:cTn id="35"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44" grpId="0" animBg="1"/>
      <p:bldP spid="38" grpId="0"/>
      <p:bldP spid="43" grpId="0" animBg="1"/>
      <p:bldP spid="2" grpId="0" animBg="1"/>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4" name="文本框 53"/>
          <p:cNvSpPr txBox="1"/>
          <p:nvPr/>
        </p:nvSpPr>
        <p:spPr>
          <a:xfrm>
            <a:off x="4124400" y="1964615"/>
            <a:ext cx="822322" cy="460375"/>
          </a:xfrm>
          <a:prstGeom prst="rect">
            <a:avLst/>
          </a:prstGeom>
          <a:noFill/>
        </p:spPr>
        <p:txBody>
          <a:bodyPr wrap="square" rtlCol="0">
            <a:spAutoFit/>
          </a:bodyPr>
          <a:lstStyle/>
          <a:p>
            <a:r>
              <a:rPr lang="zh-CN" altLang="en-US" sz="2400" b="1" dirty="0">
                <a:solidFill>
                  <a:schemeClr val="bg1">
                    <a:lumMod val="50000"/>
                  </a:schemeClr>
                </a:solidFill>
                <a:latin typeface="微软雅黑" panose="020B0503020204020204" pitchFamily="34" charset="-122"/>
                <a:ea typeface="微软雅黑" panose="020B0503020204020204" pitchFamily="34" charset="-122"/>
              </a:rPr>
              <a:t>分子</a:t>
            </a:r>
            <a:endParaRPr lang="zh-CN" altLang="en-US" sz="2400" b="1"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55" name="左大括号 54"/>
          <p:cNvSpPr/>
          <p:nvPr/>
        </p:nvSpPr>
        <p:spPr>
          <a:xfrm>
            <a:off x="3254375" y="2239645"/>
            <a:ext cx="807720" cy="2808605"/>
          </a:xfrm>
          <a:prstGeom prst="leftBrace">
            <a:avLst>
              <a:gd name="adj1" fmla="val 213168"/>
              <a:gd name="adj2" fmla="val 50000"/>
            </a:avLst>
          </a:prstGeom>
          <a:ln w="28575">
            <a:solidFill>
              <a:srgbClr val="118C3B"/>
            </a:solidFill>
          </a:ln>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sz="2400">
              <a:solidFill>
                <a:schemeClr val="bg1">
                  <a:lumMod val="50000"/>
                </a:schemeClr>
              </a:solidFill>
            </a:endParaRPr>
          </a:p>
        </p:txBody>
      </p:sp>
      <p:sp>
        <p:nvSpPr>
          <p:cNvPr id="56" name="文本框 55"/>
          <p:cNvSpPr txBox="1"/>
          <p:nvPr/>
        </p:nvSpPr>
        <p:spPr>
          <a:xfrm>
            <a:off x="1156335" y="3331210"/>
            <a:ext cx="1751965" cy="829945"/>
          </a:xfrm>
          <a:prstGeom prst="rect">
            <a:avLst/>
          </a:prstGeom>
          <a:noFill/>
        </p:spPr>
        <p:txBody>
          <a:bodyPr wrap="square" rtlCol="0">
            <a:spAutoFit/>
          </a:bodyPr>
          <a:lstStyle/>
          <a:p>
            <a:pPr algn="ctr"/>
            <a:r>
              <a:rPr lang="zh-CN" altLang="en-US" sz="2400" b="1" dirty="0">
                <a:solidFill>
                  <a:schemeClr val="bg1">
                    <a:lumMod val="50000"/>
                  </a:schemeClr>
                </a:solidFill>
                <a:latin typeface="微软雅黑" panose="020B0503020204020204" pitchFamily="34" charset="-122"/>
                <a:ea typeface="微软雅黑" panose="020B0503020204020204" pitchFamily="34" charset="-122"/>
              </a:rPr>
              <a:t>构成物质的基本微粒</a:t>
            </a:r>
            <a:endParaRPr lang="zh-CN" altLang="en-US" sz="2400" b="1"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57" name="文本框 56"/>
          <p:cNvSpPr txBox="1"/>
          <p:nvPr/>
        </p:nvSpPr>
        <p:spPr>
          <a:xfrm>
            <a:off x="4203817" y="3261456"/>
            <a:ext cx="822322" cy="460375"/>
          </a:xfrm>
          <a:prstGeom prst="rect">
            <a:avLst/>
          </a:prstGeom>
          <a:noFill/>
        </p:spPr>
        <p:txBody>
          <a:bodyPr wrap="square" rtlCol="0">
            <a:spAutoFit/>
          </a:bodyPr>
          <a:lstStyle/>
          <a:p>
            <a:r>
              <a:rPr lang="zh-CN" altLang="en-US" sz="2400" b="1">
                <a:solidFill>
                  <a:schemeClr val="bg1">
                    <a:lumMod val="50000"/>
                  </a:schemeClr>
                </a:solidFill>
                <a:latin typeface="微软雅黑" panose="020B0503020204020204" pitchFamily="34" charset="-122"/>
                <a:ea typeface="微软雅黑" panose="020B0503020204020204" pitchFamily="34" charset="-122"/>
              </a:rPr>
              <a:t>原子</a:t>
            </a:r>
            <a:endParaRPr lang="zh-CN" altLang="en-US" sz="2400" b="1">
              <a:solidFill>
                <a:schemeClr val="bg1">
                  <a:lumMod val="50000"/>
                </a:schemeClr>
              </a:solidFill>
              <a:latin typeface="微软雅黑" panose="020B0503020204020204" pitchFamily="34" charset="-122"/>
              <a:ea typeface="微软雅黑" panose="020B0503020204020204" pitchFamily="34" charset="-122"/>
            </a:endParaRPr>
          </a:p>
        </p:txBody>
      </p:sp>
      <p:sp>
        <p:nvSpPr>
          <p:cNvPr id="58" name="文本框 57"/>
          <p:cNvSpPr txBox="1"/>
          <p:nvPr/>
        </p:nvSpPr>
        <p:spPr>
          <a:xfrm>
            <a:off x="4167305" y="4819843"/>
            <a:ext cx="822322" cy="460375"/>
          </a:xfrm>
          <a:prstGeom prst="rect">
            <a:avLst/>
          </a:prstGeom>
          <a:noFill/>
        </p:spPr>
        <p:txBody>
          <a:bodyPr wrap="square" rtlCol="0">
            <a:spAutoFit/>
          </a:bodyPr>
          <a:lstStyle/>
          <a:p>
            <a:r>
              <a:rPr lang="zh-CN" altLang="en-US" sz="2400" b="1" dirty="0">
                <a:solidFill>
                  <a:schemeClr val="bg1">
                    <a:lumMod val="50000"/>
                  </a:schemeClr>
                </a:solidFill>
                <a:latin typeface="微软雅黑" panose="020B0503020204020204" pitchFamily="34" charset="-122"/>
                <a:ea typeface="微软雅黑" panose="020B0503020204020204" pitchFamily="34" charset="-122"/>
              </a:rPr>
              <a:t>离子</a:t>
            </a:r>
            <a:endParaRPr lang="zh-CN" altLang="en-US" sz="2400" b="1"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59" name="左大括号 58"/>
          <p:cNvSpPr/>
          <p:nvPr/>
        </p:nvSpPr>
        <p:spPr>
          <a:xfrm>
            <a:off x="4946650" y="2849880"/>
            <a:ext cx="90805" cy="1509395"/>
          </a:xfrm>
          <a:prstGeom prst="leftBrace">
            <a:avLst>
              <a:gd name="adj1" fmla="val 213168"/>
              <a:gd name="adj2" fmla="val 50000"/>
            </a:avLst>
          </a:prstGeom>
          <a:ln w="28575">
            <a:solidFill>
              <a:srgbClr val="118C3B"/>
            </a:solidFill>
          </a:ln>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sz="2400">
              <a:solidFill>
                <a:schemeClr val="bg1">
                  <a:lumMod val="50000"/>
                </a:schemeClr>
              </a:solidFill>
            </a:endParaRPr>
          </a:p>
        </p:txBody>
      </p:sp>
      <p:sp>
        <p:nvSpPr>
          <p:cNvPr id="60" name="文本框 59"/>
          <p:cNvSpPr txBox="1"/>
          <p:nvPr/>
        </p:nvSpPr>
        <p:spPr>
          <a:xfrm>
            <a:off x="5072497" y="4091401"/>
            <a:ext cx="1711409" cy="460375"/>
          </a:xfrm>
          <a:prstGeom prst="rect">
            <a:avLst/>
          </a:prstGeom>
          <a:noFill/>
        </p:spPr>
        <p:txBody>
          <a:bodyPr wrap="square" rtlCol="0">
            <a:spAutoFit/>
          </a:bodyPr>
          <a:lstStyle/>
          <a:p>
            <a:r>
              <a:rPr lang="zh-CN" altLang="en-US" sz="2400" b="1">
                <a:solidFill>
                  <a:schemeClr val="bg1">
                    <a:lumMod val="50000"/>
                  </a:schemeClr>
                </a:solidFill>
                <a:latin typeface="微软雅黑" panose="020B0503020204020204" pitchFamily="34" charset="-122"/>
                <a:ea typeface="微软雅黑" panose="020B0503020204020204" pitchFamily="34" charset="-122"/>
              </a:rPr>
              <a:t>核外电子</a:t>
            </a:r>
            <a:r>
              <a:rPr lang="en-US" altLang="zh-CN" sz="2400" b="1">
                <a:solidFill>
                  <a:srgbClr val="118C3B"/>
                </a:solidFill>
                <a:latin typeface="微软雅黑" panose="020B0503020204020204" pitchFamily="34" charset="-122"/>
                <a:ea typeface="微软雅黑" panose="020B0503020204020204" pitchFamily="34" charset="-122"/>
              </a:rPr>
              <a:t>(-)</a:t>
            </a:r>
            <a:endParaRPr lang="en-US" altLang="zh-CN" sz="2400" b="1">
              <a:solidFill>
                <a:srgbClr val="118C3B"/>
              </a:solidFill>
              <a:latin typeface="微软雅黑" panose="020B0503020204020204" pitchFamily="34" charset="-122"/>
              <a:ea typeface="微软雅黑" panose="020B0503020204020204" pitchFamily="34" charset="-122"/>
            </a:endParaRPr>
          </a:p>
        </p:txBody>
      </p:sp>
      <p:sp>
        <p:nvSpPr>
          <p:cNvPr id="61" name="文本框 60"/>
          <p:cNvSpPr txBox="1"/>
          <p:nvPr/>
        </p:nvSpPr>
        <p:spPr>
          <a:xfrm>
            <a:off x="5026142" y="2692496"/>
            <a:ext cx="1711409" cy="460375"/>
          </a:xfrm>
          <a:prstGeom prst="rect">
            <a:avLst/>
          </a:prstGeom>
          <a:noFill/>
        </p:spPr>
        <p:txBody>
          <a:bodyPr wrap="square" rtlCol="0">
            <a:spAutoFit/>
          </a:bodyPr>
          <a:lstStyle/>
          <a:p>
            <a:r>
              <a:rPr lang="zh-CN" altLang="en-US" sz="2400" b="1">
                <a:solidFill>
                  <a:schemeClr val="bg1">
                    <a:lumMod val="50000"/>
                  </a:schemeClr>
                </a:solidFill>
                <a:latin typeface="微软雅黑" panose="020B0503020204020204" pitchFamily="34" charset="-122"/>
                <a:ea typeface="微软雅黑" panose="020B0503020204020204" pitchFamily="34" charset="-122"/>
              </a:rPr>
              <a:t>原子核</a:t>
            </a:r>
            <a:r>
              <a:rPr lang="en-US" altLang="zh-CN" sz="2400" b="1">
                <a:solidFill>
                  <a:srgbClr val="118C3B"/>
                </a:solidFill>
                <a:latin typeface="微软雅黑" panose="020B0503020204020204" pitchFamily="34" charset="-122"/>
                <a:ea typeface="微软雅黑" panose="020B0503020204020204" pitchFamily="34" charset="-122"/>
              </a:rPr>
              <a:t>(+)</a:t>
            </a:r>
            <a:endParaRPr lang="en-US" altLang="zh-CN" sz="2400" b="1">
              <a:solidFill>
                <a:srgbClr val="118C3B"/>
              </a:solidFill>
              <a:latin typeface="微软雅黑" panose="020B0503020204020204" pitchFamily="34" charset="-122"/>
              <a:ea typeface="微软雅黑" panose="020B0503020204020204" pitchFamily="34" charset="-122"/>
            </a:endParaRPr>
          </a:p>
        </p:txBody>
      </p:sp>
      <p:sp>
        <p:nvSpPr>
          <p:cNvPr id="62" name="左大括号 61"/>
          <p:cNvSpPr/>
          <p:nvPr/>
        </p:nvSpPr>
        <p:spPr>
          <a:xfrm>
            <a:off x="6548120" y="2362200"/>
            <a:ext cx="76200" cy="988695"/>
          </a:xfrm>
          <a:prstGeom prst="leftBrace">
            <a:avLst>
              <a:gd name="adj1" fmla="val 213168"/>
              <a:gd name="adj2" fmla="val 50000"/>
            </a:avLst>
          </a:prstGeom>
          <a:ln w="28575">
            <a:solidFill>
              <a:srgbClr val="118C3B"/>
            </a:solidFill>
          </a:ln>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sz="2400">
              <a:solidFill>
                <a:schemeClr val="bg1">
                  <a:lumMod val="50000"/>
                </a:schemeClr>
              </a:solidFill>
            </a:endParaRPr>
          </a:p>
        </p:txBody>
      </p:sp>
      <p:sp>
        <p:nvSpPr>
          <p:cNvPr id="63" name="文本框 62"/>
          <p:cNvSpPr txBox="1"/>
          <p:nvPr/>
        </p:nvSpPr>
        <p:spPr>
          <a:xfrm>
            <a:off x="6620085" y="2114840"/>
            <a:ext cx="1181923" cy="402590"/>
          </a:xfrm>
          <a:prstGeom prst="rect">
            <a:avLst/>
          </a:prstGeom>
          <a:noFill/>
        </p:spPr>
        <p:txBody>
          <a:bodyPr wrap="square" rtlCol="0">
            <a:noAutofit/>
          </a:bodyPr>
          <a:lstStyle/>
          <a:p>
            <a:r>
              <a:rPr lang="zh-CN" altLang="en-US" sz="2400" b="1" dirty="0">
                <a:solidFill>
                  <a:schemeClr val="bg1">
                    <a:lumMod val="50000"/>
                  </a:schemeClr>
                </a:solidFill>
                <a:latin typeface="微软雅黑" panose="020B0503020204020204" pitchFamily="34" charset="-122"/>
                <a:ea typeface="微软雅黑" panose="020B0503020204020204" pitchFamily="34" charset="-122"/>
              </a:rPr>
              <a:t>质子</a:t>
            </a:r>
            <a:r>
              <a:rPr lang="en-US" altLang="zh-CN" sz="2400" b="1" dirty="0">
                <a:solidFill>
                  <a:srgbClr val="118C3B"/>
                </a:solidFill>
                <a:latin typeface="微软雅黑" panose="020B0503020204020204" pitchFamily="34" charset="-122"/>
                <a:ea typeface="微软雅黑" panose="020B0503020204020204" pitchFamily="34" charset="-122"/>
              </a:rPr>
              <a:t>(+)</a:t>
            </a:r>
            <a:endParaRPr lang="en-US" altLang="zh-CN" sz="2400" b="1" dirty="0">
              <a:solidFill>
                <a:srgbClr val="118C3B"/>
              </a:solidFill>
              <a:latin typeface="微软雅黑" panose="020B0503020204020204" pitchFamily="34" charset="-122"/>
              <a:ea typeface="微软雅黑" panose="020B0503020204020204" pitchFamily="34" charset="-122"/>
            </a:endParaRPr>
          </a:p>
        </p:txBody>
      </p:sp>
      <p:sp>
        <p:nvSpPr>
          <p:cNvPr id="64" name="文本框 63"/>
          <p:cNvSpPr txBox="1"/>
          <p:nvPr/>
        </p:nvSpPr>
        <p:spPr>
          <a:xfrm>
            <a:off x="6737350" y="3060700"/>
            <a:ext cx="2129790" cy="402590"/>
          </a:xfrm>
          <a:prstGeom prst="rect">
            <a:avLst/>
          </a:prstGeom>
          <a:noFill/>
        </p:spPr>
        <p:txBody>
          <a:bodyPr wrap="square" rtlCol="0">
            <a:noAutofit/>
          </a:bodyPr>
          <a:lstStyle/>
          <a:p>
            <a:r>
              <a:rPr lang="zh-CN" altLang="en-US" sz="2400" b="1" dirty="0">
                <a:solidFill>
                  <a:schemeClr val="bg1">
                    <a:lumMod val="50000"/>
                  </a:schemeClr>
                </a:solidFill>
                <a:latin typeface="微软雅黑" panose="020B0503020204020204" pitchFamily="34" charset="-122"/>
                <a:ea typeface="微软雅黑" panose="020B0503020204020204" pitchFamily="34" charset="-122"/>
              </a:rPr>
              <a:t>中子</a:t>
            </a:r>
            <a:r>
              <a:rPr lang="en-US" altLang="zh-CN" sz="2400" b="1" dirty="0">
                <a:solidFill>
                  <a:srgbClr val="118C3B"/>
                </a:solidFill>
                <a:latin typeface="微软雅黑" panose="020B0503020204020204" pitchFamily="34" charset="-122"/>
                <a:ea typeface="微软雅黑" panose="020B0503020204020204" pitchFamily="34" charset="-122"/>
              </a:rPr>
              <a:t>(</a:t>
            </a:r>
            <a:r>
              <a:rPr lang="zh-CN" altLang="en-US" sz="2400" b="1" dirty="0">
                <a:solidFill>
                  <a:srgbClr val="118C3B"/>
                </a:solidFill>
                <a:latin typeface="微软雅黑" panose="020B0503020204020204" pitchFamily="34" charset="-122"/>
                <a:ea typeface="微软雅黑" panose="020B0503020204020204" pitchFamily="34" charset="-122"/>
              </a:rPr>
              <a:t>不带电</a:t>
            </a:r>
            <a:r>
              <a:rPr lang="en-US" altLang="zh-CN" sz="2400" b="1" dirty="0">
                <a:solidFill>
                  <a:srgbClr val="118C3B"/>
                </a:solidFill>
                <a:latin typeface="微软雅黑" panose="020B0503020204020204" pitchFamily="34" charset="-122"/>
                <a:ea typeface="微软雅黑" panose="020B0503020204020204" pitchFamily="34" charset="-122"/>
              </a:rPr>
              <a:t>)</a:t>
            </a:r>
            <a:endParaRPr lang="en-US" altLang="zh-CN" sz="2400" b="1" dirty="0">
              <a:solidFill>
                <a:srgbClr val="118C3B"/>
              </a:solidFill>
              <a:latin typeface="微软雅黑" panose="020B0503020204020204" pitchFamily="34" charset="-122"/>
              <a:ea typeface="微软雅黑" panose="020B0503020204020204" pitchFamily="34" charset="-122"/>
            </a:endParaRPr>
          </a:p>
        </p:txBody>
      </p:sp>
      <p:sp>
        <p:nvSpPr>
          <p:cNvPr id="68" name="文本框 67"/>
          <p:cNvSpPr txBox="1"/>
          <p:nvPr/>
        </p:nvSpPr>
        <p:spPr>
          <a:xfrm>
            <a:off x="3650615" y="3721735"/>
            <a:ext cx="825500" cy="829945"/>
          </a:xfrm>
          <a:prstGeom prst="rect">
            <a:avLst/>
          </a:prstGeom>
          <a:noFill/>
        </p:spPr>
        <p:txBody>
          <a:bodyPr wrap="square" rtlCol="0">
            <a:spAutoFit/>
          </a:bodyPr>
          <a:lstStyle/>
          <a:p>
            <a:r>
              <a:rPr lang="zh-CN" altLang="en-US" sz="2400" b="1" dirty="0">
                <a:solidFill>
                  <a:srgbClr val="118C3B"/>
                </a:solidFill>
                <a:latin typeface="微软雅黑" panose="020B0503020204020204" pitchFamily="34" charset="-122"/>
                <a:ea typeface="微软雅黑" panose="020B0503020204020204" pitchFamily="34" charset="-122"/>
              </a:rPr>
              <a:t>得失电子</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cxnSp>
        <p:nvCxnSpPr>
          <p:cNvPr id="71" name="直接箭头连接符 70"/>
          <p:cNvCxnSpPr/>
          <p:nvPr/>
        </p:nvCxnSpPr>
        <p:spPr>
          <a:xfrm flipH="1">
            <a:off x="4520365" y="3722148"/>
            <a:ext cx="11430" cy="1007745"/>
          </a:xfrm>
          <a:prstGeom prst="straightConnector1">
            <a:avLst/>
          </a:prstGeom>
          <a:ln w="28575">
            <a:solidFill>
              <a:srgbClr val="118C3B"/>
            </a:solidFill>
            <a:headEnd type="none"/>
            <a:tailEnd type="triangle" w="med" len="med"/>
          </a:ln>
        </p:spPr>
        <p:style>
          <a:lnRef idx="2">
            <a:schemeClr val="accent1"/>
          </a:lnRef>
          <a:fillRef idx="0">
            <a:srgbClr val="FFFFFF"/>
          </a:fillRef>
          <a:effectRef idx="0">
            <a:srgbClr val="FFFFFF"/>
          </a:effectRef>
          <a:fontRef idx="minor">
            <a:schemeClr val="tx1"/>
          </a:fontRef>
        </p:style>
      </p:cxnSp>
      <p:sp>
        <p:nvSpPr>
          <p:cNvPr id="75" name="文本框 74"/>
          <p:cNvSpPr txBox="1"/>
          <p:nvPr/>
        </p:nvSpPr>
        <p:spPr>
          <a:xfrm>
            <a:off x="6898005" y="4215765"/>
            <a:ext cx="3996690" cy="460375"/>
          </a:xfrm>
          <a:prstGeom prst="rect">
            <a:avLst/>
          </a:prstGeom>
          <a:noFill/>
        </p:spPr>
        <p:txBody>
          <a:bodyPr wrap="square" rtlCol="0">
            <a:spAutoFit/>
          </a:bodyPr>
          <a:lstStyle/>
          <a:p>
            <a:r>
              <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最外层电子数</a:t>
            </a: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4</a:t>
            </a:r>
            <a:r>
              <a:rPr lang="en-US" altLang="zh-CN"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易得电子</a:t>
            </a:r>
            <a:endPar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6" name="文本框 75"/>
          <p:cNvSpPr txBox="1"/>
          <p:nvPr/>
        </p:nvSpPr>
        <p:spPr>
          <a:xfrm>
            <a:off x="6898005" y="4676140"/>
            <a:ext cx="4069715" cy="460375"/>
          </a:xfrm>
          <a:prstGeom prst="rect">
            <a:avLst/>
          </a:prstGeom>
          <a:noFill/>
        </p:spPr>
        <p:txBody>
          <a:bodyPr wrap="square" rtlCol="0">
            <a:spAutoFit/>
          </a:bodyPr>
          <a:lstStyle/>
          <a:p>
            <a:r>
              <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最外层电子数</a:t>
            </a: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4</a:t>
            </a:r>
            <a:r>
              <a:rPr lang="en-US" altLang="zh-CN"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易失电子</a:t>
            </a:r>
            <a:endPar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5" name="文本框 34"/>
          <p:cNvSpPr txBox="1"/>
          <p:nvPr/>
        </p:nvSpPr>
        <p:spPr>
          <a:xfrm>
            <a:off x="8054340" y="2067560"/>
            <a:ext cx="2947670" cy="460375"/>
          </a:xfrm>
          <a:prstGeom prst="rect">
            <a:avLst/>
          </a:prstGeom>
          <a:noFill/>
        </p:spPr>
        <p:txBody>
          <a:bodyPr wrap="square" rtlCol="0">
            <a:spAutoFit/>
          </a:bodyPr>
          <a:lstStyle/>
          <a:p>
            <a:r>
              <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质子数决定元素种类</a:t>
            </a:r>
            <a:endParaRPr lang="zh-CN" altLang="en-US" sz="2400" b="1" dirty="0">
              <a:solidFill>
                <a:schemeClr val="bg1">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9" name="组合 8"/>
          <p:cNvGrpSpPr/>
          <p:nvPr/>
        </p:nvGrpSpPr>
        <p:grpSpPr>
          <a:xfrm>
            <a:off x="3906230" y="2361901"/>
            <a:ext cx="679540" cy="829945"/>
            <a:chOff x="2669945" y="1944513"/>
            <a:chExt cx="679540" cy="829945"/>
          </a:xfrm>
        </p:grpSpPr>
        <p:cxnSp>
          <p:nvCxnSpPr>
            <p:cNvPr id="6" name="直接箭头连接符 5"/>
            <p:cNvCxnSpPr/>
            <p:nvPr>
              <p:custDataLst>
                <p:tags r:id="rId1"/>
              </p:custDataLst>
            </p:nvPr>
          </p:nvCxnSpPr>
          <p:spPr>
            <a:xfrm>
              <a:off x="3239814" y="1991727"/>
              <a:ext cx="0" cy="698671"/>
            </a:xfrm>
            <a:prstGeom prst="straightConnector1">
              <a:avLst/>
            </a:prstGeom>
            <a:ln w="28575">
              <a:solidFill>
                <a:srgbClr val="118C3B"/>
              </a:solidFill>
              <a:tailEnd type="triangle"/>
            </a:ln>
          </p:spPr>
          <p:style>
            <a:lnRef idx="1">
              <a:schemeClr val="accent1"/>
            </a:lnRef>
            <a:fillRef idx="0">
              <a:schemeClr val="accent1"/>
            </a:fillRef>
            <a:effectRef idx="0">
              <a:schemeClr val="accent1"/>
            </a:effectRef>
            <a:fontRef idx="minor">
              <a:schemeClr val="tx1"/>
            </a:fontRef>
          </p:style>
        </p:cxnSp>
        <p:sp>
          <p:nvSpPr>
            <p:cNvPr id="7" name="文本框 6"/>
            <p:cNvSpPr txBox="1"/>
            <p:nvPr>
              <p:custDataLst>
                <p:tags r:id="rId2"/>
              </p:custDataLst>
            </p:nvPr>
          </p:nvSpPr>
          <p:spPr>
            <a:xfrm>
              <a:off x="2669945" y="1944513"/>
              <a:ext cx="679540" cy="829945"/>
            </a:xfrm>
            <a:prstGeom prst="rect">
              <a:avLst/>
            </a:prstGeom>
            <a:noFill/>
          </p:spPr>
          <p:txBody>
            <a:bodyPr wrap="square" rtlCol="0">
              <a:spAutoFit/>
            </a:bodyPr>
            <a:lstStyle/>
            <a:p>
              <a:r>
                <a:rPr lang="zh-CN" altLang="en-US" sz="2400" b="1" dirty="0">
                  <a:solidFill>
                    <a:srgbClr val="118C3B"/>
                  </a:solidFill>
                  <a:latin typeface="微软雅黑" panose="020B0503020204020204" pitchFamily="34" charset="-122"/>
                  <a:ea typeface="微软雅黑" panose="020B0503020204020204" pitchFamily="34" charset="-122"/>
                </a:rPr>
                <a:t>分解</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grpSp>
      <p:grpSp>
        <p:nvGrpSpPr>
          <p:cNvPr id="10" name="组合 9"/>
          <p:cNvGrpSpPr/>
          <p:nvPr/>
        </p:nvGrpSpPr>
        <p:grpSpPr>
          <a:xfrm>
            <a:off x="4585659" y="2277670"/>
            <a:ext cx="680039" cy="830116"/>
            <a:chOff x="3325990" y="1860282"/>
            <a:chExt cx="680039" cy="830116"/>
          </a:xfrm>
        </p:grpSpPr>
        <p:cxnSp>
          <p:nvCxnSpPr>
            <p:cNvPr id="5" name="直接箭头连接符 4"/>
            <p:cNvCxnSpPr/>
            <p:nvPr>
              <p:custDataLst>
                <p:tags r:id="rId3"/>
              </p:custDataLst>
            </p:nvPr>
          </p:nvCxnSpPr>
          <p:spPr>
            <a:xfrm flipV="1">
              <a:off x="3325990" y="1963275"/>
              <a:ext cx="0" cy="727123"/>
            </a:xfrm>
            <a:prstGeom prst="straightConnector1">
              <a:avLst/>
            </a:prstGeom>
            <a:ln w="28575">
              <a:solidFill>
                <a:srgbClr val="118C3B"/>
              </a:solidFill>
              <a:tailEnd type="triangle"/>
            </a:ln>
          </p:spPr>
          <p:style>
            <a:lnRef idx="1">
              <a:schemeClr val="accent1"/>
            </a:lnRef>
            <a:fillRef idx="0">
              <a:schemeClr val="accent1"/>
            </a:fillRef>
            <a:effectRef idx="0">
              <a:schemeClr val="accent1"/>
            </a:effectRef>
            <a:fontRef idx="minor">
              <a:schemeClr val="tx1"/>
            </a:fontRef>
          </p:style>
        </p:cxnSp>
        <p:sp>
          <p:nvSpPr>
            <p:cNvPr id="8" name="文本框 7"/>
            <p:cNvSpPr txBox="1"/>
            <p:nvPr>
              <p:custDataLst>
                <p:tags r:id="rId4"/>
              </p:custDataLst>
            </p:nvPr>
          </p:nvSpPr>
          <p:spPr>
            <a:xfrm>
              <a:off x="3326489" y="1860282"/>
              <a:ext cx="679540" cy="829945"/>
            </a:xfrm>
            <a:prstGeom prst="rect">
              <a:avLst/>
            </a:prstGeom>
            <a:noFill/>
          </p:spPr>
          <p:txBody>
            <a:bodyPr wrap="square" rtlCol="0">
              <a:spAutoFit/>
            </a:bodyPr>
            <a:lstStyle/>
            <a:p>
              <a:r>
                <a:rPr lang="zh-CN" altLang="en-US" sz="2400" b="1" dirty="0">
                  <a:solidFill>
                    <a:srgbClr val="118C3B"/>
                  </a:solidFill>
                  <a:latin typeface="微软雅黑" panose="020B0503020204020204" pitchFamily="34" charset="-122"/>
                  <a:ea typeface="微软雅黑" panose="020B0503020204020204" pitchFamily="34" charset="-122"/>
                </a:rPr>
                <a:t>构成</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grpSp>
      <p:sp>
        <p:nvSpPr>
          <p:cNvPr id="11" name="文本框 10"/>
          <p:cNvSpPr txBox="1"/>
          <p:nvPr/>
        </p:nvSpPr>
        <p:spPr>
          <a:xfrm>
            <a:off x="6898005" y="3700780"/>
            <a:ext cx="3696335" cy="460375"/>
          </a:xfrm>
          <a:prstGeom prst="rect">
            <a:avLst/>
          </a:prstGeom>
          <a:noFill/>
        </p:spPr>
        <p:txBody>
          <a:bodyPr wrap="square" rtlCol="0">
            <a:spAutoFit/>
          </a:bodyPr>
          <a:lstStyle>
            <a:defPPr>
              <a:defRPr lang="en-US"/>
            </a:defPPr>
            <a:lvl1pPr>
              <a:defRPr b="1">
                <a:latin typeface="微软雅黑" panose="020B0503020204020204" pitchFamily="34" charset="-122"/>
                <a:ea typeface="微软雅黑" panose="020B0503020204020204" pitchFamily="34" charset="-122"/>
                <a:cs typeface="微软雅黑" panose="020B0503020204020204" pitchFamily="34" charset="-122"/>
              </a:defRPr>
            </a:lvl1pPr>
          </a:lstStyle>
          <a:p>
            <a:r>
              <a:rPr lang="zh-CN" altLang="en-US" sz="2400" dirty="0">
                <a:solidFill>
                  <a:schemeClr val="bg1">
                    <a:lumMod val="50000"/>
                  </a:schemeClr>
                </a:solidFill>
              </a:rPr>
              <a:t>最外层</a:t>
            </a:r>
            <a:r>
              <a:rPr lang="en-US" altLang="zh-CN" sz="2400" dirty="0">
                <a:solidFill>
                  <a:srgbClr val="118C3B"/>
                </a:solidFill>
              </a:rPr>
              <a:t>8</a:t>
            </a:r>
            <a:r>
              <a:rPr lang="zh-CN" altLang="en-US" sz="2400" dirty="0">
                <a:solidFill>
                  <a:srgbClr val="118C3B"/>
                </a:solidFill>
              </a:rPr>
              <a:t>电子</a:t>
            </a:r>
            <a:r>
              <a:rPr lang="zh-CN" altLang="en-US" sz="2400" dirty="0">
                <a:solidFill>
                  <a:schemeClr val="bg1">
                    <a:lumMod val="50000"/>
                  </a:schemeClr>
                </a:solidFill>
              </a:rPr>
              <a:t>稳定结构</a:t>
            </a:r>
            <a:endParaRPr lang="zh-CN" altLang="en-US" sz="2400" dirty="0">
              <a:solidFill>
                <a:schemeClr val="bg1">
                  <a:lumMod val="50000"/>
                </a:schemeClr>
              </a:solidFill>
            </a:endParaRPr>
          </a:p>
        </p:txBody>
      </p:sp>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5"/>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6"/>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971245" y="267517"/>
            <a:ext cx="4211997"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7"/>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8"/>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9" action="ppaction://hlinksldjump"/>
            </p:cNvPr>
            <p:cNvSpPr txBox="1">
              <a:spLocks noChangeArrowheads="1"/>
            </p:cNvSpPr>
            <p:nvPr>
              <p:custDataLst>
                <p:tags r:id="rId10"/>
              </p:custDataLst>
            </p:nvPr>
          </p:nvSpPr>
          <p:spPr bwMode="gray">
            <a:xfrm>
              <a:off x="2946602" y="424459"/>
              <a:ext cx="3277161"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smtClean="0">
                  <a:solidFill>
                    <a:srgbClr val="118C3B"/>
                  </a:solidFill>
                  <a:latin typeface="微软雅黑" panose="020B0503020204020204" pitchFamily="34" charset="-122"/>
                  <a:ea typeface="微软雅黑" panose="020B0503020204020204" pitchFamily="34" charset="-122"/>
                </a:rPr>
                <a:t>1</a:t>
              </a:r>
              <a:r>
                <a:rPr lang="zh-CN" altLang="en-US" sz="3200" b="1" dirty="0" smtClean="0">
                  <a:solidFill>
                    <a:srgbClr val="118C3B"/>
                  </a:solidFill>
                  <a:latin typeface="微软雅黑" panose="020B0503020204020204" pitchFamily="34" charset="-122"/>
                  <a:ea typeface="微软雅黑" panose="020B0503020204020204" pitchFamily="34" charset="-122"/>
                </a:rPr>
                <a:t>建构结构化知识体系</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11"/>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12"/>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13"/>
            </p:custDataLst>
          </p:nvPr>
        </p:nvPicPr>
        <p:blipFill>
          <a:blip r:embed="rId14"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21" name="文本框 20">
            <a:hlinkClick r:id="rId15" action="ppaction://hlinkfile"/>
          </p:cNvPr>
          <p:cNvSpPr txBox="1"/>
          <p:nvPr/>
        </p:nvSpPr>
        <p:spPr>
          <a:xfrm>
            <a:off x="4585970" y="5740400"/>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en-US" altLang="zh-CN" sz="3600" b="1">
                <a:solidFill>
                  <a:srgbClr val="118C3B"/>
                </a:solidFill>
                <a:latin typeface="Arial" panose="020B0604020202020204" pitchFamily="34" charset="0"/>
                <a:ea typeface="微软雅黑" panose="020B0503020204020204" pitchFamily="34" charset="-122"/>
              </a:rPr>
              <a:t>“</a:t>
            </a:r>
            <a:r>
              <a:rPr lang="zh-CN" altLang="en-US" sz="3600" b="1">
                <a:solidFill>
                  <a:srgbClr val="118C3B"/>
                </a:solidFill>
                <a:latin typeface="Arial" panose="020B0604020202020204" pitchFamily="34" charset="0"/>
                <a:ea typeface="微软雅黑" panose="020B0503020204020204" pitchFamily="34" charset="-122"/>
              </a:rPr>
              <a:t>化</a:t>
            </a:r>
            <a:r>
              <a:rPr lang="en-US" altLang="zh-CN" sz="3600" b="1">
                <a:solidFill>
                  <a:srgbClr val="118C3B"/>
                </a:solidFill>
                <a:latin typeface="Arial" panose="020B0604020202020204" pitchFamily="34" charset="0"/>
                <a:ea typeface="微软雅黑" panose="020B0503020204020204" pitchFamily="34" charset="-122"/>
              </a:rPr>
              <a:t>”</a:t>
            </a:r>
            <a:r>
              <a:rPr lang="zh-CN" altLang="en-US" sz="3600" b="1">
                <a:solidFill>
                  <a:srgbClr val="118C3B"/>
                </a:solidFill>
                <a:latin typeface="Arial" panose="020B0604020202020204" pitchFamily="34" charset="0"/>
                <a:ea typeface="微软雅黑" panose="020B0503020204020204" pitchFamily="34" charset="-122"/>
              </a:rPr>
              <a:t>说重阳</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2"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2" nodeType="withEffect">
                                  <p:stCondLst>
                                    <p:cond delay="0"/>
                                  </p:stCondLst>
                                  <p:childTnLst>
                                    <p:set>
                                      <p:cBhvr>
                                        <p:cTn id="8" dur="1" fill="hold">
                                          <p:stCondLst>
                                            <p:cond delay="0"/>
                                          </p:stCondLst>
                                        </p:cTn>
                                        <p:tgtEl>
                                          <p:spTgt spid="55"/>
                                        </p:tgtEl>
                                        <p:attrNameLst>
                                          <p:attrName>style.visibility</p:attrName>
                                        </p:attrNameLst>
                                      </p:cBhvr>
                                      <p:to>
                                        <p:strVal val="visible"/>
                                      </p:to>
                                    </p:set>
                                  </p:childTnLst>
                                </p:cTn>
                              </p:par>
                              <p:par>
                                <p:cTn id="9" presetID="1" presetClass="entr" presetSubtype="0" fill="hold" grpId="2" nodeType="withEffect">
                                  <p:stCondLst>
                                    <p:cond delay="0"/>
                                  </p:stCondLst>
                                  <p:childTnLst>
                                    <p:set>
                                      <p:cBhvr>
                                        <p:cTn id="10" dur="1" fill="hold">
                                          <p:stCondLst>
                                            <p:cond delay="0"/>
                                          </p:stCondLst>
                                        </p:cTn>
                                        <p:tgtEl>
                                          <p:spTgt spid="54"/>
                                        </p:tgtEl>
                                        <p:attrNameLst>
                                          <p:attrName>style.visibility</p:attrName>
                                        </p:attrNameLst>
                                      </p:cBhvr>
                                      <p:to>
                                        <p:strVal val="visible"/>
                                      </p:to>
                                    </p:set>
                                  </p:childTnLst>
                                </p:cTn>
                              </p:par>
                              <p:par>
                                <p:cTn id="11" presetID="1" presetClass="entr" presetSubtype="0" fill="hold" grpId="2" nodeType="withEffect">
                                  <p:stCondLst>
                                    <p:cond delay="0"/>
                                  </p:stCondLst>
                                  <p:childTnLst>
                                    <p:set>
                                      <p:cBhvr>
                                        <p:cTn id="12" dur="1" fill="hold">
                                          <p:stCondLst>
                                            <p:cond delay="0"/>
                                          </p:stCondLst>
                                        </p:cTn>
                                        <p:tgtEl>
                                          <p:spTgt spid="57"/>
                                        </p:tgtEl>
                                        <p:attrNameLst>
                                          <p:attrName>style.visibility</p:attrName>
                                        </p:attrNameLst>
                                      </p:cBhvr>
                                      <p:to>
                                        <p:strVal val="visible"/>
                                      </p:to>
                                    </p:set>
                                  </p:childTnLst>
                                </p:cTn>
                              </p:par>
                              <p:par>
                                <p:cTn id="13" presetID="1" presetClass="entr" presetSubtype="0" fill="hold" grpId="2" nodeType="with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71"/>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1"/>
      <p:bldP spid="55" grpId="1" animBg="1"/>
      <p:bldP spid="54" grpId="1"/>
      <p:bldP spid="57" grpId="1"/>
      <p:bldP spid="58" grpId="1"/>
      <p:bldP spid="56" grpId="2"/>
      <p:bldP spid="55" grpId="2" bldLvl="0" animBg="1"/>
      <p:bldP spid="54" grpId="2"/>
      <p:bldP spid="57" grpId="2"/>
      <p:bldP spid="58" grpId="2"/>
      <p:bldP spid="60" grpId="0"/>
      <p:bldP spid="60" grpId="1"/>
      <p:bldP spid="59" grpId="0" bldLvl="0" animBg="1"/>
      <p:bldP spid="61" grpId="0"/>
      <p:bldP spid="59" grpId="1" animBg="1"/>
      <p:bldP spid="61" grpId="1"/>
      <p:bldP spid="62" grpId="0" bldLvl="0" animBg="1"/>
      <p:bldP spid="63" grpId="0"/>
      <p:bldP spid="64" grpId="0"/>
      <p:bldP spid="11" grpId="0"/>
      <p:bldP spid="75" grpId="0"/>
      <p:bldP spid="76" grpId="0"/>
      <p:bldP spid="68" grpId="0"/>
      <p:bldP spid="3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864565" y="267517"/>
            <a:ext cx="4319270" cy="600075"/>
            <a:chOff x="2836533" y="411510"/>
            <a:chExt cx="3387728"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2836533" y="424459"/>
              <a:ext cx="3387728"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smtClean="0">
                  <a:solidFill>
                    <a:srgbClr val="118C3B"/>
                  </a:solidFill>
                  <a:latin typeface="微软雅黑" panose="020B0503020204020204" pitchFamily="34" charset="-122"/>
                  <a:ea typeface="微软雅黑" panose="020B0503020204020204" pitchFamily="34" charset="-122"/>
                </a:rPr>
                <a:t>2 </a:t>
              </a:r>
              <a:r>
                <a:rPr lang="zh-CN" altLang="en-US" sz="3200" b="1" dirty="0" smtClean="0">
                  <a:solidFill>
                    <a:srgbClr val="118C3B"/>
                  </a:solidFill>
                  <a:latin typeface="微软雅黑" panose="020B0503020204020204" pitchFamily="34" charset="-122"/>
                  <a:ea typeface="微软雅黑" panose="020B0503020204020204" pitchFamily="34" charset="-122"/>
                </a:rPr>
                <a:t>形成基本思路和方法</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2" name="图片 1"/>
          <p:cNvPicPr>
            <a:picLocks noChangeAspect="1"/>
          </p:cNvPicPr>
          <p:nvPr/>
        </p:nvPicPr>
        <p:blipFill>
          <a:blip r:embed="rId11"/>
          <a:stretch>
            <a:fillRect/>
          </a:stretch>
        </p:blipFill>
        <p:spPr>
          <a:xfrm>
            <a:off x="782320" y="1400810"/>
            <a:ext cx="4787900" cy="2857500"/>
          </a:xfrm>
          <a:prstGeom prst="rect">
            <a:avLst/>
          </a:prstGeom>
          <a:ln w="38100">
            <a:solidFill>
              <a:srgbClr val="118C3B"/>
            </a:solidFill>
            <a:prstDash val="sysDot"/>
          </a:ln>
        </p:spPr>
      </p:pic>
      <p:pic>
        <p:nvPicPr>
          <p:cNvPr id="3" name="图片 2"/>
          <p:cNvPicPr>
            <a:picLocks noChangeAspect="1"/>
          </p:cNvPicPr>
          <p:nvPr/>
        </p:nvPicPr>
        <p:blipFill>
          <a:blip r:embed="rId12"/>
          <a:stretch>
            <a:fillRect/>
          </a:stretch>
        </p:blipFill>
        <p:spPr>
          <a:xfrm>
            <a:off x="782320" y="4614545"/>
            <a:ext cx="4787900" cy="2038350"/>
          </a:xfrm>
          <a:prstGeom prst="rect">
            <a:avLst/>
          </a:prstGeom>
          <a:ln w="38100">
            <a:solidFill>
              <a:srgbClr val="118C3B"/>
            </a:solidFill>
            <a:prstDash val="sysDot"/>
          </a:ln>
        </p:spPr>
      </p:pic>
      <p:pic>
        <p:nvPicPr>
          <p:cNvPr id="4" name="图片 3"/>
          <p:cNvPicPr>
            <a:picLocks noChangeAspect="1"/>
          </p:cNvPicPr>
          <p:nvPr/>
        </p:nvPicPr>
        <p:blipFill>
          <a:blip r:embed="rId13"/>
          <a:stretch>
            <a:fillRect/>
          </a:stretch>
        </p:blipFill>
        <p:spPr>
          <a:xfrm>
            <a:off x="6428740" y="1400810"/>
            <a:ext cx="4761865" cy="1181100"/>
          </a:xfrm>
          <a:prstGeom prst="rect">
            <a:avLst/>
          </a:prstGeom>
          <a:ln w="38100">
            <a:solidFill>
              <a:srgbClr val="118C3B"/>
            </a:solidFill>
            <a:prstDash val="sysDot"/>
          </a:ln>
        </p:spPr>
      </p:pic>
      <p:pic>
        <p:nvPicPr>
          <p:cNvPr id="5" name="图片 4"/>
          <p:cNvPicPr>
            <a:picLocks noChangeAspect="1"/>
          </p:cNvPicPr>
          <p:nvPr/>
        </p:nvPicPr>
        <p:blipFill>
          <a:blip r:embed="rId14"/>
          <a:stretch>
            <a:fillRect/>
          </a:stretch>
        </p:blipFill>
        <p:spPr>
          <a:xfrm>
            <a:off x="6428105" y="2748280"/>
            <a:ext cx="4762500" cy="2286000"/>
          </a:xfrm>
          <a:prstGeom prst="rect">
            <a:avLst/>
          </a:prstGeom>
          <a:ln w="38100">
            <a:solidFill>
              <a:srgbClr val="118C3B"/>
            </a:solidFill>
            <a:prstDash val="sysDot"/>
          </a:ln>
        </p:spPr>
      </p:pic>
      <p:pic>
        <p:nvPicPr>
          <p:cNvPr id="6" name="图片 5"/>
          <p:cNvPicPr>
            <a:picLocks noChangeAspect="1"/>
          </p:cNvPicPr>
          <p:nvPr/>
        </p:nvPicPr>
        <p:blipFill>
          <a:blip r:embed="rId15"/>
          <a:stretch>
            <a:fillRect/>
          </a:stretch>
        </p:blipFill>
        <p:spPr>
          <a:xfrm>
            <a:off x="6428105" y="5160645"/>
            <a:ext cx="4762500" cy="1492250"/>
          </a:xfrm>
          <a:prstGeom prst="rect">
            <a:avLst/>
          </a:prstGeom>
          <a:ln w="38100">
            <a:solidFill>
              <a:srgbClr val="118C3B"/>
            </a:solidFill>
            <a:prstDash val="sysDot"/>
          </a:ln>
        </p:spPr>
      </p:pic>
      <p:sp>
        <p:nvSpPr>
          <p:cNvPr id="7" name="圆角矩形 6"/>
          <p:cNvSpPr/>
          <p:nvPr/>
        </p:nvSpPr>
        <p:spPr>
          <a:xfrm>
            <a:off x="6292850" y="1296035"/>
            <a:ext cx="5030470" cy="1452245"/>
          </a:xfrm>
          <a:prstGeom prst="roundRect">
            <a:avLst/>
          </a:prstGeom>
          <a:ln w="28575">
            <a:solidFill>
              <a:srgbClr val="CC1604"/>
            </a:solidFill>
          </a:ln>
        </p:spPr>
        <p:style>
          <a:lnRef idx="2">
            <a:schemeClr val="accent1"/>
          </a:lnRef>
          <a:fillRef idx="0">
            <a:srgbClr val="FFFFFF"/>
          </a:fillRef>
          <a:effectRef idx="0">
            <a:srgbClr val="FFFFFF"/>
          </a:effectRef>
          <a:fontRef idx="minor">
            <a:schemeClr val="tx1"/>
          </a:fontRef>
        </p:style>
        <p:txBody>
          <a:bodyPr rtlCol="0" anchor="ctr"/>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par>
                                <p:cTn id="11" presetID="3" presetClass="entr" presetSubtype="1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par>
                                <p:cTn id="14" presetID="3" presetClass="entr" presetSubtype="1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linds(horizontal)">
                                      <p:cBhvr>
                                        <p:cTn id="16" dur="500"/>
                                        <p:tgtEl>
                                          <p:spTgt spid="5"/>
                                        </p:tgtEl>
                                      </p:cBhvr>
                                    </p:animEffect>
                                  </p:childTnLst>
                                </p:cTn>
                              </p:par>
                              <p:par>
                                <p:cTn id="17" presetID="3" presetClass="entr" presetSubtype="1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linds(horizontal)">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736340" y="267335"/>
            <a:ext cx="4446905" cy="600075"/>
            <a:chOff x="2842011" y="411510"/>
            <a:chExt cx="3381785"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2842011" y="424459"/>
              <a:ext cx="3381254"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促进学生素养的发展</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cxnSp>
        <p:nvCxnSpPr>
          <p:cNvPr id="10" name="直接连接符 9"/>
          <p:cNvCxnSpPr/>
          <p:nvPr>
            <p:custDataLst>
              <p:tags r:id="rId11"/>
            </p:custDataLst>
          </p:nvPr>
        </p:nvCxnSpPr>
        <p:spPr>
          <a:xfrm flipV="1">
            <a:off x="2232025" y="3434080"/>
            <a:ext cx="1751330" cy="913765"/>
          </a:xfrm>
          <a:prstGeom prst="line">
            <a:avLst/>
          </a:prstGeom>
          <a:ln w="19050">
            <a:solidFill>
              <a:srgbClr val="634C98"/>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12"/>
            </p:custDataLst>
          </p:nvPr>
        </p:nvCxnSpPr>
        <p:spPr>
          <a:xfrm>
            <a:off x="3962400" y="3434080"/>
            <a:ext cx="1751330" cy="913765"/>
          </a:xfrm>
          <a:prstGeom prst="line">
            <a:avLst/>
          </a:prstGeom>
          <a:ln w="19050">
            <a:solidFill>
              <a:srgbClr val="634C98"/>
            </a:solidFill>
          </a:ln>
        </p:spPr>
        <p:style>
          <a:lnRef idx="1">
            <a:schemeClr val="accent1"/>
          </a:lnRef>
          <a:fillRef idx="0">
            <a:schemeClr val="accent1"/>
          </a:fillRef>
          <a:effectRef idx="0">
            <a:schemeClr val="accent1"/>
          </a:effectRef>
          <a:fontRef idx="minor">
            <a:schemeClr val="tx1"/>
          </a:fontRef>
        </p:style>
      </p:cxnSp>
      <p:cxnSp>
        <p:nvCxnSpPr>
          <p:cNvPr id="2" name="直接连接符 1"/>
          <p:cNvCxnSpPr/>
          <p:nvPr>
            <p:custDataLst>
              <p:tags r:id="rId13"/>
            </p:custDataLst>
          </p:nvPr>
        </p:nvCxnSpPr>
        <p:spPr>
          <a:xfrm flipV="1">
            <a:off x="5692775" y="3434080"/>
            <a:ext cx="1751330" cy="913765"/>
          </a:xfrm>
          <a:prstGeom prst="line">
            <a:avLst/>
          </a:prstGeom>
          <a:ln w="19050">
            <a:solidFill>
              <a:srgbClr val="634C98"/>
            </a:solidFill>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p:custDataLst>
              <p:tags r:id="rId14"/>
            </p:custDataLst>
          </p:nvPr>
        </p:nvCxnSpPr>
        <p:spPr>
          <a:xfrm>
            <a:off x="7423150" y="3434080"/>
            <a:ext cx="1751330" cy="913765"/>
          </a:xfrm>
          <a:prstGeom prst="line">
            <a:avLst/>
          </a:prstGeom>
          <a:ln w="19050">
            <a:solidFill>
              <a:srgbClr val="634C98"/>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custDataLst>
              <p:tags r:id="rId15"/>
            </p:custDataLst>
          </p:nvPr>
        </p:nvCxnSpPr>
        <p:spPr>
          <a:xfrm flipV="1">
            <a:off x="9148445" y="3434080"/>
            <a:ext cx="1751330" cy="913765"/>
          </a:xfrm>
          <a:prstGeom prst="line">
            <a:avLst/>
          </a:prstGeom>
          <a:ln w="19050">
            <a:solidFill>
              <a:srgbClr val="634C98"/>
            </a:solidFill>
          </a:ln>
        </p:spPr>
        <p:style>
          <a:lnRef idx="1">
            <a:schemeClr val="accent1"/>
          </a:lnRef>
          <a:fillRef idx="0">
            <a:schemeClr val="accent1"/>
          </a:fillRef>
          <a:effectRef idx="0">
            <a:schemeClr val="accent1"/>
          </a:effectRef>
          <a:fontRef idx="minor">
            <a:schemeClr val="tx1"/>
          </a:fontRef>
        </p:style>
      </p:cxnSp>
      <p:grpSp>
        <p:nvGrpSpPr>
          <p:cNvPr id="51" name="组合 50"/>
          <p:cNvGrpSpPr/>
          <p:nvPr/>
        </p:nvGrpSpPr>
        <p:grpSpPr>
          <a:xfrm rot="0">
            <a:off x="2653030" y="3714115"/>
            <a:ext cx="2603500" cy="670560"/>
            <a:chOff x="938571" y="2789274"/>
            <a:chExt cx="1952820" cy="502760"/>
          </a:xfrm>
        </p:grpSpPr>
        <p:sp>
          <p:nvSpPr>
            <p:cNvPr id="5" name="等腰三角形 4"/>
            <p:cNvSpPr/>
            <p:nvPr>
              <p:custDataLst>
                <p:tags r:id="rId16"/>
              </p:custDataLst>
            </p:nvPr>
          </p:nvSpPr>
          <p:spPr>
            <a:xfrm>
              <a:off x="938571" y="2789274"/>
              <a:ext cx="1952820" cy="502760"/>
            </a:xfrm>
            <a:prstGeom prst="triangle">
              <a:avLst/>
            </a:prstGeom>
            <a:solidFill>
              <a:srgbClr val="00A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7" name="TextBox 56"/>
            <p:cNvSpPr txBox="1"/>
            <p:nvPr>
              <p:custDataLst>
                <p:tags r:id="rId17"/>
              </p:custDataLst>
            </p:nvPr>
          </p:nvSpPr>
          <p:spPr>
            <a:xfrm>
              <a:off x="1685723" y="2870960"/>
              <a:ext cx="370083" cy="376118"/>
            </a:xfrm>
            <a:prstGeom prst="rect">
              <a:avLst/>
            </a:prstGeom>
            <a:noFill/>
          </p:spPr>
          <p:txBody>
            <a:bodyPr wrap="none" rtlCol="0">
              <a:spAutoFit/>
            </a:bodyPr>
            <a:p>
              <a:r>
                <a:rPr lang="en-US" altLang="zh-CN" sz="2665" dirty="0">
                  <a:solidFill>
                    <a:schemeClr val="bg1"/>
                  </a:solidFill>
                  <a:latin typeface="Impact" panose="020B0806030902050204" pitchFamily="34" charset="0"/>
                  <a:ea typeface="微软雅黑" panose="020B0503020204020204" pitchFamily="34" charset="-122"/>
                </a:rPr>
                <a:t>01</a:t>
              </a:r>
              <a:endParaRPr lang="zh-CN" altLang="en-US" sz="2665" dirty="0">
                <a:solidFill>
                  <a:schemeClr val="bg1"/>
                </a:solidFill>
                <a:latin typeface="Impact" panose="020B0806030902050204" pitchFamily="34" charset="0"/>
                <a:ea typeface="微软雅黑" panose="020B0503020204020204" pitchFamily="34" charset="-122"/>
              </a:endParaRPr>
            </a:p>
          </p:txBody>
        </p:sp>
      </p:grpSp>
      <p:sp>
        <p:nvSpPr>
          <p:cNvPr id="6" name="TextBox 60"/>
          <p:cNvSpPr txBox="1"/>
          <p:nvPr>
            <p:custDataLst>
              <p:tags r:id="rId18"/>
            </p:custDataLst>
          </p:nvPr>
        </p:nvSpPr>
        <p:spPr>
          <a:xfrm>
            <a:off x="10578465" y="3823335"/>
            <a:ext cx="546735" cy="502285"/>
          </a:xfrm>
          <a:prstGeom prst="rect">
            <a:avLst/>
          </a:prstGeom>
          <a:noFill/>
        </p:spPr>
        <p:txBody>
          <a:bodyPr wrap="none" rtlCol="0">
            <a:spAutoFit/>
          </a:bodyPr>
          <a:p>
            <a:r>
              <a:rPr lang="en-US" altLang="zh-CN" sz="2665" dirty="0">
                <a:solidFill>
                  <a:schemeClr val="bg1"/>
                </a:solidFill>
                <a:latin typeface="Impact" panose="020B0806030902050204" pitchFamily="34" charset="0"/>
                <a:ea typeface="微软雅黑" panose="020B0503020204020204" pitchFamily="34" charset="-122"/>
              </a:rPr>
              <a:t>05</a:t>
            </a:r>
            <a:endParaRPr lang="zh-CN" altLang="en-US" sz="2665" dirty="0">
              <a:solidFill>
                <a:schemeClr val="bg1"/>
              </a:solidFill>
              <a:latin typeface="Impact" panose="020B0806030902050204" pitchFamily="34" charset="0"/>
              <a:ea typeface="微软雅黑" panose="020B0503020204020204" pitchFamily="34" charset="-122"/>
            </a:endParaRPr>
          </a:p>
        </p:txBody>
      </p:sp>
      <p:grpSp>
        <p:nvGrpSpPr>
          <p:cNvPr id="52" name="组合 51"/>
          <p:cNvGrpSpPr/>
          <p:nvPr/>
        </p:nvGrpSpPr>
        <p:grpSpPr>
          <a:xfrm rot="0">
            <a:off x="4385310" y="3434080"/>
            <a:ext cx="2603500" cy="670560"/>
            <a:chOff x="2237608" y="2579571"/>
            <a:chExt cx="1952820" cy="502760"/>
          </a:xfrm>
        </p:grpSpPr>
        <p:sp>
          <p:nvSpPr>
            <p:cNvPr id="8" name="等腰三角形 7"/>
            <p:cNvSpPr/>
            <p:nvPr>
              <p:custDataLst>
                <p:tags r:id="rId19"/>
              </p:custDataLst>
            </p:nvPr>
          </p:nvSpPr>
          <p:spPr>
            <a:xfrm flipV="1">
              <a:off x="2237608" y="2579571"/>
              <a:ext cx="1952820" cy="502760"/>
            </a:xfrm>
            <a:prstGeom prst="triangle">
              <a:avLst/>
            </a:prstGeom>
            <a:solidFill>
              <a:srgbClr val="EC6A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35" name="TextBox 57"/>
            <p:cNvSpPr txBox="1"/>
            <p:nvPr>
              <p:custDataLst>
                <p:tags r:id="rId20"/>
              </p:custDataLst>
            </p:nvPr>
          </p:nvSpPr>
          <p:spPr>
            <a:xfrm>
              <a:off x="2984760" y="2595845"/>
              <a:ext cx="401043" cy="376118"/>
            </a:xfrm>
            <a:prstGeom prst="rect">
              <a:avLst/>
            </a:prstGeom>
            <a:noFill/>
          </p:spPr>
          <p:txBody>
            <a:bodyPr wrap="none" rtlCol="0">
              <a:spAutoFit/>
            </a:bodyPr>
            <a:p>
              <a:r>
                <a:rPr lang="en-US" altLang="zh-CN" sz="2665" dirty="0">
                  <a:solidFill>
                    <a:schemeClr val="bg1"/>
                  </a:solidFill>
                  <a:latin typeface="Impact" panose="020B0806030902050204" pitchFamily="34" charset="0"/>
                  <a:ea typeface="微软雅黑" panose="020B0503020204020204" pitchFamily="34" charset="-122"/>
                </a:rPr>
                <a:t>02</a:t>
              </a:r>
              <a:endParaRPr lang="zh-CN" altLang="en-US" sz="2665" dirty="0">
                <a:solidFill>
                  <a:schemeClr val="bg1"/>
                </a:solidFill>
                <a:latin typeface="Impact" panose="020B0806030902050204" pitchFamily="34" charset="0"/>
                <a:ea typeface="微软雅黑" panose="020B0503020204020204" pitchFamily="34" charset="-122"/>
              </a:endParaRPr>
            </a:p>
          </p:txBody>
        </p:sp>
      </p:grpSp>
      <p:grpSp>
        <p:nvGrpSpPr>
          <p:cNvPr id="53" name="组合 52"/>
          <p:cNvGrpSpPr/>
          <p:nvPr/>
        </p:nvGrpSpPr>
        <p:grpSpPr>
          <a:xfrm rot="0">
            <a:off x="6106795" y="3714115"/>
            <a:ext cx="2603500" cy="670560"/>
            <a:chOff x="3528450" y="2789276"/>
            <a:chExt cx="1952820" cy="502760"/>
          </a:xfrm>
        </p:grpSpPr>
        <p:sp>
          <p:nvSpPr>
            <p:cNvPr id="36" name="等腰三角形 35"/>
            <p:cNvSpPr/>
            <p:nvPr>
              <p:custDataLst>
                <p:tags r:id="rId21"/>
              </p:custDataLst>
            </p:nvPr>
          </p:nvSpPr>
          <p:spPr>
            <a:xfrm>
              <a:off x="3528450" y="2789276"/>
              <a:ext cx="1952820" cy="502760"/>
            </a:xfrm>
            <a:prstGeom prst="triangle">
              <a:avLst/>
            </a:prstGeom>
            <a:solidFill>
              <a:srgbClr val="DD48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37" name="TextBox 58"/>
            <p:cNvSpPr txBox="1"/>
            <p:nvPr>
              <p:custDataLst>
                <p:tags r:id="rId22"/>
              </p:custDataLst>
            </p:nvPr>
          </p:nvSpPr>
          <p:spPr>
            <a:xfrm>
              <a:off x="4275602" y="2870962"/>
              <a:ext cx="408187" cy="376118"/>
            </a:xfrm>
            <a:prstGeom prst="rect">
              <a:avLst/>
            </a:prstGeom>
            <a:noFill/>
          </p:spPr>
          <p:txBody>
            <a:bodyPr wrap="none" rtlCol="0">
              <a:spAutoFit/>
            </a:bodyPr>
            <a:p>
              <a:r>
                <a:rPr lang="en-US" altLang="zh-CN" sz="2665" dirty="0">
                  <a:solidFill>
                    <a:schemeClr val="bg1"/>
                  </a:solidFill>
                  <a:latin typeface="Impact" panose="020B0806030902050204" pitchFamily="34" charset="0"/>
                  <a:ea typeface="微软雅黑" panose="020B0503020204020204" pitchFamily="34" charset="-122"/>
                </a:rPr>
                <a:t>03</a:t>
              </a:r>
              <a:endParaRPr lang="zh-CN" altLang="en-US" sz="2665" dirty="0">
                <a:solidFill>
                  <a:schemeClr val="bg1"/>
                </a:solidFill>
                <a:latin typeface="Impact" panose="020B0806030902050204" pitchFamily="34" charset="0"/>
                <a:ea typeface="微软雅黑" panose="020B0503020204020204" pitchFamily="34" charset="-122"/>
              </a:endParaRPr>
            </a:p>
          </p:txBody>
        </p:sp>
      </p:grpSp>
      <p:grpSp>
        <p:nvGrpSpPr>
          <p:cNvPr id="54" name="组合 53"/>
          <p:cNvGrpSpPr/>
          <p:nvPr/>
        </p:nvGrpSpPr>
        <p:grpSpPr>
          <a:xfrm rot="0">
            <a:off x="7861935" y="3434080"/>
            <a:ext cx="2603500" cy="670560"/>
            <a:chOff x="4845159" y="2579571"/>
            <a:chExt cx="1952820" cy="502760"/>
          </a:xfrm>
        </p:grpSpPr>
        <p:sp>
          <p:nvSpPr>
            <p:cNvPr id="38" name="等腰三角形 37"/>
            <p:cNvSpPr/>
            <p:nvPr>
              <p:custDataLst>
                <p:tags r:id="rId23"/>
              </p:custDataLst>
            </p:nvPr>
          </p:nvSpPr>
          <p:spPr>
            <a:xfrm flipV="1">
              <a:off x="4845159" y="2579571"/>
              <a:ext cx="1952820" cy="502760"/>
            </a:xfrm>
            <a:prstGeom prst="triangle">
              <a:avLst/>
            </a:prstGeom>
            <a:solidFill>
              <a:srgbClr val="EC6A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39" name="TextBox 59"/>
            <p:cNvSpPr txBox="1"/>
            <p:nvPr>
              <p:custDataLst>
                <p:tags r:id="rId24"/>
              </p:custDataLst>
            </p:nvPr>
          </p:nvSpPr>
          <p:spPr>
            <a:xfrm>
              <a:off x="5592311" y="2595845"/>
              <a:ext cx="400566" cy="376118"/>
            </a:xfrm>
            <a:prstGeom prst="rect">
              <a:avLst/>
            </a:prstGeom>
            <a:noFill/>
          </p:spPr>
          <p:txBody>
            <a:bodyPr wrap="none" rtlCol="0">
              <a:spAutoFit/>
            </a:bodyPr>
            <a:p>
              <a:r>
                <a:rPr lang="en-US" altLang="zh-CN" sz="2665" dirty="0">
                  <a:solidFill>
                    <a:schemeClr val="bg1"/>
                  </a:solidFill>
                  <a:latin typeface="Impact" panose="020B0806030902050204" pitchFamily="34" charset="0"/>
                  <a:ea typeface="微软雅黑" panose="020B0503020204020204" pitchFamily="34" charset="-122"/>
                </a:rPr>
                <a:t>04</a:t>
              </a:r>
              <a:endParaRPr lang="zh-CN" altLang="en-US" sz="2665" dirty="0">
                <a:solidFill>
                  <a:schemeClr val="bg1"/>
                </a:solidFill>
                <a:latin typeface="Impact" panose="020B0806030902050204" pitchFamily="34" charset="0"/>
                <a:ea typeface="微软雅黑" panose="020B0503020204020204" pitchFamily="34" charset="-122"/>
              </a:endParaRPr>
            </a:p>
          </p:txBody>
        </p:sp>
      </p:grpSp>
      <p:grpSp>
        <p:nvGrpSpPr>
          <p:cNvPr id="40" name="组合 39"/>
          <p:cNvGrpSpPr/>
          <p:nvPr/>
        </p:nvGrpSpPr>
        <p:grpSpPr>
          <a:xfrm rot="0">
            <a:off x="3818255" y="3093720"/>
            <a:ext cx="268605" cy="360045"/>
            <a:chOff x="1812078" y="2324393"/>
            <a:chExt cx="201157" cy="269936"/>
          </a:xfrm>
        </p:grpSpPr>
        <p:sp>
          <p:nvSpPr>
            <p:cNvPr id="42" name="椭圆 41"/>
            <p:cNvSpPr/>
            <p:nvPr>
              <p:custDataLst>
                <p:tags r:id="rId25"/>
              </p:custDataLst>
            </p:nvPr>
          </p:nvSpPr>
          <p:spPr>
            <a:xfrm>
              <a:off x="1851620" y="2364640"/>
              <a:ext cx="122072" cy="122072"/>
            </a:xfrm>
            <a:prstGeom prst="ellipse">
              <a:avLst/>
            </a:prstGeom>
            <a:solidFill>
              <a:srgbClr val="00A2A8"/>
            </a:solidFill>
            <a:ln>
              <a:noFill/>
            </a:ln>
            <a:effectLst>
              <a:outerShdw blurRad="50800" dist="38100" dir="528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43" name="任意多边形 11"/>
            <p:cNvSpPr/>
            <p:nvPr>
              <p:custDataLst>
                <p:tags r:id="rId26"/>
              </p:custDataLst>
            </p:nvPr>
          </p:nvSpPr>
          <p:spPr bwMode="auto">
            <a:xfrm>
              <a:off x="1812078" y="2324393"/>
              <a:ext cx="201157" cy="269936"/>
            </a:xfrm>
            <a:custGeom>
              <a:avLst/>
              <a:gdLst>
                <a:gd name="T0" fmla="*/ 1211601 w 1656601"/>
                <a:gd name="T1" fmla="*/ 148008 h 2219787"/>
                <a:gd name="T2" fmla="*/ 146935 w 1656601"/>
                <a:gd name="T3" fmla="*/ 1220455 h 2219787"/>
                <a:gd name="T4" fmla="*/ 1211601 w 1656601"/>
                <a:gd name="T5" fmla="*/ 2292897 h 2219787"/>
                <a:gd name="T6" fmla="*/ 2276263 w 1656601"/>
                <a:gd name="T7" fmla="*/ 1220455 h 2219787"/>
                <a:gd name="T8" fmla="*/ 1211601 w 1656601"/>
                <a:gd name="T9" fmla="*/ 148008 h 2219787"/>
                <a:gd name="T10" fmla="*/ 1211601 w 1656601"/>
                <a:gd name="T11" fmla="*/ 0 h 2219787"/>
                <a:gd name="T12" fmla="*/ 2068330 w 1656601"/>
                <a:gd name="T13" fmla="*/ 357462 h 2219787"/>
                <a:gd name="T14" fmla="*/ 2068328 w 1656601"/>
                <a:gd name="T15" fmla="*/ 2083449 h 2219787"/>
                <a:gd name="T16" fmla="*/ 1211600 w 1656601"/>
                <a:gd name="T17" fmla="*/ 3270736 h 2219787"/>
                <a:gd name="T18" fmla="*/ 354869 w 1656601"/>
                <a:gd name="T19" fmla="*/ 2083450 h 2219787"/>
                <a:gd name="T20" fmla="*/ 354870 w 1656601"/>
                <a:gd name="T21" fmla="*/ 357463 h 2219787"/>
                <a:gd name="T22" fmla="*/ 1211601 w 1656601"/>
                <a:gd name="T23" fmla="*/ 0 h 22197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56601"/>
                <a:gd name="T37" fmla="*/ 0 h 2219787"/>
                <a:gd name="T38" fmla="*/ 1656601 w 1656601"/>
                <a:gd name="T39" fmla="*/ 2219787 h 22197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56601" h="2219787">
                  <a:moveTo>
                    <a:pt x="828301" y="100450"/>
                  </a:moveTo>
                  <a:cubicBezTo>
                    <a:pt x="426320" y="100450"/>
                    <a:pt x="100450" y="426319"/>
                    <a:pt x="100451" y="828299"/>
                  </a:cubicBezTo>
                  <a:cubicBezTo>
                    <a:pt x="100451" y="1230278"/>
                    <a:pt x="426320" y="1556147"/>
                    <a:pt x="828301" y="1556147"/>
                  </a:cubicBezTo>
                  <a:cubicBezTo>
                    <a:pt x="1230281" y="1556147"/>
                    <a:pt x="1556150" y="1230278"/>
                    <a:pt x="1556150" y="828299"/>
                  </a:cubicBezTo>
                  <a:cubicBezTo>
                    <a:pt x="1556149" y="426319"/>
                    <a:pt x="1230280" y="100451"/>
                    <a:pt x="828301" y="100450"/>
                  </a:cubicBezTo>
                  <a:close/>
                  <a:moveTo>
                    <a:pt x="828301" y="0"/>
                  </a:moveTo>
                  <a:cubicBezTo>
                    <a:pt x="1040282" y="0"/>
                    <a:pt x="1252263" y="80868"/>
                    <a:pt x="1413998" y="242603"/>
                  </a:cubicBezTo>
                  <a:cubicBezTo>
                    <a:pt x="1737469" y="566074"/>
                    <a:pt x="1737469" y="1090525"/>
                    <a:pt x="1413997" y="1413997"/>
                  </a:cubicBezTo>
                  <a:cubicBezTo>
                    <a:pt x="1182083" y="1645912"/>
                    <a:pt x="986850" y="1914508"/>
                    <a:pt x="828300" y="2219787"/>
                  </a:cubicBezTo>
                  <a:cubicBezTo>
                    <a:pt x="669750" y="1914508"/>
                    <a:pt x="474518" y="1645912"/>
                    <a:pt x="242603" y="1413998"/>
                  </a:cubicBezTo>
                  <a:cubicBezTo>
                    <a:pt x="-80868" y="1090527"/>
                    <a:pt x="-80868" y="566075"/>
                    <a:pt x="242604" y="242604"/>
                  </a:cubicBezTo>
                  <a:cubicBezTo>
                    <a:pt x="404340" y="80868"/>
                    <a:pt x="616321" y="0"/>
                    <a:pt x="828301" y="0"/>
                  </a:cubicBezTo>
                  <a:close/>
                </a:path>
              </a:pathLst>
            </a:custGeom>
            <a:solidFill>
              <a:srgbClr val="00A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solidFill>
                  <a:schemeClr val="lt1"/>
                </a:solidFill>
              </a:endParaRPr>
            </a:p>
          </p:txBody>
        </p:sp>
      </p:grpSp>
      <p:grpSp>
        <p:nvGrpSpPr>
          <p:cNvPr id="46" name="组合 45"/>
          <p:cNvGrpSpPr/>
          <p:nvPr/>
        </p:nvGrpSpPr>
        <p:grpSpPr>
          <a:xfrm rot="0">
            <a:off x="7281545" y="3093720"/>
            <a:ext cx="268605" cy="360045"/>
            <a:chOff x="4410374" y="2324393"/>
            <a:chExt cx="201157" cy="269936"/>
          </a:xfrm>
        </p:grpSpPr>
        <p:sp>
          <p:nvSpPr>
            <p:cNvPr id="47" name="椭圆 46"/>
            <p:cNvSpPr/>
            <p:nvPr>
              <p:custDataLst>
                <p:tags r:id="rId27"/>
              </p:custDataLst>
            </p:nvPr>
          </p:nvSpPr>
          <p:spPr>
            <a:xfrm>
              <a:off x="4449916" y="2364640"/>
              <a:ext cx="122072" cy="122072"/>
            </a:xfrm>
            <a:prstGeom prst="ellipse">
              <a:avLst/>
            </a:prstGeom>
            <a:solidFill>
              <a:srgbClr val="DD4895"/>
            </a:solidFill>
            <a:ln>
              <a:noFill/>
            </a:ln>
            <a:effectLst>
              <a:outerShdw blurRad="50800" dist="38100" dir="528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48" name="任意多边形 11"/>
            <p:cNvSpPr/>
            <p:nvPr>
              <p:custDataLst>
                <p:tags r:id="rId28"/>
              </p:custDataLst>
            </p:nvPr>
          </p:nvSpPr>
          <p:spPr bwMode="auto">
            <a:xfrm>
              <a:off x="4410374" y="2324393"/>
              <a:ext cx="201157" cy="269936"/>
            </a:xfrm>
            <a:custGeom>
              <a:avLst/>
              <a:gdLst>
                <a:gd name="T0" fmla="*/ 1211601 w 1656601"/>
                <a:gd name="T1" fmla="*/ 148008 h 2219787"/>
                <a:gd name="T2" fmla="*/ 146935 w 1656601"/>
                <a:gd name="T3" fmla="*/ 1220455 h 2219787"/>
                <a:gd name="T4" fmla="*/ 1211601 w 1656601"/>
                <a:gd name="T5" fmla="*/ 2292897 h 2219787"/>
                <a:gd name="T6" fmla="*/ 2276263 w 1656601"/>
                <a:gd name="T7" fmla="*/ 1220455 h 2219787"/>
                <a:gd name="T8" fmla="*/ 1211601 w 1656601"/>
                <a:gd name="T9" fmla="*/ 148008 h 2219787"/>
                <a:gd name="T10" fmla="*/ 1211601 w 1656601"/>
                <a:gd name="T11" fmla="*/ 0 h 2219787"/>
                <a:gd name="T12" fmla="*/ 2068330 w 1656601"/>
                <a:gd name="T13" fmla="*/ 357462 h 2219787"/>
                <a:gd name="T14" fmla="*/ 2068328 w 1656601"/>
                <a:gd name="T15" fmla="*/ 2083449 h 2219787"/>
                <a:gd name="T16" fmla="*/ 1211600 w 1656601"/>
                <a:gd name="T17" fmla="*/ 3270736 h 2219787"/>
                <a:gd name="T18" fmla="*/ 354869 w 1656601"/>
                <a:gd name="T19" fmla="*/ 2083450 h 2219787"/>
                <a:gd name="T20" fmla="*/ 354870 w 1656601"/>
                <a:gd name="T21" fmla="*/ 357463 h 2219787"/>
                <a:gd name="T22" fmla="*/ 1211601 w 1656601"/>
                <a:gd name="T23" fmla="*/ 0 h 22197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56601"/>
                <a:gd name="T37" fmla="*/ 0 h 2219787"/>
                <a:gd name="T38" fmla="*/ 1656601 w 1656601"/>
                <a:gd name="T39" fmla="*/ 2219787 h 22197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56601" h="2219787">
                  <a:moveTo>
                    <a:pt x="828301" y="100450"/>
                  </a:moveTo>
                  <a:cubicBezTo>
                    <a:pt x="426320" y="100450"/>
                    <a:pt x="100450" y="426319"/>
                    <a:pt x="100451" y="828299"/>
                  </a:cubicBezTo>
                  <a:cubicBezTo>
                    <a:pt x="100451" y="1230278"/>
                    <a:pt x="426320" y="1556147"/>
                    <a:pt x="828301" y="1556147"/>
                  </a:cubicBezTo>
                  <a:cubicBezTo>
                    <a:pt x="1230281" y="1556147"/>
                    <a:pt x="1556150" y="1230278"/>
                    <a:pt x="1556150" y="828299"/>
                  </a:cubicBezTo>
                  <a:cubicBezTo>
                    <a:pt x="1556149" y="426319"/>
                    <a:pt x="1230280" y="100451"/>
                    <a:pt x="828301" y="100450"/>
                  </a:cubicBezTo>
                  <a:close/>
                  <a:moveTo>
                    <a:pt x="828301" y="0"/>
                  </a:moveTo>
                  <a:cubicBezTo>
                    <a:pt x="1040282" y="0"/>
                    <a:pt x="1252263" y="80868"/>
                    <a:pt x="1413998" y="242603"/>
                  </a:cubicBezTo>
                  <a:cubicBezTo>
                    <a:pt x="1737469" y="566074"/>
                    <a:pt x="1737469" y="1090525"/>
                    <a:pt x="1413997" y="1413997"/>
                  </a:cubicBezTo>
                  <a:cubicBezTo>
                    <a:pt x="1182083" y="1645912"/>
                    <a:pt x="986850" y="1914508"/>
                    <a:pt x="828300" y="2219787"/>
                  </a:cubicBezTo>
                  <a:cubicBezTo>
                    <a:pt x="669750" y="1914508"/>
                    <a:pt x="474518" y="1645912"/>
                    <a:pt x="242603" y="1413998"/>
                  </a:cubicBezTo>
                  <a:cubicBezTo>
                    <a:pt x="-80868" y="1090527"/>
                    <a:pt x="-80868" y="566075"/>
                    <a:pt x="242604" y="242604"/>
                  </a:cubicBezTo>
                  <a:cubicBezTo>
                    <a:pt x="404340" y="80868"/>
                    <a:pt x="616321" y="0"/>
                    <a:pt x="828301" y="0"/>
                  </a:cubicBezTo>
                  <a:close/>
                </a:path>
              </a:pathLst>
            </a:custGeom>
            <a:solidFill>
              <a:srgbClr val="DD48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solidFill>
                  <a:schemeClr val="lt1"/>
                </a:solidFill>
              </a:endParaRPr>
            </a:p>
          </p:txBody>
        </p:sp>
      </p:grpSp>
      <p:grpSp>
        <p:nvGrpSpPr>
          <p:cNvPr id="57" name="组合 56"/>
          <p:cNvGrpSpPr/>
          <p:nvPr/>
        </p:nvGrpSpPr>
        <p:grpSpPr>
          <a:xfrm rot="0">
            <a:off x="5556250" y="4371340"/>
            <a:ext cx="268605" cy="360045"/>
            <a:chOff x="3116219" y="3282257"/>
            <a:chExt cx="201157" cy="269936"/>
          </a:xfrm>
        </p:grpSpPr>
        <p:sp>
          <p:nvSpPr>
            <p:cNvPr id="58" name="椭圆 57"/>
            <p:cNvSpPr/>
            <p:nvPr>
              <p:custDataLst>
                <p:tags r:id="rId29"/>
              </p:custDataLst>
            </p:nvPr>
          </p:nvSpPr>
          <p:spPr>
            <a:xfrm flipV="1">
              <a:off x="3155761" y="3389874"/>
              <a:ext cx="122072" cy="122072"/>
            </a:xfrm>
            <a:prstGeom prst="ellipse">
              <a:avLst/>
            </a:prstGeom>
            <a:solidFill>
              <a:srgbClr val="EC6A27"/>
            </a:solidFill>
            <a:ln>
              <a:noFill/>
            </a:ln>
            <a:effectLst>
              <a:outerShdw blurRad="50800" dist="38100" dir="528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59" name="任意多边形 11"/>
            <p:cNvSpPr/>
            <p:nvPr>
              <p:custDataLst>
                <p:tags r:id="rId30"/>
              </p:custDataLst>
            </p:nvPr>
          </p:nvSpPr>
          <p:spPr bwMode="auto">
            <a:xfrm flipV="1">
              <a:off x="3116219" y="3282257"/>
              <a:ext cx="201157" cy="269936"/>
            </a:xfrm>
            <a:custGeom>
              <a:avLst/>
              <a:gdLst>
                <a:gd name="T0" fmla="*/ 1211601 w 1656601"/>
                <a:gd name="T1" fmla="*/ 148008 h 2219787"/>
                <a:gd name="T2" fmla="*/ 146935 w 1656601"/>
                <a:gd name="T3" fmla="*/ 1220455 h 2219787"/>
                <a:gd name="T4" fmla="*/ 1211601 w 1656601"/>
                <a:gd name="T5" fmla="*/ 2292897 h 2219787"/>
                <a:gd name="T6" fmla="*/ 2276263 w 1656601"/>
                <a:gd name="T7" fmla="*/ 1220455 h 2219787"/>
                <a:gd name="T8" fmla="*/ 1211601 w 1656601"/>
                <a:gd name="T9" fmla="*/ 148008 h 2219787"/>
                <a:gd name="T10" fmla="*/ 1211601 w 1656601"/>
                <a:gd name="T11" fmla="*/ 0 h 2219787"/>
                <a:gd name="T12" fmla="*/ 2068330 w 1656601"/>
                <a:gd name="T13" fmla="*/ 357462 h 2219787"/>
                <a:gd name="T14" fmla="*/ 2068328 w 1656601"/>
                <a:gd name="T15" fmla="*/ 2083449 h 2219787"/>
                <a:gd name="T16" fmla="*/ 1211600 w 1656601"/>
                <a:gd name="T17" fmla="*/ 3270736 h 2219787"/>
                <a:gd name="T18" fmla="*/ 354869 w 1656601"/>
                <a:gd name="T19" fmla="*/ 2083450 h 2219787"/>
                <a:gd name="T20" fmla="*/ 354870 w 1656601"/>
                <a:gd name="T21" fmla="*/ 357463 h 2219787"/>
                <a:gd name="T22" fmla="*/ 1211601 w 1656601"/>
                <a:gd name="T23" fmla="*/ 0 h 22197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56601"/>
                <a:gd name="T37" fmla="*/ 0 h 2219787"/>
                <a:gd name="T38" fmla="*/ 1656601 w 1656601"/>
                <a:gd name="T39" fmla="*/ 2219787 h 22197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56601" h="2219787">
                  <a:moveTo>
                    <a:pt x="828301" y="100450"/>
                  </a:moveTo>
                  <a:cubicBezTo>
                    <a:pt x="426320" y="100450"/>
                    <a:pt x="100450" y="426319"/>
                    <a:pt x="100451" y="828299"/>
                  </a:cubicBezTo>
                  <a:cubicBezTo>
                    <a:pt x="100451" y="1230278"/>
                    <a:pt x="426320" y="1556147"/>
                    <a:pt x="828301" y="1556147"/>
                  </a:cubicBezTo>
                  <a:cubicBezTo>
                    <a:pt x="1230281" y="1556147"/>
                    <a:pt x="1556150" y="1230278"/>
                    <a:pt x="1556150" y="828299"/>
                  </a:cubicBezTo>
                  <a:cubicBezTo>
                    <a:pt x="1556149" y="426319"/>
                    <a:pt x="1230280" y="100451"/>
                    <a:pt x="828301" y="100450"/>
                  </a:cubicBezTo>
                  <a:close/>
                  <a:moveTo>
                    <a:pt x="828301" y="0"/>
                  </a:moveTo>
                  <a:cubicBezTo>
                    <a:pt x="1040282" y="0"/>
                    <a:pt x="1252263" y="80868"/>
                    <a:pt x="1413998" y="242603"/>
                  </a:cubicBezTo>
                  <a:cubicBezTo>
                    <a:pt x="1737469" y="566074"/>
                    <a:pt x="1737469" y="1090525"/>
                    <a:pt x="1413997" y="1413997"/>
                  </a:cubicBezTo>
                  <a:cubicBezTo>
                    <a:pt x="1182083" y="1645912"/>
                    <a:pt x="986850" y="1914508"/>
                    <a:pt x="828300" y="2219787"/>
                  </a:cubicBezTo>
                  <a:cubicBezTo>
                    <a:pt x="669750" y="1914508"/>
                    <a:pt x="474518" y="1645912"/>
                    <a:pt x="242603" y="1413998"/>
                  </a:cubicBezTo>
                  <a:cubicBezTo>
                    <a:pt x="-80868" y="1090527"/>
                    <a:pt x="-80868" y="566075"/>
                    <a:pt x="242604" y="242604"/>
                  </a:cubicBezTo>
                  <a:cubicBezTo>
                    <a:pt x="404340" y="80868"/>
                    <a:pt x="616321" y="0"/>
                    <a:pt x="828301" y="0"/>
                  </a:cubicBezTo>
                  <a:close/>
                </a:path>
              </a:pathLst>
            </a:custGeom>
            <a:solidFill>
              <a:srgbClr val="EC6A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solidFill>
                  <a:schemeClr val="lt1"/>
                </a:solidFill>
              </a:endParaRPr>
            </a:p>
          </p:txBody>
        </p:sp>
      </p:grpSp>
      <p:grpSp>
        <p:nvGrpSpPr>
          <p:cNvPr id="61" name="组合 60"/>
          <p:cNvGrpSpPr/>
          <p:nvPr/>
        </p:nvGrpSpPr>
        <p:grpSpPr>
          <a:xfrm rot="0">
            <a:off x="9012555" y="4371340"/>
            <a:ext cx="268605" cy="360045"/>
            <a:chOff x="5708058" y="3282257"/>
            <a:chExt cx="201157" cy="269936"/>
          </a:xfrm>
        </p:grpSpPr>
        <p:sp>
          <p:nvSpPr>
            <p:cNvPr id="62" name="椭圆 61"/>
            <p:cNvSpPr/>
            <p:nvPr>
              <p:custDataLst>
                <p:tags r:id="rId31"/>
              </p:custDataLst>
            </p:nvPr>
          </p:nvSpPr>
          <p:spPr>
            <a:xfrm flipV="1">
              <a:off x="5747600" y="3389874"/>
              <a:ext cx="122072" cy="122072"/>
            </a:xfrm>
            <a:prstGeom prst="ellipse">
              <a:avLst/>
            </a:prstGeom>
            <a:solidFill>
              <a:srgbClr val="EC6A27"/>
            </a:solidFill>
            <a:ln>
              <a:noFill/>
            </a:ln>
            <a:effectLst>
              <a:outerShdw blurRad="50800" dist="38100" dir="528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p>
          </p:txBody>
        </p:sp>
        <p:sp>
          <p:nvSpPr>
            <p:cNvPr id="63" name="任意多边形 11"/>
            <p:cNvSpPr/>
            <p:nvPr>
              <p:custDataLst>
                <p:tags r:id="rId32"/>
              </p:custDataLst>
            </p:nvPr>
          </p:nvSpPr>
          <p:spPr bwMode="auto">
            <a:xfrm flipV="1">
              <a:off x="5708058" y="3282257"/>
              <a:ext cx="201157" cy="269936"/>
            </a:xfrm>
            <a:custGeom>
              <a:avLst/>
              <a:gdLst>
                <a:gd name="T0" fmla="*/ 1211601 w 1656601"/>
                <a:gd name="T1" fmla="*/ 148008 h 2219787"/>
                <a:gd name="T2" fmla="*/ 146935 w 1656601"/>
                <a:gd name="T3" fmla="*/ 1220455 h 2219787"/>
                <a:gd name="T4" fmla="*/ 1211601 w 1656601"/>
                <a:gd name="T5" fmla="*/ 2292897 h 2219787"/>
                <a:gd name="T6" fmla="*/ 2276263 w 1656601"/>
                <a:gd name="T7" fmla="*/ 1220455 h 2219787"/>
                <a:gd name="T8" fmla="*/ 1211601 w 1656601"/>
                <a:gd name="T9" fmla="*/ 148008 h 2219787"/>
                <a:gd name="T10" fmla="*/ 1211601 w 1656601"/>
                <a:gd name="T11" fmla="*/ 0 h 2219787"/>
                <a:gd name="T12" fmla="*/ 2068330 w 1656601"/>
                <a:gd name="T13" fmla="*/ 357462 h 2219787"/>
                <a:gd name="T14" fmla="*/ 2068328 w 1656601"/>
                <a:gd name="T15" fmla="*/ 2083449 h 2219787"/>
                <a:gd name="T16" fmla="*/ 1211600 w 1656601"/>
                <a:gd name="T17" fmla="*/ 3270736 h 2219787"/>
                <a:gd name="T18" fmla="*/ 354869 w 1656601"/>
                <a:gd name="T19" fmla="*/ 2083450 h 2219787"/>
                <a:gd name="T20" fmla="*/ 354870 w 1656601"/>
                <a:gd name="T21" fmla="*/ 357463 h 2219787"/>
                <a:gd name="T22" fmla="*/ 1211601 w 1656601"/>
                <a:gd name="T23" fmla="*/ 0 h 221978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56601"/>
                <a:gd name="T37" fmla="*/ 0 h 2219787"/>
                <a:gd name="T38" fmla="*/ 1656601 w 1656601"/>
                <a:gd name="T39" fmla="*/ 2219787 h 221978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56601" h="2219787">
                  <a:moveTo>
                    <a:pt x="828301" y="100450"/>
                  </a:moveTo>
                  <a:cubicBezTo>
                    <a:pt x="426320" y="100450"/>
                    <a:pt x="100450" y="426319"/>
                    <a:pt x="100451" y="828299"/>
                  </a:cubicBezTo>
                  <a:cubicBezTo>
                    <a:pt x="100451" y="1230278"/>
                    <a:pt x="426320" y="1556147"/>
                    <a:pt x="828301" y="1556147"/>
                  </a:cubicBezTo>
                  <a:cubicBezTo>
                    <a:pt x="1230281" y="1556147"/>
                    <a:pt x="1556150" y="1230278"/>
                    <a:pt x="1556150" y="828299"/>
                  </a:cubicBezTo>
                  <a:cubicBezTo>
                    <a:pt x="1556149" y="426319"/>
                    <a:pt x="1230280" y="100451"/>
                    <a:pt x="828301" y="100450"/>
                  </a:cubicBezTo>
                  <a:close/>
                  <a:moveTo>
                    <a:pt x="828301" y="0"/>
                  </a:moveTo>
                  <a:cubicBezTo>
                    <a:pt x="1040282" y="0"/>
                    <a:pt x="1252263" y="80868"/>
                    <a:pt x="1413998" y="242603"/>
                  </a:cubicBezTo>
                  <a:cubicBezTo>
                    <a:pt x="1737469" y="566074"/>
                    <a:pt x="1737469" y="1090525"/>
                    <a:pt x="1413997" y="1413997"/>
                  </a:cubicBezTo>
                  <a:cubicBezTo>
                    <a:pt x="1182083" y="1645912"/>
                    <a:pt x="986850" y="1914508"/>
                    <a:pt x="828300" y="2219787"/>
                  </a:cubicBezTo>
                  <a:cubicBezTo>
                    <a:pt x="669750" y="1914508"/>
                    <a:pt x="474518" y="1645912"/>
                    <a:pt x="242603" y="1413998"/>
                  </a:cubicBezTo>
                  <a:cubicBezTo>
                    <a:pt x="-80868" y="1090527"/>
                    <a:pt x="-80868" y="566075"/>
                    <a:pt x="242604" y="242604"/>
                  </a:cubicBezTo>
                  <a:cubicBezTo>
                    <a:pt x="404340" y="80868"/>
                    <a:pt x="616321" y="0"/>
                    <a:pt x="828301" y="0"/>
                  </a:cubicBezTo>
                  <a:close/>
                </a:path>
              </a:pathLst>
            </a:custGeom>
            <a:solidFill>
              <a:srgbClr val="EC6A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00">
                <a:solidFill>
                  <a:schemeClr val="lt1"/>
                </a:solidFill>
              </a:endParaRPr>
            </a:p>
          </p:txBody>
        </p:sp>
      </p:grpSp>
      <p:sp>
        <p:nvSpPr>
          <p:cNvPr id="64" name="TextBox 35"/>
          <p:cNvSpPr txBox="1"/>
          <p:nvPr>
            <p:custDataLst>
              <p:tags r:id="rId33"/>
            </p:custDataLst>
          </p:nvPr>
        </p:nvSpPr>
        <p:spPr>
          <a:xfrm>
            <a:off x="2380615" y="2040890"/>
            <a:ext cx="3175635" cy="1050925"/>
          </a:xfrm>
          <a:prstGeom prst="rect">
            <a:avLst/>
          </a:prstGeom>
          <a:noFill/>
        </p:spPr>
        <p:txBody>
          <a:bodyPr wrap="square" rtlCol="0">
            <a:spAutoFit/>
          </a:bodyPr>
          <a:p>
            <a:pPr algn="ctr">
              <a:lnSpc>
                <a:spcPct val="130000"/>
              </a:lnSpc>
            </a:pPr>
            <a:r>
              <a:rPr lang="zh-CN" altLang="en-US" sz="2400" b="1" dirty="0">
                <a:solidFill>
                  <a:srgbClr val="118C3B"/>
                </a:solidFill>
                <a:latin typeface="微软雅黑" panose="020B0503020204020204" pitchFamily="34" charset="-122"/>
                <a:ea typeface="微软雅黑" panose="020B0503020204020204" pitchFamily="34" charset="-122"/>
              </a:rPr>
              <a:t>形成化学观念</a:t>
            </a:r>
            <a:endParaRPr lang="zh-CN" altLang="en-US" sz="2400" b="1" dirty="0">
              <a:solidFill>
                <a:srgbClr val="118C3B"/>
              </a:solidFill>
              <a:latin typeface="微软雅黑" panose="020B0503020204020204" pitchFamily="34" charset="-122"/>
              <a:ea typeface="微软雅黑" panose="020B0503020204020204" pitchFamily="34" charset="-122"/>
            </a:endParaRPr>
          </a:p>
          <a:p>
            <a:pPr algn="ctr">
              <a:lnSpc>
                <a:spcPct val="130000"/>
              </a:lnSpc>
            </a:pPr>
            <a:r>
              <a:rPr lang="zh-CN" altLang="en-US" sz="2400" b="1" dirty="0">
                <a:solidFill>
                  <a:srgbClr val="118C3B"/>
                </a:solidFill>
                <a:latin typeface="微软雅黑" panose="020B0503020204020204" pitchFamily="34" charset="-122"/>
                <a:ea typeface="微软雅黑" panose="020B0503020204020204" pitchFamily="34" charset="-122"/>
              </a:rPr>
              <a:t>解决实际问题</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sp>
        <p:nvSpPr>
          <p:cNvPr id="65" name="TextBox 35"/>
          <p:cNvSpPr txBox="1"/>
          <p:nvPr>
            <p:custDataLst>
              <p:tags r:id="rId34"/>
            </p:custDataLst>
          </p:nvPr>
        </p:nvSpPr>
        <p:spPr>
          <a:xfrm>
            <a:off x="4098925" y="4754880"/>
            <a:ext cx="3175635" cy="1050925"/>
          </a:xfrm>
          <a:prstGeom prst="rect">
            <a:avLst/>
          </a:prstGeom>
          <a:noFill/>
        </p:spPr>
        <p:txBody>
          <a:bodyPr wrap="square" rtlCol="0">
            <a:spAutoFit/>
          </a:bodyPr>
          <a:p>
            <a:pPr algn="ctr">
              <a:lnSpc>
                <a:spcPct val="130000"/>
              </a:lnSpc>
            </a:pPr>
            <a:r>
              <a:rPr lang="zh-CN" altLang="en-US" sz="2400" b="1" dirty="0">
                <a:solidFill>
                  <a:srgbClr val="118C3B"/>
                </a:solidFill>
                <a:latin typeface="微软雅黑" panose="020B0503020204020204" pitchFamily="34" charset="-122"/>
                <a:ea typeface="微软雅黑" panose="020B0503020204020204" pitchFamily="34" charset="-122"/>
              </a:rPr>
              <a:t>发展科学思维</a:t>
            </a:r>
            <a:endParaRPr lang="zh-CN" altLang="en-US" sz="2400" b="1" dirty="0">
              <a:solidFill>
                <a:srgbClr val="118C3B"/>
              </a:solidFill>
              <a:latin typeface="微软雅黑" panose="020B0503020204020204" pitchFamily="34" charset="-122"/>
              <a:ea typeface="微软雅黑" panose="020B0503020204020204" pitchFamily="34" charset="-122"/>
            </a:endParaRPr>
          </a:p>
          <a:p>
            <a:pPr algn="ctr">
              <a:lnSpc>
                <a:spcPct val="130000"/>
              </a:lnSpc>
            </a:pPr>
            <a:r>
              <a:rPr lang="zh-CN" altLang="en-US" sz="2400" b="1" dirty="0">
                <a:solidFill>
                  <a:srgbClr val="118C3B"/>
                </a:solidFill>
                <a:latin typeface="微软雅黑" panose="020B0503020204020204" pitchFamily="34" charset="-122"/>
                <a:ea typeface="微软雅黑" panose="020B0503020204020204" pitchFamily="34" charset="-122"/>
              </a:rPr>
              <a:t>强化创新意识</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sp>
        <p:nvSpPr>
          <p:cNvPr id="66" name="TextBox 35"/>
          <p:cNvSpPr txBox="1"/>
          <p:nvPr>
            <p:custDataLst>
              <p:tags r:id="rId35"/>
            </p:custDataLst>
          </p:nvPr>
        </p:nvSpPr>
        <p:spPr>
          <a:xfrm>
            <a:off x="5837555" y="2033270"/>
            <a:ext cx="3175635" cy="1050925"/>
          </a:xfrm>
          <a:prstGeom prst="rect">
            <a:avLst/>
          </a:prstGeom>
          <a:noFill/>
        </p:spPr>
        <p:txBody>
          <a:bodyPr wrap="square" rtlCol="0">
            <a:spAutoFit/>
          </a:bodyPr>
          <a:p>
            <a:pPr algn="ctr">
              <a:lnSpc>
                <a:spcPct val="130000"/>
              </a:lnSpc>
            </a:pPr>
            <a:r>
              <a:rPr lang="zh-CN" altLang="en-US" sz="2400" b="1" dirty="0">
                <a:solidFill>
                  <a:srgbClr val="118C3B"/>
                </a:solidFill>
                <a:latin typeface="微软雅黑" panose="020B0503020204020204" pitchFamily="34" charset="-122"/>
                <a:ea typeface="微软雅黑" panose="020B0503020204020204" pitchFamily="34" charset="-122"/>
              </a:rPr>
              <a:t>经历科学探究</a:t>
            </a:r>
            <a:endParaRPr lang="zh-CN" altLang="en-US" sz="2400" b="1" dirty="0">
              <a:solidFill>
                <a:srgbClr val="118C3B"/>
              </a:solidFill>
              <a:latin typeface="微软雅黑" panose="020B0503020204020204" pitchFamily="34" charset="-122"/>
              <a:ea typeface="微软雅黑" panose="020B0503020204020204" pitchFamily="34" charset="-122"/>
            </a:endParaRPr>
          </a:p>
          <a:p>
            <a:pPr algn="ctr">
              <a:lnSpc>
                <a:spcPct val="130000"/>
              </a:lnSpc>
            </a:pPr>
            <a:r>
              <a:rPr lang="zh-CN" altLang="en-US" sz="2400" b="1" dirty="0">
                <a:solidFill>
                  <a:srgbClr val="118C3B"/>
                </a:solidFill>
                <a:latin typeface="微软雅黑" panose="020B0503020204020204" pitchFamily="34" charset="-122"/>
                <a:ea typeface="微软雅黑" panose="020B0503020204020204" pitchFamily="34" charset="-122"/>
              </a:rPr>
              <a:t>增强实践能力</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sp>
        <p:nvSpPr>
          <p:cNvPr id="68" name="TextBox 35"/>
          <p:cNvSpPr txBox="1"/>
          <p:nvPr>
            <p:custDataLst>
              <p:tags r:id="rId36"/>
            </p:custDataLst>
          </p:nvPr>
        </p:nvSpPr>
        <p:spPr>
          <a:xfrm>
            <a:off x="7540625" y="4888230"/>
            <a:ext cx="3166745" cy="829945"/>
          </a:xfrm>
          <a:prstGeom prst="rect">
            <a:avLst/>
          </a:prstGeom>
          <a:noFill/>
        </p:spPr>
        <p:txBody>
          <a:bodyPr wrap="square" rtlCol="0">
            <a:spAutoFit/>
          </a:bodyPr>
          <a:p>
            <a:pPr algn="ctr">
              <a:lnSpc>
                <a:spcPct val="100000"/>
              </a:lnSpc>
            </a:pPr>
            <a:r>
              <a:rPr lang="zh-CN" altLang="en-US" sz="2400" b="1" dirty="0">
                <a:solidFill>
                  <a:srgbClr val="118C3B"/>
                </a:solidFill>
                <a:latin typeface="微软雅黑" panose="020B0503020204020204" pitchFamily="34" charset="-122"/>
                <a:ea typeface="微软雅黑" panose="020B0503020204020204" pitchFamily="34" charset="-122"/>
              </a:rPr>
              <a:t>养成科学态度</a:t>
            </a:r>
            <a:endParaRPr lang="zh-CN" altLang="en-US" sz="2400" b="1" dirty="0">
              <a:solidFill>
                <a:srgbClr val="118C3B"/>
              </a:solidFill>
              <a:latin typeface="微软雅黑" panose="020B0503020204020204" pitchFamily="34" charset="-122"/>
              <a:ea typeface="微软雅黑" panose="020B0503020204020204" pitchFamily="34" charset="-122"/>
            </a:endParaRPr>
          </a:p>
          <a:p>
            <a:pPr algn="ctr">
              <a:lnSpc>
                <a:spcPct val="100000"/>
              </a:lnSpc>
            </a:pPr>
            <a:r>
              <a:rPr lang="zh-CN" altLang="en-US" sz="2400" b="1" dirty="0">
                <a:solidFill>
                  <a:srgbClr val="118C3B"/>
                </a:solidFill>
                <a:latin typeface="微软雅黑" panose="020B0503020204020204" pitchFamily="34" charset="-122"/>
                <a:ea typeface="微软雅黑" panose="020B0503020204020204" pitchFamily="34" charset="-122"/>
              </a:rPr>
              <a:t>具有责任担当</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4"/>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P spid="65" grpId="0"/>
      <p:bldP spid="66" grpId="0"/>
      <p:bldP spid="6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32003" y="1149245"/>
            <a:ext cx="8107696" cy="4474473"/>
          </a:xfrm>
          <a:prstGeom prst="rect">
            <a:avLst/>
          </a:prstGeom>
        </p:spPr>
      </p:pic>
      <p:sp>
        <p:nvSpPr>
          <p:cNvPr id="8" name="矩形 7"/>
          <p:cNvSpPr/>
          <p:nvPr/>
        </p:nvSpPr>
        <p:spPr>
          <a:xfrm>
            <a:off x="2955395" y="2309792"/>
            <a:ext cx="6516914" cy="2077996"/>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3107795" y="2462192"/>
            <a:ext cx="6516914" cy="2077996"/>
          </a:xfrm>
          <a:prstGeom prst="rect">
            <a:avLst/>
          </a:prstGeom>
          <a:noFill/>
          <a:ln w="635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3508" y="96324"/>
            <a:ext cx="3752386" cy="3142392"/>
          </a:xfrm>
          <a:prstGeom prst="rect">
            <a:avLst/>
          </a:prstGeom>
        </p:spPr>
      </p:pic>
      <p:pic>
        <p:nvPicPr>
          <p:cNvPr id="11" name="图片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3647" y="3595034"/>
            <a:ext cx="5547371" cy="3380239"/>
          </a:xfrm>
          <a:prstGeom prst="rect">
            <a:avLst/>
          </a:prstGeom>
        </p:spPr>
      </p:pic>
      <p:sp>
        <p:nvSpPr>
          <p:cNvPr id="13" name="矩形 12"/>
          <p:cNvSpPr/>
          <p:nvPr/>
        </p:nvSpPr>
        <p:spPr>
          <a:xfrm>
            <a:off x="4925485" y="3044297"/>
            <a:ext cx="3304540" cy="768350"/>
          </a:xfrm>
          <a:prstGeom prst="rect">
            <a:avLst/>
          </a:prstGeom>
        </p:spPr>
        <p:txBody>
          <a:bodyPr wrap="none">
            <a:spAutoFit/>
          </a:bodyPr>
          <a:lstStyle/>
          <a:p>
            <a:pPr algn="ctr"/>
            <a:r>
              <a:rPr lang="zh-CN" altLang="en-US" sz="4400" dirty="0">
                <a:solidFill>
                  <a:srgbClr val="399644"/>
                </a:solidFill>
                <a:latin typeface="方正大标宋简体" panose="03000509000000000000" pitchFamily="65" charset="-122"/>
                <a:ea typeface="方正大标宋简体" panose="03000509000000000000" pitchFamily="65" charset="-122"/>
              </a:rPr>
              <a:t>重点</a:t>
            </a:r>
            <a:r>
              <a:rPr lang="en-US" altLang="zh-CN" sz="4400" dirty="0">
                <a:solidFill>
                  <a:srgbClr val="399644"/>
                </a:solidFill>
                <a:latin typeface="方正大标宋简体" panose="03000509000000000000" pitchFamily="65" charset="-122"/>
                <a:ea typeface="方正大标宋简体" panose="03000509000000000000" pitchFamily="65" charset="-122"/>
              </a:rPr>
              <a:t>2</a:t>
            </a:r>
            <a:r>
              <a:rPr lang="zh-CN" altLang="en-US" sz="4400" dirty="0">
                <a:solidFill>
                  <a:srgbClr val="399644"/>
                </a:solidFill>
                <a:latin typeface="方正大标宋简体" panose="03000509000000000000" pitchFamily="65" charset="-122"/>
                <a:ea typeface="方正大标宋简体" panose="03000509000000000000" pitchFamily="65" charset="-122"/>
              </a:rPr>
              <a:t>：立意</a:t>
            </a:r>
            <a:endParaRPr lang="zh-CN" altLang="en-US" sz="4400" dirty="0">
              <a:solidFill>
                <a:srgbClr val="399644"/>
              </a:solidFill>
              <a:latin typeface="方正大标宋简体" panose="03000509000000000000" pitchFamily="65" charset="-122"/>
              <a:ea typeface="方正大标宋简体" panose="03000509000000000000" pitchFamily="65" charset="-122"/>
            </a:endParaRPr>
          </a:p>
        </p:txBody>
      </p:sp>
      <p:pic>
        <p:nvPicPr>
          <p:cNvPr id="14" name="图片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5333" y="2828990"/>
            <a:ext cx="3886208" cy="2584709"/>
          </a:xfrm>
          <a:prstGeom prst="rect">
            <a:avLst/>
          </a:prstGeom>
        </p:spPr>
      </p:pic>
      <p:sp>
        <p:nvSpPr>
          <p:cNvPr id="15" name="文本框 14"/>
          <p:cNvSpPr txBox="1"/>
          <p:nvPr/>
        </p:nvSpPr>
        <p:spPr>
          <a:xfrm>
            <a:off x="3385085" y="2724763"/>
            <a:ext cx="1266190" cy="1322070"/>
          </a:xfrm>
          <a:prstGeom prst="rect">
            <a:avLst/>
          </a:prstGeom>
          <a:noFill/>
          <a:effectLst/>
        </p:spPr>
        <p:txBody>
          <a:bodyPr wrap="none" rtlCol="0">
            <a:spAutoFit/>
          </a:bodyPr>
          <a:lstStyle/>
          <a:p>
            <a:r>
              <a:rPr lang="en-US" altLang="zh-CN" sz="8000" dirty="0" smtClean="0">
                <a:solidFill>
                  <a:srgbClr val="399644"/>
                </a:solidFill>
                <a:effectLst>
                  <a:innerShdw blurRad="63500" dist="50800" dir="13500000">
                    <a:prstClr val="black">
                      <a:alpha val="50000"/>
                    </a:prstClr>
                  </a:innerShdw>
                </a:effectLst>
                <a:latin typeface="Impact" panose="020B0806030902050204" pitchFamily="34" charset="0"/>
              </a:rPr>
              <a:t>03</a:t>
            </a:r>
            <a:endParaRPr lang="en-US" altLang="zh-CN" sz="6600" dirty="0" smtClean="0">
              <a:solidFill>
                <a:srgbClr val="399644"/>
              </a:solidFill>
              <a:effectLst>
                <a:innerShdw blurRad="63500" dist="50800" dir="13500000">
                  <a:prstClr val="black">
                    <a:alpha val="50000"/>
                  </a:prstClr>
                </a:innerShdw>
              </a:effectLst>
              <a:latin typeface="Impact" panose="020B0806030902050204" pitchFamily="34" charset="0"/>
            </a:endParaRPr>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afterEffect">
                                  <p:stCondLst>
                                    <p:cond delay="0"/>
                                  </p:stCondLst>
                                  <p:childTnLst>
                                    <p:set>
                                      <p:cBhvr>
                                        <p:cTn id="6" dur="500"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500" fill="hold">
                                          <p:stCondLst>
                                            <p:cond delay="0"/>
                                          </p:stCondLst>
                                        </p:cTn>
                                        <p:tgtEl>
                                          <p:spTgt spid="13"/>
                                        </p:tgtEl>
                                        <p:attrNameLst>
                                          <p:attrName>style.visibility</p:attrName>
                                        </p:attrNameLst>
                                      </p:cBhvr>
                                      <p:to>
                                        <p:strVal val="visible"/>
                                      </p:to>
                                    </p:set>
                                    <p:anim calcmode="lin" valueType="num">
                                      <p:cBhvr>
                                        <p:cTn id="12"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3"/>
                                        </p:tgtEl>
                                        <p:attrNameLst>
                                          <p:attrName>ppt_y</p:attrName>
                                        </p:attrNameLst>
                                      </p:cBhvr>
                                      <p:tavLst>
                                        <p:tav tm="0">
                                          <p:val>
                                            <p:strVal val="#ppt_y"/>
                                          </p:val>
                                        </p:tav>
                                        <p:tav tm="100000">
                                          <p:val>
                                            <p:strVal val="#ppt_y"/>
                                          </p:val>
                                        </p:tav>
                                      </p:tavLst>
                                    </p:anim>
                                    <p:anim calcmode="lin" valueType="num">
                                      <p:cBhvr>
                                        <p:cTn id="14"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3"/>
                                        </p:tgtEl>
                                      </p:cBhvr>
                                    </p:animEffect>
                                  </p:childTnLst>
                                </p:cTn>
                              </p:par>
                            </p:childTnLst>
                          </p:cTn>
                        </p:par>
                        <p:par>
                          <p:cTn id="17" fill="hold">
                            <p:stCondLst>
                              <p:cond delay="1250"/>
                            </p:stCondLst>
                            <p:childTnLst>
                              <p:par>
                                <p:cTn id="18" presetID="53" presetClass="entr" presetSubtype="16" fill="hold" grpId="0" nodeType="afterEffect">
                                  <p:stCondLst>
                                    <p:cond delay="0"/>
                                  </p:stCondLst>
                                  <p:childTnLst>
                                    <p:set>
                                      <p:cBhvr>
                                        <p:cTn id="19" dur="500"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bldLvl="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632200" y="267335"/>
            <a:ext cx="455104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04376" y="424459"/>
              <a:ext cx="3118284"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1 </a:t>
              </a:r>
              <a:r>
                <a:rPr lang="zh-CN" altLang="en-GB" sz="3200" b="1" dirty="0">
                  <a:solidFill>
                    <a:srgbClr val="118B3B"/>
                  </a:solidFill>
                  <a:latin typeface="微软雅黑" panose="020B0503020204020204" pitchFamily="34" charset="-122"/>
                  <a:ea typeface="微软雅黑" panose="020B0503020204020204" pitchFamily="34" charset="-122"/>
                  <a:sym typeface="+mn-ea"/>
                </a:rPr>
                <a:t>展现化学学习的过程</a:t>
              </a:r>
              <a:endParaRPr lang="zh-CN" altLang="en-GB"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5" name="文本框 4"/>
          <p:cNvSpPr txBox="1"/>
          <p:nvPr>
            <p:custDataLst>
              <p:tags r:id="rId11"/>
            </p:custDataLst>
          </p:nvPr>
        </p:nvSpPr>
        <p:spPr>
          <a:xfrm>
            <a:off x="1117600" y="2799715"/>
            <a:ext cx="9919335" cy="3046095"/>
          </a:xfrm>
          <a:prstGeom prst="rect">
            <a:avLst/>
          </a:prstGeom>
          <a:noFill/>
        </p:spPr>
        <p:txBody>
          <a:bodyPr wrap="square" rtlCol="0" anchor="t">
            <a:spAutoFit/>
          </a:bodyPr>
          <a:p>
            <a:pPr indent="0" fontAlgn="auto">
              <a:lnSpc>
                <a:spcPct val="150000"/>
              </a:lnSpc>
              <a:spcBef>
                <a:spcPts val="0"/>
              </a:spcBef>
              <a:spcAft>
                <a:spcPts val="0"/>
              </a:spcAft>
            </a:pPr>
            <a:r>
              <a:rPr lang="en-US" altLang="zh-CN" sz="3200" b="1">
                <a:solidFill>
                  <a:srgbClr val="4B649F"/>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以</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学生</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为中心，以</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学习</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为中心，关注学生的</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理解与思维</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，展现学生的</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探究与反思</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，将学习评价</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嵌入</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在学习始终。体现</a:t>
            </a: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教、学、评</a:t>
            </a: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一致性</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和</a:t>
            </a: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教、学、评</a:t>
            </a: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一体化</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a:t>
            </a:r>
            <a:endPar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5" name="文本框 24">
            <a:hlinkClick r:id="rId12" action="ppaction://hlinkfile"/>
          </p:cNvPr>
          <p:cNvSpPr txBox="1"/>
          <p:nvPr/>
        </p:nvSpPr>
        <p:spPr>
          <a:xfrm>
            <a:off x="4149090" y="172529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教在学</a:t>
            </a:r>
            <a:r>
              <a:rPr lang="zh-CN" altLang="en-US" sz="3600" b="1">
                <a:solidFill>
                  <a:srgbClr val="CC1604"/>
                </a:solidFill>
                <a:latin typeface="Arial" panose="020B0604020202020204" pitchFamily="34" charset="0"/>
                <a:ea typeface="微软雅黑" panose="020B0503020204020204" pitchFamily="34" charset="-122"/>
              </a:rPr>
              <a:t>需要</a:t>
            </a:r>
            <a:r>
              <a:rPr lang="zh-CN" altLang="en-US" sz="3600" b="1">
                <a:solidFill>
                  <a:srgbClr val="118C3B"/>
                </a:solidFill>
                <a:latin typeface="Arial" panose="020B0604020202020204" pitchFamily="34" charset="0"/>
                <a:ea typeface="微软雅黑" panose="020B0503020204020204" pitchFamily="34" charset="-122"/>
              </a:rPr>
              <a:t>时</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blinds(horizontal)">
                                      <p:cBhvr>
                                        <p:cTn id="11"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25" grpId="0"/>
      <p:bldP spid="25"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1162473" y="-1332653"/>
            <a:ext cx="3629660" cy="3629660"/>
            <a:chOff x="1373" y="-1574"/>
            <a:chExt cx="4287" cy="4287"/>
          </a:xfrm>
        </p:grpSpPr>
        <p:pic>
          <p:nvPicPr>
            <p:cNvPr id="17" name="图片 16" descr="笔刷墨迹"/>
            <p:cNvPicPr>
              <a:picLocks noChangeAspect="1"/>
            </p:cNvPicPr>
            <p:nvPr>
              <p:custDataLst>
                <p:tags r:id="rId1"/>
              </p:custDataLst>
            </p:nvPr>
          </p:nvPicPr>
          <p:blipFill>
            <a:blip r:embed="rId2">
              <a:extLst>
                <a:ext uri="{96DAC541-7B7A-43D3-8B79-37D633B846F1}">
                  <asvg:svgBlip xmlns:asvg="http://schemas.microsoft.com/office/drawing/2016/SVG/main" r:embed="rId3"/>
                </a:ext>
              </a:extLst>
            </a:blip>
            <a:stretch>
              <a:fillRect/>
            </a:stretch>
          </p:blipFill>
          <p:spPr>
            <a:xfrm>
              <a:off x="1373" y="-1574"/>
              <a:ext cx="4287" cy="4287"/>
            </a:xfrm>
            <a:prstGeom prst="rect">
              <a:avLst/>
            </a:prstGeom>
          </p:spPr>
        </p:pic>
        <p:sp>
          <p:nvSpPr>
            <p:cNvPr id="19" name="文本框 18"/>
            <p:cNvSpPr txBox="1"/>
            <p:nvPr>
              <p:custDataLst>
                <p:tags r:id="rId4"/>
              </p:custDataLst>
            </p:nvPr>
          </p:nvSpPr>
          <p:spPr>
            <a:xfrm>
              <a:off x="2491" y="158"/>
              <a:ext cx="886" cy="884"/>
            </a:xfrm>
            <a:prstGeom prst="rect">
              <a:avLst/>
            </a:prstGeom>
            <a:noFill/>
          </p:spPr>
          <p:txBody>
            <a:bodyPr wrap="square" rtlCol="0">
              <a:spAutoFit/>
            </a:bodyPr>
            <a:lstStyle/>
            <a:p>
              <a:r>
                <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rPr>
                <a:t>寿</a:t>
              </a:r>
              <a:endPar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endParaRPr>
            </a:p>
          </p:txBody>
        </p:sp>
      </p:grpSp>
      <p:sp>
        <p:nvSpPr>
          <p:cNvPr id="20" name="圆角矩形 19"/>
          <p:cNvSpPr/>
          <p:nvPr>
            <p:custDataLst>
              <p:tags r:id="rId5"/>
            </p:custDataLst>
          </p:nvPr>
        </p:nvSpPr>
        <p:spPr>
          <a:xfrm>
            <a:off x="502920" y="960967"/>
            <a:ext cx="11164993" cy="5694949"/>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21" name="文本框 20"/>
          <p:cNvSpPr txBox="1"/>
          <p:nvPr>
            <p:custDataLst>
              <p:tags r:id="rId6"/>
            </p:custDataLst>
          </p:nvPr>
        </p:nvSpPr>
        <p:spPr>
          <a:xfrm>
            <a:off x="1270000" y="1070187"/>
            <a:ext cx="2210647" cy="666115"/>
          </a:xfrm>
          <a:prstGeom prst="rect">
            <a:avLst/>
          </a:prstGeom>
          <a:ln w="28575" cmpd="sng">
            <a:solidFill>
              <a:schemeClr val="accent1">
                <a:shade val="50000"/>
              </a:schemeClr>
            </a:solidFill>
            <a:prstDash val="sysDash"/>
          </a:ln>
        </p:spPr>
        <p:style>
          <a:lnRef idx="2">
            <a:schemeClr val="accent1"/>
          </a:lnRef>
          <a:fillRef idx="0">
            <a:srgbClr val="FFFFFF"/>
          </a:fillRef>
          <a:effectRef idx="0">
            <a:srgbClr val="FFFFFF"/>
          </a:effectRef>
          <a:fontRef idx="minor">
            <a:schemeClr val="dk1"/>
          </a:fontRef>
        </p:style>
        <p:txBody>
          <a:bodyPr wrap="square" rtlCol="0">
            <a:spAutoFit/>
          </a:bodyPr>
          <a:lstStyle/>
          <a:p>
            <a:r>
              <a:rPr lang="zh-CN" altLang="en-US" sz="3735" b="1" dirty="0">
                <a:solidFill>
                  <a:schemeClr val="tx1"/>
                </a:solidFill>
                <a:latin typeface="微软雅黑" panose="020B0503020204020204" pitchFamily="34" charset="-122"/>
                <a:ea typeface="微软雅黑" panose="020B0503020204020204" pitchFamily="34" charset="-122"/>
              </a:rPr>
              <a:t>观看了解</a:t>
            </a:r>
            <a:endParaRPr lang="zh-CN" altLang="en-US" sz="3735" b="1" dirty="0">
              <a:solidFill>
                <a:schemeClr val="tx1"/>
              </a:solidFill>
              <a:latin typeface="微软雅黑" panose="020B0503020204020204" pitchFamily="34" charset="-122"/>
              <a:ea typeface="微软雅黑" panose="020B0503020204020204" pitchFamily="34" charset="-122"/>
            </a:endParaRPr>
          </a:p>
        </p:txBody>
      </p:sp>
      <p:grpSp>
        <p:nvGrpSpPr>
          <p:cNvPr id="8" name="组合 7"/>
          <p:cNvGrpSpPr/>
          <p:nvPr/>
        </p:nvGrpSpPr>
        <p:grpSpPr>
          <a:xfrm>
            <a:off x="384460" y="2043484"/>
            <a:ext cx="3705547" cy="4313713"/>
            <a:chOff x="288345" y="1532613"/>
            <a:chExt cx="2779160" cy="3235285"/>
          </a:xfrm>
          <a:scene3d>
            <a:camera prst="orthographicFront">
              <a:rot lat="0" lon="0" rev="0"/>
            </a:camera>
            <a:lightRig rig="balanced" dir="t">
              <a:rot lat="0" lon="0" rev="8700000"/>
            </a:lightRig>
          </a:scene3d>
        </p:grpSpPr>
        <p:sp>
          <p:nvSpPr>
            <p:cNvPr id="5" name="文本框 4"/>
            <p:cNvSpPr txBox="1"/>
            <p:nvPr/>
          </p:nvSpPr>
          <p:spPr>
            <a:xfrm>
              <a:off x="288345" y="4391660"/>
              <a:ext cx="2779160" cy="376238"/>
            </a:xfrm>
            <a:prstGeom prst="rect">
              <a:avLst/>
            </a:prstGeom>
            <a:noFill/>
            <a:ln>
              <a:noFill/>
            </a:ln>
            <a:effectLst>
              <a:outerShdw blurRad="44450" dist="27940" dir="5400000" algn="ctr">
                <a:srgbClr val="000000">
                  <a:alpha val="32000"/>
                </a:srgbClr>
              </a:outerShdw>
            </a:effectLst>
            <a:sp3d>
              <a:bevelT w="190500" h="38100"/>
            </a:sp3d>
          </p:spPr>
          <p:txBody>
            <a:bodyPr wrap="square" rtlCol="0">
              <a:spAutoFit/>
            </a:bodyPr>
            <a:lstStyle/>
            <a:p>
              <a:r>
                <a:rPr lang="en-US" altLang="zh-CN" sz="2665" b="1" dirty="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665" b="1" dirty="0">
                  <a:latin typeface="微软雅黑" panose="020B0503020204020204" pitchFamily="34" charset="-122"/>
                  <a:ea typeface="微软雅黑" panose="020B0503020204020204" pitchFamily="34" charset="-122"/>
                  <a:cs typeface="微软雅黑" panose="020B0503020204020204" pitchFamily="34" charset="-122"/>
                </a:rPr>
                <a:t>清气上扬，浊气下沉</a:t>
              </a:r>
              <a:r>
                <a:rPr lang="en-US" altLang="zh-CN" sz="2665" b="1" dirty="0">
                  <a:latin typeface="微软雅黑" panose="020B0503020204020204" pitchFamily="34" charset="-122"/>
                  <a:ea typeface="微软雅黑" panose="020B0503020204020204" pitchFamily="34" charset="-122"/>
                  <a:cs typeface="微软雅黑" panose="020B0503020204020204" pitchFamily="34" charset="-122"/>
                </a:rPr>
                <a:t>”</a:t>
              </a:r>
              <a:endParaRPr lang="en-US" altLang="zh-CN" sz="2665" b="1" dirty="0">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7" name="图片 6"/>
            <p:cNvPicPr>
              <a:picLocks noChangeAspect="1"/>
            </p:cNvPicPr>
            <p:nvPr/>
          </p:nvPicPr>
          <p:blipFill rotWithShape="1">
            <a:blip r:embed="rId7" cstate="print">
              <a:extLst>
                <a:ext uri="{28A0092B-C50C-407E-A947-70E740481C1C}">
                  <a14:useLocalDpi xmlns:a14="http://schemas.microsoft.com/office/drawing/2010/main" val="0"/>
                </a:ext>
              </a:extLst>
            </a:blip>
            <a:srcRect l="5473" t="7853" r="6325"/>
            <a:stretch>
              <a:fillRect/>
            </a:stretch>
          </p:blipFill>
          <p:spPr>
            <a:xfrm>
              <a:off x="855090" y="1532613"/>
              <a:ext cx="2016000" cy="2808247"/>
            </a:xfrm>
            <a:prstGeom prst="rect">
              <a:avLst/>
            </a:prstGeom>
            <a:ln>
              <a:noFill/>
            </a:ln>
            <a:effectLst>
              <a:outerShdw blurRad="44450" dist="27940" dir="5400000" algn="ctr">
                <a:srgbClr val="000000">
                  <a:alpha val="32000"/>
                </a:srgbClr>
              </a:outerShdw>
            </a:effectLst>
            <a:sp3d>
              <a:bevelT w="190500" h="38100"/>
            </a:sp3d>
          </p:spPr>
        </p:pic>
      </p:grpSp>
      <p:pic>
        <p:nvPicPr>
          <p:cNvPr id="2" name="10月21日 负氧离子介绍视频带配乐">
            <a:hlinkClick r:id="" action="ppaction://media"/>
          </p:cNvPr>
          <p:cNvPicPr>
            <a:picLocks noChangeAspect="1"/>
          </p:cNvPicPr>
          <p:nvPr>
            <a:videoFile r:link="rId8"/>
            <p:extLst>
              <p:ext uri="{DAA4B4D4-6D71-4841-9C94-3DE7FCFB9230}">
                <p14:media xmlns:p14="http://schemas.microsoft.com/office/powerpoint/2010/main" r:embed="rId9"/>
              </p:ext>
            </p:extLst>
          </p:nvPr>
        </p:nvPicPr>
        <p:blipFill>
          <a:blip r:embed="rId10"/>
          <a:stretch>
            <a:fillRect/>
          </a:stretch>
        </p:blipFill>
        <p:spPr>
          <a:xfrm>
            <a:off x="4090007" y="1684020"/>
            <a:ext cx="7180393" cy="4036015"/>
          </a:xfrm>
          <a:prstGeom prst="rect">
            <a:avLst/>
          </a:prstGeom>
          <a:ln w="127000" cap="sq">
            <a:solidFill>
              <a:srgbClr val="000000"/>
            </a:solidFill>
            <a:miter lim="800000"/>
            <a:headEnd/>
            <a:tailEnd/>
          </a:ln>
          <a:effectLst>
            <a:outerShdw blurRad="57150" dist="50800" dir="2700000" algn="tl" rotWithShape="0">
              <a:srgbClr val="000000">
                <a:alpha val="40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p:cTn id="8" fill="hold" display="0">
                  <p:stCondLst>
                    <p:cond delay="indefinite"/>
                  </p:stCondLst>
                </p:cTn>
                <p:tgtEl>
                  <p:spTgt spid="2"/>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圆角矩形 9"/>
          <p:cNvSpPr/>
          <p:nvPr>
            <p:custDataLst>
              <p:tags r:id="rId1"/>
            </p:custDataLst>
          </p:nvPr>
        </p:nvSpPr>
        <p:spPr>
          <a:xfrm>
            <a:off x="610592" y="915423"/>
            <a:ext cx="11164993" cy="5453380"/>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grpSp>
        <p:nvGrpSpPr>
          <p:cNvPr id="29" name="组合 28"/>
          <p:cNvGrpSpPr/>
          <p:nvPr/>
        </p:nvGrpSpPr>
        <p:grpSpPr>
          <a:xfrm>
            <a:off x="4650879" y="2143764"/>
            <a:ext cx="2458720" cy="3412067"/>
            <a:chOff x="5154" y="2271"/>
            <a:chExt cx="2904" cy="4030"/>
          </a:xfrm>
        </p:grpSpPr>
        <p:pic>
          <p:nvPicPr>
            <p:cNvPr id="26" name="图片 25" descr="负氧离子检测仪"/>
            <p:cNvPicPr>
              <a:picLocks noChangeAspect="1"/>
            </p:cNvPicPr>
            <p:nvPr/>
          </p:nvPicPr>
          <p:blipFill>
            <a:blip r:embed="rId2"/>
            <a:stretch>
              <a:fillRect/>
            </a:stretch>
          </p:blipFill>
          <p:spPr>
            <a:xfrm>
              <a:off x="5248" y="2271"/>
              <a:ext cx="2810" cy="3613"/>
            </a:xfrm>
            <a:prstGeom prst="rect">
              <a:avLst/>
            </a:prstGeom>
          </p:spPr>
        </p:pic>
        <p:sp>
          <p:nvSpPr>
            <p:cNvPr id="28" name="文本框 27"/>
            <p:cNvSpPr txBox="1"/>
            <p:nvPr/>
          </p:nvSpPr>
          <p:spPr>
            <a:xfrm>
              <a:off x="5154" y="5757"/>
              <a:ext cx="2904" cy="544"/>
            </a:xfrm>
            <a:prstGeom prst="rect">
              <a:avLst/>
            </a:prstGeom>
            <a:solidFill>
              <a:schemeClr val="bg1"/>
            </a:solidFill>
          </p:spPr>
          <p:txBody>
            <a:bodyPr wrap="square" rtlCol="0">
              <a:spAutoFit/>
            </a:bodyPr>
            <a:lstStyle/>
            <a:p>
              <a:r>
                <a:rPr lang="zh-CN" altLang="en-US" sz="2400" b="1">
                  <a:latin typeface="微软雅黑" panose="020B0503020204020204" pitchFamily="34" charset="-122"/>
                  <a:ea typeface="微软雅黑" panose="020B0503020204020204" pitchFamily="34" charset="-122"/>
                </a:rPr>
                <a:t>负氧离子检测仪</a:t>
              </a:r>
              <a:endParaRPr lang="zh-CN" altLang="en-US" sz="2400" b="1">
                <a:latin typeface="微软雅黑" panose="020B0503020204020204" pitchFamily="34" charset="-122"/>
                <a:ea typeface="微软雅黑" panose="020B0503020204020204" pitchFamily="34" charset="-122"/>
              </a:endParaRPr>
            </a:p>
          </p:txBody>
        </p:sp>
      </p:grpSp>
      <p:grpSp>
        <p:nvGrpSpPr>
          <p:cNvPr id="17" name="组合 16"/>
          <p:cNvGrpSpPr/>
          <p:nvPr/>
        </p:nvGrpSpPr>
        <p:grpSpPr>
          <a:xfrm>
            <a:off x="911957" y="1953260"/>
            <a:ext cx="3531447" cy="3633051"/>
            <a:chOff x="4471" y="2502"/>
            <a:chExt cx="4213" cy="4588"/>
          </a:xfrm>
        </p:grpSpPr>
        <p:pic>
          <p:nvPicPr>
            <p:cNvPr id="16" name="图片 15"/>
            <p:cNvPicPr>
              <a:picLocks noChangeAspect="1"/>
            </p:cNvPicPr>
            <p:nvPr/>
          </p:nvPicPr>
          <p:blipFill>
            <a:blip r:embed="rId3"/>
            <a:srcRect l="22000" t="17833" r="18231" b="4036"/>
            <a:stretch>
              <a:fillRect/>
            </a:stretch>
          </p:blipFill>
          <p:spPr>
            <a:xfrm>
              <a:off x="4471" y="2502"/>
              <a:ext cx="4213" cy="4133"/>
            </a:xfrm>
            <a:prstGeom prst="rect">
              <a:avLst/>
            </a:prstGeom>
          </p:spPr>
        </p:pic>
        <p:sp>
          <p:nvSpPr>
            <p:cNvPr id="15" name="文本框 14"/>
            <p:cNvSpPr txBox="1"/>
            <p:nvPr/>
          </p:nvSpPr>
          <p:spPr>
            <a:xfrm>
              <a:off x="5169" y="6453"/>
              <a:ext cx="2843" cy="637"/>
            </a:xfrm>
            <a:prstGeom prst="rect">
              <a:avLst/>
            </a:prstGeom>
            <a:noFill/>
          </p:spPr>
          <p:txBody>
            <a:bodyPr wrap="square" rtlCol="0">
              <a:noAutofit/>
            </a:bodyPr>
            <a:lstStyle/>
            <a:p>
              <a:r>
                <a:rPr lang="zh-CN" altLang="en-US" sz="2400" b="1">
                  <a:latin typeface="微软雅黑" panose="020B0503020204020204" pitchFamily="34" charset="-122"/>
                  <a:ea typeface="微软雅黑" panose="020B0503020204020204" pitchFamily="34" charset="-122"/>
                </a:rPr>
                <a:t>静电感应起电机</a:t>
              </a:r>
              <a:endParaRPr lang="zh-CN" altLang="en-US" sz="2400" b="1">
                <a:latin typeface="微软雅黑" panose="020B0503020204020204" pitchFamily="34" charset="-122"/>
                <a:ea typeface="微软雅黑" panose="020B0503020204020204" pitchFamily="34" charset="-122"/>
              </a:endParaRPr>
            </a:p>
          </p:txBody>
        </p:sp>
      </p:grpSp>
      <p:grpSp>
        <p:nvGrpSpPr>
          <p:cNvPr id="14" name="组合 13"/>
          <p:cNvGrpSpPr/>
          <p:nvPr/>
        </p:nvGrpSpPr>
        <p:grpSpPr>
          <a:xfrm>
            <a:off x="1162473" y="-1332653"/>
            <a:ext cx="3629660" cy="3629660"/>
            <a:chOff x="1373" y="-1574"/>
            <a:chExt cx="4287" cy="4287"/>
          </a:xfrm>
        </p:grpSpPr>
        <p:pic>
          <p:nvPicPr>
            <p:cNvPr id="12" name="图片 11" descr="笔刷墨迹">
              <a:hlinkClick r:id="rId4" action="ppaction://hlinksldjump"/>
            </p:cNvPr>
            <p:cNvPicPr>
              <a:picLocks noChangeAspect="1"/>
            </p:cNvPicPr>
            <p:nvPr>
              <p:custDataLst>
                <p:tags r:id="rId5"/>
              </p:custDataLst>
            </p:nvPr>
          </p:nvPicPr>
          <p:blipFill>
            <a:blip r:embed="rId6">
              <a:extLst>
                <a:ext uri="{96DAC541-7B7A-43D3-8B79-37D633B846F1}">
                  <asvg:svgBlip xmlns:asvg="http://schemas.microsoft.com/office/drawing/2016/SVG/main" r:embed="rId7"/>
                </a:ext>
              </a:extLst>
            </a:blip>
            <a:stretch>
              <a:fillRect/>
            </a:stretch>
          </p:blipFill>
          <p:spPr>
            <a:xfrm>
              <a:off x="1373" y="-1574"/>
              <a:ext cx="4287" cy="4287"/>
            </a:xfrm>
            <a:prstGeom prst="rect">
              <a:avLst/>
            </a:prstGeom>
          </p:spPr>
        </p:pic>
        <p:sp>
          <p:nvSpPr>
            <p:cNvPr id="13" name="文本框 12"/>
            <p:cNvSpPr txBox="1"/>
            <p:nvPr>
              <p:custDataLst>
                <p:tags r:id="rId8"/>
              </p:custDataLst>
            </p:nvPr>
          </p:nvSpPr>
          <p:spPr>
            <a:xfrm>
              <a:off x="2491" y="158"/>
              <a:ext cx="886" cy="884"/>
            </a:xfrm>
            <a:prstGeom prst="rect">
              <a:avLst/>
            </a:prstGeom>
            <a:noFill/>
          </p:spPr>
          <p:txBody>
            <a:bodyPr wrap="square" rtlCol="0">
              <a:spAutoFit/>
            </a:bodyPr>
            <a:lstStyle/>
            <a:p>
              <a:r>
                <a:rPr lang="zh-CN" altLang="en-US" sz="4265" b="1" dirty="0">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rPr>
                <a:t>寿</a:t>
              </a:r>
              <a:endParaRPr lang="zh-CN" altLang="en-US" sz="4265" b="1" dirty="0">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endParaRPr>
            </a:p>
          </p:txBody>
        </p:sp>
      </p:grpSp>
      <p:sp>
        <p:nvSpPr>
          <p:cNvPr id="21" name="文本框 20"/>
          <p:cNvSpPr txBox="1"/>
          <p:nvPr>
            <p:custDataLst>
              <p:tags r:id="rId9"/>
            </p:custDataLst>
          </p:nvPr>
        </p:nvSpPr>
        <p:spPr>
          <a:xfrm>
            <a:off x="1270000" y="1070187"/>
            <a:ext cx="2149687" cy="666115"/>
          </a:xfrm>
          <a:prstGeom prst="rect">
            <a:avLst/>
          </a:prstGeom>
          <a:ln w="28575" cmpd="sng">
            <a:solidFill>
              <a:schemeClr val="accent1">
                <a:shade val="50000"/>
              </a:schemeClr>
            </a:solidFill>
            <a:prstDash val="sysDash"/>
          </a:ln>
        </p:spPr>
        <p:style>
          <a:lnRef idx="2">
            <a:schemeClr val="accent1"/>
          </a:lnRef>
          <a:fillRef idx="0">
            <a:srgbClr val="FFFFFF"/>
          </a:fillRef>
          <a:effectRef idx="0">
            <a:srgbClr val="FFFFFF"/>
          </a:effectRef>
          <a:fontRef idx="minor">
            <a:schemeClr val="dk1"/>
          </a:fontRef>
        </p:style>
        <p:txBody>
          <a:bodyPr wrap="square" rtlCol="0">
            <a:spAutoFit/>
          </a:bodyPr>
          <a:lstStyle/>
          <a:p>
            <a:r>
              <a:rPr lang="zh-CN" altLang="en-US" sz="3735" b="1">
                <a:solidFill>
                  <a:schemeClr val="tx1"/>
                </a:solidFill>
                <a:latin typeface="微软雅黑" panose="020B0503020204020204" pitchFamily="34" charset="-122"/>
                <a:ea typeface="微软雅黑" panose="020B0503020204020204" pitchFamily="34" charset="-122"/>
              </a:rPr>
              <a:t>实验模拟</a:t>
            </a:r>
            <a:endParaRPr lang="zh-CN" altLang="en-US" sz="3735" b="1">
              <a:solidFill>
                <a:schemeClr val="tx1"/>
              </a:solidFill>
              <a:latin typeface="微软雅黑" panose="020B0503020204020204" pitchFamily="34" charset="-122"/>
              <a:ea typeface="微软雅黑" panose="020B0503020204020204" pitchFamily="34" charset="-122"/>
            </a:endParaRPr>
          </a:p>
        </p:txBody>
      </p:sp>
      <p:grpSp>
        <p:nvGrpSpPr>
          <p:cNvPr id="30" name="组合 29"/>
          <p:cNvGrpSpPr/>
          <p:nvPr/>
        </p:nvGrpSpPr>
        <p:grpSpPr>
          <a:xfrm>
            <a:off x="7879927" y="1070187"/>
            <a:ext cx="4252807" cy="5268384"/>
            <a:chOff x="9307" y="1264"/>
            <a:chExt cx="5023" cy="6223"/>
          </a:xfrm>
        </p:grpSpPr>
        <p:pic>
          <p:nvPicPr>
            <p:cNvPr id="25" name="图片 24" descr="负氧离子原理"/>
            <p:cNvPicPr>
              <a:picLocks noChangeAspect="1"/>
            </p:cNvPicPr>
            <p:nvPr/>
          </p:nvPicPr>
          <p:blipFill>
            <a:blip r:embed="rId10"/>
            <a:stretch>
              <a:fillRect/>
            </a:stretch>
          </p:blipFill>
          <p:spPr>
            <a:xfrm>
              <a:off x="9307" y="2307"/>
              <a:ext cx="5023" cy="4885"/>
            </a:xfrm>
            <a:prstGeom prst="rect">
              <a:avLst/>
            </a:prstGeom>
          </p:spPr>
        </p:pic>
        <p:grpSp>
          <p:nvGrpSpPr>
            <p:cNvPr id="4" name="组合 3"/>
            <p:cNvGrpSpPr/>
            <p:nvPr/>
          </p:nvGrpSpPr>
          <p:grpSpPr>
            <a:xfrm>
              <a:off x="10054" y="1264"/>
              <a:ext cx="3963" cy="6223"/>
              <a:chOff x="6141720" y="882015"/>
              <a:chExt cx="2516505" cy="3951288"/>
            </a:xfrm>
          </p:grpSpPr>
          <p:grpSp>
            <p:nvGrpSpPr>
              <p:cNvPr id="23" name="组合 22"/>
              <p:cNvGrpSpPr/>
              <p:nvPr/>
            </p:nvGrpSpPr>
            <p:grpSpPr>
              <a:xfrm>
                <a:off x="6141720" y="882015"/>
                <a:ext cx="2516505" cy="2986405"/>
                <a:chOff x="2491" y="1353"/>
                <a:chExt cx="3963" cy="4703"/>
              </a:xfrm>
            </p:grpSpPr>
            <p:sp>
              <p:nvSpPr>
                <p:cNvPr id="6" name="文本框 5"/>
                <p:cNvSpPr txBox="1"/>
                <p:nvPr/>
              </p:nvSpPr>
              <p:spPr>
                <a:xfrm>
                  <a:off x="3903" y="5463"/>
                  <a:ext cx="1652" cy="593"/>
                </a:xfrm>
                <a:prstGeom prst="rect">
                  <a:avLst/>
                </a:prstGeom>
                <a:noFill/>
              </p:spPr>
              <p:txBody>
                <a:bodyPr wrap="square" rtlCol="0">
                  <a:spAutoFit/>
                </a:bodyPr>
                <a:lstStyle/>
                <a:p>
                  <a:r>
                    <a:rPr lang="zh-CN" altLang="en-US" sz="2665" b="1" dirty="0">
                      <a:latin typeface="楷体" panose="02010609060101010101" charset="-122"/>
                      <a:ea typeface="楷体" panose="02010609060101010101" charset="-122"/>
                    </a:rPr>
                    <a:t>吸气扇</a:t>
                  </a:r>
                  <a:endParaRPr lang="zh-CN" altLang="en-US" sz="2665" b="1" dirty="0">
                    <a:latin typeface="楷体" panose="02010609060101010101" charset="-122"/>
                    <a:ea typeface="楷体" panose="02010609060101010101" charset="-122"/>
                  </a:endParaRPr>
                </a:p>
              </p:txBody>
            </p:sp>
            <p:sp>
              <p:nvSpPr>
                <p:cNvPr id="7" name="文本框 6"/>
                <p:cNvSpPr txBox="1"/>
                <p:nvPr/>
              </p:nvSpPr>
              <p:spPr>
                <a:xfrm>
                  <a:off x="2491" y="3070"/>
                  <a:ext cx="2760" cy="1069"/>
                </a:xfrm>
                <a:prstGeom prst="rect">
                  <a:avLst/>
                </a:prstGeom>
                <a:noFill/>
              </p:spPr>
              <p:txBody>
                <a:bodyPr wrap="square" rtlCol="0">
                  <a:spAutoFit/>
                </a:bodyPr>
                <a:lstStyle/>
                <a:p>
                  <a:r>
                    <a:rPr lang="zh-CN" altLang="en-US" sz="2665" b="1" dirty="0">
                      <a:latin typeface="楷体" panose="02010609060101010101" charset="-122"/>
                      <a:ea typeface="楷体" panose="02010609060101010101" charset="-122"/>
                    </a:rPr>
                    <a:t>收集负氧离子产生微电流</a:t>
                  </a:r>
                  <a:endParaRPr lang="zh-CN" altLang="en-US" sz="2665" b="1" dirty="0">
                    <a:latin typeface="楷体" panose="02010609060101010101" charset="-122"/>
                    <a:ea typeface="楷体" panose="02010609060101010101" charset="-122"/>
                  </a:endParaRPr>
                </a:p>
              </p:txBody>
            </p:sp>
            <p:sp>
              <p:nvSpPr>
                <p:cNvPr id="8" name="文本框 7"/>
                <p:cNvSpPr txBox="1"/>
                <p:nvPr/>
              </p:nvSpPr>
              <p:spPr>
                <a:xfrm>
                  <a:off x="3903" y="1353"/>
                  <a:ext cx="2551" cy="1550"/>
                </a:xfrm>
                <a:prstGeom prst="rect">
                  <a:avLst/>
                </a:prstGeom>
                <a:noFill/>
              </p:spPr>
              <p:txBody>
                <a:bodyPr wrap="square" rtlCol="0">
                  <a:spAutoFit/>
                </a:bodyPr>
                <a:lstStyle/>
                <a:p>
                  <a:r>
                    <a:rPr lang="zh-CN" altLang="en-US" sz="2665" b="1" dirty="0">
                      <a:latin typeface="楷体" panose="02010609060101010101" charset="-122"/>
                      <a:ea typeface="楷体" panose="02010609060101010101" charset="-122"/>
                    </a:rPr>
                    <a:t>测量微电流，换算负氧离子浓度</a:t>
                  </a:r>
                  <a:endParaRPr lang="zh-CN" altLang="en-US" sz="2665" b="1" dirty="0">
                    <a:latin typeface="楷体" panose="02010609060101010101" charset="-122"/>
                    <a:ea typeface="楷体" panose="02010609060101010101" charset="-122"/>
                  </a:endParaRPr>
                </a:p>
              </p:txBody>
            </p:sp>
          </p:grpSp>
          <p:sp>
            <p:nvSpPr>
              <p:cNvPr id="5" name="文本框 4"/>
              <p:cNvSpPr txBox="1"/>
              <p:nvPr/>
            </p:nvSpPr>
            <p:spPr>
              <a:xfrm>
                <a:off x="6231255" y="4457065"/>
                <a:ext cx="1563370" cy="376238"/>
              </a:xfrm>
              <a:prstGeom prst="rect">
                <a:avLst/>
              </a:prstGeom>
              <a:noFill/>
            </p:spPr>
            <p:txBody>
              <a:bodyPr wrap="square" rtlCol="0">
                <a:spAutoFit/>
              </a:bodyPr>
              <a:lstStyle/>
              <a:p>
                <a:r>
                  <a:rPr lang="zh-CN" altLang="en-US" sz="2665" b="1" dirty="0">
                    <a:latin typeface="楷体" panose="02010609060101010101" charset="-122"/>
                    <a:ea typeface="楷体" panose="02010609060101010101" charset="-122"/>
                  </a:rPr>
                  <a:t>工作原理图</a:t>
                </a:r>
                <a:endParaRPr lang="zh-CN" altLang="en-US" sz="2665" b="1" dirty="0">
                  <a:latin typeface="楷体" panose="02010609060101010101" charset="-122"/>
                  <a:ea typeface="楷体" panose="02010609060101010101" charset="-122"/>
                </a:endParaRPr>
              </a:p>
            </p:txBody>
          </p:sp>
        </p:grpSp>
      </p:grpSp>
      <p:grpSp>
        <p:nvGrpSpPr>
          <p:cNvPr id="9" name="组合 8"/>
          <p:cNvGrpSpPr/>
          <p:nvPr/>
        </p:nvGrpSpPr>
        <p:grpSpPr>
          <a:xfrm>
            <a:off x="880932" y="2046800"/>
            <a:ext cx="7187353" cy="4106333"/>
            <a:chOff x="591188" y="1640840"/>
            <a:chExt cx="5390515" cy="3079750"/>
          </a:xfrm>
        </p:grpSpPr>
        <p:grpSp>
          <p:nvGrpSpPr>
            <p:cNvPr id="11" name="组合 10"/>
            <p:cNvGrpSpPr/>
            <p:nvPr/>
          </p:nvGrpSpPr>
          <p:grpSpPr>
            <a:xfrm>
              <a:off x="591188" y="1640840"/>
              <a:ext cx="5390515" cy="3079750"/>
              <a:chOff x="523243" y="1755140"/>
              <a:chExt cx="5390515" cy="3079750"/>
            </a:xfrm>
          </p:grpSpPr>
          <p:pic>
            <p:nvPicPr>
              <p:cNvPr id="18" name="图片 17"/>
              <p:cNvPicPr>
                <a:picLocks noChangeAspect="1"/>
              </p:cNvPicPr>
              <p:nvPr/>
            </p:nvPicPr>
            <p:blipFill rotWithShape="1">
              <a:blip r:embed="rId11" cstate="print">
                <a:extLst>
                  <a:ext uri="{28A0092B-C50C-407E-A947-70E740481C1C}">
                    <a14:useLocalDpi xmlns:a14="http://schemas.microsoft.com/office/drawing/2010/main" val="0"/>
                  </a:ext>
                </a:extLst>
              </a:blip>
              <a:srcRect t="24557" b="7766"/>
              <a:stretch>
                <a:fillRect/>
              </a:stretch>
            </p:blipFill>
            <p:spPr>
              <a:xfrm>
                <a:off x="523243" y="1755140"/>
                <a:ext cx="5253424" cy="2666599"/>
              </a:xfrm>
              <a:prstGeom prst="rect">
                <a:avLst/>
              </a:prstGeom>
            </p:spPr>
          </p:pic>
          <p:sp>
            <p:nvSpPr>
              <p:cNvPr id="19" name="文本框 18"/>
              <p:cNvSpPr txBox="1"/>
              <p:nvPr/>
            </p:nvSpPr>
            <p:spPr>
              <a:xfrm>
                <a:off x="615953" y="4090035"/>
                <a:ext cx="2009775" cy="376238"/>
              </a:xfrm>
              <a:prstGeom prst="rect">
                <a:avLst/>
              </a:prstGeom>
              <a:solidFill>
                <a:schemeClr val="bg1"/>
              </a:solidFill>
            </p:spPr>
            <p:txBody>
              <a:bodyPr wrap="square" rtlCol="0">
                <a:spAutoFit/>
              </a:bodyPr>
              <a:lstStyle/>
              <a:p>
                <a:r>
                  <a:rPr lang="zh-CN" altLang="en-US" sz="2665" b="1" dirty="0">
                    <a:latin typeface="微软雅黑" panose="020B0503020204020204" pitchFamily="34" charset="-122"/>
                    <a:ea typeface="微软雅黑" panose="020B0503020204020204" pitchFamily="34" charset="-122"/>
                  </a:rPr>
                  <a:t>静电感应起电机</a:t>
                </a:r>
                <a:endParaRPr lang="zh-CN" altLang="en-US" sz="2665" b="1" dirty="0">
                  <a:latin typeface="微软雅黑" panose="020B0503020204020204" pitchFamily="34" charset="-122"/>
                  <a:ea typeface="微软雅黑" panose="020B0503020204020204" pitchFamily="34" charset="-122"/>
                </a:endParaRPr>
              </a:p>
            </p:txBody>
          </p:sp>
          <p:sp>
            <p:nvSpPr>
              <p:cNvPr id="22" name="文本框 21"/>
              <p:cNvSpPr txBox="1"/>
              <p:nvPr/>
            </p:nvSpPr>
            <p:spPr>
              <a:xfrm>
                <a:off x="3794763" y="3945890"/>
                <a:ext cx="694055" cy="376238"/>
              </a:xfrm>
              <a:prstGeom prst="rect">
                <a:avLst/>
              </a:prstGeom>
              <a:solidFill>
                <a:schemeClr val="bg1"/>
              </a:solidFill>
            </p:spPr>
            <p:txBody>
              <a:bodyPr wrap="square" rtlCol="0">
                <a:spAutoFit/>
              </a:bodyPr>
              <a:lstStyle/>
              <a:p>
                <a:r>
                  <a:rPr lang="zh-CN" altLang="en-US" sz="2665" b="1" dirty="0">
                    <a:latin typeface="微软雅黑" panose="020B0503020204020204" pitchFamily="34" charset="-122"/>
                    <a:ea typeface="微软雅黑" panose="020B0503020204020204" pitchFamily="34" charset="-122"/>
                  </a:rPr>
                  <a:t>铜片</a:t>
                </a:r>
                <a:endParaRPr lang="zh-CN" altLang="en-US" sz="2665" b="1" dirty="0">
                  <a:latin typeface="微软雅黑" panose="020B0503020204020204" pitchFamily="34" charset="-122"/>
                  <a:ea typeface="微软雅黑" panose="020B0503020204020204" pitchFamily="34" charset="-122"/>
                </a:endParaRPr>
              </a:p>
            </p:txBody>
          </p:sp>
          <p:sp>
            <p:nvSpPr>
              <p:cNvPr id="24" name="文本框 23"/>
              <p:cNvSpPr txBox="1"/>
              <p:nvPr/>
            </p:nvSpPr>
            <p:spPr>
              <a:xfrm>
                <a:off x="3347723" y="2113280"/>
                <a:ext cx="1002030" cy="376238"/>
              </a:xfrm>
              <a:prstGeom prst="rect">
                <a:avLst/>
              </a:prstGeom>
              <a:solidFill>
                <a:schemeClr val="bg1"/>
              </a:solidFill>
            </p:spPr>
            <p:txBody>
              <a:bodyPr wrap="square" rtlCol="0">
                <a:spAutoFit/>
              </a:bodyPr>
              <a:lstStyle/>
              <a:p>
                <a:r>
                  <a:rPr lang="zh-CN" altLang="en-US" sz="2665" b="1" dirty="0">
                    <a:latin typeface="微软雅黑" panose="020B0503020204020204" pitchFamily="34" charset="-122"/>
                    <a:ea typeface="微软雅黑" panose="020B0503020204020204" pitchFamily="34" charset="-122"/>
                  </a:rPr>
                  <a:t>粗铁丝</a:t>
                </a:r>
                <a:endParaRPr lang="zh-CN" altLang="en-US" sz="2665" b="1" dirty="0">
                  <a:latin typeface="微软雅黑" panose="020B0503020204020204" pitchFamily="34" charset="-122"/>
                  <a:ea typeface="微软雅黑" panose="020B0503020204020204" pitchFamily="34" charset="-122"/>
                </a:endParaRPr>
              </a:p>
            </p:txBody>
          </p:sp>
          <p:sp>
            <p:nvSpPr>
              <p:cNvPr id="27" name="文本框 26"/>
              <p:cNvSpPr txBox="1"/>
              <p:nvPr/>
            </p:nvSpPr>
            <p:spPr>
              <a:xfrm>
                <a:off x="4695828" y="4150995"/>
                <a:ext cx="1217930" cy="683895"/>
              </a:xfrm>
              <a:prstGeom prst="rect">
                <a:avLst/>
              </a:prstGeom>
              <a:solidFill>
                <a:schemeClr val="bg1"/>
              </a:solidFill>
            </p:spPr>
            <p:txBody>
              <a:bodyPr wrap="square" rtlCol="0">
                <a:spAutoFit/>
              </a:bodyPr>
              <a:lstStyle/>
              <a:p>
                <a:r>
                  <a:rPr lang="zh-CN" altLang="en-US" sz="2665" b="1" dirty="0">
                    <a:latin typeface="微软雅黑" panose="020B0503020204020204" pitchFamily="34" charset="-122"/>
                    <a:ea typeface="微软雅黑" panose="020B0503020204020204" pitchFamily="34" charset="-122"/>
                  </a:rPr>
                  <a:t>负氧离子检测仪</a:t>
                </a:r>
                <a:endParaRPr lang="zh-CN" altLang="en-US" sz="2665" b="1" dirty="0">
                  <a:latin typeface="微软雅黑" panose="020B0503020204020204" pitchFamily="34" charset="-122"/>
                  <a:ea typeface="微软雅黑" panose="020B0503020204020204" pitchFamily="34" charset="-122"/>
                </a:endParaRPr>
              </a:p>
            </p:txBody>
          </p:sp>
        </p:grpSp>
        <p:sp>
          <p:nvSpPr>
            <p:cNvPr id="20" name="文本框 19"/>
            <p:cNvSpPr txBox="1"/>
            <p:nvPr/>
          </p:nvSpPr>
          <p:spPr>
            <a:xfrm>
              <a:off x="2840993" y="3463290"/>
              <a:ext cx="704850" cy="376238"/>
            </a:xfrm>
            <a:prstGeom prst="rect">
              <a:avLst/>
            </a:prstGeom>
            <a:solidFill>
              <a:schemeClr val="bg1"/>
            </a:solidFill>
          </p:spPr>
          <p:txBody>
            <a:bodyPr wrap="square" rtlCol="0">
              <a:spAutoFit/>
            </a:bodyPr>
            <a:lstStyle/>
            <a:p>
              <a:r>
                <a:rPr lang="zh-CN" altLang="en-US" sz="2665" b="1">
                  <a:latin typeface="微软雅黑" panose="020B0503020204020204" pitchFamily="34" charset="-122"/>
                  <a:ea typeface="微软雅黑" panose="020B0503020204020204" pitchFamily="34" charset="-122"/>
                </a:rPr>
                <a:t>空气</a:t>
              </a:r>
              <a:endParaRPr lang="zh-CN" altLang="en-US" sz="2665" b="1">
                <a:latin typeface="微软雅黑" panose="020B0503020204020204" pitchFamily="34" charset="-122"/>
                <a:ea typeface="微软雅黑" panose="020B0503020204020204" pitchFamily="34" charset="-122"/>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blinds(horizontal)">
                                      <p:cBhvr>
                                        <p:cTn id="12" dur="5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500"/>
                                        <p:tgtEl>
                                          <p:spTgt spid="30"/>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strips(downLeft)">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组合 22"/>
          <p:cNvGrpSpPr/>
          <p:nvPr/>
        </p:nvGrpSpPr>
        <p:grpSpPr>
          <a:xfrm>
            <a:off x="1162473" y="-1332653"/>
            <a:ext cx="3629660" cy="3629660"/>
            <a:chOff x="1373" y="-1574"/>
            <a:chExt cx="4287" cy="4287"/>
          </a:xfrm>
        </p:grpSpPr>
        <p:pic>
          <p:nvPicPr>
            <p:cNvPr id="27" name="图片 26" descr="笔刷墨迹"/>
            <p:cNvPicPr>
              <a:picLocks noChangeAspect="1"/>
            </p:cNvPicPr>
            <p:nvPr>
              <p:custDataLst>
                <p:tags r:id="rId1"/>
              </p:custDataLst>
            </p:nvPr>
          </p:nvPicPr>
          <p:blipFill>
            <a:blip r:embed="rId2"/>
            <a:stretch>
              <a:fillRect/>
            </a:stretch>
          </p:blipFill>
          <p:spPr>
            <a:xfrm>
              <a:off x="1373" y="-1574"/>
              <a:ext cx="4287" cy="4287"/>
            </a:xfrm>
            <a:prstGeom prst="rect">
              <a:avLst/>
            </a:prstGeom>
          </p:spPr>
        </p:pic>
        <p:sp>
          <p:nvSpPr>
            <p:cNvPr id="28" name="文本框 27"/>
            <p:cNvSpPr txBox="1"/>
            <p:nvPr>
              <p:custDataLst>
                <p:tags r:id="rId3"/>
              </p:custDataLst>
            </p:nvPr>
          </p:nvSpPr>
          <p:spPr>
            <a:xfrm>
              <a:off x="2491" y="158"/>
              <a:ext cx="886" cy="884"/>
            </a:xfrm>
            <a:prstGeom prst="rect">
              <a:avLst/>
            </a:prstGeom>
            <a:noFill/>
          </p:spPr>
          <p:txBody>
            <a:bodyPr wrap="square" rtlCol="0">
              <a:spAutoFit/>
            </a:bodyPr>
            <a:lstStyle/>
            <a:p>
              <a:r>
                <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rPr>
                <a:t>寿</a:t>
              </a:r>
              <a:endPar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endParaRPr>
            </a:p>
          </p:txBody>
        </p:sp>
      </p:grpSp>
      <p:sp>
        <p:nvSpPr>
          <p:cNvPr id="29" name="圆角矩形 28"/>
          <p:cNvSpPr/>
          <p:nvPr>
            <p:custDataLst>
              <p:tags r:id="rId4"/>
            </p:custDataLst>
          </p:nvPr>
        </p:nvSpPr>
        <p:spPr>
          <a:xfrm>
            <a:off x="502920" y="960967"/>
            <a:ext cx="11164993" cy="5453380"/>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8" name="文本框 7"/>
          <p:cNvSpPr txBox="1"/>
          <p:nvPr/>
        </p:nvSpPr>
        <p:spPr>
          <a:xfrm>
            <a:off x="1408853" y="1824567"/>
            <a:ext cx="7175500" cy="583565"/>
          </a:xfrm>
          <a:prstGeom prst="rect">
            <a:avLst/>
          </a:prstGeom>
          <a:noFill/>
        </p:spPr>
        <p:txBody>
          <a:bodyPr wrap="square" rtlCol="0">
            <a:spAutoFit/>
          </a:bodyPr>
          <a:lstStyle/>
          <a:p>
            <a:r>
              <a:rPr lang="en-US" altLang="zh-CN" sz="3200" b="1" dirty="0">
                <a:solidFill>
                  <a:srgbClr val="FF0000"/>
                </a:solidFill>
                <a:latin typeface="Times New Roman" panose="02020603050405020304" charset="0"/>
                <a:ea typeface="微软雅黑" panose="020B0503020204020204" pitchFamily="34" charset="-122"/>
                <a:cs typeface="Times New Roman" panose="02020603050405020304" charset="0"/>
              </a:rPr>
              <a:t>Q3</a:t>
            </a:r>
            <a:r>
              <a:rPr lang="zh-CN" altLang="en-US" sz="3200" b="1" dirty="0">
                <a:latin typeface="Times New Roman" panose="02020603050405020304" charset="0"/>
                <a:ea typeface="微软雅黑" panose="020B0503020204020204" pitchFamily="34" charset="-122"/>
                <a:cs typeface="Times New Roman" panose="02020603050405020304" charset="0"/>
              </a:rPr>
              <a:t>：原子的结构是怎样的？</a:t>
            </a:r>
            <a:endParaRPr lang="zh-CN" altLang="en-US" sz="3200" b="1" dirty="0">
              <a:latin typeface="Times New Roman" panose="02020603050405020304" charset="0"/>
              <a:ea typeface="微软雅黑" panose="020B0503020204020204" pitchFamily="34" charset="-122"/>
              <a:cs typeface="Times New Roman" panose="02020603050405020304" charset="0"/>
            </a:endParaRPr>
          </a:p>
        </p:txBody>
      </p:sp>
      <p:sp>
        <p:nvSpPr>
          <p:cNvPr id="12" name="文本框 11"/>
          <p:cNvSpPr txBox="1"/>
          <p:nvPr/>
        </p:nvSpPr>
        <p:spPr>
          <a:xfrm>
            <a:off x="4214707" y="2542540"/>
            <a:ext cx="1231900" cy="583565"/>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分子</a:t>
            </a:r>
            <a:endParaRPr lang="zh-CN" altLang="en-US" sz="3200" b="1">
              <a:latin typeface="微软雅黑" panose="020B0503020204020204" pitchFamily="34" charset="-122"/>
              <a:ea typeface="微软雅黑" panose="020B0503020204020204" pitchFamily="34" charset="-122"/>
            </a:endParaRPr>
          </a:p>
        </p:txBody>
      </p:sp>
      <p:sp>
        <p:nvSpPr>
          <p:cNvPr id="30" name="文本框 29"/>
          <p:cNvSpPr txBox="1"/>
          <p:nvPr>
            <p:custDataLst>
              <p:tags r:id="rId5"/>
            </p:custDataLst>
          </p:nvPr>
        </p:nvSpPr>
        <p:spPr>
          <a:xfrm>
            <a:off x="1270000" y="1070187"/>
            <a:ext cx="2140373" cy="666115"/>
          </a:xfrm>
          <a:prstGeom prst="rect">
            <a:avLst/>
          </a:prstGeom>
          <a:ln w="28575" cmpd="sng">
            <a:solidFill>
              <a:schemeClr val="accent1">
                <a:shade val="50000"/>
              </a:schemeClr>
            </a:solidFill>
            <a:prstDash val="sysDash"/>
          </a:ln>
        </p:spPr>
        <p:style>
          <a:lnRef idx="2">
            <a:schemeClr val="accent1"/>
          </a:lnRef>
          <a:fillRef idx="0">
            <a:srgbClr val="FFFFFF"/>
          </a:fillRef>
          <a:effectRef idx="0">
            <a:srgbClr val="FFFFFF"/>
          </a:effectRef>
          <a:fontRef idx="minor">
            <a:schemeClr val="dk1"/>
          </a:fontRef>
        </p:style>
        <p:txBody>
          <a:bodyPr wrap="square" rtlCol="0">
            <a:spAutoFit/>
          </a:bodyPr>
          <a:lstStyle/>
          <a:p>
            <a:r>
              <a:rPr lang="zh-CN" altLang="en-US" sz="3735" b="1" dirty="0">
                <a:solidFill>
                  <a:schemeClr val="tx1"/>
                </a:solidFill>
                <a:latin typeface="微软雅黑" panose="020B0503020204020204" pitchFamily="34" charset="-122"/>
                <a:ea typeface="微软雅黑" panose="020B0503020204020204" pitchFamily="34" charset="-122"/>
              </a:rPr>
              <a:t>知识梳理</a:t>
            </a:r>
            <a:endParaRPr lang="zh-CN" altLang="en-US" sz="3735" b="1" dirty="0">
              <a:solidFill>
                <a:schemeClr val="tx1"/>
              </a:solidFill>
              <a:latin typeface="微软雅黑" panose="020B0503020204020204" pitchFamily="34" charset="-122"/>
              <a:ea typeface="微软雅黑" panose="020B0503020204020204" pitchFamily="34" charset="-122"/>
            </a:endParaRPr>
          </a:p>
        </p:txBody>
      </p:sp>
      <p:pic>
        <p:nvPicPr>
          <p:cNvPr id="32" name="图片 31" descr="原子核"/>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003453" y="4149513"/>
            <a:ext cx="2457027" cy="2362200"/>
          </a:xfrm>
          <a:prstGeom prst="rect">
            <a:avLst/>
          </a:prstGeom>
        </p:spPr>
      </p:pic>
      <p:sp>
        <p:nvSpPr>
          <p:cNvPr id="4" name="左大括号 3"/>
          <p:cNvSpPr/>
          <p:nvPr>
            <p:custDataLst>
              <p:tags r:id="rId8"/>
            </p:custDataLst>
          </p:nvPr>
        </p:nvSpPr>
        <p:spPr>
          <a:xfrm>
            <a:off x="4020820" y="2714413"/>
            <a:ext cx="277707" cy="2798233"/>
          </a:xfrm>
          <a:prstGeom prst="leftBrace">
            <a:avLst>
              <a:gd name="adj1" fmla="val 213168"/>
              <a:gd name="adj2" fmla="val 50000"/>
            </a:avLst>
          </a:prstGeom>
          <a:ln w="19050"/>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sz="2400"/>
          </a:p>
        </p:txBody>
      </p:sp>
      <p:sp>
        <p:nvSpPr>
          <p:cNvPr id="7" name="文本框 6"/>
          <p:cNvSpPr txBox="1"/>
          <p:nvPr>
            <p:custDataLst>
              <p:tags r:id="rId9"/>
            </p:custDataLst>
          </p:nvPr>
        </p:nvSpPr>
        <p:spPr>
          <a:xfrm>
            <a:off x="1408853" y="3559387"/>
            <a:ext cx="2392680" cy="1076325"/>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构成物质的基本微粒</a:t>
            </a:r>
            <a:endParaRPr lang="zh-CN" altLang="en-US" sz="3200" b="1">
              <a:latin typeface="微软雅黑" panose="020B0503020204020204" pitchFamily="34" charset="-122"/>
              <a:ea typeface="微软雅黑" panose="020B0503020204020204" pitchFamily="34" charset="-122"/>
            </a:endParaRPr>
          </a:p>
        </p:txBody>
      </p:sp>
      <p:sp>
        <p:nvSpPr>
          <p:cNvPr id="24" name="文本框 23"/>
          <p:cNvSpPr txBox="1"/>
          <p:nvPr/>
        </p:nvSpPr>
        <p:spPr>
          <a:xfrm>
            <a:off x="4184227" y="3835400"/>
            <a:ext cx="1167553" cy="583565"/>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原子</a:t>
            </a:r>
            <a:endParaRPr lang="zh-CN" altLang="en-US" sz="3200" b="1">
              <a:latin typeface="微软雅黑" panose="020B0503020204020204" pitchFamily="34" charset="-122"/>
              <a:ea typeface="微软雅黑" panose="020B0503020204020204" pitchFamily="34" charset="-122"/>
            </a:endParaRPr>
          </a:p>
        </p:txBody>
      </p:sp>
      <p:sp>
        <p:nvSpPr>
          <p:cNvPr id="31" name="文本框 30"/>
          <p:cNvSpPr txBox="1"/>
          <p:nvPr/>
        </p:nvSpPr>
        <p:spPr>
          <a:xfrm>
            <a:off x="4214707" y="5128260"/>
            <a:ext cx="1148080" cy="583565"/>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离子</a:t>
            </a:r>
            <a:endParaRPr lang="zh-CN" altLang="en-US" sz="3200" b="1">
              <a:latin typeface="微软雅黑" panose="020B0503020204020204" pitchFamily="34" charset="-122"/>
              <a:ea typeface="微软雅黑" panose="020B0503020204020204" pitchFamily="34" charset="-122"/>
            </a:endParaRPr>
          </a:p>
        </p:txBody>
      </p:sp>
      <p:sp>
        <p:nvSpPr>
          <p:cNvPr id="33" name="左大括号 32"/>
          <p:cNvSpPr/>
          <p:nvPr>
            <p:custDataLst>
              <p:tags r:id="rId10"/>
            </p:custDataLst>
          </p:nvPr>
        </p:nvSpPr>
        <p:spPr>
          <a:xfrm>
            <a:off x="5300980" y="3351107"/>
            <a:ext cx="145627" cy="1435100"/>
          </a:xfrm>
          <a:prstGeom prst="leftBrace">
            <a:avLst>
              <a:gd name="adj1" fmla="val 213168"/>
              <a:gd name="adj2" fmla="val 50000"/>
            </a:avLst>
          </a:prstGeom>
          <a:ln w="19050"/>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sz="2400"/>
          </a:p>
        </p:txBody>
      </p:sp>
      <p:sp>
        <p:nvSpPr>
          <p:cNvPr id="34" name="文本框 33"/>
          <p:cNvSpPr txBox="1"/>
          <p:nvPr/>
        </p:nvSpPr>
        <p:spPr>
          <a:xfrm>
            <a:off x="5554980" y="4449233"/>
            <a:ext cx="2428240" cy="583565"/>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核外电子</a:t>
            </a:r>
            <a:r>
              <a:rPr lang="en-US" altLang="zh-CN" sz="3200" b="1">
                <a:solidFill>
                  <a:srgbClr val="FF0000"/>
                </a:solidFill>
                <a:latin typeface="微软雅黑" panose="020B0503020204020204" pitchFamily="34" charset="-122"/>
                <a:ea typeface="微软雅黑" panose="020B0503020204020204" pitchFamily="34" charset="-122"/>
              </a:rPr>
              <a:t>(-)</a:t>
            </a:r>
            <a:endParaRPr lang="en-US" altLang="zh-CN" sz="3200" b="1">
              <a:solidFill>
                <a:srgbClr val="FF0000"/>
              </a:solidFill>
              <a:latin typeface="微软雅黑" panose="020B0503020204020204" pitchFamily="34" charset="-122"/>
              <a:ea typeface="微软雅黑" panose="020B0503020204020204" pitchFamily="34" charset="-122"/>
            </a:endParaRPr>
          </a:p>
        </p:txBody>
      </p:sp>
      <p:sp>
        <p:nvSpPr>
          <p:cNvPr id="35" name="文本框 34"/>
          <p:cNvSpPr txBox="1"/>
          <p:nvPr/>
        </p:nvSpPr>
        <p:spPr>
          <a:xfrm>
            <a:off x="5554980" y="3163147"/>
            <a:ext cx="2192020" cy="583565"/>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原子核</a:t>
            </a:r>
            <a:r>
              <a:rPr lang="en-US" altLang="zh-CN" sz="3200" b="1">
                <a:solidFill>
                  <a:srgbClr val="FF0000"/>
                </a:solidFill>
                <a:latin typeface="微软雅黑" panose="020B0503020204020204" pitchFamily="34" charset="-122"/>
                <a:ea typeface="微软雅黑" panose="020B0503020204020204" pitchFamily="34" charset="-122"/>
              </a:rPr>
              <a:t>(+)</a:t>
            </a:r>
            <a:endParaRPr lang="en-US" altLang="zh-CN" sz="3200" b="1">
              <a:solidFill>
                <a:srgbClr val="FF0000"/>
              </a:solidFill>
              <a:latin typeface="微软雅黑" panose="020B0503020204020204" pitchFamily="34" charset="-122"/>
              <a:ea typeface="微软雅黑" panose="020B0503020204020204" pitchFamily="34" charset="-122"/>
            </a:endParaRPr>
          </a:p>
        </p:txBody>
      </p:sp>
      <p:sp>
        <p:nvSpPr>
          <p:cNvPr id="36" name="左大括号 35"/>
          <p:cNvSpPr/>
          <p:nvPr>
            <p:custDataLst>
              <p:tags r:id="rId11"/>
            </p:custDataLst>
          </p:nvPr>
        </p:nvSpPr>
        <p:spPr>
          <a:xfrm>
            <a:off x="7545493" y="2714413"/>
            <a:ext cx="145627" cy="1435100"/>
          </a:xfrm>
          <a:prstGeom prst="leftBrace">
            <a:avLst>
              <a:gd name="adj1" fmla="val 213168"/>
              <a:gd name="adj2" fmla="val 50000"/>
            </a:avLst>
          </a:prstGeom>
          <a:ln w="19050"/>
        </p:spPr>
        <p:style>
          <a:lnRef idx="2">
            <a:schemeClr val="accent1"/>
          </a:lnRef>
          <a:fillRef idx="0">
            <a:srgbClr val="FFFFFF"/>
          </a:fillRef>
          <a:effectRef idx="0">
            <a:srgbClr val="FFFFFF"/>
          </a:effectRef>
          <a:fontRef idx="minor">
            <a:schemeClr val="tx1"/>
          </a:fontRef>
        </p:style>
        <p:txBody>
          <a:bodyPr rtlCol="0" anchor="ctr"/>
          <a:lstStyle/>
          <a:p>
            <a:pPr algn="ctr"/>
            <a:endParaRPr lang="zh-CN" altLang="en-US" sz="2400"/>
          </a:p>
        </p:txBody>
      </p:sp>
      <p:sp>
        <p:nvSpPr>
          <p:cNvPr id="37" name="文本框 36"/>
          <p:cNvSpPr txBox="1"/>
          <p:nvPr/>
        </p:nvSpPr>
        <p:spPr>
          <a:xfrm>
            <a:off x="7829127" y="2438400"/>
            <a:ext cx="1790700" cy="536787"/>
          </a:xfrm>
          <a:prstGeom prst="rect">
            <a:avLst/>
          </a:prstGeom>
          <a:noFill/>
        </p:spPr>
        <p:txBody>
          <a:bodyPr wrap="square" rtlCol="0">
            <a:noAutofit/>
          </a:bodyPr>
          <a:lstStyle/>
          <a:p>
            <a:r>
              <a:rPr lang="zh-CN" altLang="en-US" sz="3200" b="1">
                <a:solidFill>
                  <a:schemeClr val="tx1"/>
                </a:solidFill>
                <a:latin typeface="微软雅黑" panose="020B0503020204020204" pitchFamily="34" charset="-122"/>
                <a:ea typeface="微软雅黑" panose="020B0503020204020204" pitchFamily="34" charset="-122"/>
              </a:rPr>
              <a:t>质子</a:t>
            </a:r>
            <a:r>
              <a:rPr lang="en-US" altLang="zh-CN" sz="3200" b="1">
                <a:solidFill>
                  <a:srgbClr val="FF0000"/>
                </a:solidFill>
                <a:latin typeface="微软雅黑" panose="020B0503020204020204" pitchFamily="34" charset="-122"/>
                <a:ea typeface="微软雅黑" panose="020B0503020204020204" pitchFamily="34" charset="-122"/>
              </a:rPr>
              <a:t>(+)</a:t>
            </a:r>
            <a:endParaRPr lang="en-US" altLang="zh-CN" sz="3200" b="1">
              <a:solidFill>
                <a:srgbClr val="FF0000"/>
              </a:solidFill>
              <a:latin typeface="微软雅黑" panose="020B0503020204020204" pitchFamily="34" charset="-122"/>
              <a:ea typeface="微软雅黑" panose="020B0503020204020204" pitchFamily="34" charset="-122"/>
            </a:endParaRPr>
          </a:p>
        </p:txBody>
      </p:sp>
      <p:sp>
        <p:nvSpPr>
          <p:cNvPr id="38" name="文本框 37"/>
          <p:cNvSpPr txBox="1"/>
          <p:nvPr/>
        </p:nvSpPr>
        <p:spPr>
          <a:xfrm>
            <a:off x="7833360" y="3611880"/>
            <a:ext cx="2767753" cy="536787"/>
          </a:xfrm>
          <a:prstGeom prst="rect">
            <a:avLst/>
          </a:prstGeom>
          <a:noFill/>
        </p:spPr>
        <p:txBody>
          <a:bodyPr wrap="square" rtlCol="0">
            <a:noAutofit/>
          </a:bodyPr>
          <a:lstStyle/>
          <a:p>
            <a:r>
              <a:rPr lang="zh-CN" altLang="en-US" sz="3200" b="1">
                <a:solidFill>
                  <a:schemeClr val="tx1"/>
                </a:solidFill>
                <a:latin typeface="微软雅黑" panose="020B0503020204020204" pitchFamily="34" charset="-122"/>
                <a:ea typeface="微软雅黑" panose="020B0503020204020204" pitchFamily="34" charset="-122"/>
              </a:rPr>
              <a:t>中子</a:t>
            </a:r>
            <a:r>
              <a:rPr lang="en-US" altLang="zh-CN" sz="3200" b="1">
                <a:solidFill>
                  <a:srgbClr val="FF0000"/>
                </a:solidFill>
                <a:latin typeface="微软雅黑" panose="020B0503020204020204" pitchFamily="34" charset="-122"/>
                <a:ea typeface="微软雅黑" panose="020B0503020204020204" pitchFamily="34" charset="-122"/>
              </a:rPr>
              <a:t>(</a:t>
            </a:r>
            <a:r>
              <a:rPr lang="zh-CN" altLang="en-US" sz="3200" b="1">
                <a:solidFill>
                  <a:srgbClr val="FF0000"/>
                </a:solidFill>
                <a:latin typeface="微软雅黑" panose="020B0503020204020204" pitchFamily="34" charset="-122"/>
                <a:ea typeface="微软雅黑" panose="020B0503020204020204" pitchFamily="34" charset="-122"/>
              </a:rPr>
              <a:t>不带电</a:t>
            </a:r>
            <a:r>
              <a:rPr lang="en-US" altLang="zh-CN" sz="3200" b="1">
                <a:solidFill>
                  <a:srgbClr val="FF0000"/>
                </a:solidFill>
                <a:latin typeface="微软雅黑" panose="020B0503020204020204" pitchFamily="34" charset="-122"/>
                <a:ea typeface="微软雅黑" panose="020B0503020204020204" pitchFamily="34" charset="-122"/>
              </a:rPr>
              <a:t>)</a:t>
            </a:r>
            <a:endParaRPr lang="en-US" altLang="zh-CN" sz="3200" b="1">
              <a:solidFill>
                <a:srgbClr val="FF0000"/>
              </a:solidFill>
              <a:latin typeface="微软雅黑" panose="020B0503020204020204" pitchFamily="34" charset="-122"/>
              <a:ea typeface="微软雅黑" panose="020B0503020204020204" pitchFamily="34" charset="-122"/>
            </a:endParaRPr>
          </a:p>
        </p:txBody>
      </p:sp>
      <p:cxnSp>
        <p:nvCxnSpPr>
          <p:cNvPr id="5" name="直接箭头连接符 4"/>
          <p:cNvCxnSpPr/>
          <p:nvPr/>
        </p:nvCxnSpPr>
        <p:spPr>
          <a:xfrm flipV="1">
            <a:off x="4656000" y="3193627"/>
            <a:ext cx="0" cy="68664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4123328" y="3106061"/>
            <a:ext cx="604701" cy="911860"/>
          </a:xfrm>
          <a:prstGeom prst="rect">
            <a:avLst/>
          </a:prstGeom>
          <a:noFill/>
        </p:spPr>
        <p:txBody>
          <a:bodyPr wrap="square" rtlCol="0">
            <a:spAutoFit/>
          </a:bodyPr>
          <a:lstStyle/>
          <a:p>
            <a:r>
              <a:rPr lang="zh-CN" altLang="en-US" sz="2665" b="1" dirty="0">
                <a:solidFill>
                  <a:srgbClr val="FF0000"/>
                </a:solidFill>
                <a:latin typeface="楷体" panose="02010609060101010101" charset="-122"/>
                <a:ea typeface="楷体" panose="02010609060101010101" charset="-122"/>
              </a:rPr>
              <a:t>构成</a:t>
            </a:r>
            <a:endParaRPr lang="zh-CN" altLang="en-US" sz="2665" b="1" dirty="0">
              <a:solidFill>
                <a:srgbClr val="FF0000"/>
              </a:solidFill>
              <a:latin typeface="楷体" panose="02010609060101010101" charset="-122"/>
              <a:ea typeface="楷体" panose="02010609060101010101" charset="-122"/>
            </a:endParaRPr>
          </a:p>
        </p:txBody>
      </p:sp>
      <p:pic>
        <p:nvPicPr>
          <p:cNvPr id="3" name="10月23日 负氧离子介绍视频">
            <a:hlinkClick r:id="" action="ppaction://media"/>
          </p:cNvPr>
          <p:cNvPicPr/>
          <p:nvPr>
            <a:videoFile r:link="rId12"/>
            <p:extLst>
              <p:ext uri="{DAA4B4D4-6D71-4841-9C94-3DE7FCFB9230}">
                <p14:media xmlns:p14="http://schemas.microsoft.com/office/powerpoint/2010/main" r:embed="rId13"/>
              </p:ext>
            </p:extLst>
          </p:nvPr>
        </p:nvPicPr>
        <p:blipFill>
          <a:blip r:embed="rId14"/>
          <a:stretch>
            <a:fillRect/>
          </a:stretch>
        </p:blipFill>
        <p:spPr>
          <a:xfrm>
            <a:off x="774632" y="781565"/>
            <a:ext cx="10621567" cy="5990829"/>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par>
                                <p:cTn id="8" presetID="10" presetClass="entr" presetSubtype="0" fill="hold"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2"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2"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2"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par>
                                <p:cTn id="24" presetID="10" presetClass="entr" presetSubtype="0" fill="hold" grpId="2"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2"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fade">
                                      <p:cBhvr>
                                        <p:cTn id="29" dur="500"/>
                                        <p:tgtEl>
                                          <p:spTgt spid="24"/>
                                        </p:tgtEl>
                                      </p:cBhvr>
                                    </p:animEffect>
                                  </p:childTnLst>
                                </p:cTn>
                              </p:par>
                              <p:par>
                                <p:cTn id="30" presetID="10" presetClass="entr" presetSubtype="0" fill="hold" grpId="2"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fade">
                                      <p:cBhvr>
                                        <p:cTn id="32" dur="500"/>
                                        <p:tgtEl>
                                          <p:spTgt spid="3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2" nodeType="click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500"/>
                                        <p:tgtEl>
                                          <p:spTgt spid="3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5"/>
                                        </p:tgtEl>
                                        <p:attrNameLst>
                                          <p:attrName>style.visibility</p:attrName>
                                        </p:attrNameLst>
                                      </p:cBhvr>
                                      <p:to>
                                        <p:strVal val="visible"/>
                                      </p:to>
                                    </p:set>
                                    <p:animEffect transition="in" filter="fade">
                                      <p:cBhvr>
                                        <p:cTn id="40" dur="500"/>
                                        <p:tgtEl>
                                          <p:spTgt spid="3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2" nodeType="clickEffect">
                                  <p:stCondLst>
                                    <p:cond delay="0"/>
                                  </p:stCondLst>
                                  <p:childTnLst>
                                    <p:set>
                                      <p:cBhvr>
                                        <p:cTn id="44" dur="1" fill="hold">
                                          <p:stCondLst>
                                            <p:cond delay="0"/>
                                          </p:stCondLst>
                                        </p:cTn>
                                        <p:tgtEl>
                                          <p:spTgt spid="36"/>
                                        </p:tgtEl>
                                        <p:attrNameLst>
                                          <p:attrName>style.visibility</p:attrName>
                                        </p:attrNameLst>
                                      </p:cBhvr>
                                      <p:to>
                                        <p:strVal val="visible"/>
                                      </p:to>
                                    </p:set>
                                    <p:animEffect transition="in" filter="fade">
                                      <p:cBhvr>
                                        <p:cTn id="45" dur="500"/>
                                        <p:tgtEl>
                                          <p:spTgt spid="3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7"/>
                                        </p:tgtEl>
                                        <p:attrNameLst>
                                          <p:attrName>style.visibility</p:attrName>
                                        </p:attrNameLst>
                                      </p:cBhvr>
                                      <p:to>
                                        <p:strVal val="visible"/>
                                      </p:to>
                                    </p:set>
                                    <p:animEffect transition="in" filter="fade">
                                      <p:cBhvr>
                                        <p:cTn id="48" dur="500"/>
                                        <p:tgtEl>
                                          <p:spTgt spid="37"/>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8"/>
                                        </p:tgtEl>
                                        <p:attrNameLst>
                                          <p:attrName>style.visibility</p:attrName>
                                        </p:attrNameLst>
                                      </p:cBhvr>
                                      <p:to>
                                        <p:strVal val="visible"/>
                                      </p:to>
                                    </p:set>
                                    <p:animEffect transition="in" filter="fade">
                                      <p:cBhvr>
                                        <p:cTn id="51" dur="500"/>
                                        <p:tgtEl>
                                          <p:spTgt spid="38"/>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3"/>
                                        </p:tgtEl>
                                        <p:attrNameLst>
                                          <p:attrName>style.visibility</p:attrName>
                                        </p:attrNameLst>
                                      </p:cBhvr>
                                      <p:to>
                                        <p:strVal val="visible"/>
                                      </p:to>
                                    </p:set>
                                    <p:animEffect transition="in" filter="fade">
                                      <p:cBhvr>
                                        <p:cTn id="56" dur="500"/>
                                        <p:tgtEl>
                                          <p:spTgt spid="3"/>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xit" presetSubtype="0" fill="hold" nodeType="clickEffect">
                                  <p:stCondLst>
                                    <p:cond delay="0"/>
                                  </p:stCondLst>
                                  <p:childTnLst>
                                    <p:animEffect transition="out" filter="fade">
                                      <p:cBhvr>
                                        <p:cTn id="60" dur="500"/>
                                        <p:tgtEl>
                                          <p:spTgt spid="3"/>
                                        </p:tgtEl>
                                      </p:cBhvr>
                                    </p:animEffect>
                                    <p:set>
                                      <p:cBhvr>
                                        <p:cTn id="61" dur="1" fill="hold">
                                          <p:stCondLst>
                                            <p:cond delay="499"/>
                                          </p:stCondLst>
                                        </p:cTn>
                                        <p:tgtEl>
                                          <p:spTgt spid="3"/>
                                        </p:tgtEl>
                                        <p:attrNameLst>
                                          <p:attrName>style.visibility</p:attrName>
                                        </p:attrNameLst>
                                      </p:cBhvr>
                                      <p:to>
                                        <p:strVal val="hidden"/>
                                      </p:to>
                                    </p:set>
                                    <p:cmd type="call" cmd="stop">
                                      <p:cBhvr>
                                        <p:cTn id="62" dur="1">
                                          <p:stCondLst>
                                            <p:cond delay="499"/>
                                          </p:stCondLst>
                                        </p:cTn>
                                        <p:tgtEl>
                                          <p:spTgt spid="3"/>
                                        </p:tgtEl>
                                      </p:cBhvr>
                                    </p:cmd>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6"/>
                                        </p:tgtEl>
                                        <p:attrNameLst>
                                          <p:attrName>style.visibility</p:attrName>
                                        </p:attrNameLst>
                                      </p:cBhvr>
                                      <p:to>
                                        <p:strVal val="visible"/>
                                      </p:to>
                                    </p:set>
                                    <p:animEffect transition="in" filter="wipe(down)">
                                      <p:cBhvr>
                                        <p:cTn id="67" dur="500"/>
                                        <p:tgtEl>
                                          <p:spTgt spid="6"/>
                                        </p:tgtEl>
                                      </p:cBhvr>
                                    </p:animEffect>
                                  </p:childTnLst>
                                </p:cTn>
                              </p:par>
                              <p:par>
                                <p:cTn id="68" presetID="22" presetClass="entr" presetSubtype="4" fill="hold" nodeType="withEffect">
                                  <p:stCondLst>
                                    <p:cond delay="0"/>
                                  </p:stCondLst>
                                  <p:childTnLst>
                                    <p:set>
                                      <p:cBhvr>
                                        <p:cTn id="69" dur="1" fill="hold">
                                          <p:stCondLst>
                                            <p:cond delay="0"/>
                                          </p:stCondLst>
                                        </p:cTn>
                                        <p:tgtEl>
                                          <p:spTgt spid="5"/>
                                        </p:tgtEl>
                                        <p:attrNameLst>
                                          <p:attrName>style.visibility</p:attrName>
                                        </p:attrNameLst>
                                      </p:cBhvr>
                                      <p:to>
                                        <p:strVal val="visible"/>
                                      </p:to>
                                    </p:set>
                                    <p:animEffect transition="in" filter="wipe(down)">
                                      <p:cBhvr>
                                        <p:cTn id="7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p:cTn id="71" fill="hold" display="1">
                  <p:stCondLst>
                    <p:cond delay="indefinite"/>
                  </p:stCondLst>
                </p:cTn>
                <p:tgtEl>
                  <p:spTgt spid="3"/>
                </p:tgtEl>
              </p:cMediaNode>
            </p:video>
          </p:childTnLst>
        </p:cTn>
      </p:par>
    </p:tnLst>
    <p:bldLst>
      <p:bldP spid="8" grpId="1"/>
      <p:bldP spid="8" grpId="2"/>
      <p:bldP spid="12" grpId="1"/>
      <p:bldP spid="12" grpId="2"/>
      <p:bldP spid="4" grpId="1" animBg="1"/>
      <p:bldP spid="4" grpId="2" bldLvl="0" animBg="1"/>
      <p:bldP spid="7" grpId="1"/>
      <p:bldP spid="7" grpId="2"/>
      <p:bldP spid="24" grpId="1"/>
      <p:bldP spid="24" grpId="2"/>
      <p:bldP spid="31" grpId="1"/>
      <p:bldP spid="31" grpId="2"/>
      <p:bldP spid="33" grpId="1" animBg="1"/>
      <p:bldP spid="33" grpId="2" bldLvl="0" animBg="1"/>
      <p:bldP spid="34" grpId="0"/>
      <p:bldP spid="35" grpId="0"/>
      <p:bldP spid="36" grpId="1" animBg="1"/>
      <p:bldP spid="36" grpId="2" bldLvl="0" animBg="1"/>
      <p:bldP spid="37" grpId="0"/>
      <p:bldP spid="38"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646620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2 </a:t>
              </a:r>
              <a:r>
                <a:rPr lang="zh-CN" altLang="en-GB" sz="3200" b="1" dirty="0">
                  <a:solidFill>
                    <a:srgbClr val="118B3B"/>
                  </a:solidFill>
                  <a:latin typeface="微软雅黑" panose="020B0503020204020204" pitchFamily="34" charset="-122"/>
                  <a:ea typeface="微软雅黑" panose="020B0503020204020204" pitchFamily="34" charset="-122"/>
                  <a:sym typeface="+mn-ea"/>
                </a:rPr>
                <a:t>建立与生活、生命的深层联系</a:t>
              </a:r>
              <a:endParaRPr lang="zh-CN" altLang="en-GB"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3" name="文本框 2"/>
          <p:cNvSpPr txBox="1"/>
          <p:nvPr>
            <p:custDataLst>
              <p:tags r:id="rId11"/>
            </p:custDataLst>
          </p:nvPr>
        </p:nvSpPr>
        <p:spPr>
          <a:xfrm>
            <a:off x="704850" y="1464310"/>
            <a:ext cx="11015980" cy="1383665"/>
          </a:xfrm>
          <a:prstGeom prst="rect">
            <a:avLst/>
          </a:prstGeom>
          <a:noFill/>
        </p:spPr>
        <p:txBody>
          <a:bodyPr wrap="square" rtlCol="0" anchor="t">
            <a:spAutoFit/>
          </a:bodyPr>
          <a:p>
            <a:pPr fontAlgn="auto">
              <a:lnSpc>
                <a:spcPct val="150000"/>
              </a:lnSpc>
              <a:spcBef>
                <a:spcPts val="0"/>
              </a:spcBef>
              <a:spcAft>
                <a:spcPts val="0"/>
              </a:spcAft>
            </a:pPr>
            <a:r>
              <a:rPr lang="zh-CN" altLang="en-US" sz="28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en-US" altLang="zh-CN" sz="28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8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体现化学学科的三个价值（本体价值、生活化社会化价值、生命化价值），将化学对生命与健康的指导意义更多地渗透于课堂。</a:t>
            </a:r>
            <a:endParaRPr lang="zh-CN" altLang="en-US" sz="28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pSp>
        <p:nvGrpSpPr>
          <p:cNvPr id="120834" name="组合 51"/>
          <p:cNvGrpSpPr/>
          <p:nvPr/>
        </p:nvGrpSpPr>
        <p:grpSpPr>
          <a:xfrm>
            <a:off x="7812405" y="3525520"/>
            <a:ext cx="2459355" cy="1397000"/>
            <a:chOff x="5553800" y="924344"/>
            <a:chExt cx="2907525" cy="1927850"/>
          </a:xfrm>
        </p:grpSpPr>
        <p:sp>
          <p:nvSpPr>
            <p:cNvPr id="2" name="圆角矩形标注 1"/>
            <p:cNvSpPr/>
            <p:nvPr>
              <p:custDataLst>
                <p:tags r:id="rId12"/>
              </p:custDataLst>
            </p:nvPr>
          </p:nvSpPr>
          <p:spPr>
            <a:xfrm flipH="1">
              <a:off x="5553800" y="924344"/>
              <a:ext cx="2907525" cy="1927850"/>
            </a:xfrm>
            <a:prstGeom prst="wedgeRoundRectCallout">
              <a:avLst>
                <a:gd name="adj1" fmla="val -1475"/>
                <a:gd name="adj2" fmla="val 68169"/>
                <a:gd name="adj3" fmla="val 16667"/>
              </a:avLst>
            </a:prstGeom>
            <a:solidFill>
              <a:schemeClr val="tx2">
                <a:lumMod val="60000"/>
                <a:lumOff val="40000"/>
              </a:schemeClr>
            </a:solidFill>
            <a:ln w="12700" cap="flat" cmpd="sng" algn="ctr">
              <a:noFill/>
              <a:prstDash val="solid"/>
            </a:ln>
            <a:effectLst>
              <a:outerShdw blurRad="393700" dist="38100" dir="5400000" algn="t" rotWithShape="0">
                <a:schemeClr val="tx1">
                  <a:alpha val="37000"/>
                </a:scheme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67740" fontAlgn="auto">
                <a:spcBef>
                  <a:spcPts val="0"/>
                </a:spcBef>
                <a:spcAft>
                  <a:spcPts val="0"/>
                </a:spcAft>
                <a:defRPr/>
              </a:pPr>
              <a:endParaRPr lang="zh-CN" altLang="en-US" sz="2800" strike="noStrike" kern="0" noProof="1">
                <a:solidFill>
                  <a:srgbClr val="118C3B"/>
                </a:solidFill>
                <a:latin typeface="Calibri" panose="020F0502020204030204"/>
                <a:ea typeface="+mn-ea"/>
              </a:endParaRPr>
            </a:p>
          </p:txBody>
        </p:sp>
        <p:sp>
          <p:nvSpPr>
            <p:cNvPr id="4" name="圆角矩形标注 3"/>
            <p:cNvSpPr/>
            <p:nvPr>
              <p:custDataLst>
                <p:tags r:id="rId13"/>
              </p:custDataLst>
            </p:nvPr>
          </p:nvSpPr>
          <p:spPr>
            <a:xfrm flipH="1">
              <a:off x="5725204" y="971984"/>
              <a:ext cx="2736121" cy="1815101"/>
            </a:xfrm>
            <a:prstGeom prst="wedgeRoundRectCallout">
              <a:avLst>
                <a:gd name="adj1" fmla="val -1475"/>
                <a:gd name="adj2" fmla="val 68169"/>
                <a:gd name="adj3" fmla="val 16667"/>
              </a:avLst>
            </a:prstGeom>
            <a:gradFill flip="none" rotWithShape="1">
              <a:gsLst>
                <a:gs pos="6000">
                  <a:sysClr val="window" lastClr="FFFFFF">
                    <a:lumMod val="95000"/>
                    <a:shade val="67500"/>
                    <a:satMod val="115000"/>
                  </a:sysClr>
                </a:gs>
                <a:gs pos="100000">
                  <a:srgbClr val="E4E4E4"/>
                </a:gs>
                <a:gs pos="80000">
                  <a:srgbClr val="F1F1F1"/>
                </a:gs>
                <a:gs pos="43000">
                  <a:sysClr val="window" lastClr="FFFFFF"/>
                </a:gs>
              </a:gsLst>
              <a:lin ang="8100000" scaled="1"/>
              <a:tileRect/>
            </a:gradFill>
            <a:ln w="127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67740" fontAlgn="auto">
                <a:spcBef>
                  <a:spcPts val="0"/>
                </a:spcBef>
                <a:spcAft>
                  <a:spcPts val="0"/>
                </a:spcAft>
                <a:defRPr/>
              </a:pPr>
              <a:endParaRPr lang="zh-CN" altLang="en-US" sz="2800" strike="noStrike" kern="0" noProof="1">
                <a:solidFill>
                  <a:srgbClr val="118C3B"/>
                </a:solidFill>
                <a:latin typeface="Calibri" panose="020F0502020204030204"/>
                <a:ea typeface="+mn-ea"/>
              </a:endParaRPr>
            </a:p>
          </p:txBody>
        </p:sp>
      </p:grpSp>
      <p:grpSp>
        <p:nvGrpSpPr>
          <p:cNvPr id="120837" name="组合 57"/>
          <p:cNvGrpSpPr/>
          <p:nvPr/>
        </p:nvGrpSpPr>
        <p:grpSpPr>
          <a:xfrm>
            <a:off x="5195570" y="4870450"/>
            <a:ext cx="2685415" cy="1312545"/>
            <a:chOff x="3609583" y="3228600"/>
            <a:chExt cx="2272417" cy="1559969"/>
          </a:xfrm>
        </p:grpSpPr>
        <p:sp>
          <p:nvSpPr>
            <p:cNvPr id="6" name="圆角矩形标注 5"/>
            <p:cNvSpPr/>
            <p:nvPr>
              <p:custDataLst>
                <p:tags r:id="rId14"/>
              </p:custDataLst>
            </p:nvPr>
          </p:nvSpPr>
          <p:spPr>
            <a:xfrm>
              <a:off x="3609583" y="3228600"/>
              <a:ext cx="2272417" cy="1559969"/>
            </a:xfrm>
            <a:prstGeom prst="wedgeRoundRectCallout">
              <a:avLst>
                <a:gd name="adj1" fmla="val -15494"/>
                <a:gd name="adj2" fmla="val 64875"/>
                <a:gd name="adj3" fmla="val 16667"/>
              </a:avLst>
            </a:prstGeom>
            <a:solidFill>
              <a:schemeClr val="accent6">
                <a:lumMod val="60000"/>
                <a:lumOff val="40000"/>
              </a:schemeClr>
            </a:solidFill>
            <a:ln w="12700" cap="flat" cmpd="sng" algn="ctr">
              <a:noFill/>
              <a:prstDash val="solid"/>
            </a:ln>
            <a:effectLst>
              <a:outerShdw blurRad="393700" dist="38100" dir="5400000" algn="t" rotWithShape="0">
                <a:schemeClr val="tx1">
                  <a:alpha val="37000"/>
                </a:scheme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67740" fontAlgn="auto">
                <a:spcBef>
                  <a:spcPts val="0"/>
                </a:spcBef>
                <a:spcAft>
                  <a:spcPts val="0"/>
                </a:spcAft>
                <a:defRPr/>
              </a:pPr>
              <a:endParaRPr lang="zh-CN" altLang="en-US" sz="2800" strike="noStrike" kern="0" noProof="1">
                <a:solidFill>
                  <a:srgbClr val="118C3B"/>
                </a:solidFill>
                <a:latin typeface="Calibri" panose="020F0502020204030204"/>
                <a:ea typeface="+mn-ea"/>
              </a:endParaRPr>
            </a:p>
          </p:txBody>
        </p:sp>
        <p:sp>
          <p:nvSpPr>
            <p:cNvPr id="7" name="圆角矩形标注 6"/>
            <p:cNvSpPr/>
            <p:nvPr>
              <p:custDataLst>
                <p:tags r:id="rId15"/>
              </p:custDataLst>
            </p:nvPr>
          </p:nvSpPr>
          <p:spPr>
            <a:xfrm>
              <a:off x="3609583" y="3275999"/>
              <a:ext cx="2138827" cy="1467960"/>
            </a:xfrm>
            <a:prstGeom prst="wedgeRoundRectCallout">
              <a:avLst>
                <a:gd name="adj1" fmla="val -14449"/>
                <a:gd name="adj2" fmla="val 64669"/>
                <a:gd name="adj3" fmla="val 16667"/>
              </a:avLst>
            </a:prstGeom>
            <a:gradFill flip="none" rotWithShape="1">
              <a:gsLst>
                <a:gs pos="6000">
                  <a:sysClr val="window" lastClr="FFFFFF">
                    <a:lumMod val="95000"/>
                    <a:shade val="67500"/>
                    <a:satMod val="115000"/>
                  </a:sysClr>
                </a:gs>
                <a:gs pos="100000">
                  <a:srgbClr val="E4E4E4"/>
                </a:gs>
                <a:gs pos="80000">
                  <a:srgbClr val="F1F1F1"/>
                </a:gs>
                <a:gs pos="43000">
                  <a:sysClr val="window" lastClr="FFFFFF"/>
                </a:gs>
              </a:gsLst>
              <a:lin ang="8100000" scaled="1"/>
              <a:tileRect/>
            </a:gradFill>
            <a:ln w="127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67740" fontAlgn="auto">
                <a:spcBef>
                  <a:spcPts val="0"/>
                </a:spcBef>
                <a:spcAft>
                  <a:spcPts val="0"/>
                </a:spcAft>
                <a:defRPr/>
              </a:pPr>
              <a:endParaRPr lang="zh-CN" altLang="en-US" sz="2800" strike="noStrike" kern="0" noProof="1">
                <a:solidFill>
                  <a:srgbClr val="118C3B"/>
                </a:solidFill>
                <a:latin typeface="Calibri" panose="020F0502020204030204"/>
                <a:ea typeface="+mn-ea"/>
              </a:endParaRPr>
            </a:p>
          </p:txBody>
        </p:sp>
      </p:grpSp>
      <p:sp>
        <p:nvSpPr>
          <p:cNvPr id="51" name="TextBox 85"/>
          <p:cNvSpPr txBox="1"/>
          <p:nvPr>
            <p:custDataLst>
              <p:tags r:id="rId16"/>
            </p:custDataLst>
          </p:nvPr>
        </p:nvSpPr>
        <p:spPr>
          <a:xfrm>
            <a:off x="8103870" y="3559810"/>
            <a:ext cx="2021840" cy="1191895"/>
          </a:xfrm>
          <a:prstGeom prst="rect">
            <a:avLst/>
          </a:prstGeom>
          <a:noFill/>
          <a:ln w="9525">
            <a:noFill/>
          </a:ln>
        </p:spPr>
        <p:txBody>
          <a:bodyPr wrap="square" lIns="72556" tIns="36277" rIns="72556" bIns="36277" anchor="t" anchorCtr="0">
            <a:spAutoFit/>
          </a:bodyPr>
          <a:p>
            <a:pPr algn="ctr" defTabSz="968375">
              <a:lnSpc>
                <a:spcPct val="130000"/>
              </a:lnSpc>
            </a:pPr>
            <a:r>
              <a:rPr lang="zh-CN" altLang="en-US" sz="2800" b="1" dirty="0">
                <a:solidFill>
                  <a:srgbClr val="118C3B"/>
                </a:solidFill>
                <a:latin typeface="微软雅黑" panose="020B0503020204020204" pitchFamily="34" charset="-122"/>
                <a:ea typeface="微软雅黑" panose="020B0503020204020204" pitchFamily="34" charset="-122"/>
                <a:sym typeface="等线" panose="02010600030101010101" charset="-122"/>
              </a:rPr>
              <a:t>生活化、社会化价值</a:t>
            </a:r>
            <a:endParaRPr lang="zh-CN" altLang="en-US" sz="2800" b="1" dirty="0">
              <a:solidFill>
                <a:srgbClr val="118C3B"/>
              </a:solidFill>
              <a:latin typeface="微软雅黑" panose="020B0503020204020204" pitchFamily="34" charset="-122"/>
              <a:ea typeface="微软雅黑" panose="020B0503020204020204" pitchFamily="34" charset="-122"/>
              <a:sym typeface="等线" panose="02010600030101010101" charset="-122"/>
            </a:endParaRPr>
          </a:p>
        </p:txBody>
      </p:sp>
      <p:sp>
        <p:nvSpPr>
          <p:cNvPr id="53" name="TextBox 87"/>
          <p:cNvSpPr txBox="1"/>
          <p:nvPr>
            <p:custDataLst>
              <p:tags r:id="rId17"/>
            </p:custDataLst>
          </p:nvPr>
        </p:nvSpPr>
        <p:spPr>
          <a:xfrm>
            <a:off x="5317490" y="5212080"/>
            <a:ext cx="2283460" cy="631825"/>
          </a:xfrm>
          <a:prstGeom prst="rect">
            <a:avLst/>
          </a:prstGeom>
          <a:noFill/>
          <a:ln w="9525">
            <a:noFill/>
          </a:ln>
        </p:spPr>
        <p:txBody>
          <a:bodyPr wrap="square" lIns="72556" tIns="36277" rIns="72556" bIns="36277" anchor="t" anchorCtr="0">
            <a:spAutoFit/>
          </a:bodyPr>
          <a:p>
            <a:pPr algn="ctr" defTabSz="968375">
              <a:lnSpc>
                <a:spcPct val="130000"/>
              </a:lnSpc>
            </a:pPr>
            <a:r>
              <a:rPr lang="zh-CN" altLang="en-US" sz="2800" b="1" dirty="0">
                <a:solidFill>
                  <a:srgbClr val="118C3B"/>
                </a:solidFill>
                <a:latin typeface="微软雅黑" panose="020B0503020204020204" pitchFamily="34" charset="-122"/>
                <a:ea typeface="微软雅黑" panose="020B0503020204020204" pitchFamily="34" charset="-122"/>
                <a:sym typeface="等线" panose="02010600030101010101" charset="-122"/>
              </a:rPr>
              <a:t>生命化价值</a:t>
            </a:r>
            <a:endParaRPr lang="zh-CN" altLang="en-US" sz="2800" b="1" dirty="0">
              <a:solidFill>
                <a:srgbClr val="118C3B"/>
              </a:solidFill>
              <a:latin typeface="微软雅黑" panose="020B0503020204020204" pitchFamily="34" charset="-122"/>
              <a:ea typeface="微软雅黑" panose="020B0503020204020204" pitchFamily="34" charset="-122"/>
              <a:sym typeface="等线" panose="02010600030101010101" charset="-122"/>
            </a:endParaRPr>
          </a:p>
        </p:txBody>
      </p:sp>
      <p:grpSp>
        <p:nvGrpSpPr>
          <p:cNvPr id="120847" name="组合 54"/>
          <p:cNvGrpSpPr/>
          <p:nvPr/>
        </p:nvGrpSpPr>
        <p:grpSpPr>
          <a:xfrm>
            <a:off x="2710180" y="3493770"/>
            <a:ext cx="2440940" cy="1428115"/>
            <a:chOff x="1580089" y="1293093"/>
            <a:chExt cx="2605556" cy="1779954"/>
          </a:xfrm>
        </p:grpSpPr>
        <p:sp>
          <p:nvSpPr>
            <p:cNvPr id="66" name="圆角矩形标注 65"/>
            <p:cNvSpPr/>
            <p:nvPr>
              <p:custDataLst>
                <p:tags r:id="rId18"/>
              </p:custDataLst>
            </p:nvPr>
          </p:nvSpPr>
          <p:spPr>
            <a:xfrm>
              <a:off x="1592784" y="1293093"/>
              <a:ext cx="2592861" cy="1779954"/>
            </a:xfrm>
            <a:prstGeom prst="wedgeRoundRectCallout">
              <a:avLst>
                <a:gd name="adj1" fmla="val -15494"/>
                <a:gd name="adj2" fmla="val 64875"/>
                <a:gd name="adj3" fmla="val 16667"/>
              </a:avLst>
            </a:prstGeom>
            <a:solidFill>
              <a:srgbClr val="CDE5BD"/>
            </a:solidFill>
            <a:ln w="12700" cap="flat" cmpd="sng" algn="ctr">
              <a:noFill/>
              <a:prstDash val="solid"/>
            </a:ln>
            <a:effectLst>
              <a:outerShdw blurRad="393700" dist="38100" dir="5400000" algn="t" rotWithShape="0">
                <a:schemeClr val="tx1">
                  <a:alpha val="37000"/>
                </a:scheme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67740" fontAlgn="auto">
                <a:spcBef>
                  <a:spcPts val="0"/>
                </a:spcBef>
                <a:spcAft>
                  <a:spcPts val="0"/>
                </a:spcAft>
                <a:defRPr/>
              </a:pPr>
              <a:endParaRPr lang="zh-CN" altLang="en-US" sz="2800" strike="noStrike" kern="0" noProof="1">
                <a:solidFill>
                  <a:srgbClr val="118C3B"/>
                </a:solidFill>
                <a:latin typeface="Calibri" panose="020F0502020204030204"/>
                <a:ea typeface="+mn-ea"/>
              </a:endParaRPr>
            </a:p>
          </p:txBody>
        </p:sp>
        <p:sp>
          <p:nvSpPr>
            <p:cNvPr id="67" name="圆角矩形标注 66"/>
            <p:cNvSpPr/>
            <p:nvPr>
              <p:custDataLst>
                <p:tags r:id="rId19"/>
              </p:custDataLst>
            </p:nvPr>
          </p:nvSpPr>
          <p:spPr>
            <a:xfrm>
              <a:off x="1580089" y="1332789"/>
              <a:ext cx="2440527" cy="1675156"/>
            </a:xfrm>
            <a:prstGeom prst="wedgeRoundRectCallout">
              <a:avLst>
                <a:gd name="adj1" fmla="val -14449"/>
                <a:gd name="adj2" fmla="val 64669"/>
                <a:gd name="adj3" fmla="val 16667"/>
              </a:avLst>
            </a:prstGeom>
            <a:gradFill flip="none" rotWithShape="1">
              <a:gsLst>
                <a:gs pos="6000">
                  <a:sysClr val="window" lastClr="FFFFFF">
                    <a:lumMod val="95000"/>
                    <a:shade val="67500"/>
                    <a:satMod val="115000"/>
                  </a:sysClr>
                </a:gs>
                <a:gs pos="100000">
                  <a:srgbClr val="E4E4E4"/>
                </a:gs>
                <a:gs pos="80000">
                  <a:srgbClr val="F1F1F1"/>
                </a:gs>
                <a:gs pos="43000">
                  <a:sysClr val="window" lastClr="FFFFFF"/>
                </a:gs>
              </a:gsLst>
              <a:lin ang="8100000" scaled="1"/>
              <a:tileRect/>
            </a:gradFill>
            <a:ln w="127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67740" fontAlgn="auto">
                <a:spcBef>
                  <a:spcPts val="0"/>
                </a:spcBef>
                <a:spcAft>
                  <a:spcPts val="0"/>
                </a:spcAft>
                <a:defRPr/>
              </a:pPr>
              <a:endParaRPr lang="zh-CN" altLang="en-US" sz="2800" strike="noStrike" kern="0" noProof="1">
                <a:solidFill>
                  <a:srgbClr val="118C3B"/>
                </a:solidFill>
                <a:latin typeface="Calibri" panose="020F0502020204030204"/>
                <a:ea typeface="+mn-ea"/>
              </a:endParaRPr>
            </a:p>
          </p:txBody>
        </p:sp>
      </p:grpSp>
      <p:sp>
        <p:nvSpPr>
          <p:cNvPr id="69" name="TextBox 83"/>
          <p:cNvSpPr txBox="1"/>
          <p:nvPr>
            <p:custDataLst>
              <p:tags r:id="rId20"/>
            </p:custDataLst>
          </p:nvPr>
        </p:nvSpPr>
        <p:spPr>
          <a:xfrm>
            <a:off x="2710815" y="3920490"/>
            <a:ext cx="2440305" cy="631825"/>
          </a:xfrm>
          <a:prstGeom prst="rect">
            <a:avLst/>
          </a:prstGeom>
          <a:noFill/>
          <a:ln w="9525">
            <a:noFill/>
          </a:ln>
        </p:spPr>
        <p:txBody>
          <a:bodyPr wrap="square" lIns="72556" tIns="36277" rIns="72556" bIns="36277" anchor="t" anchorCtr="0">
            <a:spAutoFit/>
          </a:bodyPr>
          <a:p>
            <a:pPr defTabSz="968375">
              <a:lnSpc>
                <a:spcPct val="130000"/>
              </a:lnSpc>
            </a:pPr>
            <a:r>
              <a:rPr lang="zh-CN" altLang="en-US" sz="2800" b="1" dirty="0">
                <a:solidFill>
                  <a:srgbClr val="118C3B"/>
                </a:solidFill>
                <a:latin typeface="微软雅黑" panose="020B0503020204020204" pitchFamily="34" charset="-122"/>
                <a:ea typeface="微软雅黑" panose="020B0503020204020204" pitchFamily="34" charset="-122"/>
                <a:sym typeface="等线" panose="02010600030101010101" charset="-122"/>
              </a:rPr>
              <a:t>学科本体价值</a:t>
            </a:r>
            <a:endParaRPr lang="zh-CN" altLang="en-US" sz="2800" b="1" dirty="0">
              <a:solidFill>
                <a:srgbClr val="118C3B"/>
              </a:solidFill>
              <a:latin typeface="微软雅黑" panose="020B0503020204020204" pitchFamily="34" charset="-122"/>
              <a:ea typeface="微软雅黑" panose="020B0503020204020204" pitchFamily="34" charset="-122"/>
              <a:sym typeface="等线" panose="02010600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2"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083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083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084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1"/>
      <p:bldP spid="3" grpId="2"/>
      <p:bldP spid="51" grpId="0"/>
      <p:bldP spid="53" grpId="0"/>
      <p:bldP spid="6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646620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2 </a:t>
              </a:r>
              <a:r>
                <a:rPr lang="zh-CN" altLang="en-GB" sz="3200" b="1" dirty="0">
                  <a:solidFill>
                    <a:srgbClr val="118B3B"/>
                  </a:solidFill>
                  <a:latin typeface="微软雅黑" panose="020B0503020204020204" pitchFamily="34" charset="-122"/>
                  <a:ea typeface="微软雅黑" panose="020B0503020204020204" pitchFamily="34" charset="-122"/>
                  <a:sym typeface="+mn-ea"/>
                </a:rPr>
                <a:t>建立与生活、生命的深层联系</a:t>
              </a:r>
              <a:endParaRPr lang="zh-CN" altLang="en-GB"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grpSp>
        <p:nvGrpSpPr>
          <p:cNvPr id="10" name="组合 9"/>
          <p:cNvGrpSpPr/>
          <p:nvPr/>
        </p:nvGrpSpPr>
        <p:grpSpPr>
          <a:xfrm>
            <a:off x="496570" y="1443355"/>
            <a:ext cx="3374390" cy="4631463"/>
            <a:chOff x="337" y="1631"/>
            <a:chExt cx="4295" cy="5827"/>
          </a:xfrm>
          <a:scene3d>
            <a:camera prst="orthographicFront">
              <a:rot lat="0" lon="0" rev="0"/>
            </a:camera>
            <a:lightRig rig="balanced" dir="t">
              <a:rot lat="0" lon="0" rev="8700000"/>
            </a:lightRig>
          </a:scene3d>
        </p:grpSpPr>
        <p:pic>
          <p:nvPicPr>
            <p:cNvPr id="5" name="图片 4" descr="青铜斑鸠手杖"/>
            <p:cNvPicPr>
              <a:picLocks noChangeAspect="1"/>
            </p:cNvPicPr>
            <p:nvPr>
              <p:custDataLst>
                <p:tags r:id="rId11"/>
              </p:custDataLst>
            </p:nvPr>
          </p:nvPicPr>
          <p:blipFill>
            <a:blip r:embed="rId12"/>
            <a:srcRect l="8764" t="12040" r="7058" b="4071"/>
            <a:stretch>
              <a:fillRect/>
            </a:stretch>
          </p:blipFill>
          <p:spPr>
            <a:xfrm>
              <a:off x="790" y="1631"/>
              <a:ext cx="3365" cy="4473"/>
            </a:xfrm>
            <a:prstGeom prst="roundRect">
              <a:avLst/>
            </a:prstGeom>
            <a:ln>
              <a:noFill/>
            </a:ln>
            <a:effectLst>
              <a:outerShdw blurRad="44450" dist="27940" dir="5400000" algn="ctr">
                <a:srgbClr val="000000">
                  <a:alpha val="32000"/>
                </a:srgbClr>
              </a:outerShdw>
            </a:effectLst>
            <a:sp3d>
              <a:bevelT w="190500" h="38100"/>
            </a:sp3d>
          </p:spPr>
        </p:pic>
        <p:sp>
          <p:nvSpPr>
            <p:cNvPr id="8" name="文本框 7"/>
            <p:cNvSpPr txBox="1"/>
            <p:nvPr>
              <p:custDataLst>
                <p:tags r:id="rId13"/>
              </p:custDataLst>
            </p:nvPr>
          </p:nvSpPr>
          <p:spPr>
            <a:xfrm>
              <a:off x="337" y="6104"/>
              <a:ext cx="4295" cy="1354"/>
            </a:xfrm>
            <a:prstGeom prst="rect">
              <a:avLst/>
            </a:prstGeom>
            <a:noFill/>
            <a:ln>
              <a:noFill/>
            </a:ln>
            <a:effectLst>
              <a:outerShdw blurRad="44450" dist="27940" dir="5400000" algn="ctr">
                <a:srgbClr val="000000">
                  <a:alpha val="32000"/>
                </a:srgbClr>
              </a:outerShdw>
            </a:effectLst>
            <a:sp3d>
              <a:bevelT w="190500" h="38100"/>
            </a:sp3d>
          </p:spPr>
          <p:txBody>
            <a:bodyPr wrap="square" rtlCol="0">
              <a:spAutoFit/>
            </a:bodyPr>
            <a:p>
              <a:pPr algn="ctr"/>
              <a:r>
                <a:rPr lang="zh-CN" altLang="en-US" sz="1600" b="1" dirty="0">
                  <a:latin typeface="微软雅黑" panose="020B0503020204020204" pitchFamily="34" charset="-122"/>
                  <a:ea typeface="微软雅黑" panose="020B0503020204020204" pitchFamily="34" charset="-122"/>
                </a:rPr>
                <a:t>春秋青铜鸠杖首，</a:t>
              </a:r>
              <a:r>
                <a:rPr lang="en-US" altLang="zh-CN" sz="1600" b="1" dirty="0">
                  <a:latin typeface="微软雅黑" panose="020B0503020204020204" pitchFamily="34" charset="-122"/>
                  <a:ea typeface="微软雅黑" panose="020B0503020204020204" pitchFamily="34" charset="-122"/>
                </a:rPr>
                <a:t>1990</a:t>
              </a:r>
              <a:r>
                <a:rPr lang="zh-CN" altLang="en-US" sz="1600" b="1" dirty="0">
                  <a:latin typeface="微软雅黑" panose="020B0503020204020204" pitchFamily="34" charset="-122"/>
                  <a:ea typeface="微软雅黑" panose="020B0503020204020204" pitchFamily="34" charset="-122"/>
                </a:rPr>
                <a:t>年在绍兴县漓渚镇中庄村坝头山出土（现藏绍兴越国文化博物馆）</a:t>
              </a:r>
              <a:endParaRPr lang="zh-CN" altLang="en-US" sz="1600" b="1" dirty="0">
                <a:latin typeface="微软雅黑" panose="020B0503020204020204" pitchFamily="34" charset="-122"/>
                <a:ea typeface="微软雅黑" panose="020B0503020204020204" pitchFamily="34" charset="-122"/>
              </a:endParaRPr>
            </a:p>
          </p:txBody>
        </p:sp>
      </p:grpSp>
      <p:pic>
        <p:nvPicPr>
          <p:cNvPr id="11" name="图片 10" descr="水"/>
          <p:cNvPicPr>
            <a:picLocks noChangeAspect="1"/>
          </p:cNvPicPr>
          <p:nvPr/>
        </p:nvPicPr>
        <p:blipFill>
          <a:blip r:embed="rId14"/>
          <a:stretch>
            <a:fillRect/>
          </a:stretch>
        </p:blipFill>
        <p:spPr>
          <a:xfrm>
            <a:off x="3812540" y="1569085"/>
            <a:ext cx="1865630" cy="1968500"/>
          </a:xfrm>
          <a:prstGeom prst="roundRect">
            <a:avLst/>
          </a:prstGeom>
        </p:spPr>
      </p:pic>
      <p:pic>
        <p:nvPicPr>
          <p:cNvPr id="9" name="图片 8" descr="金刚石"/>
          <p:cNvPicPr>
            <a:picLocks noChangeAspect="1"/>
          </p:cNvPicPr>
          <p:nvPr/>
        </p:nvPicPr>
        <p:blipFill>
          <a:blip r:embed="rId15"/>
          <a:srcRect l="26728" t="3222" r="27136" b="6963"/>
          <a:stretch>
            <a:fillRect/>
          </a:stretch>
        </p:blipFill>
        <p:spPr>
          <a:xfrm>
            <a:off x="4413250" y="3662045"/>
            <a:ext cx="1460500" cy="2480945"/>
          </a:xfrm>
          <a:prstGeom prst="rect">
            <a:avLst/>
          </a:prstGeom>
        </p:spPr>
      </p:pic>
      <p:pic>
        <p:nvPicPr>
          <p:cNvPr id="21" name="图片 20" descr="氢气"/>
          <p:cNvPicPr>
            <a:picLocks noChangeAspect="1"/>
          </p:cNvPicPr>
          <p:nvPr/>
        </p:nvPicPr>
        <p:blipFill>
          <a:blip r:embed="rId16"/>
          <a:stretch>
            <a:fillRect/>
          </a:stretch>
        </p:blipFill>
        <p:spPr>
          <a:xfrm>
            <a:off x="8736965" y="1605280"/>
            <a:ext cx="2168525" cy="1932305"/>
          </a:xfrm>
          <a:prstGeom prst="rect">
            <a:avLst/>
          </a:prstGeom>
        </p:spPr>
      </p:pic>
      <p:pic>
        <p:nvPicPr>
          <p:cNvPr id="22" name="图片 21" descr="氨气"/>
          <p:cNvPicPr>
            <a:picLocks noChangeAspect="1"/>
          </p:cNvPicPr>
          <p:nvPr/>
        </p:nvPicPr>
        <p:blipFill>
          <a:blip r:embed="rId17"/>
          <a:stretch>
            <a:fillRect/>
          </a:stretch>
        </p:blipFill>
        <p:spPr>
          <a:xfrm>
            <a:off x="8667115" y="4519295"/>
            <a:ext cx="2461260" cy="1268730"/>
          </a:xfrm>
          <a:prstGeom prst="rect">
            <a:avLst/>
          </a:prstGeom>
        </p:spPr>
      </p:pic>
      <p:pic>
        <p:nvPicPr>
          <p:cNvPr id="23" name="图片 22" descr="氧气2"/>
          <p:cNvPicPr>
            <a:picLocks noChangeAspect="1"/>
          </p:cNvPicPr>
          <p:nvPr/>
        </p:nvPicPr>
        <p:blipFill>
          <a:blip r:embed="rId18"/>
          <a:srcRect r="38507"/>
          <a:stretch>
            <a:fillRect/>
          </a:stretch>
        </p:blipFill>
        <p:spPr>
          <a:xfrm>
            <a:off x="6302375" y="1483360"/>
            <a:ext cx="1810385" cy="2054225"/>
          </a:xfrm>
          <a:prstGeom prst="rect">
            <a:avLst/>
          </a:prstGeom>
        </p:spPr>
      </p:pic>
      <p:pic>
        <p:nvPicPr>
          <p:cNvPr id="24" name="图片 23" descr="铜"/>
          <p:cNvPicPr>
            <a:picLocks noChangeAspect="1"/>
          </p:cNvPicPr>
          <p:nvPr/>
        </p:nvPicPr>
        <p:blipFill>
          <a:blip r:embed="rId19"/>
          <a:stretch>
            <a:fillRect/>
          </a:stretch>
        </p:blipFill>
        <p:spPr>
          <a:xfrm>
            <a:off x="6243955" y="4563745"/>
            <a:ext cx="1842135" cy="1224280"/>
          </a:xfrm>
          <a:prstGeom prst="rect">
            <a:avLst/>
          </a:prstGeom>
        </p:spPr>
      </p:pic>
      <p:sp>
        <p:nvSpPr>
          <p:cNvPr id="25" name="文本框 24">
            <a:hlinkClick r:id="rId20" action="ppaction://hlinkfile"/>
          </p:cNvPr>
          <p:cNvSpPr txBox="1"/>
          <p:nvPr>
            <p:custDataLst>
              <p:tags r:id="rId21"/>
            </p:custDataLst>
          </p:nvPr>
        </p:nvSpPr>
        <p:spPr>
          <a:xfrm>
            <a:off x="4709795" y="607504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环节一</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par>
                                <p:cTn id="13" presetID="3" presetClass="entr" presetSubtype="10" fill="hold" nodeType="with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blinds(horizontal)">
                                      <p:cBhvr>
                                        <p:cTn id="15" dur="500"/>
                                        <p:tgtEl>
                                          <p:spTgt spid="21"/>
                                        </p:tgtEl>
                                      </p:cBhvr>
                                    </p:animEffect>
                                  </p:childTnLst>
                                </p:cTn>
                              </p:par>
                              <p:par>
                                <p:cTn id="16" presetID="3" presetClass="entr" presetSubtype="10" fill="hold" nodeType="with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blinds(horizontal)">
                                      <p:cBhvr>
                                        <p:cTn id="18" dur="500"/>
                                        <p:tgtEl>
                                          <p:spTgt spid="22"/>
                                        </p:tgtEl>
                                      </p:cBhvr>
                                    </p:animEffect>
                                  </p:childTnLst>
                                </p:cTn>
                              </p:par>
                              <p:par>
                                <p:cTn id="19" presetID="3" presetClass="entr" presetSubtype="1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blinds(horizontal)">
                                      <p:cBhvr>
                                        <p:cTn id="21" dur="500"/>
                                        <p:tgtEl>
                                          <p:spTgt spid="23"/>
                                        </p:tgtEl>
                                      </p:cBhvr>
                                    </p:animEffect>
                                  </p:childTnLst>
                                </p:cTn>
                              </p:par>
                              <p:par>
                                <p:cTn id="22" presetID="3" presetClass="entr" presetSubtype="10" fill="hold"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blinds(horizontal)">
                                      <p:cBhvr>
                                        <p:cTn id="24" dur="500"/>
                                        <p:tgtEl>
                                          <p:spTgt spid="24"/>
                                        </p:tgtEl>
                                      </p:cBhvr>
                                    </p:animEffect>
                                  </p:childTnLst>
                                </p:cTn>
                              </p:par>
                              <p:par>
                                <p:cTn id="25" presetID="3" presetClass="entr" presetSubtype="1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646620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2 </a:t>
              </a:r>
              <a:r>
                <a:rPr lang="zh-CN" altLang="en-GB" sz="3200" b="1" dirty="0">
                  <a:solidFill>
                    <a:srgbClr val="118B3B"/>
                  </a:solidFill>
                  <a:latin typeface="微软雅黑" panose="020B0503020204020204" pitchFamily="34" charset="-122"/>
                  <a:ea typeface="微软雅黑" panose="020B0503020204020204" pitchFamily="34" charset="-122"/>
                  <a:sym typeface="+mn-ea"/>
                </a:rPr>
                <a:t>建立与生活、生命的深层联系</a:t>
              </a:r>
              <a:endParaRPr lang="zh-CN" altLang="en-GB"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grpSp>
        <p:nvGrpSpPr>
          <p:cNvPr id="2" name="组合 1"/>
          <p:cNvGrpSpPr/>
          <p:nvPr/>
        </p:nvGrpSpPr>
        <p:grpSpPr>
          <a:xfrm>
            <a:off x="1338580" y="1673860"/>
            <a:ext cx="3816985" cy="4712620"/>
            <a:chOff x="288345" y="1532613"/>
            <a:chExt cx="2779160" cy="3123343"/>
          </a:xfrm>
          <a:scene3d>
            <a:camera prst="orthographicFront">
              <a:rot lat="0" lon="0" rev="0"/>
            </a:camera>
            <a:lightRig rig="balanced" dir="t">
              <a:rot lat="0" lon="0" rev="8700000"/>
            </a:lightRig>
          </a:scene3d>
        </p:grpSpPr>
        <p:sp>
          <p:nvSpPr>
            <p:cNvPr id="3" name="文本框 2"/>
            <p:cNvSpPr txBox="1"/>
            <p:nvPr>
              <p:custDataLst>
                <p:tags r:id="rId11"/>
              </p:custDataLst>
            </p:nvPr>
          </p:nvSpPr>
          <p:spPr>
            <a:xfrm>
              <a:off x="288345" y="4391660"/>
              <a:ext cx="2779160" cy="264296"/>
            </a:xfrm>
            <a:prstGeom prst="rect">
              <a:avLst/>
            </a:prstGeom>
            <a:noFill/>
            <a:ln>
              <a:noFill/>
            </a:ln>
            <a:effectLst>
              <a:outerShdw blurRad="44450" dist="27940" dir="5400000" algn="ctr">
                <a:srgbClr val="000000">
                  <a:alpha val="32000"/>
                </a:srgbClr>
              </a:outerShdw>
            </a:effectLst>
            <a:sp3d>
              <a:bevelT w="190500" h="38100"/>
            </a:sp3d>
          </p:spPr>
          <p:txBody>
            <a:bodyPr wrap="square" rtlCol="0">
              <a:spAutoFit/>
            </a:bodyPr>
            <a:p>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dirty="0">
                  <a:latin typeface="微软雅黑" panose="020B0503020204020204" pitchFamily="34" charset="-122"/>
                  <a:ea typeface="微软雅黑" panose="020B0503020204020204" pitchFamily="34" charset="-122"/>
                  <a:cs typeface="微软雅黑" panose="020B0503020204020204" pitchFamily="34" charset="-122"/>
                </a:rPr>
                <a:t>清气上扬，浊气下沉</a:t>
              </a:r>
              <a:r>
                <a:rPr lang="en-US" altLang="zh-CN" sz="2000" b="1" dirty="0">
                  <a:latin typeface="微软雅黑" panose="020B0503020204020204" pitchFamily="34" charset="-122"/>
                  <a:ea typeface="微软雅黑" panose="020B0503020204020204" pitchFamily="34" charset="-122"/>
                  <a:cs typeface="微软雅黑" panose="020B0503020204020204" pitchFamily="34" charset="-122"/>
                </a:rPr>
                <a:t>”</a:t>
              </a:r>
              <a:endParaRPr lang="en-US" altLang="zh-CN" sz="2000" b="1" dirty="0">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7" name="图片 6"/>
            <p:cNvPicPr>
              <a:picLocks noChangeAspect="1"/>
            </p:cNvPicPr>
            <p:nvPr>
              <p:custDataLst>
                <p:tags r:id="rId12"/>
              </p:custDataLst>
            </p:nvPr>
          </p:nvPicPr>
          <p:blipFill rotWithShape="1">
            <a:blip r:embed="rId13" cstate="print">
              <a:extLst>
                <a:ext uri="{28A0092B-C50C-407E-A947-70E740481C1C}">
                  <a14:useLocalDpi xmlns:a14="http://schemas.microsoft.com/office/drawing/2010/main" val="0"/>
                </a:ext>
              </a:extLst>
            </a:blip>
            <a:srcRect l="5473" t="7853" r="6325"/>
            <a:stretch>
              <a:fillRect/>
            </a:stretch>
          </p:blipFill>
          <p:spPr>
            <a:xfrm>
              <a:off x="855090" y="1532613"/>
              <a:ext cx="2016000" cy="2808247"/>
            </a:xfrm>
            <a:prstGeom prst="rect">
              <a:avLst/>
            </a:prstGeom>
            <a:ln>
              <a:noFill/>
            </a:ln>
            <a:effectLst>
              <a:outerShdw blurRad="44450" dist="27940" dir="5400000" algn="ctr">
                <a:srgbClr val="000000">
                  <a:alpha val="32000"/>
                </a:srgbClr>
              </a:outerShdw>
            </a:effectLst>
            <a:sp3d>
              <a:bevelT w="190500" h="38100"/>
            </a:sp3d>
          </p:spPr>
        </p:pic>
      </p:grpSp>
      <p:pic>
        <p:nvPicPr>
          <p:cNvPr id="4" name="图片 3" descr="菊花茶"/>
          <p:cNvPicPr>
            <a:picLocks noChangeAspect="1"/>
          </p:cNvPicPr>
          <p:nvPr/>
        </p:nvPicPr>
        <p:blipFill>
          <a:blip r:embed="rId14"/>
          <a:srcRect t="21519" b="9654"/>
          <a:stretch>
            <a:fillRect/>
          </a:stretch>
        </p:blipFill>
        <p:spPr>
          <a:xfrm>
            <a:off x="6564630" y="1987550"/>
            <a:ext cx="4084320" cy="3748405"/>
          </a:xfrm>
          <a:prstGeom prst="rect">
            <a:avLst/>
          </a:prstGeom>
          <a:ln>
            <a:noFill/>
          </a:ln>
          <a:effectLst>
            <a:softEdge rad="112500"/>
          </a:effectLst>
        </p:spPr>
      </p:pic>
      <p:sp>
        <p:nvSpPr>
          <p:cNvPr id="25" name="文本框 24">
            <a:hlinkClick r:id="rId15" action="ppaction://hlinkfile"/>
          </p:cNvPr>
          <p:cNvSpPr txBox="1"/>
          <p:nvPr>
            <p:custDataLst>
              <p:tags r:id="rId16"/>
            </p:custDataLst>
          </p:nvPr>
        </p:nvSpPr>
        <p:spPr>
          <a:xfrm>
            <a:off x="4709795" y="607504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环节二</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646620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2 </a:t>
              </a:r>
              <a:r>
                <a:rPr lang="zh-CN" altLang="en-GB" sz="3200" b="1" dirty="0">
                  <a:solidFill>
                    <a:srgbClr val="118B3B"/>
                  </a:solidFill>
                  <a:latin typeface="微软雅黑" panose="020B0503020204020204" pitchFamily="34" charset="-122"/>
                  <a:ea typeface="微软雅黑" panose="020B0503020204020204" pitchFamily="34" charset="-122"/>
                  <a:sym typeface="+mn-ea"/>
                </a:rPr>
                <a:t>建立与生活、生命的深层联系</a:t>
              </a:r>
              <a:endParaRPr lang="zh-CN" altLang="en-GB"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grpSp>
        <p:nvGrpSpPr>
          <p:cNvPr id="3" name="组合 2"/>
          <p:cNvGrpSpPr/>
          <p:nvPr/>
        </p:nvGrpSpPr>
        <p:grpSpPr>
          <a:xfrm>
            <a:off x="6237605" y="2318385"/>
            <a:ext cx="5299106" cy="3746914"/>
            <a:chOff x="7043" y="2090"/>
            <a:chExt cx="4880" cy="3316"/>
          </a:xfrm>
        </p:grpSpPr>
        <p:pic>
          <p:nvPicPr>
            <p:cNvPr id="2" name="图片 1" descr="天锅蒸酒"/>
            <p:cNvPicPr>
              <a:picLocks noChangeAspect="1"/>
            </p:cNvPicPr>
            <p:nvPr>
              <p:custDataLst>
                <p:tags r:id="rId11"/>
              </p:custDataLst>
            </p:nvPr>
          </p:nvPicPr>
          <p:blipFill>
            <a:blip r:embed="rId12"/>
            <a:srcRect t="1597" r="50109" b="3450"/>
            <a:stretch>
              <a:fillRect/>
            </a:stretch>
          </p:blipFill>
          <p:spPr>
            <a:xfrm>
              <a:off x="7043" y="2090"/>
              <a:ext cx="4318" cy="2859"/>
            </a:xfrm>
            <a:prstGeom prst="rect">
              <a:avLst/>
            </a:prstGeom>
          </p:spPr>
        </p:pic>
        <p:sp>
          <p:nvSpPr>
            <p:cNvPr id="5" name="文本框 4"/>
            <p:cNvSpPr txBox="1"/>
            <p:nvPr>
              <p:custDataLst>
                <p:tags r:id="rId13"/>
              </p:custDataLst>
            </p:nvPr>
          </p:nvSpPr>
          <p:spPr>
            <a:xfrm>
              <a:off x="8224" y="4999"/>
              <a:ext cx="3699" cy="407"/>
            </a:xfrm>
            <a:prstGeom prst="rect">
              <a:avLst/>
            </a:prstGeom>
            <a:noFill/>
          </p:spPr>
          <p:txBody>
            <a:bodyPr wrap="square" rtlCol="0">
              <a:spAutoFit/>
            </a:bodyPr>
            <a:p>
              <a:r>
                <a:rPr lang="zh-CN" sz="2400" b="1">
                  <a:latin typeface="微软雅黑" panose="020B0503020204020204" pitchFamily="34" charset="-122"/>
                  <a:ea typeface="微软雅黑" panose="020B0503020204020204" pitchFamily="34" charset="-122"/>
                  <a:cs typeface="微软雅黑" panose="020B0503020204020204" pitchFamily="34" charset="-122"/>
                </a:rPr>
                <a:t>天锅蒸馏法酿酒</a:t>
              </a:r>
              <a:endParaRPr lang="zh-CN" sz="2400" b="1">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10" name="组合 9"/>
          <p:cNvGrpSpPr/>
          <p:nvPr/>
        </p:nvGrpSpPr>
        <p:grpSpPr>
          <a:xfrm>
            <a:off x="1677670" y="2318385"/>
            <a:ext cx="3423285" cy="3747985"/>
            <a:chOff x="1100" y="2056"/>
            <a:chExt cx="3153" cy="3539"/>
          </a:xfrm>
        </p:grpSpPr>
        <p:pic>
          <p:nvPicPr>
            <p:cNvPr id="7" name="图片 6" descr="菊花酒"/>
            <p:cNvPicPr>
              <a:picLocks noChangeAspect="1"/>
            </p:cNvPicPr>
            <p:nvPr>
              <p:custDataLst>
                <p:tags r:id="rId14"/>
              </p:custDataLst>
            </p:nvPr>
          </p:nvPicPr>
          <p:blipFill>
            <a:blip r:embed="rId15"/>
            <a:srcRect r="26679" b="29617"/>
            <a:stretch>
              <a:fillRect/>
            </a:stretch>
          </p:blipFill>
          <p:spPr>
            <a:xfrm>
              <a:off x="1100" y="2056"/>
              <a:ext cx="3153" cy="3027"/>
            </a:xfrm>
            <a:prstGeom prst="rect">
              <a:avLst/>
            </a:prstGeom>
          </p:spPr>
        </p:pic>
        <p:sp>
          <p:nvSpPr>
            <p:cNvPr id="8" name="文本框 7"/>
            <p:cNvSpPr txBox="1"/>
            <p:nvPr>
              <p:custDataLst>
                <p:tags r:id="rId16"/>
              </p:custDataLst>
            </p:nvPr>
          </p:nvSpPr>
          <p:spPr>
            <a:xfrm>
              <a:off x="1820" y="5160"/>
              <a:ext cx="1750" cy="435"/>
            </a:xfrm>
            <a:prstGeom prst="rect">
              <a:avLst/>
            </a:prstGeom>
            <a:noFill/>
          </p:spPr>
          <p:txBody>
            <a:bodyPr wrap="square" rtlCol="0">
              <a:spAutoFit/>
            </a:bodyPr>
            <a:p>
              <a:r>
                <a:rPr lang="zh-CN" altLang="en-US" sz="2400" b="1">
                  <a:latin typeface="微软雅黑" panose="020B0503020204020204" pitchFamily="34" charset="-122"/>
                  <a:ea typeface="微软雅黑" panose="020B0503020204020204" pitchFamily="34" charset="-122"/>
                </a:rPr>
                <a:t>菊花酒</a:t>
              </a:r>
              <a:endParaRPr lang="zh-CN" altLang="en-US" sz="2400" b="1">
                <a:latin typeface="微软雅黑" panose="020B0503020204020204" pitchFamily="34" charset="-122"/>
                <a:ea typeface="微软雅黑" panose="020B0503020204020204" pitchFamily="34" charset="-122"/>
              </a:endParaRPr>
            </a:p>
          </p:txBody>
        </p:sp>
      </p:grpSp>
      <p:sp>
        <p:nvSpPr>
          <p:cNvPr id="25" name="文本框 24">
            <a:hlinkClick r:id="rId17" action="ppaction://hlinkfile"/>
          </p:cNvPr>
          <p:cNvSpPr txBox="1"/>
          <p:nvPr>
            <p:custDataLst>
              <p:tags r:id="rId18"/>
            </p:custDataLst>
          </p:nvPr>
        </p:nvSpPr>
        <p:spPr>
          <a:xfrm>
            <a:off x="4709795" y="607504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环节三</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646620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2 </a:t>
              </a:r>
              <a:r>
                <a:rPr lang="zh-CN" altLang="en-GB" sz="3200" b="1" dirty="0">
                  <a:solidFill>
                    <a:srgbClr val="118B3B"/>
                  </a:solidFill>
                  <a:latin typeface="微软雅黑" panose="020B0503020204020204" pitchFamily="34" charset="-122"/>
                  <a:ea typeface="微软雅黑" panose="020B0503020204020204" pitchFamily="34" charset="-122"/>
                  <a:sym typeface="+mn-ea"/>
                </a:rPr>
                <a:t>建立与生活、生命的深层联系</a:t>
              </a:r>
              <a:endParaRPr lang="zh-CN" altLang="en-GB"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grpSp>
        <p:nvGrpSpPr>
          <p:cNvPr id="29" name="组合 28"/>
          <p:cNvGrpSpPr/>
          <p:nvPr/>
        </p:nvGrpSpPr>
        <p:grpSpPr>
          <a:xfrm>
            <a:off x="1367155" y="1902460"/>
            <a:ext cx="4467225" cy="3938270"/>
            <a:chOff x="5579636" y="1961705"/>
            <a:chExt cx="2085500" cy="1824498"/>
          </a:xfrm>
        </p:grpSpPr>
        <p:pic>
          <p:nvPicPr>
            <p:cNvPr id="8" name="图片 7" descr="烧烤1"/>
            <p:cNvPicPr>
              <a:picLocks noChangeAspect="1"/>
            </p:cNvPicPr>
            <p:nvPr>
              <p:custDataLst>
                <p:tags r:id="rId11"/>
              </p:custDataLst>
            </p:nvPr>
          </p:nvPicPr>
          <p:blipFill>
            <a:blip r:embed="rId12"/>
            <a:stretch>
              <a:fillRect/>
            </a:stretch>
          </p:blipFill>
          <p:spPr>
            <a:xfrm>
              <a:off x="5579636" y="1961705"/>
              <a:ext cx="2085500" cy="1717802"/>
            </a:xfrm>
            <a:prstGeom prst="rect">
              <a:avLst/>
            </a:prstGeom>
          </p:spPr>
        </p:pic>
        <p:sp>
          <p:nvSpPr>
            <p:cNvPr id="95" name="椭圆 94"/>
            <p:cNvSpPr/>
            <p:nvPr>
              <p:custDataLst>
                <p:tags r:id="rId13"/>
              </p:custDataLst>
            </p:nvPr>
          </p:nvSpPr>
          <p:spPr>
            <a:xfrm>
              <a:off x="6992856" y="3296588"/>
              <a:ext cx="522420" cy="489615"/>
            </a:xfrm>
            <a:prstGeom prst="ellipse">
              <a:avLst/>
            </a:prstGeom>
            <a:noFill/>
            <a:ln w="28575">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grpSp>
        <p:nvGrpSpPr>
          <p:cNvPr id="28" name="组合 27"/>
          <p:cNvGrpSpPr/>
          <p:nvPr/>
        </p:nvGrpSpPr>
        <p:grpSpPr>
          <a:xfrm>
            <a:off x="6782435" y="1824990"/>
            <a:ext cx="4099560" cy="3881120"/>
            <a:chOff x="5573571" y="111243"/>
            <a:chExt cx="2056699" cy="1861375"/>
          </a:xfrm>
        </p:grpSpPr>
        <p:pic>
          <p:nvPicPr>
            <p:cNvPr id="24" name="图片 23"/>
            <p:cNvPicPr>
              <a:picLocks noChangeAspect="1"/>
            </p:cNvPicPr>
            <p:nvPr>
              <p:custDataLst>
                <p:tags r:id="rId14"/>
              </p:custDataLst>
            </p:nvPr>
          </p:nvPicPr>
          <p:blipFill rotWithShape="1">
            <a:blip r:embed="rId15" cstate="print">
              <a:extLst>
                <a:ext uri="{28A0092B-C50C-407E-A947-70E740481C1C}">
                  <a14:useLocalDpi xmlns:a14="http://schemas.microsoft.com/office/drawing/2010/main" val="0"/>
                </a:ext>
              </a:extLst>
            </a:blip>
            <a:srcRect t="9497"/>
            <a:stretch>
              <a:fillRect/>
            </a:stretch>
          </p:blipFill>
          <p:spPr>
            <a:xfrm>
              <a:off x="5573571" y="111243"/>
              <a:ext cx="2056699" cy="1861375"/>
            </a:xfrm>
            <a:prstGeom prst="rect">
              <a:avLst/>
            </a:prstGeom>
          </p:spPr>
        </p:pic>
        <p:sp>
          <p:nvSpPr>
            <p:cNvPr id="27" name="椭圆 26"/>
            <p:cNvSpPr/>
            <p:nvPr>
              <p:custDataLst>
                <p:tags r:id="rId16"/>
              </p:custDataLst>
            </p:nvPr>
          </p:nvSpPr>
          <p:spPr>
            <a:xfrm>
              <a:off x="6906964" y="760716"/>
              <a:ext cx="522420" cy="1094293"/>
            </a:xfrm>
            <a:prstGeom prst="ellipse">
              <a:avLst/>
            </a:prstGeom>
            <a:noFill/>
            <a:ln w="28575">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sp>
        <p:nvSpPr>
          <p:cNvPr id="25" name="文本框 24">
            <a:hlinkClick r:id="rId17" action="ppaction://hlinkfile"/>
          </p:cNvPr>
          <p:cNvSpPr txBox="1"/>
          <p:nvPr>
            <p:custDataLst>
              <p:tags r:id="rId18"/>
            </p:custDataLst>
          </p:nvPr>
        </p:nvSpPr>
        <p:spPr>
          <a:xfrm>
            <a:off x="4709795" y="607504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环节四</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par>
                                <p:cTn id="8" presetID="10" presetClass="entr" presetSubtype="0" fill="hold" nodeType="withEffect">
                                  <p:stCondLst>
                                    <p:cond delay="0"/>
                                  </p:stCondLst>
                                  <p:childTnLst>
                                    <p:set>
                                      <p:cBhvr>
                                        <p:cTn id="9" dur="1" fill="hold">
                                          <p:stCondLst>
                                            <p:cond delay="0"/>
                                          </p:stCondLst>
                                        </p:cTn>
                                        <p:tgtEl>
                                          <p:spTgt spid="28"/>
                                        </p:tgtEl>
                                        <p:attrNameLst>
                                          <p:attrName>style.visibility</p:attrName>
                                        </p:attrNameLst>
                                      </p:cBhvr>
                                      <p:to>
                                        <p:strVal val="visible"/>
                                      </p:to>
                                    </p:set>
                                    <p:animEffect transition="in" filter="fade">
                                      <p:cBhvr>
                                        <p:cTn id="10"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3" name="图片 2" descr="timgAW49PU7D"/>
          <p:cNvPicPr>
            <a:picLocks noChangeAspect="1"/>
          </p:cNvPicPr>
          <p:nvPr>
            <p:custDataLst>
              <p:tags r:id="rId11"/>
            </p:custDataLst>
          </p:nvPr>
        </p:nvPicPr>
        <p:blipFill>
          <a:blip r:embed="rId12"/>
          <a:srcRect l="891" r="3766" b="4167"/>
          <a:stretch>
            <a:fillRect/>
          </a:stretch>
        </p:blipFill>
        <p:spPr>
          <a:xfrm>
            <a:off x="778510" y="2006600"/>
            <a:ext cx="4963795" cy="3618230"/>
          </a:xfrm>
          <a:prstGeom prst="roundRect">
            <a:avLst/>
          </a:prstGeom>
        </p:spPr>
      </p:pic>
      <p:sp>
        <p:nvSpPr>
          <p:cNvPr id="4" name="文本框 3"/>
          <p:cNvSpPr txBox="1"/>
          <p:nvPr>
            <p:custDataLst>
              <p:tags r:id="rId13"/>
            </p:custDataLst>
          </p:nvPr>
        </p:nvSpPr>
        <p:spPr>
          <a:xfrm>
            <a:off x="6549390" y="2006600"/>
            <a:ext cx="4589780" cy="3784600"/>
          </a:xfrm>
          <a:prstGeom prst="rect">
            <a:avLst/>
          </a:prstGeom>
          <a:noFill/>
          <a:ln w="38100">
            <a:solidFill>
              <a:srgbClr val="118C3B"/>
            </a:solidFill>
            <a:prstDash val="sysDot"/>
          </a:ln>
        </p:spPr>
        <p:txBody>
          <a:bodyPr wrap="square" rtlCol="0" anchor="t">
            <a:spAutoFit/>
          </a:bodyPr>
          <a:p>
            <a:pPr fontAlgn="auto">
              <a:lnSpc>
                <a:spcPct val="150000"/>
              </a:lnSpc>
            </a:pPr>
            <a:r>
              <a:rPr lang="en-US" altLang="zh-CN" sz="3200" b="1">
                <a:solidFill>
                  <a:srgbClr val="01458E"/>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党的十八大提出“</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把立德树人作为教育的根本任务</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，培养德智体美全面发展的社会主义建设者和接班人”。</a:t>
            </a:r>
            <a:endPar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4" grpId="1"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2" name="图片 1" descr="timg1QJ1MG23"/>
          <p:cNvPicPr>
            <a:picLocks noChangeAspect="1"/>
          </p:cNvPicPr>
          <p:nvPr>
            <p:custDataLst>
              <p:tags r:id="rId11"/>
            </p:custDataLst>
          </p:nvPr>
        </p:nvPicPr>
        <p:blipFill>
          <a:blip r:embed="rId12"/>
          <a:stretch>
            <a:fillRect/>
          </a:stretch>
        </p:blipFill>
        <p:spPr>
          <a:xfrm>
            <a:off x="8071485" y="1588135"/>
            <a:ext cx="3152140" cy="4716145"/>
          </a:xfrm>
          <a:prstGeom prst="rect">
            <a:avLst/>
          </a:prstGeom>
        </p:spPr>
      </p:pic>
      <p:sp>
        <p:nvSpPr>
          <p:cNvPr id="4" name="文本框 3"/>
          <p:cNvSpPr txBox="1"/>
          <p:nvPr>
            <p:custDataLst>
              <p:tags r:id="rId13"/>
            </p:custDataLst>
          </p:nvPr>
        </p:nvSpPr>
        <p:spPr>
          <a:xfrm>
            <a:off x="1061720" y="2053590"/>
            <a:ext cx="6357620" cy="3784600"/>
          </a:xfrm>
          <a:prstGeom prst="rect">
            <a:avLst/>
          </a:prstGeom>
          <a:noFill/>
          <a:ln w="38100">
            <a:solidFill>
              <a:srgbClr val="118C3B"/>
            </a:solidFill>
            <a:prstDash val="sysDot"/>
          </a:ln>
        </p:spPr>
        <p:txBody>
          <a:bodyPr wrap="square" rtlCol="0" anchor="t">
            <a:spAutoFit/>
          </a:bodyPr>
          <a:p>
            <a:pPr fontAlgn="auto">
              <a:lnSpc>
                <a:spcPct val="150000"/>
              </a:lnSpc>
            </a:pPr>
            <a:r>
              <a:rPr lang="en-US" altLang="zh-CN" sz="3200" b="1">
                <a:solidFill>
                  <a:srgbClr val="01458E"/>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党的十九大明确指出：“要全面贯彻党的教育方针，落实</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立德树人根本任务</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，发展素质教育，推进教育公平，培养德智体美全面发展的社会主义建设者和接班人。”</a:t>
            </a:r>
            <a:endPar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2" name="图片 1" descr="90"/>
          <p:cNvPicPr>
            <a:picLocks noChangeAspect="1"/>
          </p:cNvPicPr>
          <p:nvPr>
            <p:custDataLst>
              <p:tags r:id="rId11"/>
            </p:custDataLst>
          </p:nvPr>
        </p:nvPicPr>
        <p:blipFill>
          <a:blip r:embed="rId12"/>
          <a:srcRect l="14154" t="16965" r="14021"/>
          <a:stretch>
            <a:fillRect/>
          </a:stretch>
        </p:blipFill>
        <p:spPr>
          <a:xfrm>
            <a:off x="949960" y="1565275"/>
            <a:ext cx="3468370" cy="4715510"/>
          </a:xfrm>
          <a:prstGeom prst="rect">
            <a:avLst/>
          </a:prstGeom>
        </p:spPr>
      </p:pic>
      <p:sp>
        <p:nvSpPr>
          <p:cNvPr id="3" name="文本框 2"/>
          <p:cNvSpPr txBox="1"/>
          <p:nvPr/>
        </p:nvSpPr>
        <p:spPr>
          <a:xfrm>
            <a:off x="5005705" y="2119630"/>
            <a:ext cx="6096000" cy="3784600"/>
          </a:xfrm>
          <a:prstGeom prst="rect">
            <a:avLst/>
          </a:prstGeom>
          <a:noFill/>
          <a:ln w="38100">
            <a:solidFill>
              <a:srgbClr val="118C3B"/>
            </a:solidFill>
            <a:prstDash val="sysDash"/>
          </a:ln>
        </p:spPr>
        <p:txBody>
          <a:bodyPr wrap="square" rtlCol="0" anchor="t">
            <a:spAutoFit/>
          </a:bodyPr>
          <a:p>
            <a:pPr indent="0" fontAlgn="auto">
              <a:lnSpc>
                <a:spcPct val="150000"/>
              </a:lnSpc>
            </a:pP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党的二十大报告提出，“育人的根本在于立德。全面贯彻党的教育方针，落实</a:t>
            </a:r>
            <a:r>
              <a:rPr lang="zh-CN" altLang="en-US" sz="32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立德树人根本任务</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，培养德智体美劳全面发展的社会主义建设者和接班人”。</a:t>
            </a:r>
            <a:endPar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2" name="文本框 1"/>
          <p:cNvSpPr txBox="1"/>
          <p:nvPr/>
        </p:nvSpPr>
        <p:spPr>
          <a:xfrm>
            <a:off x="773430" y="2458720"/>
            <a:ext cx="6096000" cy="3046095"/>
          </a:xfrm>
          <a:prstGeom prst="rect">
            <a:avLst/>
          </a:prstGeom>
          <a:noFill/>
          <a:ln w="38100">
            <a:solidFill>
              <a:srgbClr val="118C3B"/>
            </a:solidFill>
            <a:prstDash val="sysDot"/>
          </a:ln>
        </p:spPr>
        <p:txBody>
          <a:bodyPr wrap="square" rtlCol="0" anchor="t">
            <a:spAutoFit/>
          </a:bodyPr>
          <a:p>
            <a:pPr indent="0" fontAlgn="auto">
              <a:lnSpc>
                <a:spcPct val="150000"/>
              </a:lnSpc>
            </a:pP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党的十九大报告提出要“传承弘扬</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rPr>
              <a:t>中华优秀传统文化</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，继承</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rPr>
              <a:t>革命文化</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，发展</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rPr>
              <a:t>社会主义先进文化</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”是时代的呼唤和现实的需要。</a:t>
            </a:r>
            <a:endPar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101" name="图片 100"/>
          <p:cNvPicPr/>
          <p:nvPr/>
        </p:nvPicPr>
        <p:blipFill>
          <a:blip r:embed="rId11"/>
          <a:stretch>
            <a:fillRect/>
          </a:stretch>
        </p:blipFill>
        <p:spPr>
          <a:xfrm>
            <a:off x="7599045" y="1491615"/>
            <a:ext cx="3694430" cy="4979670"/>
          </a:xfrm>
          <a:prstGeom prst="rect">
            <a:avLst/>
          </a:prstGeom>
          <a:noFill/>
          <a:ln w="9525">
            <a:noFill/>
          </a:ln>
        </p:spPr>
      </p:pic>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5" name="图片 4" descr="RA0G{(``8`9ZXZH0IT2Y628"/>
          <p:cNvPicPr>
            <a:picLocks noChangeAspect="1"/>
          </p:cNvPicPr>
          <p:nvPr>
            <p:custDataLst>
              <p:tags r:id="rId11"/>
            </p:custDataLst>
          </p:nvPr>
        </p:nvPicPr>
        <p:blipFill>
          <a:blip r:embed="rId12"/>
          <a:stretch>
            <a:fillRect/>
          </a:stretch>
        </p:blipFill>
        <p:spPr>
          <a:xfrm>
            <a:off x="264160" y="1700530"/>
            <a:ext cx="5498465" cy="4694555"/>
          </a:xfrm>
          <a:prstGeom prst="rect">
            <a:avLst/>
          </a:prstGeom>
        </p:spPr>
      </p:pic>
      <p:pic>
        <p:nvPicPr>
          <p:cNvPr id="3" name="图片 2" descr="4ZCL}6%GSU68BJ4R2R~NN99"/>
          <p:cNvPicPr>
            <a:picLocks noChangeAspect="1"/>
          </p:cNvPicPr>
          <p:nvPr>
            <p:custDataLst>
              <p:tags r:id="rId13"/>
            </p:custDataLst>
          </p:nvPr>
        </p:nvPicPr>
        <p:blipFill>
          <a:blip r:embed="rId14"/>
          <a:stretch>
            <a:fillRect/>
          </a:stretch>
        </p:blipFill>
        <p:spPr>
          <a:xfrm>
            <a:off x="6069330" y="1700530"/>
            <a:ext cx="5772785" cy="4752340"/>
          </a:xfrm>
          <a:prstGeom prst="rect">
            <a:avLst/>
          </a:prstGeom>
          <a:ln>
            <a:solidFill>
              <a:srgbClr val="FF0000"/>
            </a:solidFill>
          </a:ln>
        </p:spPr>
      </p:pic>
      <p:sp>
        <p:nvSpPr>
          <p:cNvPr id="7" name="圆角矩形 6"/>
          <p:cNvSpPr/>
          <p:nvPr>
            <p:custDataLst>
              <p:tags r:id="rId15"/>
            </p:custDataLst>
          </p:nvPr>
        </p:nvSpPr>
        <p:spPr>
          <a:xfrm>
            <a:off x="6240780" y="2581275"/>
            <a:ext cx="5601335" cy="1388110"/>
          </a:xfrm>
          <a:prstGeom prst="roundRect">
            <a:avLst/>
          </a:prstGeom>
          <a:noFill/>
          <a:ln>
            <a:solidFill>
              <a:srgbClr val="1904BC"/>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P spid="7" grpId="1"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2" name="图片 1"/>
          <p:cNvPicPr>
            <a:picLocks noChangeAspect="1"/>
          </p:cNvPicPr>
          <p:nvPr/>
        </p:nvPicPr>
        <p:blipFill>
          <a:blip r:embed="rId11"/>
          <a:stretch>
            <a:fillRect/>
          </a:stretch>
        </p:blipFill>
        <p:spPr>
          <a:xfrm>
            <a:off x="5997575" y="1656715"/>
            <a:ext cx="5359400" cy="4462780"/>
          </a:xfrm>
          <a:prstGeom prst="rect">
            <a:avLst/>
          </a:prstGeom>
        </p:spPr>
      </p:pic>
      <p:pic>
        <p:nvPicPr>
          <p:cNvPr id="3" name="图片 2"/>
          <p:cNvPicPr>
            <a:picLocks noChangeAspect="1"/>
          </p:cNvPicPr>
          <p:nvPr/>
        </p:nvPicPr>
        <p:blipFill>
          <a:blip r:embed="rId12"/>
          <a:stretch>
            <a:fillRect/>
          </a:stretch>
        </p:blipFill>
        <p:spPr>
          <a:xfrm>
            <a:off x="859790" y="1656715"/>
            <a:ext cx="5047615" cy="4462145"/>
          </a:xfrm>
          <a:prstGeom prst="rect">
            <a:avLst/>
          </a:prstGeom>
        </p:spPr>
      </p:pic>
      <p:sp>
        <p:nvSpPr>
          <p:cNvPr id="4" name="圆角矩形 3"/>
          <p:cNvSpPr/>
          <p:nvPr/>
        </p:nvSpPr>
        <p:spPr>
          <a:xfrm>
            <a:off x="8679815" y="3768090"/>
            <a:ext cx="1470660" cy="248285"/>
          </a:xfrm>
          <a:prstGeom prst="roundRect">
            <a:avLst/>
          </a:prstGeom>
          <a:noFill/>
          <a:ln w="28575">
            <a:solidFill>
              <a:srgbClr val="118C3B"/>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圆角矩形 4"/>
          <p:cNvSpPr/>
          <p:nvPr/>
        </p:nvSpPr>
        <p:spPr>
          <a:xfrm>
            <a:off x="10557510" y="3768090"/>
            <a:ext cx="799465" cy="248285"/>
          </a:xfrm>
          <a:prstGeom prst="roundRect">
            <a:avLst/>
          </a:prstGeom>
          <a:noFill/>
          <a:ln w="28575">
            <a:solidFill>
              <a:srgbClr val="118C3B"/>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 name="圆角矩形 5"/>
          <p:cNvSpPr/>
          <p:nvPr/>
        </p:nvSpPr>
        <p:spPr>
          <a:xfrm>
            <a:off x="6101715" y="4016375"/>
            <a:ext cx="1470660" cy="248285"/>
          </a:xfrm>
          <a:prstGeom prst="roundRect">
            <a:avLst/>
          </a:prstGeom>
          <a:noFill/>
          <a:ln w="28575">
            <a:solidFill>
              <a:srgbClr val="118C3B"/>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圆角矩形 6"/>
          <p:cNvSpPr/>
          <p:nvPr>
            <p:custDataLst>
              <p:tags r:id="rId13"/>
            </p:custDataLst>
          </p:nvPr>
        </p:nvSpPr>
        <p:spPr>
          <a:xfrm>
            <a:off x="7708900" y="4641850"/>
            <a:ext cx="1470660" cy="248285"/>
          </a:xfrm>
          <a:prstGeom prst="roundRect">
            <a:avLst/>
          </a:prstGeom>
          <a:noFill/>
          <a:ln w="28575">
            <a:solidFill>
              <a:srgbClr val="118C3B"/>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圆角矩形 7"/>
          <p:cNvSpPr/>
          <p:nvPr>
            <p:custDataLst>
              <p:tags r:id="rId14"/>
            </p:custDataLst>
          </p:nvPr>
        </p:nvSpPr>
        <p:spPr>
          <a:xfrm>
            <a:off x="5997575" y="4970145"/>
            <a:ext cx="1470660" cy="248285"/>
          </a:xfrm>
          <a:prstGeom prst="roundRect">
            <a:avLst/>
          </a:prstGeom>
          <a:noFill/>
          <a:ln w="28575">
            <a:solidFill>
              <a:srgbClr val="118C3B"/>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圆角矩形 8"/>
          <p:cNvSpPr/>
          <p:nvPr>
            <p:custDataLst>
              <p:tags r:id="rId15"/>
            </p:custDataLst>
          </p:nvPr>
        </p:nvSpPr>
        <p:spPr>
          <a:xfrm>
            <a:off x="6509385" y="5784850"/>
            <a:ext cx="4299585" cy="334645"/>
          </a:xfrm>
          <a:prstGeom prst="roundRect">
            <a:avLst/>
          </a:prstGeom>
          <a:noFill/>
          <a:ln w="28575">
            <a:solidFill>
              <a:srgbClr val="118C3B"/>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blinds(horizontal)">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blinds(horizontal)">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bldLvl="0" animBg="1"/>
      <p:bldP spid="8" grpId="0" bldLvl="0" animBg="1"/>
      <p:bldP spid="9" grpId="0" bldLvl="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2" name="图片 1"/>
          <p:cNvPicPr>
            <a:picLocks noChangeAspect="1"/>
          </p:cNvPicPr>
          <p:nvPr/>
        </p:nvPicPr>
        <p:blipFill>
          <a:blip r:embed="rId11"/>
          <a:stretch>
            <a:fillRect/>
          </a:stretch>
        </p:blipFill>
        <p:spPr>
          <a:xfrm>
            <a:off x="1480185" y="1504315"/>
            <a:ext cx="4364990" cy="2421255"/>
          </a:xfrm>
          <a:prstGeom prst="rect">
            <a:avLst/>
          </a:prstGeom>
        </p:spPr>
      </p:pic>
      <p:pic>
        <p:nvPicPr>
          <p:cNvPr id="3" name="图片 2"/>
          <p:cNvPicPr>
            <a:picLocks noChangeAspect="1"/>
          </p:cNvPicPr>
          <p:nvPr/>
        </p:nvPicPr>
        <p:blipFill>
          <a:blip r:embed="rId12"/>
          <a:stretch>
            <a:fillRect/>
          </a:stretch>
        </p:blipFill>
        <p:spPr>
          <a:xfrm>
            <a:off x="6276975" y="1504315"/>
            <a:ext cx="4551680" cy="2427605"/>
          </a:xfrm>
          <a:prstGeom prst="rect">
            <a:avLst/>
          </a:prstGeom>
        </p:spPr>
      </p:pic>
      <p:pic>
        <p:nvPicPr>
          <p:cNvPr id="4" name="图片 3"/>
          <p:cNvPicPr>
            <a:picLocks noChangeAspect="1"/>
          </p:cNvPicPr>
          <p:nvPr/>
        </p:nvPicPr>
        <p:blipFill>
          <a:blip r:embed="rId13"/>
          <a:stretch>
            <a:fillRect/>
          </a:stretch>
        </p:blipFill>
        <p:spPr>
          <a:xfrm>
            <a:off x="1480185" y="4154170"/>
            <a:ext cx="4390390" cy="2418715"/>
          </a:xfrm>
          <a:prstGeom prst="rect">
            <a:avLst/>
          </a:prstGeom>
        </p:spPr>
      </p:pic>
      <p:pic>
        <p:nvPicPr>
          <p:cNvPr id="5" name="图片 4"/>
          <p:cNvPicPr>
            <a:picLocks noChangeAspect="1"/>
          </p:cNvPicPr>
          <p:nvPr/>
        </p:nvPicPr>
        <p:blipFill>
          <a:blip r:embed="rId14"/>
          <a:stretch>
            <a:fillRect/>
          </a:stretch>
        </p:blipFill>
        <p:spPr>
          <a:xfrm>
            <a:off x="6276975" y="4103370"/>
            <a:ext cx="4551680" cy="2469515"/>
          </a:xfrm>
          <a:prstGeom prst="rect">
            <a:avLst/>
          </a:prstGeom>
        </p:spPr>
      </p:pic>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圆角矩形 19"/>
          <p:cNvSpPr/>
          <p:nvPr>
            <p:custDataLst>
              <p:tags r:id="rId1"/>
            </p:custDataLst>
          </p:nvPr>
        </p:nvSpPr>
        <p:spPr>
          <a:xfrm>
            <a:off x="506307" y="829733"/>
            <a:ext cx="11164993" cy="5453380"/>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grpSp>
        <p:nvGrpSpPr>
          <p:cNvPr id="14" name="组合 13"/>
          <p:cNvGrpSpPr/>
          <p:nvPr/>
        </p:nvGrpSpPr>
        <p:grpSpPr>
          <a:xfrm>
            <a:off x="1162473" y="-1332653"/>
            <a:ext cx="3629660" cy="3629660"/>
            <a:chOff x="1373" y="-1574"/>
            <a:chExt cx="4287" cy="4287"/>
          </a:xfrm>
        </p:grpSpPr>
        <p:pic>
          <p:nvPicPr>
            <p:cNvPr id="12" name="图片 11" descr="笔刷墨迹"/>
            <p:cNvPicPr>
              <a:picLocks noChangeAspect="1"/>
            </p:cNvPicPr>
            <p:nvPr>
              <p:custDataLst>
                <p:tags r:id="rId2"/>
              </p:custDataLst>
            </p:nvPr>
          </p:nvPicPr>
          <p:blipFill>
            <a:blip r:embed="rId3">
              <a:extLst>
                <a:ext uri="{96DAC541-7B7A-43D3-8B79-37D633B846F1}">
                  <asvg:svgBlip xmlns:asvg="http://schemas.microsoft.com/office/drawing/2016/SVG/main" r:embed="rId4"/>
                </a:ext>
              </a:extLst>
            </a:blip>
            <a:stretch>
              <a:fillRect/>
            </a:stretch>
          </p:blipFill>
          <p:spPr>
            <a:xfrm>
              <a:off x="1373" y="-1574"/>
              <a:ext cx="4287" cy="4287"/>
            </a:xfrm>
            <a:prstGeom prst="rect">
              <a:avLst/>
            </a:prstGeom>
          </p:spPr>
        </p:pic>
        <p:sp>
          <p:nvSpPr>
            <p:cNvPr id="13" name="文本框 12"/>
            <p:cNvSpPr txBox="1"/>
            <p:nvPr>
              <p:custDataLst>
                <p:tags r:id="rId5"/>
              </p:custDataLst>
            </p:nvPr>
          </p:nvSpPr>
          <p:spPr>
            <a:xfrm>
              <a:off x="2491" y="158"/>
              <a:ext cx="886" cy="884"/>
            </a:xfrm>
            <a:prstGeom prst="rect">
              <a:avLst/>
            </a:prstGeom>
            <a:noFill/>
          </p:spPr>
          <p:txBody>
            <a:bodyPr wrap="square" rtlCol="0">
              <a:spAutoFit/>
            </a:bodyPr>
            <a:lstStyle/>
            <a:p>
              <a:r>
                <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rPr>
                <a:t>孝</a:t>
              </a:r>
              <a:endPar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endParaRPr>
            </a:p>
          </p:txBody>
        </p:sp>
      </p:grpSp>
      <p:grpSp>
        <p:nvGrpSpPr>
          <p:cNvPr id="11" name="组合 10"/>
          <p:cNvGrpSpPr/>
          <p:nvPr/>
        </p:nvGrpSpPr>
        <p:grpSpPr>
          <a:xfrm>
            <a:off x="9043944" y="3534833"/>
            <a:ext cx="2729559" cy="2933902"/>
            <a:chOff x="9413" y="2169"/>
            <a:chExt cx="4257" cy="4580"/>
          </a:xfrm>
        </p:grpSpPr>
        <p:pic>
          <p:nvPicPr>
            <p:cNvPr id="2" name="图片 1" descr="老年人权益保障法"/>
            <p:cNvPicPr>
              <a:picLocks noChangeAspect="1"/>
            </p:cNvPicPr>
            <p:nvPr/>
          </p:nvPicPr>
          <p:blipFill>
            <a:blip r:embed="rId6"/>
            <a:srcRect l="19082" r="5101"/>
            <a:stretch>
              <a:fillRect/>
            </a:stretch>
          </p:blipFill>
          <p:spPr>
            <a:xfrm>
              <a:off x="9779" y="2169"/>
              <a:ext cx="3732" cy="2852"/>
            </a:xfrm>
            <a:prstGeom prst="rect">
              <a:avLst/>
            </a:prstGeom>
          </p:spPr>
        </p:pic>
        <p:sp>
          <p:nvSpPr>
            <p:cNvPr id="6" name="文本框 5"/>
            <p:cNvSpPr txBox="1"/>
            <p:nvPr/>
          </p:nvSpPr>
          <p:spPr>
            <a:xfrm>
              <a:off x="9413" y="5069"/>
              <a:ext cx="4257" cy="1680"/>
            </a:xfrm>
            <a:prstGeom prst="rect">
              <a:avLst/>
            </a:prstGeom>
            <a:noFill/>
          </p:spPr>
          <p:txBody>
            <a:bodyPr wrap="square" rtlCol="0">
              <a:spAutoFit/>
            </a:bodyPr>
            <a:lstStyle/>
            <a:p>
              <a:pPr algn="ctr"/>
              <a:r>
                <a:rPr lang="zh-CN" altLang="en-US" sz="3200" b="1">
                  <a:latin typeface="微软雅黑" panose="020B0503020204020204" pitchFamily="34" charset="-122"/>
                  <a:ea typeface="微软雅黑" panose="020B0503020204020204" pitchFamily="34" charset="-122"/>
                  <a:cs typeface="微软雅黑" panose="020B0503020204020204" pitchFamily="34" charset="-122"/>
                </a:rPr>
                <a:t>农历九月初九</a:t>
              </a:r>
              <a:r>
                <a:rPr lang="en-US" altLang="zh-CN" sz="320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3200" b="1">
                  <a:latin typeface="微软雅黑" panose="020B0503020204020204" pitchFamily="34" charset="-122"/>
                  <a:ea typeface="微软雅黑" panose="020B0503020204020204" pitchFamily="34" charset="-122"/>
                  <a:cs typeface="微软雅黑" panose="020B0503020204020204" pitchFamily="34" charset="-122"/>
                </a:rPr>
                <a:t>老年节</a:t>
              </a:r>
              <a:endParaRPr lang="zh-CN" altLang="en-US" sz="3200" b="1">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9" name="组合 8"/>
          <p:cNvGrpSpPr/>
          <p:nvPr/>
        </p:nvGrpSpPr>
        <p:grpSpPr>
          <a:xfrm>
            <a:off x="7340604" y="1070092"/>
            <a:ext cx="2439888" cy="2439743"/>
            <a:chOff x="583" y="2172"/>
            <a:chExt cx="3805" cy="3769"/>
          </a:xfrm>
        </p:grpSpPr>
        <p:pic>
          <p:nvPicPr>
            <p:cNvPr id="3" name="图片 2" descr="祭祀"/>
            <p:cNvPicPr>
              <a:picLocks noChangeAspect="1"/>
            </p:cNvPicPr>
            <p:nvPr/>
          </p:nvPicPr>
          <p:blipFill>
            <a:blip r:embed="rId7"/>
            <a:stretch>
              <a:fillRect/>
            </a:stretch>
          </p:blipFill>
          <p:spPr>
            <a:xfrm>
              <a:off x="583" y="2172"/>
              <a:ext cx="3805" cy="2867"/>
            </a:xfrm>
            <a:prstGeom prst="rect">
              <a:avLst/>
            </a:prstGeom>
          </p:spPr>
        </p:pic>
        <p:sp>
          <p:nvSpPr>
            <p:cNvPr id="7" name="文本框 6"/>
            <p:cNvSpPr txBox="1"/>
            <p:nvPr/>
          </p:nvSpPr>
          <p:spPr>
            <a:xfrm>
              <a:off x="1077" y="5039"/>
              <a:ext cx="2966" cy="902"/>
            </a:xfrm>
            <a:prstGeom prst="rect">
              <a:avLst/>
            </a:prstGeom>
            <a:noFill/>
          </p:spPr>
          <p:txBody>
            <a:bodyPr wrap="square" rtlCol="0">
              <a:spAutoFit/>
            </a:bodyPr>
            <a:lstStyle/>
            <a:p>
              <a:r>
                <a:rPr lang="zh-CN" sz="3200" b="1">
                  <a:latin typeface="微软雅黑" panose="020B0503020204020204" pitchFamily="34" charset="-122"/>
                  <a:ea typeface="微软雅黑" panose="020B0503020204020204" pitchFamily="34" charset="-122"/>
                  <a:cs typeface="微软雅黑" panose="020B0503020204020204" pitchFamily="34" charset="-122"/>
                </a:rPr>
                <a:t>祭祀祖先</a:t>
              </a:r>
              <a:endParaRPr lang="zh-CN" sz="3200" b="1">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10" name="组合 9"/>
          <p:cNvGrpSpPr/>
          <p:nvPr/>
        </p:nvGrpSpPr>
        <p:grpSpPr>
          <a:xfrm>
            <a:off x="5586307" y="3535023"/>
            <a:ext cx="2665992" cy="2605473"/>
            <a:chOff x="5290" y="1568"/>
            <a:chExt cx="3891" cy="3945"/>
          </a:xfrm>
        </p:grpSpPr>
        <p:pic>
          <p:nvPicPr>
            <p:cNvPr id="5" name="图片 4" descr="敬老"/>
            <p:cNvPicPr>
              <a:picLocks noChangeAspect="1"/>
            </p:cNvPicPr>
            <p:nvPr/>
          </p:nvPicPr>
          <p:blipFill>
            <a:blip r:embed="rId8"/>
            <a:stretch>
              <a:fillRect/>
            </a:stretch>
          </p:blipFill>
          <p:spPr>
            <a:xfrm>
              <a:off x="5290" y="1568"/>
              <a:ext cx="3891" cy="2820"/>
            </a:xfrm>
            <a:prstGeom prst="rect">
              <a:avLst/>
            </a:prstGeom>
          </p:spPr>
        </p:pic>
        <p:sp>
          <p:nvSpPr>
            <p:cNvPr id="8" name="文本框 7"/>
            <p:cNvSpPr txBox="1"/>
            <p:nvPr/>
          </p:nvSpPr>
          <p:spPr>
            <a:xfrm>
              <a:off x="5741" y="4629"/>
              <a:ext cx="2808" cy="884"/>
            </a:xfrm>
            <a:prstGeom prst="rect">
              <a:avLst/>
            </a:prstGeom>
            <a:noFill/>
          </p:spPr>
          <p:txBody>
            <a:bodyPr wrap="square" rtlCol="0">
              <a:spAutoFit/>
            </a:bodyPr>
            <a:lstStyle/>
            <a:p>
              <a:r>
                <a:rPr lang="zh-CN" sz="3200" b="1">
                  <a:latin typeface="微软雅黑" panose="020B0503020204020204" pitchFamily="34" charset="-122"/>
                  <a:ea typeface="微软雅黑" panose="020B0503020204020204" pitchFamily="34" charset="-122"/>
                  <a:cs typeface="微软雅黑" panose="020B0503020204020204" pitchFamily="34" charset="-122"/>
                </a:rPr>
                <a:t>敬老活动</a:t>
              </a:r>
              <a:endParaRPr lang="zh-CN" sz="3200" b="1">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4" name="组合 3"/>
          <p:cNvGrpSpPr/>
          <p:nvPr/>
        </p:nvGrpSpPr>
        <p:grpSpPr>
          <a:xfrm>
            <a:off x="1045632" y="2104813"/>
            <a:ext cx="2650807" cy="3933878"/>
            <a:chOff x="1235" y="2486"/>
            <a:chExt cx="2815" cy="3790"/>
          </a:xfrm>
        </p:grpSpPr>
        <p:pic>
          <p:nvPicPr>
            <p:cNvPr id="16" name="图片 15" descr="周易"/>
            <p:cNvPicPr>
              <a:picLocks noChangeAspect="1"/>
            </p:cNvPicPr>
            <p:nvPr/>
          </p:nvPicPr>
          <p:blipFill>
            <a:blip r:embed="rId9"/>
            <a:srcRect t="19123" r="13498" b="8827"/>
            <a:stretch>
              <a:fillRect/>
            </a:stretch>
          </p:blipFill>
          <p:spPr>
            <a:xfrm>
              <a:off x="1235" y="2486"/>
              <a:ext cx="2815" cy="3127"/>
            </a:xfrm>
            <a:prstGeom prst="rect">
              <a:avLst/>
            </a:prstGeom>
            <a:scene3d>
              <a:camera prst="orthographicFront"/>
              <a:lightRig rig="threePt" dir="t"/>
            </a:scene3d>
            <a:sp3d>
              <a:bevelT/>
            </a:sp3d>
          </p:spPr>
        </p:pic>
        <p:sp>
          <p:nvSpPr>
            <p:cNvPr id="17" name="文本框 16"/>
            <p:cNvSpPr txBox="1"/>
            <p:nvPr/>
          </p:nvSpPr>
          <p:spPr>
            <a:xfrm>
              <a:off x="1652" y="5714"/>
              <a:ext cx="1596" cy="562"/>
            </a:xfrm>
            <a:prstGeom prst="rect">
              <a:avLst/>
            </a:prstGeom>
            <a:noFill/>
            <a:scene3d>
              <a:camera prst="orthographicFront"/>
              <a:lightRig rig="threePt" dir="t"/>
            </a:scene3d>
            <a:sp3d>
              <a:bevelT/>
            </a:sp3d>
          </p:spPr>
          <p:txBody>
            <a:bodyPr wrap="square" rtlCol="0">
              <a:spAutoFit/>
            </a:bodyPr>
            <a:lstStyle/>
            <a:p>
              <a:r>
                <a:rPr lang="zh-CN" altLang="en-US" sz="3200" b="1" dirty="0">
                  <a:latin typeface="微软雅黑" panose="020B0503020204020204" pitchFamily="34" charset="-122"/>
                  <a:ea typeface="微软雅黑" panose="020B0503020204020204" pitchFamily="34" charset="-122"/>
                </a:rPr>
                <a:t>《易经》</a:t>
              </a:r>
              <a:endParaRPr lang="zh-CN" altLang="en-US" sz="3200" b="1" dirty="0">
                <a:latin typeface="微软雅黑" panose="020B0503020204020204" pitchFamily="34" charset="-122"/>
                <a:ea typeface="微软雅黑" panose="020B0503020204020204" pitchFamily="34" charset="-122"/>
              </a:endParaRPr>
            </a:p>
          </p:txBody>
        </p:sp>
      </p:grpSp>
      <p:sp>
        <p:nvSpPr>
          <p:cNvPr id="22" name="文本框 21"/>
          <p:cNvSpPr txBox="1"/>
          <p:nvPr/>
        </p:nvSpPr>
        <p:spPr>
          <a:xfrm>
            <a:off x="3977640" y="4263813"/>
            <a:ext cx="1132840" cy="583565"/>
          </a:xfrm>
          <a:prstGeom prst="rect">
            <a:avLst/>
          </a:prstGeom>
          <a:noFill/>
        </p:spPr>
        <p:txBody>
          <a:bodyPr wrap="square" rtlCol="0">
            <a:spAutoFit/>
          </a:bodyPr>
          <a:lstStyle/>
          <a:p>
            <a:r>
              <a:rPr lang="zh-CN" altLang="en-US" sz="3200" b="1">
                <a:latin typeface="楷体" panose="02010609060101010101" charset="-122"/>
                <a:ea typeface="楷体" panose="02010609060101010101" charset="-122"/>
              </a:rPr>
              <a:t>万物</a:t>
            </a:r>
            <a:endParaRPr lang="zh-CN" altLang="en-US" sz="3200" b="1">
              <a:latin typeface="楷体" panose="02010609060101010101" charset="-122"/>
              <a:ea typeface="楷体" panose="02010609060101010101" charset="-122"/>
            </a:endParaRPr>
          </a:p>
        </p:txBody>
      </p:sp>
      <p:sp>
        <p:nvSpPr>
          <p:cNvPr id="23" name="下箭头 22"/>
          <p:cNvSpPr/>
          <p:nvPr/>
        </p:nvSpPr>
        <p:spPr>
          <a:xfrm>
            <a:off x="4324217" y="3594925"/>
            <a:ext cx="308187" cy="668867"/>
          </a:xfrm>
          <a:prstGeom prst="downArrow">
            <a:avLst/>
          </a:prstGeom>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24" name="文本框 23"/>
          <p:cNvSpPr txBox="1"/>
          <p:nvPr/>
        </p:nvSpPr>
        <p:spPr>
          <a:xfrm>
            <a:off x="3977640" y="3025987"/>
            <a:ext cx="1214967" cy="583565"/>
          </a:xfrm>
          <a:prstGeom prst="rect">
            <a:avLst/>
          </a:prstGeom>
          <a:noFill/>
        </p:spPr>
        <p:txBody>
          <a:bodyPr wrap="square" rtlCol="0">
            <a:spAutoFit/>
          </a:bodyPr>
          <a:lstStyle/>
          <a:p>
            <a:r>
              <a:rPr lang="zh-CN" altLang="en-US" sz="3200" b="1" dirty="0">
                <a:latin typeface="楷体" panose="02010609060101010101" charset="-122"/>
                <a:ea typeface="楷体" panose="02010609060101010101" charset="-122"/>
              </a:rPr>
              <a:t>阴阳</a:t>
            </a:r>
            <a:endParaRPr lang="zh-CN" altLang="en-US" sz="3200" b="1" dirty="0">
              <a:latin typeface="楷体" panose="02010609060101010101" charset="-122"/>
              <a:ea typeface="楷体" panose="02010609060101010101" charset="-122"/>
            </a:endParaRPr>
          </a:p>
        </p:txBody>
      </p:sp>
      <p:sp>
        <p:nvSpPr>
          <p:cNvPr id="25" name="文本框 24"/>
          <p:cNvSpPr txBox="1"/>
          <p:nvPr/>
        </p:nvSpPr>
        <p:spPr>
          <a:xfrm>
            <a:off x="3977640" y="5501640"/>
            <a:ext cx="1133687" cy="583565"/>
          </a:xfrm>
          <a:prstGeom prst="rect">
            <a:avLst/>
          </a:prstGeom>
          <a:noFill/>
        </p:spPr>
        <p:txBody>
          <a:bodyPr wrap="square" rtlCol="0">
            <a:spAutoFit/>
          </a:bodyPr>
          <a:lstStyle/>
          <a:p>
            <a:r>
              <a:rPr lang="zh-CN" altLang="en-US" sz="3200" b="1">
                <a:latin typeface="楷体" panose="02010609060101010101" charset="-122"/>
                <a:ea typeface="楷体" panose="02010609060101010101" charset="-122"/>
              </a:rPr>
              <a:t>微粒</a:t>
            </a:r>
            <a:endParaRPr lang="zh-CN" altLang="en-US" sz="3200" b="1">
              <a:latin typeface="楷体" panose="02010609060101010101" charset="-122"/>
              <a:ea typeface="楷体" panose="02010609060101010101" charset="-122"/>
            </a:endParaRPr>
          </a:p>
        </p:txBody>
      </p:sp>
      <p:sp>
        <p:nvSpPr>
          <p:cNvPr id="26" name="下箭头 25"/>
          <p:cNvSpPr/>
          <p:nvPr/>
        </p:nvSpPr>
        <p:spPr>
          <a:xfrm rot="10800000">
            <a:off x="4323371" y="4729459"/>
            <a:ext cx="308187" cy="668867"/>
          </a:xfrm>
          <a:prstGeom prst="downArrow">
            <a:avLst/>
          </a:prstGeom>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28" name="文本框 27"/>
          <p:cNvSpPr txBox="1"/>
          <p:nvPr/>
        </p:nvSpPr>
        <p:spPr>
          <a:xfrm>
            <a:off x="3604260" y="1743287"/>
            <a:ext cx="1588347" cy="583565"/>
          </a:xfrm>
          <a:prstGeom prst="rect">
            <a:avLst/>
          </a:prstGeom>
          <a:noFill/>
        </p:spPr>
        <p:txBody>
          <a:bodyPr wrap="square" rtlCol="0">
            <a:spAutoFit/>
          </a:bodyPr>
          <a:lstStyle/>
          <a:p>
            <a:r>
              <a:rPr lang="en-US" altLang="zh-CN" sz="3200" b="1" dirty="0">
                <a:solidFill>
                  <a:srgbClr val="FF0000"/>
                </a:solidFill>
                <a:latin typeface="楷体" panose="02010609060101010101" charset="-122"/>
                <a:ea typeface="楷体" panose="02010609060101010101" charset="-122"/>
              </a:rPr>
              <a:t>“</a:t>
            </a:r>
            <a:r>
              <a:rPr lang="zh-CN" altLang="en-US" sz="3200" b="1" dirty="0">
                <a:solidFill>
                  <a:srgbClr val="FF0000"/>
                </a:solidFill>
                <a:latin typeface="楷体" panose="02010609060101010101" charset="-122"/>
                <a:ea typeface="楷体" panose="02010609060101010101" charset="-122"/>
              </a:rPr>
              <a:t>重阳</a:t>
            </a:r>
            <a:r>
              <a:rPr lang="en-US" altLang="zh-CN" sz="3200" b="1" dirty="0">
                <a:solidFill>
                  <a:srgbClr val="FF0000"/>
                </a:solidFill>
                <a:latin typeface="楷体" panose="02010609060101010101" charset="-122"/>
                <a:ea typeface="楷体" panose="02010609060101010101" charset="-122"/>
              </a:rPr>
              <a:t>”</a:t>
            </a:r>
            <a:endParaRPr lang="en-US" altLang="zh-CN" sz="3200" b="1" dirty="0">
              <a:solidFill>
                <a:srgbClr val="FF0000"/>
              </a:solidFill>
              <a:latin typeface="楷体" panose="02010609060101010101" charset="-122"/>
              <a:ea typeface="楷体" panose="02010609060101010101" charset="-122"/>
            </a:endParaRPr>
          </a:p>
        </p:txBody>
      </p:sp>
      <p:sp>
        <p:nvSpPr>
          <p:cNvPr id="29" name="下箭头 28"/>
          <p:cNvSpPr/>
          <p:nvPr/>
        </p:nvSpPr>
        <p:spPr>
          <a:xfrm rot="10800000">
            <a:off x="4324217" y="2357099"/>
            <a:ext cx="308187" cy="668867"/>
          </a:xfrm>
          <a:prstGeom prst="downArrow">
            <a:avLst/>
          </a:prstGeom>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15" name="文本框 14">
            <a:hlinkClick r:id="rId10" action="ppaction://hlinkfile"/>
          </p:cNvPr>
          <p:cNvSpPr txBox="1"/>
          <p:nvPr/>
        </p:nvSpPr>
        <p:spPr>
          <a:xfrm>
            <a:off x="4461510" y="13398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伦理</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linds(horizontal)">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1"/>
      <p:bldP spid="23" grpId="1" animBg="1"/>
      <p:bldP spid="24" grpId="1"/>
      <p:bldP spid="25" grpId="1"/>
      <p:bldP spid="26" grpId="1" animBg="1"/>
      <p:bldP spid="28" grpId="1"/>
      <p:bldP spid="29" grpId="1" animBg="1"/>
      <p:bldP spid="1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圆角矩形 33"/>
          <p:cNvSpPr/>
          <p:nvPr>
            <p:custDataLst>
              <p:tags r:id="rId1"/>
            </p:custDataLst>
          </p:nvPr>
        </p:nvSpPr>
        <p:spPr>
          <a:xfrm>
            <a:off x="467360" y="996527"/>
            <a:ext cx="11164993" cy="5453380"/>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pic>
        <p:nvPicPr>
          <p:cNvPr id="2" name="图片 1" descr="野宴"/>
          <p:cNvPicPr>
            <a:picLocks noChangeAspect="1"/>
          </p:cNvPicPr>
          <p:nvPr/>
        </p:nvPicPr>
        <p:blipFill>
          <a:blip r:embed="rId2"/>
          <a:stretch>
            <a:fillRect/>
          </a:stretch>
        </p:blipFill>
        <p:spPr>
          <a:xfrm>
            <a:off x="1163320" y="1809680"/>
            <a:ext cx="4063153" cy="2749760"/>
          </a:xfrm>
          <a:prstGeom prst="rect">
            <a:avLst/>
          </a:prstGeom>
        </p:spPr>
      </p:pic>
      <p:grpSp>
        <p:nvGrpSpPr>
          <p:cNvPr id="14" name="组合 13"/>
          <p:cNvGrpSpPr/>
          <p:nvPr/>
        </p:nvGrpSpPr>
        <p:grpSpPr>
          <a:xfrm>
            <a:off x="1162473" y="-1332653"/>
            <a:ext cx="3629660" cy="3629660"/>
            <a:chOff x="1373" y="-1574"/>
            <a:chExt cx="4287" cy="4287"/>
          </a:xfrm>
        </p:grpSpPr>
        <p:pic>
          <p:nvPicPr>
            <p:cNvPr id="12" name="图片 11" descr="笔刷墨迹"/>
            <p:cNvPicPr>
              <a:picLocks noChangeAspect="1"/>
            </p:cNvPicPr>
            <p:nvPr>
              <p:custDataLst>
                <p:tags r:id="rId3"/>
              </p:custDataLst>
            </p:nvPr>
          </p:nvPicPr>
          <p:blipFill>
            <a:blip r:embed="rId4"/>
            <a:stretch>
              <a:fillRect/>
            </a:stretch>
          </p:blipFill>
          <p:spPr>
            <a:xfrm>
              <a:off x="1373" y="-1574"/>
              <a:ext cx="4287" cy="4287"/>
            </a:xfrm>
            <a:prstGeom prst="rect">
              <a:avLst/>
            </a:prstGeom>
          </p:spPr>
        </p:pic>
        <p:sp>
          <p:nvSpPr>
            <p:cNvPr id="13" name="文本框 12"/>
            <p:cNvSpPr txBox="1"/>
            <p:nvPr>
              <p:custDataLst>
                <p:tags r:id="rId5"/>
              </p:custDataLst>
            </p:nvPr>
          </p:nvSpPr>
          <p:spPr>
            <a:xfrm>
              <a:off x="2491" y="158"/>
              <a:ext cx="886" cy="884"/>
            </a:xfrm>
            <a:prstGeom prst="rect">
              <a:avLst/>
            </a:prstGeom>
            <a:noFill/>
          </p:spPr>
          <p:txBody>
            <a:bodyPr wrap="square" rtlCol="0">
              <a:spAutoFit/>
            </a:bodyPr>
            <a:lstStyle/>
            <a:p>
              <a:r>
                <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rPr>
                <a:t>寿</a:t>
              </a:r>
              <a:endPar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endParaRPr>
            </a:p>
          </p:txBody>
        </p:sp>
      </p:grpSp>
      <p:sp>
        <p:nvSpPr>
          <p:cNvPr id="5" name="文本框 4"/>
          <p:cNvSpPr txBox="1"/>
          <p:nvPr/>
        </p:nvSpPr>
        <p:spPr>
          <a:xfrm>
            <a:off x="2442633" y="4759113"/>
            <a:ext cx="1916853" cy="583565"/>
          </a:xfrm>
          <a:prstGeom prst="rect">
            <a:avLst/>
          </a:prstGeom>
          <a:noFill/>
        </p:spPr>
        <p:txBody>
          <a:bodyPr wrap="square" rtlCol="0">
            <a:spAutoFit/>
          </a:bodyPr>
          <a:lstStyle/>
          <a:p>
            <a:r>
              <a:rPr lang="zh-CN" altLang="en-US" sz="3200" b="1">
                <a:latin typeface="楷体" panose="02010609060101010101" charset="-122"/>
                <a:ea typeface="楷体" panose="02010609060101010101" charset="-122"/>
              </a:rPr>
              <a:t>登高野宴</a:t>
            </a:r>
            <a:endParaRPr lang="zh-CN" altLang="en-US" sz="3200" b="1">
              <a:latin typeface="楷体" panose="02010609060101010101" charset="-122"/>
              <a:ea typeface="楷体" panose="02010609060101010101" charset="-122"/>
            </a:endParaRPr>
          </a:p>
        </p:txBody>
      </p:sp>
      <p:sp>
        <p:nvSpPr>
          <p:cNvPr id="6" name="文本框 5"/>
          <p:cNvSpPr txBox="1"/>
          <p:nvPr/>
        </p:nvSpPr>
        <p:spPr>
          <a:xfrm>
            <a:off x="2442633" y="5290820"/>
            <a:ext cx="1916853" cy="583565"/>
          </a:xfrm>
          <a:prstGeom prst="rect">
            <a:avLst/>
          </a:prstGeom>
          <a:noFill/>
        </p:spPr>
        <p:txBody>
          <a:bodyPr wrap="square" rtlCol="0">
            <a:spAutoFit/>
          </a:bodyPr>
          <a:lstStyle/>
          <a:p>
            <a:r>
              <a:rPr lang="zh-CN" altLang="en-US" sz="3200" b="1">
                <a:latin typeface="楷体" panose="02010609060101010101" charset="-122"/>
                <a:ea typeface="楷体" panose="02010609060101010101" charset="-122"/>
              </a:rPr>
              <a:t>登高作赋</a:t>
            </a:r>
            <a:endParaRPr lang="zh-CN" altLang="en-US" sz="3200" b="1">
              <a:latin typeface="楷体" panose="02010609060101010101" charset="-122"/>
              <a:ea typeface="楷体" panose="02010609060101010101" charset="-122"/>
            </a:endParaRPr>
          </a:p>
        </p:txBody>
      </p:sp>
      <p:pic>
        <p:nvPicPr>
          <p:cNvPr id="4" name="图片 3" descr="齐山"/>
          <p:cNvPicPr>
            <a:picLocks noChangeAspect="1"/>
          </p:cNvPicPr>
          <p:nvPr/>
        </p:nvPicPr>
        <p:blipFill>
          <a:blip r:embed="rId6"/>
          <a:srcRect t="4593" b="18173"/>
          <a:stretch>
            <a:fillRect/>
          </a:stretch>
        </p:blipFill>
        <p:spPr>
          <a:xfrm>
            <a:off x="5386493" y="1809680"/>
            <a:ext cx="3535680" cy="4524095"/>
          </a:xfrm>
          <a:prstGeom prst="rect">
            <a:avLst/>
          </a:prstGeom>
        </p:spPr>
      </p:pic>
      <p:grpSp>
        <p:nvGrpSpPr>
          <p:cNvPr id="8" name="组合 7"/>
          <p:cNvGrpSpPr/>
          <p:nvPr/>
        </p:nvGrpSpPr>
        <p:grpSpPr>
          <a:xfrm>
            <a:off x="9056793" y="1926799"/>
            <a:ext cx="2508673" cy="3415665"/>
            <a:chOff x="6767195" y="2298065"/>
            <a:chExt cx="1881505" cy="2561749"/>
          </a:xfrm>
        </p:grpSpPr>
        <p:pic>
          <p:nvPicPr>
            <p:cNvPr id="3" name="图片 2" descr="杜牧"/>
            <p:cNvPicPr>
              <a:picLocks noChangeAspect="1"/>
            </p:cNvPicPr>
            <p:nvPr/>
          </p:nvPicPr>
          <p:blipFill>
            <a:blip r:embed="rId7"/>
            <a:stretch>
              <a:fillRect/>
            </a:stretch>
          </p:blipFill>
          <p:spPr>
            <a:xfrm>
              <a:off x="6767195" y="2298065"/>
              <a:ext cx="1881505" cy="2068830"/>
            </a:xfrm>
            <a:prstGeom prst="rect">
              <a:avLst/>
            </a:prstGeom>
          </p:spPr>
        </p:pic>
        <p:sp>
          <p:nvSpPr>
            <p:cNvPr id="7" name="文本框 6"/>
            <p:cNvSpPr txBox="1"/>
            <p:nvPr/>
          </p:nvSpPr>
          <p:spPr>
            <a:xfrm>
              <a:off x="7258685" y="4422140"/>
              <a:ext cx="917575" cy="437674"/>
            </a:xfrm>
            <a:prstGeom prst="rect">
              <a:avLst/>
            </a:prstGeom>
            <a:noFill/>
          </p:spPr>
          <p:txBody>
            <a:bodyPr wrap="square" rtlCol="0">
              <a:spAutoFit/>
            </a:bodyPr>
            <a:lstStyle/>
            <a:p>
              <a:r>
                <a:rPr lang="zh-CN" altLang="en-US" sz="3200" b="1" dirty="0">
                  <a:latin typeface="楷体" panose="02010609060101010101" charset="-122"/>
                  <a:ea typeface="楷体" panose="02010609060101010101" charset="-122"/>
                </a:rPr>
                <a:t>杜牧</a:t>
              </a:r>
              <a:endParaRPr lang="zh-CN" altLang="en-US" sz="3200" b="1" dirty="0">
                <a:latin typeface="楷体" panose="02010609060101010101" charset="-122"/>
                <a:ea typeface="楷体" panose="02010609060101010101" charset="-122"/>
              </a:endParaRPr>
            </a:p>
          </p:txBody>
        </p:sp>
      </p:grpSp>
      <p:sp>
        <p:nvSpPr>
          <p:cNvPr id="10" name="文本框 9"/>
          <p:cNvSpPr txBox="1"/>
          <p:nvPr/>
        </p:nvSpPr>
        <p:spPr>
          <a:xfrm>
            <a:off x="8619913" y="5289127"/>
            <a:ext cx="3382433" cy="583565"/>
          </a:xfrm>
          <a:prstGeom prst="rect">
            <a:avLst/>
          </a:prstGeom>
          <a:noFill/>
        </p:spPr>
        <p:txBody>
          <a:bodyPr wrap="square" rtlCol="0">
            <a:spAutoFit/>
          </a:bodyPr>
          <a:lstStyle/>
          <a:p>
            <a:r>
              <a:rPr lang="en-US" altLang="zh-CN" sz="3200" b="1" dirty="0">
                <a:latin typeface="楷体" panose="02010609060101010101" charset="-122"/>
                <a:ea typeface="楷体" panose="02010609060101010101" charset="-122"/>
              </a:rPr>
              <a:t>《</a:t>
            </a:r>
            <a:r>
              <a:rPr lang="zh-CN" altLang="en-US" sz="3200" b="1" dirty="0">
                <a:latin typeface="楷体" panose="02010609060101010101" charset="-122"/>
                <a:ea typeface="楷体" panose="02010609060101010101" charset="-122"/>
              </a:rPr>
              <a:t>九日齐山登高</a:t>
            </a:r>
            <a:r>
              <a:rPr lang="en-US" altLang="zh-CN" sz="3200" b="1" dirty="0">
                <a:latin typeface="楷体" panose="02010609060101010101" charset="-122"/>
                <a:ea typeface="楷体" panose="02010609060101010101" charset="-122"/>
              </a:rPr>
              <a:t>》</a:t>
            </a:r>
            <a:endParaRPr lang="zh-CN" altLang="en-US" sz="3200" b="1" dirty="0">
              <a:latin typeface="楷体" panose="02010609060101010101" charset="-122"/>
              <a:ea typeface="楷体" panose="02010609060101010101" charset="-122"/>
            </a:endParaRPr>
          </a:p>
        </p:txBody>
      </p:sp>
      <p:sp>
        <p:nvSpPr>
          <p:cNvPr id="15" name="文本框 14">
            <a:hlinkClick r:id="rId8" action="ppaction://hlinkfile"/>
          </p:cNvPr>
          <p:cNvSpPr txBox="1"/>
          <p:nvPr>
            <p:custDataLst>
              <p:tags r:id="rId9"/>
            </p:custDataLst>
          </p:nvPr>
        </p:nvSpPr>
        <p:spPr>
          <a:xfrm>
            <a:off x="4461510" y="13398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生命</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linds(horizontal)">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1"/>
      <p:bldP spid="6" grpId="1"/>
      <p:bldP spid="1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组合 13"/>
          <p:cNvGrpSpPr/>
          <p:nvPr/>
        </p:nvGrpSpPr>
        <p:grpSpPr>
          <a:xfrm>
            <a:off x="1162473" y="-1332653"/>
            <a:ext cx="3629660" cy="3629660"/>
            <a:chOff x="1373" y="-1574"/>
            <a:chExt cx="4287" cy="4287"/>
          </a:xfrm>
        </p:grpSpPr>
        <p:pic>
          <p:nvPicPr>
            <p:cNvPr id="12" name="图片 11" descr="笔刷墨迹"/>
            <p:cNvPicPr>
              <a:picLocks noChangeAspect="1"/>
            </p:cNvPicPr>
            <p:nvPr>
              <p:custDataLst>
                <p:tags r:id="rId1"/>
              </p:custDataLst>
            </p:nvPr>
          </p:nvPicPr>
          <p:blipFill>
            <a:blip r:embed="rId2"/>
            <a:stretch>
              <a:fillRect/>
            </a:stretch>
          </p:blipFill>
          <p:spPr>
            <a:xfrm>
              <a:off x="1373" y="-1574"/>
              <a:ext cx="4287" cy="4287"/>
            </a:xfrm>
            <a:prstGeom prst="rect">
              <a:avLst/>
            </a:prstGeom>
          </p:spPr>
        </p:pic>
        <p:sp>
          <p:nvSpPr>
            <p:cNvPr id="13" name="文本框 12"/>
            <p:cNvSpPr txBox="1"/>
            <p:nvPr>
              <p:custDataLst>
                <p:tags r:id="rId3"/>
              </p:custDataLst>
            </p:nvPr>
          </p:nvSpPr>
          <p:spPr>
            <a:xfrm>
              <a:off x="2491" y="158"/>
              <a:ext cx="886" cy="884"/>
            </a:xfrm>
            <a:prstGeom prst="rect">
              <a:avLst/>
            </a:prstGeom>
            <a:noFill/>
          </p:spPr>
          <p:txBody>
            <a:bodyPr wrap="square" rtlCol="0">
              <a:spAutoFit/>
            </a:bodyPr>
            <a:lstStyle/>
            <a:p>
              <a:r>
                <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rPr>
                <a:t>雅</a:t>
              </a:r>
              <a:endPar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endParaRPr>
            </a:p>
          </p:txBody>
        </p:sp>
      </p:grpSp>
      <p:sp>
        <p:nvSpPr>
          <p:cNvPr id="9" name="圆角矩形 8"/>
          <p:cNvSpPr/>
          <p:nvPr>
            <p:custDataLst>
              <p:tags r:id="rId4"/>
            </p:custDataLst>
          </p:nvPr>
        </p:nvSpPr>
        <p:spPr>
          <a:xfrm>
            <a:off x="502920" y="960967"/>
            <a:ext cx="11164993" cy="5453380"/>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grpSp>
        <p:nvGrpSpPr>
          <p:cNvPr id="11" name="组合 10"/>
          <p:cNvGrpSpPr/>
          <p:nvPr/>
        </p:nvGrpSpPr>
        <p:grpSpPr>
          <a:xfrm>
            <a:off x="6534573" y="3772747"/>
            <a:ext cx="2146300" cy="2769447"/>
            <a:chOff x="7934" y="3703"/>
            <a:chExt cx="2535" cy="3271"/>
          </a:xfrm>
        </p:grpSpPr>
        <p:pic>
          <p:nvPicPr>
            <p:cNvPr id="3" name="图片 2" descr="菊花酥"/>
            <p:cNvPicPr>
              <a:picLocks noChangeAspect="1"/>
            </p:cNvPicPr>
            <p:nvPr/>
          </p:nvPicPr>
          <p:blipFill>
            <a:blip r:embed="rId5"/>
            <a:srcRect t="16975" b="9210"/>
            <a:stretch>
              <a:fillRect/>
            </a:stretch>
          </p:blipFill>
          <p:spPr>
            <a:xfrm>
              <a:off x="7934" y="3703"/>
              <a:ext cx="2535" cy="2492"/>
            </a:xfrm>
            <a:prstGeom prst="rect">
              <a:avLst/>
            </a:prstGeom>
          </p:spPr>
        </p:pic>
        <p:sp>
          <p:nvSpPr>
            <p:cNvPr id="7" name="文本框 6"/>
            <p:cNvSpPr txBox="1"/>
            <p:nvPr/>
          </p:nvSpPr>
          <p:spPr>
            <a:xfrm>
              <a:off x="8314" y="6285"/>
              <a:ext cx="1775" cy="689"/>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菊花酥</a:t>
              </a:r>
              <a:endParaRPr lang="zh-CN" altLang="en-US" sz="3200" b="1">
                <a:latin typeface="微软雅黑" panose="020B0503020204020204" pitchFamily="34" charset="-122"/>
                <a:ea typeface="微软雅黑" panose="020B0503020204020204" pitchFamily="34" charset="-122"/>
              </a:endParaRPr>
            </a:p>
          </p:txBody>
        </p:sp>
      </p:grpSp>
      <p:grpSp>
        <p:nvGrpSpPr>
          <p:cNvPr id="16" name="组合 15"/>
          <p:cNvGrpSpPr/>
          <p:nvPr/>
        </p:nvGrpSpPr>
        <p:grpSpPr>
          <a:xfrm>
            <a:off x="9062720" y="3550073"/>
            <a:ext cx="2332567" cy="2915920"/>
            <a:chOff x="10704" y="4193"/>
            <a:chExt cx="2755" cy="3444"/>
          </a:xfrm>
        </p:grpSpPr>
        <p:pic>
          <p:nvPicPr>
            <p:cNvPr id="5" name="图片 4" descr="菊花精油"/>
            <p:cNvPicPr>
              <a:picLocks noChangeAspect="1"/>
            </p:cNvPicPr>
            <p:nvPr/>
          </p:nvPicPr>
          <p:blipFill>
            <a:blip r:embed="rId6"/>
            <a:stretch>
              <a:fillRect/>
            </a:stretch>
          </p:blipFill>
          <p:spPr>
            <a:xfrm>
              <a:off x="10704" y="4193"/>
              <a:ext cx="2755" cy="2755"/>
            </a:xfrm>
            <a:prstGeom prst="rect">
              <a:avLst/>
            </a:prstGeom>
          </p:spPr>
        </p:pic>
        <p:sp>
          <p:nvSpPr>
            <p:cNvPr id="8" name="文本框 7"/>
            <p:cNvSpPr txBox="1"/>
            <p:nvPr/>
          </p:nvSpPr>
          <p:spPr>
            <a:xfrm>
              <a:off x="10931" y="6948"/>
              <a:ext cx="2382" cy="689"/>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菊花精油</a:t>
              </a:r>
              <a:endParaRPr lang="zh-CN" altLang="en-US" sz="3200" b="1">
                <a:latin typeface="微软雅黑" panose="020B0503020204020204" pitchFamily="34" charset="-122"/>
                <a:ea typeface="微软雅黑" panose="020B0503020204020204" pitchFamily="34" charset="-122"/>
              </a:endParaRPr>
            </a:p>
          </p:txBody>
        </p:sp>
      </p:grpSp>
      <p:pic>
        <p:nvPicPr>
          <p:cNvPr id="17" name="图片 16" descr="雪地菊花"/>
          <p:cNvPicPr>
            <a:picLocks noChangeAspect="1"/>
          </p:cNvPicPr>
          <p:nvPr/>
        </p:nvPicPr>
        <p:blipFill>
          <a:blip r:embed="rId7"/>
          <a:srcRect l="6683" t="10272" r="5679" b="9765"/>
          <a:stretch>
            <a:fillRect/>
          </a:stretch>
        </p:blipFill>
        <p:spPr>
          <a:xfrm>
            <a:off x="1162473" y="2009140"/>
            <a:ext cx="2758440" cy="3356187"/>
          </a:xfrm>
          <a:prstGeom prst="ellipse">
            <a:avLst/>
          </a:prstGeom>
        </p:spPr>
      </p:pic>
      <p:grpSp>
        <p:nvGrpSpPr>
          <p:cNvPr id="20" name="组合 19"/>
          <p:cNvGrpSpPr/>
          <p:nvPr/>
        </p:nvGrpSpPr>
        <p:grpSpPr>
          <a:xfrm>
            <a:off x="3938693" y="2227580"/>
            <a:ext cx="2370667" cy="690779"/>
            <a:chOff x="4556" y="2631"/>
            <a:chExt cx="2042" cy="619"/>
          </a:xfrm>
        </p:grpSpPr>
        <p:sp>
          <p:nvSpPr>
            <p:cNvPr id="19" name="圆角矩形 18"/>
            <p:cNvSpPr/>
            <p:nvPr/>
          </p:nvSpPr>
          <p:spPr>
            <a:xfrm>
              <a:off x="4556" y="2631"/>
              <a:ext cx="2041" cy="619"/>
            </a:xfrm>
            <a:prstGeom prst="roundRect">
              <a:avLst/>
            </a:prstGeom>
            <a:gradFill>
              <a:gsLst>
                <a:gs pos="2000">
                  <a:srgbClr val="EDE9CE"/>
                </a:gs>
                <a:gs pos="68000">
                  <a:srgbClr val="F4DE7B"/>
                </a:gs>
                <a:gs pos="100000">
                  <a:srgbClr val="FACF28"/>
                </a:gs>
              </a:gsLst>
              <a:lin ang="16200000" scaled="1"/>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3200"/>
            </a:p>
          </p:txBody>
        </p:sp>
        <p:sp>
          <p:nvSpPr>
            <p:cNvPr id="23" name="文本框 22"/>
            <p:cNvSpPr txBox="1"/>
            <p:nvPr/>
          </p:nvSpPr>
          <p:spPr>
            <a:xfrm>
              <a:off x="4727" y="2670"/>
              <a:ext cx="1871" cy="523"/>
            </a:xfrm>
            <a:prstGeom prst="rect">
              <a:avLst/>
            </a:prstGeom>
            <a:noFill/>
          </p:spPr>
          <p:txBody>
            <a:bodyPr wrap="square" rtlCol="0">
              <a:spAutoFit/>
            </a:bodyPr>
            <a:lstStyle/>
            <a:p>
              <a:r>
                <a:rPr lang="zh-CN" altLang="en-US" sz="3200" b="1">
                  <a:solidFill>
                    <a:schemeClr val="accent1"/>
                  </a:solidFill>
                  <a:latin typeface="微软雅黑" panose="020B0503020204020204" pitchFamily="34" charset="-122"/>
                  <a:ea typeface="微软雅黑" panose="020B0503020204020204" pitchFamily="34" charset="-122"/>
                </a:rPr>
                <a:t>不相争艳</a:t>
              </a:r>
              <a:endParaRPr lang="zh-CN" altLang="en-US" sz="3200" b="1">
                <a:solidFill>
                  <a:schemeClr val="accent1"/>
                </a:solidFill>
                <a:latin typeface="微软雅黑" panose="020B0503020204020204" pitchFamily="34" charset="-122"/>
                <a:ea typeface="微软雅黑" panose="020B0503020204020204" pitchFamily="34" charset="-122"/>
              </a:endParaRPr>
            </a:p>
          </p:txBody>
        </p:sp>
      </p:grpSp>
      <p:grpSp>
        <p:nvGrpSpPr>
          <p:cNvPr id="41" name="组合 40"/>
          <p:cNvGrpSpPr/>
          <p:nvPr/>
        </p:nvGrpSpPr>
        <p:grpSpPr>
          <a:xfrm>
            <a:off x="3948853" y="3429000"/>
            <a:ext cx="2360507" cy="718820"/>
            <a:chOff x="4556" y="2631"/>
            <a:chExt cx="2042" cy="619"/>
          </a:xfrm>
        </p:grpSpPr>
        <p:sp>
          <p:nvSpPr>
            <p:cNvPr id="42" name="圆角矩形 41"/>
            <p:cNvSpPr/>
            <p:nvPr/>
          </p:nvSpPr>
          <p:spPr>
            <a:xfrm>
              <a:off x="4556" y="2631"/>
              <a:ext cx="2041" cy="619"/>
            </a:xfrm>
            <a:prstGeom prst="roundRect">
              <a:avLst/>
            </a:prstGeom>
            <a:gradFill>
              <a:gsLst>
                <a:gs pos="2000">
                  <a:srgbClr val="EDE9CE"/>
                </a:gs>
                <a:gs pos="68000">
                  <a:srgbClr val="F4DE7B"/>
                </a:gs>
                <a:gs pos="100000">
                  <a:srgbClr val="FACF28"/>
                </a:gs>
              </a:gsLst>
              <a:lin ang="16200000" scaled="1"/>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43" name="文本框 42"/>
            <p:cNvSpPr txBox="1"/>
            <p:nvPr/>
          </p:nvSpPr>
          <p:spPr>
            <a:xfrm>
              <a:off x="4727" y="2670"/>
              <a:ext cx="1871" cy="503"/>
            </a:xfrm>
            <a:prstGeom prst="rect">
              <a:avLst/>
            </a:prstGeom>
            <a:noFill/>
          </p:spPr>
          <p:txBody>
            <a:bodyPr wrap="square" rtlCol="0">
              <a:spAutoFit/>
            </a:bodyPr>
            <a:lstStyle/>
            <a:p>
              <a:r>
                <a:rPr lang="zh-CN" altLang="en-US" sz="3200" b="1">
                  <a:solidFill>
                    <a:schemeClr val="accent1"/>
                  </a:solidFill>
                  <a:latin typeface="微软雅黑" panose="020B0503020204020204" pitchFamily="34" charset="-122"/>
                  <a:ea typeface="微软雅黑" panose="020B0503020204020204" pitchFamily="34" charset="-122"/>
                </a:rPr>
                <a:t>不畏严寒</a:t>
              </a:r>
              <a:endParaRPr lang="zh-CN" altLang="en-US" sz="3200" b="1">
                <a:solidFill>
                  <a:schemeClr val="accent1"/>
                </a:solidFill>
                <a:latin typeface="微软雅黑" panose="020B0503020204020204" pitchFamily="34" charset="-122"/>
                <a:ea typeface="微软雅黑" panose="020B0503020204020204" pitchFamily="34" charset="-122"/>
              </a:endParaRPr>
            </a:p>
          </p:txBody>
        </p:sp>
      </p:grpSp>
      <p:grpSp>
        <p:nvGrpSpPr>
          <p:cNvPr id="44" name="组合 43"/>
          <p:cNvGrpSpPr/>
          <p:nvPr/>
        </p:nvGrpSpPr>
        <p:grpSpPr>
          <a:xfrm>
            <a:off x="3937847" y="4774353"/>
            <a:ext cx="2340187" cy="647126"/>
            <a:chOff x="4556" y="2631"/>
            <a:chExt cx="2042" cy="619"/>
          </a:xfrm>
        </p:grpSpPr>
        <p:sp>
          <p:nvSpPr>
            <p:cNvPr id="45" name="圆角矩形 44"/>
            <p:cNvSpPr/>
            <p:nvPr/>
          </p:nvSpPr>
          <p:spPr>
            <a:xfrm>
              <a:off x="4556" y="2631"/>
              <a:ext cx="2041" cy="619"/>
            </a:xfrm>
            <a:prstGeom prst="roundRect">
              <a:avLst/>
            </a:prstGeom>
            <a:gradFill>
              <a:gsLst>
                <a:gs pos="2000">
                  <a:srgbClr val="EDE9CE"/>
                </a:gs>
                <a:gs pos="68000">
                  <a:srgbClr val="F4DE7B"/>
                </a:gs>
                <a:gs pos="100000">
                  <a:srgbClr val="FACF28"/>
                </a:gs>
              </a:gsLst>
              <a:lin ang="16200000" scaled="1"/>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3200"/>
            </a:p>
          </p:txBody>
        </p:sp>
        <p:sp>
          <p:nvSpPr>
            <p:cNvPr id="46" name="文本框 45"/>
            <p:cNvSpPr txBox="1"/>
            <p:nvPr/>
          </p:nvSpPr>
          <p:spPr>
            <a:xfrm>
              <a:off x="4727" y="2670"/>
              <a:ext cx="1871" cy="558"/>
            </a:xfrm>
            <a:prstGeom prst="rect">
              <a:avLst/>
            </a:prstGeom>
            <a:noFill/>
          </p:spPr>
          <p:txBody>
            <a:bodyPr wrap="square" rtlCol="0">
              <a:spAutoFit/>
            </a:bodyPr>
            <a:lstStyle/>
            <a:p>
              <a:r>
                <a:rPr lang="zh-CN" altLang="en-US" sz="3200" b="1">
                  <a:solidFill>
                    <a:schemeClr val="accent1"/>
                  </a:solidFill>
                  <a:latin typeface="微软雅黑" panose="020B0503020204020204" pitchFamily="34" charset="-122"/>
                  <a:ea typeface="微软雅黑" panose="020B0503020204020204" pitchFamily="34" charset="-122"/>
                </a:rPr>
                <a:t>坚贞不屈</a:t>
              </a:r>
              <a:endParaRPr lang="zh-CN" altLang="en-US" sz="3200" b="1">
                <a:solidFill>
                  <a:schemeClr val="accent1"/>
                </a:solidFill>
                <a:latin typeface="微软雅黑" panose="020B0503020204020204" pitchFamily="34" charset="-122"/>
                <a:ea typeface="微软雅黑" panose="020B0503020204020204" pitchFamily="34" charset="-122"/>
              </a:endParaRPr>
            </a:p>
          </p:txBody>
        </p:sp>
      </p:grpSp>
      <p:grpSp>
        <p:nvGrpSpPr>
          <p:cNvPr id="18" name="组合 17"/>
          <p:cNvGrpSpPr/>
          <p:nvPr/>
        </p:nvGrpSpPr>
        <p:grpSpPr>
          <a:xfrm>
            <a:off x="7631007" y="990600"/>
            <a:ext cx="2319867" cy="2611120"/>
            <a:chOff x="9013" y="1170"/>
            <a:chExt cx="2740" cy="3084"/>
          </a:xfrm>
        </p:grpSpPr>
        <p:pic>
          <p:nvPicPr>
            <p:cNvPr id="4" name="图片 3" descr="菊花糕"/>
            <p:cNvPicPr>
              <a:picLocks noChangeAspect="1"/>
            </p:cNvPicPr>
            <p:nvPr/>
          </p:nvPicPr>
          <p:blipFill>
            <a:blip r:embed="rId8"/>
            <a:srcRect l="8263" t="36160" r="6831" b="8667"/>
            <a:stretch>
              <a:fillRect/>
            </a:stretch>
          </p:blipFill>
          <p:spPr>
            <a:xfrm>
              <a:off x="9013" y="1170"/>
              <a:ext cx="2740" cy="2374"/>
            </a:xfrm>
            <a:prstGeom prst="rect">
              <a:avLst/>
            </a:prstGeom>
          </p:spPr>
        </p:pic>
        <p:sp>
          <p:nvSpPr>
            <p:cNvPr id="15" name="文本框 14"/>
            <p:cNvSpPr txBox="1"/>
            <p:nvPr/>
          </p:nvSpPr>
          <p:spPr>
            <a:xfrm>
              <a:off x="9525" y="3565"/>
              <a:ext cx="1762" cy="689"/>
            </a:xfrm>
            <a:prstGeom prst="rect">
              <a:avLst/>
            </a:prstGeom>
            <a:noFill/>
          </p:spPr>
          <p:txBody>
            <a:bodyPr wrap="square" rtlCol="0">
              <a:spAutoFit/>
            </a:bodyPr>
            <a:lstStyle/>
            <a:p>
              <a:r>
                <a:rPr lang="zh-CN" altLang="en-US" sz="3200" b="1">
                  <a:latin typeface="微软雅黑" panose="020B0503020204020204" pitchFamily="34" charset="-122"/>
                  <a:ea typeface="微软雅黑" panose="020B0503020204020204" pitchFamily="34" charset="-122"/>
                </a:rPr>
                <a:t>菊花糕</a:t>
              </a:r>
              <a:endParaRPr lang="zh-CN" altLang="en-US" sz="3200" b="1">
                <a:latin typeface="微软雅黑" panose="020B0503020204020204" pitchFamily="34" charset="-122"/>
                <a:ea typeface="微软雅黑" panose="020B0503020204020204" pitchFamily="34" charset="-122"/>
              </a:endParaRPr>
            </a:p>
          </p:txBody>
        </p:sp>
      </p:grpSp>
      <p:sp>
        <p:nvSpPr>
          <p:cNvPr id="2" name="文本框 1">
            <a:hlinkClick r:id="rId9" action="ppaction://hlinkfile"/>
          </p:cNvPr>
          <p:cNvSpPr txBox="1"/>
          <p:nvPr>
            <p:custDataLst>
              <p:tags r:id="rId10"/>
            </p:custDataLst>
          </p:nvPr>
        </p:nvSpPr>
        <p:spPr>
          <a:xfrm>
            <a:off x="4461510" y="13398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精神</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圆角矩形 20"/>
          <p:cNvSpPr/>
          <p:nvPr>
            <p:custDataLst>
              <p:tags r:id="rId1"/>
            </p:custDataLst>
          </p:nvPr>
        </p:nvSpPr>
        <p:spPr>
          <a:xfrm>
            <a:off x="513503" y="966631"/>
            <a:ext cx="11164993" cy="5453380"/>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grpSp>
        <p:nvGrpSpPr>
          <p:cNvPr id="7" name="组合 6"/>
          <p:cNvGrpSpPr/>
          <p:nvPr/>
        </p:nvGrpSpPr>
        <p:grpSpPr>
          <a:xfrm>
            <a:off x="7229433" y="1216159"/>
            <a:ext cx="3093749" cy="2635439"/>
            <a:chOff x="1712" y="4607"/>
            <a:chExt cx="4312" cy="3288"/>
          </a:xfrm>
        </p:grpSpPr>
        <p:pic>
          <p:nvPicPr>
            <p:cNvPr id="3" name="图片 2" descr="夏小正"/>
            <p:cNvPicPr>
              <a:picLocks noChangeAspect="1"/>
            </p:cNvPicPr>
            <p:nvPr/>
          </p:nvPicPr>
          <p:blipFill>
            <a:blip r:embed="rId2"/>
            <a:srcRect l="6976" r="1035"/>
            <a:stretch>
              <a:fillRect/>
            </a:stretch>
          </p:blipFill>
          <p:spPr>
            <a:xfrm>
              <a:off x="2408" y="4607"/>
              <a:ext cx="3244" cy="2456"/>
            </a:xfrm>
            <a:prstGeom prst="rect">
              <a:avLst/>
            </a:prstGeom>
          </p:spPr>
        </p:pic>
        <p:sp>
          <p:nvSpPr>
            <p:cNvPr id="6" name="文本框 5"/>
            <p:cNvSpPr txBox="1"/>
            <p:nvPr/>
          </p:nvSpPr>
          <p:spPr>
            <a:xfrm>
              <a:off x="1712" y="7167"/>
              <a:ext cx="4312" cy="728"/>
            </a:xfrm>
            <a:prstGeom prst="rect">
              <a:avLst/>
            </a:prstGeom>
            <a:noFill/>
          </p:spPr>
          <p:txBody>
            <a:bodyPr wrap="square" rtlCol="0">
              <a:spAutoFit/>
            </a:bodyPr>
            <a:lstStyle/>
            <a:p>
              <a:r>
                <a:rPr lang="en-US" altLang="zh-CN" sz="3200" b="1" dirty="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3200" b="1" dirty="0">
                  <a:latin typeface="微软雅黑" panose="020B0503020204020204" pitchFamily="34" charset="-122"/>
                  <a:ea typeface="微软雅黑" panose="020B0503020204020204" pitchFamily="34" charset="-122"/>
                  <a:cs typeface="微软雅黑" panose="020B0503020204020204" pitchFamily="34" charset="-122"/>
                </a:rPr>
                <a:t>九月，内火</a:t>
              </a:r>
              <a:r>
                <a:rPr lang="en-US" altLang="zh-CN" sz="3200" b="1" dirty="0">
                  <a:latin typeface="微软雅黑" panose="020B0503020204020204" pitchFamily="34" charset="-122"/>
                  <a:ea typeface="微软雅黑" panose="020B0503020204020204" pitchFamily="34" charset="-122"/>
                  <a:cs typeface="微软雅黑" panose="020B0503020204020204" pitchFamily="34" charset="-122"/>
                </a:rPr>
                <a:t>”</a:t>
              </a:r>
              <a:endParaRPr lang="en-US" altLang="zh-CN" sz="3200" b="1" dirty="0">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18" name="组合 17"/>
          <p:cNvGrpSpPr/>
          <p:nvPr/>
        </p:nvGrpSpPr>
        <p:grpSpPr>
          <a:xfrm>
            <a:off x="7819389" y="3884100"/>
            <a:ext cx="2236893" cy="2621533"/>
            <a:chOff x="9220" y="4764"/>
            <a:chExt cx="2750" cy="3217"/>
          </a:xfrm>
        </p:grpSpPr>
        <p:pic>
          <p:nvPicPr>
            <p:cNvPr id="11" name="图片 10" descr="祝融"/>
            <p:cNvPicPr>
              <a:picLocks noChangeAspect="1"/>
            </p:cNvPicPr>
            <p:nvPr/>
          </p:nvPicPr>
          <p:blipFill>
            <a:blip r:embed="rId3"/>
            <a:srcRect b="30654"/>
            <a:stretch>
              <a:fillRect/>
            </a:stretch>
          </p:blipFill>
          <p:spPr>
            <a:xfrm>
              <a:off x="9220" y="4764"/>
              <a:ext cx="2750" cy="2543"/>
            </a:xfrm>
            <a:prstGeom prst="rect">
              <a:avLst/>
            </a:prstGeom>
          </p:spPr>
        </p:pic>
        <p:sp>
          <p:nvSpPr>
            <p:cNvPr id="13" name="文本框 12"/>
            <p:cNvSpPr txBox="1"/>
            <p:nvPr/>
          </p:nvSpPr>
          <p:spPr>
            <a:xfrm>
              <a:off x="9854" y="7265"/>
              <a:ext cx="1369" cy="716"/>
            </a:xfrm>
            <a:prstGeom prst="rect">
              <a:avLst/>
            </a:prstGeom>
            <a:noFill/>
          </p:spPr>
          <p:txBody>
            <a:bodyPr wrap="square" rtlCol="0">
              <a:spAutoFit/>
            </a:bodyPr>
            <a:lstStyle/>
            <a:p>
              <a:r>
                <a:rPr lang="zh-CN" altLang="en-US" sz="3200" b="1" dirty="0">
                  <a:latin typeface="微软雅黑" panose="020B0503020204020204" pitchFamily="34" charset="-122"/>
                  <a:ea typeface="微软雅黑" panose="020B0503020204020204" pitchFamily="34" charset="-122"/>
                </a:rPr>
                <a:t>火神</a:t>
              </a:r>
              <a:endParaRPr lang="zh-CN" altLang="en-US" sz="3200" b="1" dirty="0">
                <a:latin typeface="微软雅黑" panose="020B0503020204020204" pitchFamily="34" charset="-122"/>
                <a:ea typeface="微软雅黑" panose="020B0503020204020204" pitchFamily="34" charset="-122"/>
              </a:endParaRPr>
            </a:p>
          </p:txBody>
        </p:sp>
      </p:grpSp>
      <p:grpSp>
        <p:nvGrpSpPr>
          <p:cNvPr id="2" name="组合 1"/>
          <p:cNvGrpSpPr/>
          <p:nvPr/>
        </p:nvGrpSpPr>
        <p:grpSpPr>
          <a:xfrm>
            <a:off x="1162473" y="-1332653"/>
            <a:ext cx="3629660" cy="3629660"/>
            <a:chOff x="1373" y="-1574"/>
            <a:chExt cx="4287" cy="4287"/>
          </a:xfrm>
        </p:grpSpPr>
        <p:pic>
          <p:nvPicPr>
            <p:cNvPr id="5" name="图片 4" descr="笔刷墨迹"/>
            <p:cNvPicPr>
              <a:picLocks noChangeAspect="1"/>
            </p:cNvPicPr>
            <p:nvPr>
              <p:custDataLst>
                <p:tags r:id="rId4"/>
              </p:custDataLst>
            </p:nvPr>
          </p:nvPicPr>
          <p:blipFill>
            <a:blip r:embed="rId5"/>
            <a:stretch>
              <a:fillRect/>
            </a:stretch>
          </p:blipFill>
          <p:spPr>
            <a:xfrm>
              <a:off x="1373" y="-1574"/>
              <a:ext cx="4287" cy="4287"/>
            </a:xfrm>
            <a:prstGeom prst="rect">
              <a:avLst/>
            </a:prstGeom>
          </p:spPr>
        </p:pic>
        <p:sp>
          <p:nvSpPr>
            <p:cNvPr id="20" name="文本框 19"/>
            <p:cNvSpPr txBox="1"/>
            <p:nvPr>
              <p:custDataLst>
                <p:tags r:id="rId6"/>
              </p:custDataLst>
            </p:nvPr>
          </p:nvSpPr>
          <p:spPr>
            <a:xfrm>
              <a:off x="2491" y="158"/>
              <a:ext cx="886" cy="884"/>
            </a:xfrm>
            <a:prstGeom prst="rect">
              <a:avLst/>
            </a:prstGeom>
            <a:noFill/>
          </p:spPr>
          <p:txBody>
            <a:bodyPr wrap="square" rtlCol="0">
              <a:spAutoFit/>
            </a:bodyPr>
            <a:lstStyle/>
            <a:p>
              <a:r>
                <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rPr>
                <a:t>礼</a:t>
              </a:r>
              <a:endParaRPr lang="zh-CN" altLang="en-US" sz="4265" b="1">
                <a:solidFill>
                  <a:schemeClr val="tx1">
                    <a:lumMod val="95000"/>
                    <a:lumOff val="5000"/>
                  </a:schemeClr>
                </a:solidFill>
                <a:effectLst>
                  <a:outerShdw blurRad="38100" dist="38100" dir="2700000" algn="tl">
                    <a:srgbClr val="000000">
                      <a:alpha val="43137"/>
                    </a:srgbClr>
                  </a:outerShdw>
                </a:effectLst>
                <a:latin typeface="华文行楷" panose="02010800040101010101" charset="-122"/>
                <a:ea typeface="华文行楷" panose="02010800040101010101" charset="-122"/>
              </a:endParaRPr>
            </a:p>
          </p:txBody>
        </p:sp>
      </p:grpSp>
      <p:sp>
        <p:nvSpPr>
          <p:cNvPr id="9" name="菱形 8"/>
          <p:cNvSpPr/>
          <p:nvPr/>
        </p:nvSpPr>
        <p:spPr>
          <a:xfrm>
            <a:off x="3652520" y="2669540"/>
            <a:ext cx="3136900" cy="3136900"/>
          </a:xfrm>
          <a:prstGeom prst="diamond">
            <a:avLst/>
          </a:prstGeom>
          <a:gradFill>
            <a:gsLst>
              <a:gs pos="50000">
                <a:schemeClr val="accent2"/>
              </a:gs>
              <a:gs pos="0">
                <a:schemeClr val="accent2">
                  <a:lumMod val="25000"/>
                  <a:lumOff val="75000"/>
                </a:schemeClr>
              </a:gs>
              <a:gs pos="100000">
                <a:schemeClr val="accent2">
                  <a:lumMod val="85000"/>
                </a:schemeClr>
              </a:gs>
            </a:gsLst>
            <a:lin ang="5400000" scaled="1"/>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10" name="菱形 9"/>
          <p:cNvSpPr/>
          <p:nvPr/>
        </p:nvSpPr>
        <p:spPr>
          <a:xfrm>
            <a:off x="1566333" y="3414607"/>
            <a:ext cx="1646767" cy="1646767"/>
          </a:xfrm>
          <a:prstGeom prst="diamond">
            <a:avLst/>
          </a:prstGeom>
          <a:solidFill>
            <a:schemeClr val="accent2">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12" name="菱形 11"/>
          <p:cNvSpPr/>
          <p:nvPr/>
        </p:nvSpPr>
        <p:spPr>
          <a:xfrm>
            <a:off x="2316480" y="1796627"/>
            <a:ext cx="2314787" cy="2314787"/>
          </a:xfrm>
          <a:prstGeom prst="diamond">
            <a:avLst/>
          </a:prstGeom>
          <a:solidFill>
            <a:schemeClr val="accent3">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14" name="菱形 13"/>
          <p:cNvSpPr/>
          <p:nvPr/>
        </p:nvSpPr>
        <p:spPr>
          <a:xfrm>
            <a:off x="2437553" y="4297680"/>
            <a:ext cx="2031153" cy="2031153"/>
          </a:xfrm>
          <a:prstGeom prst="diamond">
            <a:avLst/>
          </a:prstGeom>
          <a:solidFill>
            <a:schemeClr val="accent1">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15" name="文本框 14"/>
          <p:cNvSpPr txBox="1"/>
          <p:nvPr/>
        </p:nvSpPr>
        <p:spPr>
          <a:xfrm>
            <a:off x="1812713" y="4008967"/>
            <a:ext cx="1325880" cy="460375"/>
          </a:xfrm>
          <a:prstGeom prst="rect">
            <a:avLst/>
          </a:prstGeom>
          <a:noFill/>
        </p:spPr>
        <p:txBody>
          <a:bodyPr wrap="square" rtlCol="0">
            <a:spAutoFit/>
          </a:bodyPr>
          <a:lstStyle/>
          <a:p>
            <a:r>
              <a:rPr lang="zh-CN" altLang="en-US" sz="2400" b="1">
                <a:latin typeface="楷体" panose="02010609060101010101" charset="-122"/>
                <a:ea typeface="楷体" panose="02010609060101010101" charset="-122"/>
              </a:rPr>
              <a:t>辟邪说</a:t>
            </a:r>
            <a:endParaRPr lang="zh-CN" altLang="en-US" sz="2400" b="1">
              <a:latin typeface="楷体" panose="02010609060101010101" charset="-122"/>
              <a:ea typeface="楷体" panose="02010609060101010101" charset="-122"/>
            </a:endParaRPr>
          </a:p>
        </p:txBody>
      </p:sp>
      <p:sp>
        <p:nvSpPr>
          <p:cNvPr id="16" name="文本框 15"/>
          <p:cNvSpPr txBox="1"/>
          <p:nvPr/>
        </p:nvSpPr>
        <p:spPr>
          <a:xfrm>
            <a:off x="2789767" y="5046980"/>
            <a:ext cx="1325880" cy="501650"/>
          </a:xfrm>
          <a:prstGeom prst="rect">
            <a:avLst/>
          </a:prstGeom>
          <a:noFill/>
        </p:spPr>
        <p:txBody>
          <a:bodyPr wrap="square" rtlCol="0">
            <a:spAutoFit/>
          </a:bodyPr>
          <a:lstStyle/>
          <a:p>
            <a:r>
              <a:rPr lang="zh-CN" altLang="en-US" sz="2665" b="1">
                <a:latin typeface="楷体" panose="02010609060101010101" charset="-122"/>
                <a:ea typeface="楷体" panose="02010609060101010101" charset="-122"/>
              </a:rPr>
              <a:t>尝新说</a:t>
            </a:r>
            <a:endParaRPr lang="zh-CN" altLang="en-US" sz="2665" b="1">
              <a:latin typeface="楷体" panose="02010609060101010101" charset="-122"/>
              <a:ea typeface="楷体" panose="02010609060101010101" charset="-122"/>
            </a:endParaRPr>
          </a:p>
        </p:txBody>
      </p:sp>
      <p:sp>
        <p:nvSpPr>
          <p:cNvPr id="17" name="文本框 16"/>
          <p:cNvSpPr txBox="1"/>
          <p:nvPr/>
        </p:nvSpPr>
        <p:spPr>
          <a:xfrm>
            <a:off x="2677160" y="2700867"/>
            <a:ext cx="1510453" cy="583565"/>
          </a:xfrm>
          <a:prstGeom prst="rect">
            <a:avLst/>
          </a:prstGeom>
          <a:noFill/>
        </p:spPr>
        <p:txBody>
          <a:bodyPr wrap="square" rtlCol="0">
            <a:spAutoFit/>
          </a:bodyPr>
          <a:lstStyle/>
          <a:p>
            <a:r>
              <a:rPr lang="zh-CN" altLang="en-US" sz="3200" b="1">
                <a:latin typeface="楷体" panose="02010609060101010101" charset="-122"/>
                <a:ea typeface="楷体" panose="02010609060101010101" charset="-122"/>
              </a:rPr>
              <a:t>求寿说</a:t>
            </a:r>
            <a:endParaRPr lang="zh-CN" altLang="en-US" sz="3200" b="1">
              <a:latin typeface="楷体" panose="02010609060101010101" charset="-122"/>
              <a:ea typeface="楷体" panose="02010609060101010101" charset="-122"/>
            </a:endParaRPr>
          </a:p>
        </p:txBody>
      </p:sp>
      <p:sp>
        <p:nvSpPr>
          <p:cNvPr id="19" name="文本框 18"/>
          <p:cNvSpPr txBox="1"/>
          <p:nvPr/>
        </p:nvSpPr>
        <p:spPr>
          <a:xfrm>
            <a:off x="4187613" y="3460327"/>
            <a:ext cx="2169160" cy="1404620"/>
          </a:xfrm>
          <a:prstGeom prst="rect">
            <a:avLst/>
          </a:prstGeom>
          <a:noFill/>
          <a:effectLst>
            <a:glow rad="228600">
              <a:schemeClr val="accent3">
                <a:satMod val="175000"/>
                <a:alpha val="40000"/>
              </a:schemeClr>
            </a:glow>
          </a:effectLst>
        </p:spPr>
        <p:txBody>
          <a:bodyPr wrap="square" rtlCol="0">
            <a:spAutoFit/>
            <a:scene3d>
              <a:camera prst="orthographicFront"/>
              <a:lightRig rig="threePt" dir="t"/>
            </a:scene3d>
          </a:bodyPr>
          <a:lstStyle/>
          <a:p>
            <a:r>
              <a:rPr lang="zh-CN" altLang="en-US" sz="4265" b="1" dirty="0">
                <a:solidFill>
                  <a:schemeClr val="tx1"/>
                </a:solidFill>
                <a:effectLst>
                  <a:glow rad="228600">
                    <a:schemeClr val="bg1">
                      <a:alpha val="100000"/>
                    </a:schemeClr>
                  </a:glow>
                  <a:outerShdw blurRad="38100" dist="19050" dir="2700000" algn="tl" rotWithShape="0">
                    <a:schemeClr val="dk1">
                      <a:alpha val="40000"/>
                    </a:schemeClr>
                  </a:outerShdw>
                </a:effectLst>
                <a:latin typeface="楷体" panose="02010609060101010101" charset="-122"/>
                <a:ea typeface="楷体" panose="02010609060101010101" charset="-122"/>
              </a:rPr>
              <a:t>大火星祭仪说</a:t>
            </a:r>
            <a:endParaRPr lang="zh-CN" altLang="en-US" sz="4265" b="1" dirty="0">
              <a:solidFill>
                <a:schemeClr val="tx1"/>
              </a:solidFill>
              <a:effectLst>
                <a:glow rad="228600">
                  <a:schemeClr val="bg1">
                    <a:alpha val="100000"/>
                  </a:schemeClr>
                </a:glow>
                <a:outerShdw blurRad="38100" dist="19050" dir="2700000" algn="tl" rotWithShape="0">
                  <a:schemeClr val="dk1">
                    <a:alpha val="40000"/>
                  </a:schemeClr>
                </a:outerShdw>
              </a:effectLst>
              <a:latin typeface="楷体" panose="02010609060101010101" charset="-122"/>
              <a:ea typeface="楷体" panose="02010609060101010101" charset="-122"/>
            </a:endParaRPr>
          </a:p>
        </p:txBody>
      </p:sp>
      <p:pic>
        <p:nvPicPr>
          <p:cNvPr id="23" name="图片 22" descr="重阳起源"/>
          <p:cNvPicPr>
            <a:picLocks noChangeAspect="1"/>
          </p:cNvPicPr>
          <p:nvPr/>
        </p:nvPicPr>
        <p:blipFill>
          <a:blip r:embed="rId7"/>
          <a:stretch>
            <a:fillRect/>
          </a:stretch>
        </p:blipFill>
        <p:spPr>
          <a:xfrm>
            <a:off x="683260" y="1711960"/>
            <a:ext cx="1503680" cy="1595120"/>
          </a:xfrm>
          <a:prstGeom prst="rect">
            <a:avLst/>
          </a:prstGeom>
        </p:spPr>
      </p:pic>
      <p:sp>
        <p:nvSpPr>
          <p:cNvPr id="4" name="文本框 3">
            <a:hlinkClick r:id="rId8" action="ppaction://hlinkfile"/>
          </p:cNvPr>
          <p:cNvSpPr txBox="1"/>
          <p:nvPr>
            <p:custDataLst>
              <p:tags r:id="rId9"/>
            </p:custDataLst>
          </p:nvPr>
        </p:nvSpPr>
        <p:spPr>
          <a:xfrm>
            <a:off x="4461510" y="133985"/>
            <a:ext cx="2966720" cy="645160"/>
          </a:xfrm>
          <a:prstGeom prst="rect">
            <a:avLst/>
          </a:prstGeom>
        </p:spPr>
        <p:txBody>
          <a:bodyPr wrap="square">
            <a:spAutoFit/>
            <a:extLst>
              <a:ext uri="{4A0BC546-FE56-4ADE-93B0-CB8AF2F6F144}">
                <wpsdc:textFrameExt xmlns:wpsdc="http://www.wps.cn/officeDocument/2022/drawingmlCustomData" type="text"/>
              </a:ext>
            </a:extLst>
          </a:bodyPr>
          <a:p>
            <a:pPr algn="ctr"/>
            <a:r>
              <a:rPr lang="zh-CN" altLang="en-US" sz="3600" b="1">
                <a:solidFill>
                  <a:srgbClr val="118C3B"/>
                </a:solidFill>
                <a:latin typeface="Arial" panose="020B0604020202020204" pitchFamily="34" charset="0"/>
                <a:ea typeface="微软雅黑" panose="020B0503020204020204" pitchFamily="34" charset="-122"/>
              </a:rPr>
              <a:t>生存</a:t>
            </a:r>
            <a:endParaRPr lang="zh-CN" altLang="en-US" sz="3600" b="1">
              <a:solidFill>
                <a:srgbClr val="118C3B"/>
              </a:solidFill>
              <a:latin typeface="Arial" panose="020B0604020202020204" pitchFamily="34" charset="0"/>
              <a:ea typeface="微软雅黑" panose="020B0503020204020204"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圆角矩形 33"/>
          <p:cNvSpPr/>
          <p:nvPr>
            <p:custDataLst>
              <p:tags r:id="rId1"/>
            </p:custDataLst>
          </p:nvPr>
        </p:nvSpPr>
        <p:spPr>
          <a:xfrm>
            <a:off x="502920" y="443865"/>
            <a:ext cx="11379200" cy="5059045"/>
          </a:xfrm>
          <a:prstGeom prst="round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8" name="矩形 7"/>
          <p:cNvSpPr/>
          <p:nvPr/>
        </p:nvSpPr>
        <p:spPr>
          <a:xfrm>
            <a:off x="6026573" y="1455843"/>
            <a:ext cx="4948767" cy="3183467"/>
          </a:xfrm>
          <a:prstGeom prst="rect">
            <a:avLst/>
          </a:prstGeom>
          <a:noFill/>
          <a:ln>
            <a:noFill/>
          </a:ln>
          <a:extLst>
            <a:ext uri="{909E8E84-426E-40DD-AFC4-6F175D3DCCD1}">
              <a14:hiddenFill xmlns:a14="http://schemas.microsoft.com/office/drawing/2010/main">
                <a:gradFill>
                  <a:gsLst>
                    <a:gs pos="2000">
                      <a:srgbClr val="EDE9CE"/>
                    </a:gs>
                    <a:gs pos="68000">
                      <a:srgbClr val="F4DE7B"/>
                    </a:gs>
                    <a:gs pos="100000">
                      <a:srgbClr val="FACF28"/>
                    </a:gs>
                  </a:gsLst>
                  <a:lin ang="16200000" scaled="1"/>
                </a:gra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sz="2400"/>
          </a:p>
        </p:txBody>
      </p:sp>
      <p:sp>
        <p:nvSpPr>
          <p:cNvPr id="3" name="文本框 2"/>
          <p:cNvSpPr txBox="1"/>
          <p:nvPr/>
        </p:nvSpPr>
        <p:spPr>
          <a:xfrm>
            <a:off x="900853" y="4357370"/>
            <a:ext cx="10516447" cy="1076325"/>
          </a:xfrm>
          <a:prstGeom prst="rect">
            <a:avLst/>
          </a:prstGeom>
          <a:noFill/>
        </p:spPr>
        <p:txBody>
          <a:bodyPr wrap="square" rtlCol="0">
            <a:spAutoFit/>
          </a:bodyPr>
          <a:lstStyle/>
          <a:p>
            <a:r>
              <a:rPr lang="zh-CN" altLang="en-US" sz="3200" b="1">
                <a:latin typeface="楷体" panose="02010609060101010101" charset="-122"/>
                <a:ea typeface="楷体" panose="02010609060101010101" charset="-122"/>
                <a:cs typeface="楷体" panose="02010609060101010101" charset="-122"/>
              </a:rPr>
              <a:t>人生易老天难老，岁岁重阳。今又重阳，战地黄花分外香。</a:t>
            </a:r>
            <a:endParaRPr lang="en-US" altLang="zh-CN" sz="3200" b="1">
              <a:latin typeface="楷体" panose="02010609060101010101" charset="-122"/>
              <a:ea typeface="楷体" panose="02010609060101010101" charset="-122"/>
              <a:cs typeface="楷体" panose="02010609060101010101" charset="-122"/>
            </a:endParaRPr>
          </a:p>
          <a:p>
            <a:pPr algn="r"/>
            <a:r>
              <a:rPr lang="en-US" altLang="zh-CN" sz="3200" b="1">
                <a:latin typeface="楷体" panose="02010609060101010101" charset="-122"/>
                <a:ea typeface="楷体" panose="02010609060101010101" charset="-122"/>
                <a:cs typeface="楷体" panose="02010609060101010101" charset="-122"/>
              </a:rPr>
              <a:t>——</a:t>
            </a:r>
            <a:r>
              <a:rPr lang="zh-CN" altLang="en-US" sz="3200" b="1">
                <a:latin typeface="楷体" panose="02010609060101010101" charset="-122"/>
                <a:ea typeface="楷体" panose="02010609060101010101" charset="-122"/>
                <a:cs typeface="楷体" panose="02010609060101010101" charset="-122"/>
              </a:rPr>
              <a:t>毛泽东</a:t>
            </a:r>
            <a:r>
              <a:rPr lang="en-US" altLang="zh-CN" sz="3200" b="1">
                <a:latin typeface="楷体" panose="02010609060101010101" charset="-122"/>
                <a:ea typeface="楷体" panose="02010609060101010101" charset="-122"/>
                <a:cs typeface="楷体" panose="02010609060101010101" charset="-122"/>
              </a:rPr>
              <a:t> </a:t>
            </a:r>
            <a:r>
              <a:rPr lang="zh-CN" altLang="en-US" sz="3200" b="1">
                <a:latin typeface="楷体" panose="02010609060101010101" charset="-122"/>
                <a:ea typeface="楷体" panose="02010609060101010101" charset="-122"/>
                <a:cs typeface="楷体" panose="02010609060101010101" charset="-122"/>
              </a:rPr>
              <a:t>《采桑子</a:t>
            </a:r>
            <a:r>
              <a:rPr lang="en-US" altLang="zh-CN" sz="3200" b="1">
                <a:latin typeface="楷体" panose="02010609060101010101" charset="-122"/>
                <a:ea typeface="楷体" panose="02010609060101010101" charset="-122"/>
                <a:cs typeface="楷体" panose="02010609060101010101" charset="-122"/>
              </a:rPr>
              <a:t>·</a:t>
            </a:r>
            <a:r>
              <a:rPr lang="zh-CN" altLang="en-US" sz="3200" b="1">
                <a:latin typeface="楷体" panose="02010609060101010101" charset="-122"/>
                <a:ea typeface="楷体" panose="02010609060101010101" charset="-122"/>
                <a:cs typeface="楷体" panose="02010609060101010101" charset="-122"/>
              </a:rPr>
              <a:t>重阳》</a:t>
            </a:r>
            <a:endParaRPr lang="zh-CN" altLang="en-US" sz="3200" b="1">
              <a:latin typeface="楷体" panose="02010609060101010101" charset="-122"/>
              <a:ea typeface="楷体" panose="02010609060101010101" charset="-122"/>
              <a:cs typeface="楷体" panose="02010609060101010101" charset="-122"/>
            </a:endParaRPr>
          </a:p>
        </p:txBody>
      </p:sp>
      <p:grpSp>
        <p:nvGrpSpPr>
          <p:cNvPr id="9" name="组合 8"/>
          <p:cNvGrpSpPr/>
          <p:nvPr/>
        </p:nvGrpSpPr>
        <p:grpSpPr>
          <a:xfrm>
            <a:off x="502920" y="1246717"/>
            <a:ext cx="11164147" cy="3110653"/>
            <a:chOff x="594" y="2221"/>
            <a:chExt cx="13186" cy="3674"/>
          </a:xfrm>
          <a:scene3d>
            <a:camera prst="orthographicFront">
              <a:rot lat="0" lon="0" rev="0"/>
            </a:camera>
            <a:lightRig rig="brightRoom" dir="t">
              <a:rot lat="0" lon="0" rev="600000"/>
            </a:lightRig>
          </a:scene3d>
        </p:grpSpPr>
        <p:pic>
          <p:nvPicPr>
            <p:cNvPr id="5" name="图片 4" descr="截图20231017102445"/>
            <p:cNvPicPr>
              <a:picLocks noChangeAspect="1"/>
            </p:cNvPicPr>
            <p:nvPr/>
          </p:nvPicPr>
          <p:blipFill>
            <a:blip r:embed="rId2"/>
            <a:stretch>
              <a:fillRect/>
            </a:stretch>
          </p:blipFill>
          <p:spPr>
            <a:xfrm>
              <a:off x="594" y="2221"/>
              <a:ext cx="7278" cy="3658"/>
            </a:xfrm>
            <a:prstGeom prst="rect">
              <a:avLst/>
            </a:prstGeom>
            <a:ln>
              <a:noFill/>
            </a:ln>
            <a:effectLst>
              <a:outerShdw blurRad="57785" dist="33020" dir="3180000" algn="ctr">
                <a:srgbClr val="000000">
                  <a:alpha val="30000"/>
                </a:srgbClr>
              </a:outerShdw>
            </a:effectLst>
            <a:sp3d prstMaterial="metal">
              <a:bevelT w="38100" h="57150" prst="angle"/>
            </a:sp3d>
          </p:spPr>
        </p:pic>
        <p:pic>
          <p:nvPicPr>
            <p:cNvPr id="7" name="图片 6" descr="xin_5910032111317032657923"/>
            <p:cNvPicPr>
              <a:picLocks noChangeAspect="1"/>
            </p:cNvPicPr>
            <p:nvPr/>
          </p:nvPicPr>
          <p:blipFill>
            <a:blip r:embed="rId3"/>
            <a:stretch>
              <a:fillRect/>
            </a:stretch>
          </p:blipFill>
          <p:spPr>
            <a:xfrm>
              <a:off x="7872" y="2221"/>
              <a:ext cx="5909" cy="3674"/>
            </a:xfrm>
            <a:prstGeom prst="rect">
              <a:avLst/>
            </a:prstGeom>
            <a:ln>
              <a:noFill/>
            </a:ln>
            <a:effectLst>
              <a:outerShdw blurRad="57785" dist="33020" dir="3180000" algn="ctr">
                <a:srgbClr val="000000">
                  <a:alpha val="30000"/>
                </a:srgbClr>
              </a:outerShdw>
            </a:effectLst>
            <a:sp3d prstMaterial="metal">
              <a:bevelT w="38100" h="57150" prst="angle"/>
            </a:sp3d>
          </p:spPr>
        </p:pic>
      </p:grpSp>
      <p:sp>
        <p:nvSpPr>
          <p:cNvPr id="100" name="文本框 99"/>
          <p:cNvSpPr txBox="1"/>
          <p:nvPr/>
        </p:nvSpPr>
        <p:spPr>
          <a:xfrm>
            <a:off x="661035" y="5433695"/>
            <a:ext cx="10628630" cy="1198880"/>
          </a:xfrm>
          <a:prstGeom prst="rect">
            <a:avLst/>
          </a:prstGeom>
          <a:noFill/>
          <a:ln w="9525">
            <a:noFill/>
          </a:ln>
        </p:spPr>
        <p:txBody>
          <a:bodyPr wrap="square">
            <a:spAutoFit/>
          </a:bodyPr>
          <a:p>
            <a:pPr indent="0"/>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重阳节正是一年的金秋时节，菊花盛开，清芳幽香，因此，重阳节又被称为菊花节。历代文人雅士都将对菊花的喜爱记录在了诗句中。毛泽东在土地革命时期写道</a:t>
            </a:r>
            <a:r>
              <a:rPr lang="en-US"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战地黄花分外香</a:t>
            </a:r>
            <a:r>
              <a:rPr lang="en-US"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，既有重阳赏菊的雅趣，又有</a:t>
            </a:r>
            <a:r>
              <a:rPr lang="zh-CN" sz="2400" b="1">
                <a:solidFill>
                  <a:srgbClr val="DB4804"/>
                </a:solidFill>
                <a:latin typeface="微软雅黑" panose="020B0503020204020204" pitchFamily="34" charset="-122"/>
                <a:ea typeface="微软雅黑" panose="020B0503020204020204" pitchFamily="34" charset="-122"/>
                <a:cs typeface="微软雅黑" panose="020B0503020204020204" pitchFamily="34" charset="-122"/>
              </a:rPr>
              <a:t>庆贺革命胜利</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的意味。</a:t>
            </a:r>
            <a:endParaRPr lang="zh-CN" altLang="en-US"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P spid="100" grpId="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a:solidFill>
                    <a:srgbClr val="118B3B"/>
                  </a:solidFill>
                  <a:latin typeface="微软雅黑" panose="020B0503020204020204" pitchFamily="34" charset="-122"/>
                  <a:ea typeface="微软雅黑" panose="020B0503020204020204" pitchFamily="34" charset="-122"/>
                  <a:sym typeface="+mn-ea"/>
                </a:rPr>
                <a:t>3 </a:t>
              </a:r>
              <a:r>
                <a:rPr lang="zh-CN" altLang="en-GB" sz="3200" b="1" dirty="0">
                  <a:solidFill>
                    <a:srgbClr val="118B3B"/>
                  </a:solidFill>
                  <a:latin typeface="微软雅黑" panose="020B0503020204020204" pitchFamily="34" charset="-122"/>
                  <a:ea typeface="微软雅黑" panose="020B0503020204020204" pitchFamily="34" charset="-122"/>
                  <a:sym typeface="+mn-ea"/>
                </a:rPr>
                <a:t>弘扬优秀文化</a:t>
              </a:r>
              <a:r>
                <a:rPr lang="en-US" altLang="zh-CN" sz="3200" b="1" dirty="0">
                  <a:solidFill>
                    <a:srgbClr val="118B3B"/>
                  </a:solidFill>
                  <a:latin typeface="微软雅黑" panose="020B0503020204020204" pitchFamily="34" charset="-122"/>
                  <a:ea typeface="微软雅黑" panose="020B0503020204020204" pitchFamily="34" charset="-122"/>
                  <a:sym typeface="+mn-ea"/>
                </a:rPr>
                <a:t> </a:t>
              </a:r>
              <a:r>
                <a:rPr lang="zh-CN" altLang="en-US" sz="3200" b="1" dirty="0">
                  <a:solidFill>
                    <a:srgbClr val="118B3B"/>
                  </a:solidFill>
                  <a:latin typeface="微软雅黑" panose="020B0503020204020204" pitchFamily="34" charset="-122"/>
                  <a:ea typeface="微软雅黑" panose="020B0503020204020204" pitchFamily="34" charset="-122"/>
                  <a:sym typeface="+mn-ea"/>
                </a:rPr>
                <a:t>践行立德树人</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589135" y="-187325"/>
            <a:ext cx="3180715" cy="1936750"/>
          </a:xfrm>
          <a:prstGeom prst="rect">
            <a:avLst/>
          </a:prstGeom>
        </p:spPr>
      </p:pic>
      <p:grpSp>
        <p:nvGrpSpPr>
          <p:cNvPr id="51" name="组合 50"/>
          <p:cNvGrpSpPr/>
          <p:nvPr>
            <p:custDataLst>
              <p:tags r:id="rId11"/>
            </p:custDataLst>
          </p:nvPr>
        </p:nvGrpSpPr>
        <p:grpSpPr>
          <a:xfrm>
            <a:off x="2077683" y="3012204"/>
            <a:ext cx="77804" cy="1081863"/>
            <a:chOff x="2563325" y="3120190"/>
            <a:chExt cx="77804" cy="1081862"/>
          </a:xfrm>
        </p:grpSpPr>
        <p:sp>
          <p:nvSpPr>
            <p:cNvPr id="52" name="椭圆 51"/>
            <p:cNvSpPr/>
            <p:nvPr>
              <p:custDataLst>
                <p:tags r:id="rId12"/>
              </p:custDataLst>
            </p:nvPr>
          </p:nvSpPr>
          <p:spPr>
            <a:xfrm>
              <a:off x="2563325" y="3120190"/>
              <a:ext cx="77804" cy="77804"/>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cxnSp>
          <p:nvCxnSpPr>
            <p:cNvPr id="53" name="直接连接符 52"/>
            <p:cNvCxnSpPr>
              <a:stCxn id="52" idx="4"/>
            </p:cNvCxnSpPr>
            <p:nvPr>
              <p:custDataLst>
                <p:tags r:id="rId13"/>
              </p:custDataLst>
            </p:nvPr>
          </p:nvCxnSpPr>
          <p:spPr>
            <a:xfrm>
              <a:off x="2602227" y="3197994"/>
              <a:ext cx="1" cy="985736"/>
            </a:xfrm>
            <a:prstGeom prst="line">
              <a:avLst/>
            </a:prstGeom>
            <a:ln w="19050">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54" name="椭圆 53"/>
            <p:cNvSpPr/>
            <p:nvPr>
              <p:custDataLst>
                <p:tags r:id="rId14"/>
              </p:custDataLst>
            </p:nvPr>
          </p:nvSpPr>
          <p:spPr>
            <a:xfrm>
              <a:off x="2563325" y="4124248"/>
              <a:ext cx="77804" cy="77804"/>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grpSp>
      <p:grpSp>
        <p:nvGrpSpPr>
          <p:cNvPr id="55" name="组合 54"/>
          <p:cNvGrpSpPr/>
          <p:nvPr>
            <p:custDataLst>
              <p:tags r:id="rId15"/>
            </p:custDataLst>
          </p:nvPr>
        </p:nvGrpSpPr>
        <p:grpSpPr>
          <a:xfrm>
            <a:off x="1388186" y="1806310"/>
            <a:ext cx="1459345" cy="1459345"/>
            <a:chOff x="4179570" y="1588770"/>
            <a:chExt cx="2735580" cy="2735580"/>
          </a:xfrm>
        </p:grpSpPr>
        <p:sp>
          <p:nvSpPr>
            <p:cNvPr id="56" name="椭圆 55"/>
            <p:cNvSpPr/>
            <p:nvPr>
              <p:custDataLst>
                <p:tags r:id="rId16"/>
              </p:custDataLst>
            </p:nvPr>
          </p:nvSpPr>
          <p:spPr>
            <a:xfrm>
              <a:off x="4179570" y="1588770"/>
              <a:ext cx="2735580" cy="2735580"/>
            </a:xfrm>
            <a:prstGeom prst="ellipse">
              <a:avLst/>
            </a:prstGeom>
            <a:gradFill flip="none" rotWithShape="1">
              <a:gsLst>
                <a:gs pos="0">
                  <a:schemeClr val="bg1">
                    <a:lumMod val="85000"/>
                  </a:schemeClr>
                </a:gs>
                <a:gs pos="100000">
                  <a:schemeClr val="bg1">
                    <a:lumMod val="95000"/>
                  </a:schemeClr>
                </a:gs>
              </a:gsLst>
              <a:lin ang="2700000" scaled="1"/>
              <a:tileRect/>
            </a:gradFill>
            <a:ln w="25400">
              <a:gradFill flip="none" rotWithShape="1">
                <a:gsLst>
                  <a:gs pos="0">
                    <a:schemeClr val="bg1">
                      <a:lumMod val="75000"/>
                    </a:schemeClr>
                  </a:gs>
                  <a:gs pos="100000">
                    <a:schemeClr val="bg1"/>
                  </a:gs>
                </a:gsLst>
                <a:lin ang="2700000" scaled="1"/>
                <a:tileRect/>
              </a:gradFill>
            </a:ln>
            <a:effectLst>
              <a:innerShdw blurRad="165100" dist="635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sp>
          <p:nvSpPr>
            <p:cNvPr id="57" name="椭圆 56"/>
            <p:cNvSpPr/>
            <p:nvPr>
              <p:custDataLst>
                <p:tags r:id="rId17"/>
              </p:custDataLst>
            </p:nvPr>
          </p:nvSpPr>
          <p:spPr>
            <a:xfrm>
              <a:off x="4574903" y="1984103"/>
              <a:ext cx="1944914" cy="1944914"/>
            </a:xfrm>
            <a:prstGeom prst="ellipse">
              <a:avLst/>
            </a:prstGeom>
            <a:solidFill>
              <a:srgbClr val="E2E2E2"/>
            </a:solidFill>
            <a:ln w="19050">
              <a:gradFill flip="none" rotWithShape="1">
                <a:gsLst>
                  <a:gs pos="0">
                    <a:schemeClr val="bg1"/>
                  </a:gs>
                  <a:gs pos="100000">
                    <a:schemeClr val="bg1">
                      <a:lumMod val="75000"/>
                    </a:schemeClr>
                  </a:gs>
                </a:gsLst>
                <a:lin ang="2700000" scaled="1"/>
                <a:tileRect/>
              </a:gradFill>
            </a:ln>
            <a:effectLst>
              <a:outerShdw blurRad="127000" dist="50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grpSp>
      <p:sp>
        <p:nvSpPr>
          <p:cNvPr id="58" name="文本框 18"/>
          <p:cNvSpPr txBox="1"/>
          <p:nvPr>
            <p:custDataLst>
              <p:tags r:id="rId18"/>
            </p:custDataLst>
          </p:nvPr>
        </p:nvSpPr>
        <p:spPr>
          <a:xfrm>
            <a:off x="1692293" y="2177303"/>
            <a:ext cx="848591" cy="707886"/>
          </a:xfrm>
          <a:prstGeom prst="rect">
            <a:avLst/>
          </a:prstGeom>
          <a:noFill/>
        </p:spPr>
        <p:txBody>
          <a:bodyPr wrap="square" lIns="91440" tIns="45720" rIns="91440" bIns="45720" rtlCol="0">
            <a:spAutoFit/>
          </a:bodyPr>
          <a:p>
            <a:pPr algn="ctr"/>
            <a:r>
              <a:rPr lang="en-US" altLang="zh-CN" sz="4000" dirty="0">
                <a:solidFill>
                  <a:srgbClr val="90CE4F"/>
                </a:solidFill>
                <a:latin typeface="Impact" panose="020B0806030902050204" pitchFamily="34" charset="0"/>
              </a:rPr>
              <a:t>01</a:t>
            </a:r>
            <a:endParaRPr lang="zh-CN" altLang="en-US" sz="4000" dirty="0">
              <a:solidFill>
                <a:srgbClr val="90CE4F"/>
              </a:solidFill>
              <a:latin typeface="Impact" panose="020B0806030902050204" pitchFamily="34" charset="0"/>
            </a:endParaRPr>
          </a:p>
        </p:txBody>
      </p:sp>
      <p:grpSp>
        <p:nvGrpSpPr>
          <p:cNvPr id="59" name="Group 4"/>
          <p:cNvGrpSpPr>
            <a:grpSpLocks noChangeAspect="1"/>
          </p:cNvGrpSpPr>
          <p:nvPr>
            <p:custDataLst>
              <p:tags r:id="rId19"/>
            </p:custDataLst>
          </p:nvPr>
        </p:nvGrpSpPr>
        <p:grpSpPr bwMode="auto">
          <a:xfrm>
            <a:off x="1906292" y="4189193"/>
            <a:ext cx="420587" cy="492879"/>
            <a:chOff x="1776" y="1776"/>
            <a:chExt cx="64" cy="75"/>
          </a:xfrm>
          <a:solidFill>
            <a:srgbClr val="90CE4F"/>
          </a:solidFill>
          <a:effectLst/>
        </p:grpSpPr>
        <p:sp>
          <p:nvSpPr>
            <p:cNvPr id="60" name="Freeform 5"/>
            <p:cNvSpPr/>
            <p:nvPr>
              <p:custDataLst>
                <p:tags r:id="rId20"/>
              </p:custDataLst>
            </p:nvPr>
          </p:nvSpPr>
          <p:spPr bwMode="auto">
            <a:xfrm>
              <a:off x="1795" y="1779"/>
              <a:ext cx="29" cy="26"/>
            </a:xfrm>
            <a:custGeom>
              <a:avLst/>
              <a:gdLst>
                <a:gd name="T0" fmla="*/ 5 w 11"/>
                <a:gd name="T1" fmla="*/ 10 h 10"/>
                <a:gd name="T2" fmla="*/ 5 w 11"/>
                <a:gd name="T3" fmla="*/ 10 h 10"/>
                <a:gd name="T4" fmla="*/ 11 w 11"/>
                <a:gd name="T5" fmla="*/ 5 h 10"/>
                <a:gd name="T6" fmla="*/ 5 w 11"/>
                <a:gd name="T7" fmla="*/ 0 h 10"/>
                <a:gd name="T8" fmla="*/ 5 w 11"/>
                <a:gd name="T9" fmla="*/ 0 h 10"/>
                <a:gd name="T10" fmla="*/ 0 w 11"/>
                <a:gd name="T11" fmla="*/ 5 h 10"/>
                <a:gd name="T12" fmla="*/ 5 w 11"/>
                <a:gd name="T13" fmla="*/ 10 h 10"/>
              </a:gdLst>
              <a:ahLst/>
              <a:cxnLst>
                <a:cxn ang="0">
                  <a:pos x="T0" y="T1"/>
                </a:cxn>
                <a:cxn ang="0">
                  <a:pos x="T2" y="T3"/>
                </a:cxn>
                <a:cxn ang="0">
                  <a:pos x="T4" y="T5"/>
                </a:cxn>
                <a:cxn ang="0">
                  <a:pos x="T6" y="T7"/>
                </a:cxn>
                <a:cxn ang="0">
                  <a:pos x="T8" y="T9"/>
                </a:cxn>
                <a:cxn ang="0">
                  <a:pos x="T10" y="T11"/>
                </a:cxn>
                <a:cxn ang="0">
                  <a:pos x="T12" y="T13"/>
                </a:cxn>
              </a:cxnLst>
              <a:rect l="0" t="0" r="r" b="b"/>
              <a:pathLst>
                <a:path w="11" h="10">
                  <a:moveTo>
                    <a:pt x="5" y="10"/>
                  </a:moveTo>
                  <a:cubicBezTo>
                    <a:pt x="5" y="10"/>
                    <a:pt x="5" y="10"/>
                    <a:pt x="5" y="10"/>
                  </a:cubicBezTo>
                  <a:cubicBezTo>
                    <a:pt x="8" y="10"/>
                    <a:pt x="11" y="8"/>
                    <a:pt x="11" y="5"/>
                  </a:cubicBezTo>
                  <a:cubicBezTo>
                    <a:pt x="11" y="2"/>
                    <a:pt x="8" y="0"/>
                    <a:pt x="5" y="0"/>
                  </a:cubicBezTo>
                  <a:cubicBezTo>
                    <a:pt x="5" y="0"/>
                    <a:pt x="5" y="0"/>
                    <a:pt x="5" y="0"/>
                  </a:cubicBezTo>
                  <a:cubicBezTo>
                    <a:pt x="2" y="1"/>
                    <a:pt x="0" y="3"/>
                    <a:pt x="0" y="5"/>
                  </a:cubicBezTo>
                  <a:cubicBezTo>
                    <a:pt x="0" y="8"/>
                    <a:pt x="2" y="10"/>
                    <a:pt x="5"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sp>
          <p:nvSpPr>
            <p:cNvPr id="61" name="Freeform 6"/>
            <p:cNvSpPr/>
            <p:nvPr>
              <p:custDataLst>
                <p:tags r:id="rId21"/>
              </p:custDataLst>
            </p:nvPr>
          </p:nvSpPr>
          <p:spPr bwMode="auto">
            <a:xfrm>
              <a:off x="1776" y="1810"/>
              <a:ext cx="64" cy="41"/>
            </a:xfrm>
            <a:custGeom>
              <a:avLst/>
              <a:gdLst>
                <a:gd name="T0" fmla="*/ 23 w 24"/>
                <a:gd name="T1" fmla="*/ 3 h 16"/>
                <a:gd name="T2" fmla="*/ 19 w 24"/>
                <a:gd name="T3" fmla="*/ 0 h 16"/>
                <a:gd name="T4" fmla="*/ 19 w 24"/>
                <a:gd name="T5" fmla="*/ 0 h 16"/>
                <a:gd name="T6" fmla="*/ 17 w 24"/>
                <a:gd name="T7" fmla="*/ 0 h 16"/>
                <a:gd name="T8" fmla="*/ 15 w 24"/>
                <a:gd name="T9" fmla="*/ 5 h 16"/>
                <a:gd name="T10" fmla="*/ 12 w 24"/>
                <a:gd name="T11" fmla="*/ 11 h 16"/>
                <a:gd name="T12" fmla="*/ 14 w 24"/>
                <a:gd name="T13" fmla="*/ 7 h 16"/>
                <a:gd name="T14" fmla="*/ 13 w 24"/>
                <a:gd name="T15" fmla="*/ 1 h 16"/>
                <a:gd name="T16" fmla="*/ 13 w 24"/>
                <a:gd name="T17" fmla="*/ 1 h 16"/>
                <a:gd name="T18" fmla="*/ 12 w 24"/>
                <a:gd name="T19" fmla="*/ 0 h 16"/>
                <a:gd name="T20" fmla="*/ 12 w 24"/>
                <a:gd name="T21" fmla="*/ 0 h 16"/>
                <a:gd name="T22" fmla="*/ 12 w 24"/>
                <a:gd name="T23" fmla="*/ 1 h 16"/>
                <a:gd name="T24" fmla="*/ 12 w 24"/>
                <a:gd name="T25" fmla="*/ 1 h 16"/>
                <a:gd name="T26" fmla="*/ 11 w 24"/>
                <a:gd name="T27" fmla="*/ 7 h 16"/>
                <a:gd name="T28" fmla="*/ 10 w 24"/>
                <a:gd name="T29" fmla="*/ 5 h 16"/>
                <a:gd name="T30" fmla="*/ 8 w 24"/>
                <a:gd name="T31" fmla="*/ 0 h 16"/>
                <a:gd name="T32" fmla="*/ 5 w 24"/>
                <a:gd name="T33" fmla="*/ 0 h 16"/>
                <a:gd name="T34" fmla="*/ 5 w 24"/>
                <a:gd name="T35" fmla="*/ 0 h 16"/>
                <a:gd name="T36" fmla="*/ 1 w 24"/>
                <a:gd name="T37" fmla="*/ 3 h 16"/>
                <a:gd name="T38" fmla="*/ 0 w 24"/>
                <a:gd name="T39" fmla="*/ 16 h 16"/>
                <a:gd name="T40" fmla="*/ 4 w 24"/>
                <a:gd name="T41" fmla="*/ 16 h 16"/>
                <a:gd name="T42" fmla="*/ 4 w 24"/>
                <a:gd name="T43" fmla="*/ 6 h 16"/>
                <a:gd name="T44" fmla="*/ 5 w 24"/>
                <a:gd name="T45" fmla="*/ 6 h 16"/>
                <a:gd name="T46" fmla="*/ 5 w 24"/>
                <a:gd name="T47" fmla="*/ 16 h 16"/>
                <a:gd name="T48" fmla="*/ 12 w 24"/>
                <a:gd name="T49" fmla="*/ 16 h 16"/>
                <a:gd name="T50" fmla="*/ 19 w 24"/>
                <a:gd name="T51" fmla="*/ 16 h 16"/>
                <a:gd name="T52" fmla="*/ 19 w 24"/>
                <a:gd name="T53" fmla="*/ 6 h 16"/>
                <a:gd name="T54" fmla="*/ 19 w 24"/>
                <a:gd name="T55" fmla="*/ 6 h 16"/>
                <a:gd name="T56" fmla="*/ 20 w 24"/>
                <a:gd name="T57" fmla="*/ 6 h 16"/>
                <a:gd name="T58" fmla="*/ 20 w 24"/>
                <a:gd name="T59" fmla="*/ 16 h 16"/>
                <a:gd name="T60" fmla="*/ 23 w 24"/>
                <a:gd name="T61" fmla="*/ 16 h 16"/>
                <a:gd name="T62" fmla="*/ 23 w 24"/>
                <a:gd name="T6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 h="16">
                  <a:moveTo>
                    <a:pt x="23" y="3"/>
                  </a:moveTo>
                  <a:cubicBezTo>
                    <a:pt x="22" y="1"/>
                    <a:pt x="20" y="0"/>
                    <a:pt x="19" y="0"/>
                  </a:cubicBezTo>
                  <a:cubicBezTo>
                    <a:pt x="19" y="0"/>
                    <a:pt x="19" y="0"/>
                    <a:pt x="19" y="0"/>
                  </a:cubicBezTo>
                  <a:cubicBezTo>
                    <a:pt x="17" y="0"/>
                    <a:pt x="17" y="0"/>
                    <a:pt x="17" y="0"/>
                  </a:cubicBezTo>
                  <a:cubicBezTo>
                    <a:pt x="15" y="5"/>
                    <a:pt x="15" y="5"/>
                    <a:pt x="15" y="5"/>
                  </a:cubicBezTo>
                  <a:cubicBezTo>
                    <a:pt x="12" y="11"/>
                    <a:pt x="12" y="11"/>
                    <a:pt x="12" y="11"/>
                  </a:cubicBezTo>
                  <a:cubicBezTo>
                    <a:pt x="14" y="7"/>
                    <a:pt x="14" y="7"/>
                    <a:pt x="14" y="7"/>
                  </a:cubicBezTo>
                  <a:cubicBezTo>
                    <a:pt x="13" y="1"/>
                    <a:pt x="13" y="1"/>
                    <a:pt x="13" y="1"/>
                  </a:cubicBezTo>
                  <a:cubicBezTo>
                    <a:pt x="13" y="1"/>
                    <a:pt x="13" y="1"/>
                    <a:pt x="13" y="1"/>
                  </a:cubicBezTo>
                  <a:cubicBezTo>
                    <a:pt x="13" y="0"/>
                    <a:pt x="13" y="0"/>
                    <a:pt x="12" y="0"/>
                  </a:cubicBezTo>
                  <a:cubicBezTo>
                    <a:pt x="12" y="0"/>
                    <a:pt x="12" y="0"/>
                    <a:pt x="12" y="0"/>
                  </a:cubicBezTo>
                  <a:cubicBezTo>
                    <a:pt x="12" y="0"/>
                    <a:pt x="12" y="0"/>
                    <a:pt x="12" y="1"/>
                  </a:cubicBezTo>
                  <a:cubicBezTo>
                    <a:pt x="12" y="1"/>
                    <a:pt x="12" y="1"/>
                    <a:pt x="12" y="1"/>
                  </a:cubicBezTo>
                  <a:cubicBezTo>
                    <a:pt x="11" y="7"/>
                    <a:pt x="11" y="7"/>
                    <a:pt x="11" y="7"/>
                  </a:cubicBezTo>
                  <a:cubicBezTo>
                    <a:pt x="10" y="5"/>
                    <a:pt x="10" y="5"/>
                    <a:pt x="10" y="5"/>
                  </a:cubicBezTo>
                  <a:cubicBezTo>
                    <a:pt x="8" y="0"/>
                    <a:pt x="8" y="0"/>
                    <a:pt x="8" y="0"/>
                  </a:cubicBezTo>
                  <a:cubicBezTo>
                    <a:pt x="5" y="0"/>
                    <a:pt x="5" y="0"/>
                    <a:pt x="5" y="0"/>
                  </a:cubicBezTo>
                  <a:cubicBezTo>
                    <a:pt x="5" y="0"/>
                    <a:pt x="5" y="0"/>
                    <a:pt x="5" y="0"/>
                  </a:cubicBezTo>
                  <a:cubicBezTo>
                    <a:pt x="3" y="0"/>
                    <a:pt x="2" y="1"/>
                    <a:pt x="1" y="3"/>
                  </a:cubicBezTo>
                  <a:cubicBezTo>
                    <a:pt x="0" y="5"/>
                    <a:pt x="0" y="11"/>
                    <a:pt x="0" y="16"/>
                  </a:cubicBezTo>
                  <a:cubicBezTo>
                    <a:pt x="4" y="16"/>
                    <a:pt x="4" y="16"/>
                    <a:pt x="4" y="16"/>
                  </a:cubicBezTo>
                  <a:cubicBezTo>
                    <a:pt x="4" y="6"/>
                    <a:pt x="4" y="6"/>
                    <a:pt x="4" y="6"/>
                  </a:cubicBezTo>
                  <a:cubicBezTo>
                    <a:pt x="4" y="6"/>
                    <a:pt x="4" y="6"/>
                    <a:pt x="5" y="6"/>
                  </a:cubicBezTo>
                  <a:cubicBezTo>
                    <a:pt x="5" y="16"/>
                    <a:pt x="5" y="16"/>
                    <a:pt x="5" y="16"/>
                  </a:cubicBezTo>
                  <a:cubicBezTo>
                    <a:pt x="12" y="16"/>
                    <a:pt x="12" y="16"/>
                    <a:pt x="12" y="16"/>
                  </a:cubicBezTo>
                  <a:cubicBezTo>
                    <a:pt x="19" y="16"/>
                    <a:pt x="19" y="16"/>
                    <a:pt x="19" y="16"/>
                  </a:cubicBezTo>
                  <a:cubicBezTo>
                    <a:pt x="19" y="6"/>
                    <a:pt x="19" y="6"/>
                    <a:pt x="19" y="6"/>
                  </a:cubicBezTo>
                  <a:cubicBezTo>
                    <a:pt x="19" y="6"/>
                    <a:pt x="19" y="6"/>
                    <a:pt x="19" y="6"/>
                  </a:cubicBezTo>
                  <a:cubicBezTo>
                    <a:pt x="19" y="6"/>
                    <a:pt x="20" y="6"/>
                    <a:pt x="20" y="6"/>
                  </a:cubicBezTo>
                  <a:cubicBezTo>
                    <a:pt x="20" y="16"/>
                    <a:pt x="20" y="16"/>
                    <a:pt x="20" y="16"/>
                  </a:cubicBezTo>
                  <a:cubicBezTo>
                    <a:pt x="23" y="16"/>
                    <a:pt x="23" y="16"/>
                    <a:pt x="23" y="16"/>
                  </a:cubicBezTo>
                  <a:cubicBezTo>
                    <a:pt x="24" y="11"/>
                    <a:pt x="24" y="5"/>
                    <a:pt x="23"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sp>
          <p:nvSpPr>
            <p:cNvPr id="62" name="Freeform 7"/>
            <p:cNvSpPr/>
            <p:nvPr>
              <p:custDataLst>
                <p:tags r:id="rId22"/>
              </p:custDataLst>
            </p:nvPr>
          </p:nvSpPr>
          <p:spPr bwMode="auto">
            <a:xfrm>
              <a:off x="1795" y="1776"/>
              <a:ext cx="29" cy="26"/>
            </a:xfrm>
            <a:custGeom>
              <a:avLst/>
              <a:gdLst>
                <a:gd name="T0" fmla="*/ 5 w 11"/>
                <a:gd name="T1" fmla="*/ 10 h 10"/>
                <a:gd name="T2" fmla="*/ 5 w 11"/>
                <a:gd name="T3" fmla="*/ 10 h 10"/>
                <a:gd name="T4" fmla="*/ 11 w 11"/>
                <a:gd name="T5" fmla="*/ 5 h 10"/>
                <a:gd name="T6" fmla="*/ 5 w 11"/>
                <a:gd name="T7" fmla="*/ 0 h 10"/>
                <a:gd name="T8" fmla="*/ 5 w 11"/>
                <a:gd name="T9" fmla="*/ 0 h 10"/>
                <a:gd name="T10" fmla="*/ 0 w 11"/>
                <a:gd name="T11" fmla="*/ 5 h 10"/>
                <a:gd name="T12" fmla="*/ 5 w 11"/>
                <a:gd name="T13" fmla="*/ 10 h 10"/>
              </a:gdLst>
              <a:ahLst/>
              <a:cxnLst>
                <a:cxn ang="0">
                  <a:pos x="T0" y="T1"/>
                </a:cxn>
                <a:cxn ang="0">
                  <a:pos x="T2" y="T3"/>
                </a:cxn>
                <a:cxn ang="0">
                  <a:pos x="T4" y="T5"/>
                </a:cxn>
                <a:cxn ang="0">
                  <a:pos x="T6" y="T7"/>
                </a:cxn>
                <a:cxn ang="0">
                  <a:pos x="T8" y="T9"/>
                </a:cxn>
                <a:cxn ang="0">
                  <a:pos x="T10" y="T11"/>
                </a:cxn>
                <a:cxn ang="0">
                  <a:pos x="T12" y="T13"/>
                </a:cxn>
              </a:cxnLst>
              <a:rect l="0" t="0" r="r" b="b"/>
              <a:pathLst>
                <a:path w="11" h="10">
                  <a:moveTo>
                    <a:pt x="5" y="10"/>
                  </a:moveTo>
                  <a:cubicBezTo>
                    <a:pt x="5" y="10"/>
                    <a:pt x="5" y="10"/>
                    <a:pt x="5" y="10"/>
                  </a:cubicBezTo>
                  <a:cubicBezTo>
                    <a:pt x="8" y="10"/>
                    <a:pt x="11" y="8"/>
                    <a:pt x="11" y="5"/>
                  </a:cubicBezTo>
                  <a:cubicBezTo>
                    <a:pt x="11" y="2"/>
                    <a:pt x="8" y="0"/>
                    <a:pt x="5" y="0"/>
                  </a:cubicBezTo>
                  <a:cubicBezTo>
                    <a:pt x="5" y="0"/>
                    <a:pt x="5" y="0"/>
                    <a:pt x="5" y="0"/>
                  </a:cubicBezTo>
                  <a:cubicBezTo>
                    <a:pt x="2" y="1"/>
                    <a:pt x="0" y="3"/>
                    <a:pt x="0" y="5"/>
                  </a:cubicBezTo>
                  <a:cubicBezTo>
                    <a:pt x="0" y="8"/>
                    <a:pt x="2" y="10"/>
                    <a:pt x="5"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sp>
          <p:nvSpPr>
            <p:cNvPr id="63" name="Freeform 8"/>
            <p:cNvSpPr/>
            <p:nvPr>
              <p:custDataLst>
                <p:tags r:id="rId23"/>
              </p:custDataLst>
            </p:nvPr>
          </p:nvSpPr>
          <p:spPr bwMode="auto">
            <a:xfrm>
              <a:off x="1776" y="1807"/>
              <a:ext cx="64" cy="42"/>
            </a:xfrm>
            <a:custGeom>
              <a:avLst/>
              <a:gdLst>
                <a:gd name="T0" fmla="*/ 23 w 24"/>
                <a:gd name="T1" fmla="*/ 3 h 16"/>
                <a:gd name="T2" fmla="*/ 19 w 24"/>
                <a:gd name="T3" fmla="*/ 0 h 16"/>
                <a:gd name="T4" fmla="*/ 19 w 24"/>
                <a:gd name="T5" fmla="*/ 0 h 16"/>
                <a:gd name="T6" fmla="*/ 17 w 24"/>
                <a:gd name="T7" fmla="*/ 0 h 16"/>
                <a:gd name="T8" fmla="*/ 15 w 24"/>
                <a:gd name="T9" fmla="*/ 5 h 16"/>
                <a:gd name="T10" fmla="*/ 12 w 24"/>
                <a:gd name="T11" fmla="*/ 11 h 16"/>
                <a:gd name="T12" fmla="*/ 14 w 24"/>
                <a:gd name="T13" fmla="*/ 7 h 16"/>
                <a:gd name="T14" fmla="*/ 13 w 24"/>
                <a:gd name="T15" fmla="*/ 1 h 16"/>
                <a:gd name="T16" fmla="*/ 13 w 24"/>
                <a:gd name="T17" fmla="*/ 1 h 16"/>
                <a:gd name="T18" fmla="*/ 12 w 24"/>
                <a:gd name="T19" fmla="*/ 0 h 16"/>
                <a:gd name="T20" fmla="*/ 12 w 24"/>
                <a:gd name="T21" fmla="*/ 0 h 16"/>
                <a:gd name="T22" fmla="*/ 12 w 24"/>
                <a:gd name="T23" fmla="*/ 1 h 16"/>
                <a:gd name="T24" fmla="*/ 12 w 24"/>
                <a:gd name="T25" fmla="*/ 1 h 16"/>
                <a:gd name="T26" fmla="*/ 11 w 24"/>
                <a:gd name="T27" fmla="*/ 7 h 16"/>
                <a:gd name="T28" fmla="*/ 10 w 24"/>
                <a:gd name="T29" fmla="*/ 5 h 16"/>
                <a:gd name="T30" fmla="*/ 8 w 24"/>
                <a:gd name="T31" fmla="*/ 0 h 16"/>
                <a:gd name="T32" fmla="*/ 5 w 24"/>
                <a:gd name="T33" fmla="*/ 0 h 16"/>
                <a:gd name="T34" fmla="*/ 5 w 24"/>
                <a:gd name="T35" fmla="*/ 0 h 16"/>
                <a:gd name="T36" fmla="*/ 1 w 24"/>
                <a:gd name="T37" fmla="*/ 3 h 16"/>
                <a:gd name="T38" fmla="*/ 0 w 24"/>
                <a:gd name="T39" fmla="*/ 16 h 16"/>
                <a:gd name="T40" fmla="*/ 4 w 24"/>
                <a:gd name="T41" fmla="*/ 16 h 16"/>
                <a:gd name="T42" fmla="*/ 4 w 24"/>
                <a:gd name="T43" fmla="*/ 6 h 16"/>
                <a:gd name="T44" fmla="*/ 5 w 24"/>
                <a:gd name="T45" fmla="*/ 6 h 16"/>
                <a:gd name="T46" fmla="*/ 5 w 24"/>
                <a:gd name="T47" fmla="*/ 16 h 16"/>
                <a:gd name="T48" fmla="*/ 12 w 24"/>
                <a:gd name="T49" fmla="*/ 16 h 16"/>
                <a:gd name="T50" fmla="*/ 19 w 24"/>
                <a:gd name="T51" fmla="*/ 16 h 16"/>
                <a:gd name="T52" fmla="*/ 19 w 24"/>
                <a:gd name="T53" fmla="*/ 6 h 16"/>
                <a:gd name="T54" fmla="*/ 19 w 24"/>
                <a:gd name="T55" fmla="*/ 6 h 16"/>
                <a:gd name="T56" fmla="*/ 20 w 24"/>
                <a:gd name="T57" fmla="*/ 6 h 16"/>
                <a:gd name="T58" fmla="*/ 20 w 24"/>
                <a:gd name="T59" fmla="*/ 16 h 16"/>
                <a:gd name="T60" fmla="*/ 23 w 24"/>
                <a:gd name="T61" fmla="*/ 16 h 16"/>
                <a:gd name="T62" fmla="*/ 23 w 24"/>
                <a:gd name="T6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 h="16">
                  <a:moveTo>
                    <a:pt x="23" y="3"/>
                  </a:moveTo>
                  <a:cubicBezTo>
                    <a:pt x="22" y="1"/>
                    <a:pt x="20" y="0"/>
                    <a:pt x="19" y="0"/>
                  </a:cubicBezTo>
                  <a:cubicBezTo>
                    <a:pt x="19" y="0"/>
                    <a:pt x="19" y="0"/>
                    <a:pt x="19" y="0"/>
                  </a:cubicBezTo>
                  <a:cubicBezTo>
                    <a:pt x="17" y="0"/>
                    <a:pt x="17" y="0"/>
                    <a:pt x="17" y="0"/>
                  </a:cubicBezTo>
                  <a:cubicBezTo>
                    <a:pt x="15" y="5"/>
                    <a:pt x="15" y="5"/>
                    <a:pt x="15" y="5"/>
                  </a:cubicBezTo>
                  <a:cubicBezTo>
                    <a:pt x="12" y="11"/>
                    <a:pt x="12" y="11"/>
                    <a:pt x="12" y="11"/>
                  </a:cubicBezTo>
                  <a:cubicBezTo>
                    <a:pt x="14" y="7"/>
                    <a:pt x="14" y="7"/>
                    <a:pt x="14" y="7"/>
                  </a:cubicBezTo>
                  <a:cubicBezTo>
                    <a:pt x="13" y="1"/>
                    <a:pt x="13" y="1"/>
                    <a:pt x="13" y="1"/>
                  </a:cubicBezTo>
                  <a:cubicBezTo>
                    <a:pt x="13" y="1"/>
                    <a:pt x="13" y="1"/>
                    <a:pt x="13" y="1"/>
                  </a:cubicBezTo>
                  <a:cubicBezTo>
                    <a:pt x="13" y="0"/>
                    <a:pt x="13" y="0"/>
                    <a:pt x="12" y="0"/>
                  </a:cubicBezTo>
                  <a:cubicBezTo>
                    <a:pt x="12" y="0"/>
                    <a:pt x="12" y="0"/>
                    <a:pt x="12" y="0"/>
                  </a:cubicBezTo>
                  <a:cubicBezTo>
                    <a:pt x="12" y="0"/>
                    <a:pt x="12" y="0"/>
                    <a:pt x="12" y="1"/>
                  </a:cubicBezTo>
                  <a:cubicBezTo>
                    <a:pt x="12" y="1"/>
                    <a:pt x="12" y="1"/>
                    <a:pt x="12" y="1"/>
                  </a:cubicBezTo>
                  <a:cubicBezTo>
                    <a:pt x="11" y="7"/>
                    <a:pt x="11" y="7"/>
                    <a:pt x="11" y="7"/>
                  </a:cubicBezTo>
                  <a:cubicBezTo>
                    <a:pt x="10" y="5"/>
                    <a:pt x="10" y="5"/>
                    <a:pt x="10" y="5"/>
                  </a:cubicBezTo>
                  <a:cubicBezTo>
                    <a:pt x="8" y="0"/>
                    <a:pt x="8" y="0"/>
                    <a:pt x="8" y="0"/>
                  </a:cubicBezTo>
                  <a:cubicBezTo>
                    <a:pt x="5" y="0"/>
                    <a:pt x="5" y="0"/>
                    <a:pt x="5" y="0"/>
                  </a:cubicBezTo>
                  <a:cubicBezTo>
                    <a:pt x="5" y="0"/>
                    <a:pt x="5" y="0"/>
                    <a:pt x="5" y="0"/>
                  </a:cubicBezTo>
                  <a:cubicBezTo>
                    <a:pt x="3" y="0"/>
                    <a:pt x="2" y="1"/>
                    <a:pt x="1" y="3"/>
                  </a:cubicBezTo>
                  <a:cubicBezTo>
                    <a:pt x="0" y="5"/>
                    <a:pt x="0" y="11"/>
                    <a:pt x="0" y="16"/>
                  </a:cubicBezTo>
                  <a:cubicBezTo>
                    <a:pt x="4" y="16"/>
                    <a:pt x="4" y="16"/>
                    <a:pt x="4" y="16"/>
                  </a:cubicBezTo>
                  <a:cubicBezTo>
                    <a:pt x="4" y="6"/>
                    <a:pt x="4" y="6"/>
                    <a:pt x="4" y="6"/>
                  </a:cubicBezTo>
                  <a:cubicBezTo>
                    <a:pt x="4" y="6"/>
                    <a:pt x="4" y="6"/>
                    <a:pt x="5" y="6"/>
                  </a:cubicBezTo>
                  <a:cubicBezTo>
                    <a:pt x="5" y="16"/>
                    <a:pt x="5" y="16"/>
                    <a:pt x="5" y="16"/>
                  </a:cubicBezTo>
                  <a:cubicBezTo>
                    <a:pt x="12" y="16"/>
                    <a:pt x="12" y="16"/>
                    <a:pt x="12" y="16"/>
                  </a:cubicBezTo>
                  <a:cubicBezTo>
                    <a:pt x="19" y="16"/>
                    <a:pt x="19" y="16"/>
                    <a:pt x="19" y="16"/>
                  </a:cubicBezTo>
                  <a:cubicBezTo>
                    <a:pt x="19" y="6"/>
                    <a:pt x="19" y="6"/>
                    <a:pt x="19" y="6"/>
                  </a:cubicBezTo>
                  <a:cubicBezTo>
                    <a:pt x="19" y="6"/>
                    <a:pt x="19" y="6"/>
                    <a:pt x="19" y="6"/>
                  </a:cubicBezTo>
                  <a:cubicBezTo>
                    <a:pt x="19" y="6"/>
                    <a:pt x="20" y="6"/>
                    <a:pt x="20" y="6"/>
                  </a:cubicBezTo>
                  <a:cubicBezTo>
                    <a:pt x="20" y="16"/>
                    <a:pt x="20" y="16"/>
                    <a:pt x="20" y="16"/>
                  </a:cubicBezTo>
                  <a:cubicBezTo>
                    <a:pt x="23" y="16"/>
                    <a:pt x="23" y="16"/>
                    <a:pt x="23" y="16"/>
                  </a:cubicBezTo>
                  <a:cubicBezTo>
                    <a:pt x="24" y="11"/>
                    <a:pt x="24" y="5"/>
                    <a:pt x="23"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grpSp>
      <p:grpSp>
        <p:nvGrpSpPr>
          <p:cNvPr id="79" name="组合 78"/>
          <p:cNvGrpSpPr/>
          <p:nvPr>
            <p:custDataLst>
              <p:tags r:id="rId24"/>
            </p:custDataLst>
          </p:nvPr>
        </p:nvGrpSpPr>
        <p:grpSpPr>
          <a:xfrm>
            <a:off x="5865136" y="2977279"/>
            <a:ext cx="77804" cy="1081863"/>
            <a:chOff x="2563325" y="3120190"/>
            <a:chExt cx="77804" cy="1081862"/>
          </a:xfrm>
        </p:grpSpPr>
        <p:sp>
          <p:nvSpPr>
            <p:cNvPr id="80" name="椭圆 79"/>
            <p:cNvSpPr/>
            <p:nvPr>
              <p:custDataLst>
                <p:tags r:id="rId25"/>
              </p:custDataLst>
            </p:nvPr>
          </p:nvSpPr>
          <p:spPr>
            <a:xfrm>
              <a:off x="2563325" y="3120190"/>
              <a:ext cx="77804" cy="77804"/>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cxnSp>
          <p:nvCxnSpPr>
            <p:cNvPr id="81" name="直接连接符 80"/>
            <p:cNvCxnSpPr>
              <a:stCxn id="80" idx="4"/>
            </p:cNvCxnSpPr>
            <p:nvPr>
              <p:custDataLst>
                <p:tags r:id="rId26"/>
              </p:custDataLst>
            </p:nvPr>
          </p:nvCxnSpPr>
          <p:spPr>
            <a:xfrm>
              <a:off x="2602227" y="3197994"/>
              <a:ext cx="1" cy="985736"/>
            </a:xfrm>
            <a:prstGeom prst="line">
              <a:avLst/>
            </a:prstGeom>
            <a:ln w="19050">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82" name="椭圆 81"/>
            <p:cNvSpPr/>
            <p:nvPr>
              <p:custDataLst>
                <p:tags r:id="rId27"/>
              </p:custDataLst>
            </p:nvPr>
          </p:nvSpPr>
          <p:spPr>
            <a:xfrm>
              <a:off x="2563325" y="4124248"/>
              <a:ext cx="77804" cy="77804"/>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grpSp>
      <p:grpSp>
        <p:nvGrpSpPr>
          <p:cNvPr id="83" name="组合 82"/>
          <p:cNvGrpSpPr/>
          <p:nvPr>
            <p:custDataLst>
              <p:tags r:id="rId28"/>
            </p:custDataLst>
          </p:nvPr>
        </p:nvGrpSpPr>
        <p:grpSpPr>
          <a:xfrm>
            <a:off x="5177267" y="1771385"/>
            <a:ext cx="1459345" cy="1459345"/>
            <a:chOff x="4179570" y="1588770"/>
            <a:chExt cx="2735580" cy="2735580"/>
          </a:xfrm>
        </p:grpSpPr>
        <p:sp>
          <p:nvSpPr>
            <p:cNvPr id="84" name="椭圆 83"/>
            <p:cNvSpPr/>
            <p:nvPr>
              <p:custDataLst>
                <p:tags r:id="rId29"/>
              </p:custDataLst>
            </p:nvPr>
          </p:nvSpPr>
          <p:spPr>
            <a:xfrm>
              <a:off x="4179570" y="1588770"/>
              <a:ext cx="2735580" cy="2735580"/>
            </a:xfrm>
            <a:prstGeom prst="ellipse">
              <a:avLst/>
            </a:prstGeom>
            <a:gradFill flip="none" rotWithShape="1">
              <a:gsLst>
                <a:gs pos="0">
                  <a:schemeClr val="bg1">
                    <a:lumMod val="85000"/>
                  </a:schemeClr>
                </a:gs>
                <a:gs pos="100000">
                  <a:schemeClr val="bg1">
                    <a:lumMod val="95000"/>
                  </a:schemeClr>
                </a:gs>
              </a:gsLst>
              <a:lin ang="2700000" scaled="1"/>
              <a:tileRect/>
            </a:gradFill>
            <a:ln w="25400">
              <a:gradFill flip="none" rotWithShape="1">
                <a:gsLst>
                  <a:gs pos="0">
                    <a:schemeClr val="bg1">
                      <a:lumMod val="75000"/>
                    </a:schemeClr>
                  </a:gs>
                  <a:gs pos="100000">
                    <a:schemeClr val="bg1"/>
                  </a:gs>
                </a:gsLst>
                <a:lin ang="2700000" scaled="1"/>
                <a:tileRect/>
              </a:gradFill>
            </a:ln>
            <a:effectLst>
              <a:innerShdw blurRad="165100" dist="635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sp>
          <p:nvSpPr>
            <p:cNvPr id="85" name="椭圆 84"/>
            <p:cNvSpPr/>
            <p:nvPr>
              <p:custDataLst>
                <p:tags r:id="rId30"/>
              </p:custDataLst>
            </p:nvPr>
          </p:nvSpPr>
          <p:spPr>
            <a:xfrm>
              <a:off x="4574903" y="1984103"/>
              <a:ext cx="1944914" cy="1944914"/>
            </a:xfrm>
            <a:prstGeom prst="ellipse">
              <a:avLst/>
            </a:prstGeom>
            <a:solidFill>
              <a:srgbClr val="E2E2E2"/>
            </a:solidFill>
            <a:ln w="19050">
              <a:gradFill flip="none" rotWithShape="1">
                <a:gsLst>
                  <a:gs pos="0">
                    <a:schemeClr val="bg1"/>
                  </a:gs>
                  <a:gs pos="100000">
                    <a:schemeClr val="bg1">
                      <a:lumMod val="75000"/>
                    </a:schemeClr>
                  </a:gs>
                </a:gsLst>
                <a:lin ang="2700000" scaled="1"/>
                <a:tileRect/>
              </a:gradFill>
            </a:ln>
            <a:effectLst>
              <a:outerShdw blurRad="127000" dist="50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grpSp>
      <p:sp>
        <p:nvSpPr>
          <p:cNvPr id="86" name="文本框 19"/>
          <p:cNvSpPr txBox="1"/>
          <p:nvPr>
            <p:custDataLst>
              <p:tags r:id="rId31"/>
            </p:custDataLst>
          </p:nvPr>
        </p:nvSpPr>
        <p:spPr>
          <a:xfrm>
            <a:off x="5482643" y="2142377"/>
            <a:ext cx="848591" cy="707886"/>
          </a:xfrm>
          <a:prstGeom prst="rect">
            <a:avLst/>
          </a:prstGeom>
          <a:noFill/>
        </p:spPr>
        <p:txBody>
          <a:bodyPr wrap="square" lIns="91440" tIns="45720" rIns="91440" bIns="45720" rtlCol="0">
            <a:spAutoFit/>
          </a:bodyPr>
          <a:p>
            <a:pPr algn="ctr"/>
            <a:r>
              <a:rPr lang="en-US" altLang="zh-CN" sz="4000" dirty="0">
                <a:solidFill>
                  <a:srgbClr val="118C3B"/>
                </a:solidFill>
                <a:latin typeface="Impact" panose="020B0806030902050204" pitchFamily="34" charset="0"/>
              </a:rPr>
              <a:t>02</a:t>
            </a:r>
            <a:endParaRPr lang="zh-CN" altLang="en-US" sz="4000" dirty="0">
              <a:solidFill>
                <a:srgbClr val="118C3B"/>
              </a:solidFill>
              <a:latin typeface="Impact" panose="020B0806030902050204" pitchFamily="34" charset="0"/>
            </a:endParaRPr>
          </a:p>
        </p:txBody>
      </p:sp>
      <p:grpSp>
        <p:nvGrpSpPr>
          <p:cNvPr id="87" name="Group 13"/>
          <p:cNvGrpSpPr>
            <a:grpSpLocks noChangeAspect="1"/>
          </p:cNvGrpSpPr>
          <p:nvPr>
            <p:custDataLst>
              <p:tags r:id="rId32"/>
            </p:custDataLst>
          </p:nvPr>
        </p:nvGrpSpPr>
        <p:grpSpPr bwMode="auto">
          <a:xfrm>
            <a:off x="5650490" y="4129406"/>
            <a:ext cx="512891" cy="518947"/>
            <a:chOff x="2426" y="2781"/>
            <a:chExt cx="593" cy="600"/>
          </a:xfrm>
          <a:solidFill>
            <a:srgbClr val="118C3B"/>
          </a:solidFill>
          <a:effectLst/>
        </p:grpSpPr>
        <p:sp>
          <p:nvSpPr>
            <p:cNvPr id="88" name="Freeform 14"/>
            <p:cNvSpPr/>
            <p:nvPr>
              <p:custDataLst>
                <p:tags r:id="rId33"/>
              </p:custDataLst>
            </p:nvPr>
          </p:nvSpPr>
          <p:spPr bwMode="auto">
            <a:xfrm>
              <a:off x="2442" y="2805"/>
              <a:ext cx="577" cy="576"/>
            </a:xfrm>
            <a:custGeom>
              <a:avLst/>
              <a:gdLst>
                <a:gd name="T0" fmla="*/ 0 w 241"/>
                <a:gd name="T1" fmla="*/ 115 h 241"/>
                <a:gd name="T2" fmla="*/ 0 w 241"/>
                <a:gd name="T3" fmla="*/ 121 h 241"/>
                <a:gd name="T4" fmla="*/ 121 w 241"/>
                <a:gd name="T5" fmla="*/ 241 h 241"/>
                <a:gd name="T6" fmla="*/ 241 w 241"/>
                <a:gd name="T7" fmla="*/ 121 h 241"/>
                <a:gd name="T8" fmla="*/ 121 w 241"/>
                <a:gd name="T9" fmla="*/ 0 h 241"/>
                <a:gd name="T10" fmla="*/ 121 w 241"/>
                <a:gd name="T11" fmla="*/ 115 h 241"/>
                <a:gd name="T12" fmla="*/ 0 w 241"/>
                <a:gd name="T13" fmla="*/ 115 h 241"/>
              </a:gdLst>
              <a:ahLst/>
              <a:cxnLst>
                <a:cxn ang="0">
                  <a:pos x="T0" y="T1"/>
                </a:cxn>
                <a:cxn ang="0">
                  <a:pos x="T2" y="T3"/>
                </a:cxn>
                <a:cxn ang="0">
                  <a:pos x="T4" y="T5"/>
                </a:cxn>
                <a:cxn ang="0">
                  <a:pos x="T6" y="T7"/>
                </a:cxn>
                <a:cxn ang="0">
                  <a:pos x="T8" y="T9"/>
                </a:cxn>
                <a:cxn ang="0">
                  <a:pos x="T10" y="T11"/>
                </a:cxn>
                <a:cxn ang="0">
                  <a:pos x="T12" y="T13"/>
                </a:cxn>
              </a:cxnLst>
              <a:rect l="0" t="0" r="r" b="b"/>
              <a:pathLst>
                <a:path w="241" h="241">
                  <a:moveTo>
                    <a:pt x="0" y="115"/>
                  </a:moveTo>
                  <a:cubicBezTo>
                    <a:pt x="0" y="117"/>
                    <a:pt x="0" y="119"/>
                    <a:pt x="0" y="121"/>
                  </a:cubicBezTo>
                  <a:cubicBezTo>
                    <a:pt x="0" y="187"/>
                    <a:pt x="54" y="241"/>
                    <a:pt x="121" y="241"/>
                  </a:cubicBezTo>
                  <a:cubicBezTo>
                    <a:pt x="187" y="241"/>
                    <a:pt x="241" y="187"/>
                    <a:pt x="241" y="121"/>
                  </a:cubicBezTo>
                  <a:cubicBezTo>
                    <a:pt x="241" y="54"/>
                    <a:pt x="187" y="0"/>
                    <a:pt x="121" y="0"/>
                  </a:cubicBezTo>
                  <a:cubicBezTo>
                    <a:pt x="121" y="115"/>
                    <a:pt x="121" y="115"/>
                    <a:pt x="121" y="115"/>
                  </a:cubicBezTo>
                  <a:lnTo>
                    <a:pt x="0" y="11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sp>
          <p:nvSpPr>
            <p:cNvPr id="89" name="Freeform 15"/>
            <p:cNvSpPr>
              <a:spLocks noEditPoints="1"/>
            </p:cNvSpPr>
            <p:nvPr>
              <p:custDataLst>
                <p:tags r:id="rId34"/>
              </p:custDataLst>
            </p:nvPr>
          </p:nvSpPr>
          <p:spPr bwMode="auto">
            <a:xfrm>
              <a:off x="2426" y="2781"/>
              <a:ext cx="275" cy="273"/>
            </a:xfrm>
            <a:custGeom>
              <a:avLst/>
              <a:gdLst>
                <a:gd name="T0" fmla="*/ 0 w 115"/>
                <a:gd name="T1" fmla="*/ 114 h 114"/>
                <a:gd name="T2" fmla="*/ 115 w 115"/>
                <a:gd name="T3" fmla="*/ 114 h 114"/>
                <a:gd name="T4" fmla="*/ 115 w 115"/>
                <a:gd name="T5" fmla="*/ 0 h 114"/>
                <a:gd name="T6" fmla="*/ 0 w 115"/>
                <a:gd name="T7" fmla="*/ 114 h 114"/>
                <a:gd name="T8" fmla="*/ 15 w 115"/>
                <a:gd name="T9" fmla="*/ 104 h 114"/>
                <a:gd name="T10" fmla="*/ 104 w 115"/>
                <a:gd name="T11" fmla="*/ 14 h 114"/>
                <a:gd name="T12" fmla="*/ 104 w 115"/>
                <a:gd name="T13" fmla="*/ 104 h 114"/>
                <a:gd name="T14" fmla="*/ 15 w 115"/>
                <a:gd name="T15" fmla="*/ 104 h 1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5" h="114">
                  <a:moveTo>
                    <a:pt x="0" y="114"/>
                  </a:moveTo>
                  <a:cubicBezTo>
                    <a:pt x="115" y="114"/>
                    <a:pt x="115" y="114"/>
                    <a:pt x="115" y="114"/>
                  </a:cubicBezTo>
                  <a:cubicBezTo>
                    <a:pt x="115" y="0"/>
                    <a:pt x="115" y="0"/>
                    <a:pt x="115" y="0"/>
                  </a:cubicBezTo>
                  <a:cubicBezTo>
                    <a:pt x="51" y="0"/>
                    <a:pt x="0" y="51"/>
                    <a:pt x="0" y="114"/>
                  </a:cubicBezTo>
                  <a:close/>
                  <a:moveTo>
                    <a:pt x="15" y="104"/>
                  </a:moveTo>
                  <a:cubicBezTo>
                    <a:pt x="15" y="54"/>
                    <a:pt x="55" y="14"/>
                    <a:pt x="104" y="14"/>
                  </a:cubicBezTo>
                  <a:cubicBezTo>
                    <a:pt x="104" y="104"/>
                    <a:pt x="104" y="104"/>
                    <a:pt x="104" y="104"/>
                  </a:cubicBezTo>
                  <a:lnTo>
                    <a:pt x="15" y="10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grpSp>
      <p:grpSp>
        <p:nvGrpSpPr>
          <p:cNvPr id="90" name="组合 89"/>
          <p:cNvGrpSpPr/>
          <p:nvPr>
            <p:custDataLst>
              <p:tags r:id="rId35"/>
            </p:custDataLst>
          </p:nvPr>
        </p:nvGrpSpPr>
        <p:grpSpPr>
          <a:xfrm>
            <a:off x="9869690" y="3012204"/>
            <a:ext cx="77804" cy="1081863"/>
            <a:chOff x="2563325" y="3120190"/>
            <a:chExt cx="77804" cy="1081862"/>
          </a:xfrm>
        </p:grpSpPr>
        <p:sp>
          <p:nvSpPr>
            <p:cNvPr id="91" name="椭圆 90"/>
            <p:cNvSpPr/>
            <p:nvPr>
              <p:custDataLst>
                <p:tags r:id="rId36"/>
              </p:custDataLst>
            </p:nvPr>
          </p:nvSpPr>
          <p:spPr>
            <a:xfrm>
              <a:off x="2563325" y="3120190"/>
              <a:ext cx="77804" cy="77804"/>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cxnSp>
          <p:nvCxnSpPr>
            <p:cNvPr id="92" name="直接连接符 91"/>
            <p:cNvCxnSpPr>
              <a:stCxn id="91" idx="4"/>
            </p:cNvCxnSpPr>
            <p:nvPr>
              <p:custDataLst>
                <p:tags r:id="rId37"/>
              </p:custDataLst>
            </p:nvPr>
          </p:nvCxnSpPr>
          <p:spPr>
            <a:xfrm>
              <a:off x="2602227" y="3197994"/>
              <a:ext cx="1" cy="985736"/>
            </a:xfrm>
            <a:prstGeom prst="line">
              <a:avLst/>
            </a:prstGeom>
            <a:ln w="19050">
              <a:solidFill>
                <a:schemeClr val="tx1">
                  <a:lumMod val="50000"/>
                  <a:lumOff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93" name="椭圆 92"/>
            <p:cNvSpPr/>
            <p:nvPr>
              <p:custDataLst>
                <p:tags r:id="rId38"/>
              </p:custDataLst>
            </p:nvPr>
          </p:nvSpPr>
          <p:spPr>
            <a:xfrm>
              <a:off x="2563325" y="4124248"/>
              <a:ext cx="77804" cy="77804"/>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grpSp>
      <p:grpSp>
        <p:nvGrpSpPr>
          <p:cNvPr id="94" name="组合 93"/>
          <p:cNvGrpSpPr/>
          <p:nvPr>
            <p:custDataLst>
              <p:tags r:id="rId39"/>
            </p:custDataLst>
          </p:nvPr>
        </p:nvGrpSpPr>
        <p:grpSpPr>
          <a:xfrm>
            <a:off x="9177168" y="1806310"/>
            <a:ext cx="1459345" cy="1459345"/>
            <a:chOff x="4179570" y="1588770"/>
            <a:chExt cx="2735580" cy="2735580"/>
          </a:xfrm>
        </p:grpSpPr>
        <p:sp>
          <p:nvSpPr>
            <p:cNvPr id="95" name="椭圆 94"/>
            <p:cNvSpPr/>
            <p:nvPr>
              <p:custDataLst>
                <p:tags r:id="rId40"/>
              </p:custDataLst>
            </p:nvPr>
          </p:nvSpPr>
          <p:spPr>
            <a:xfrm>
              <a:off x="4179570" y="1588770"/>
              <a:ext cx="2735580" cy="2735580"/>
            </a:xfrm>
            <a:prstGeom prst="ellipse">
              <a:avLst/>
            </a:prstGeom>
            <a:gradFill flip="none" rotWithShape="1">
              <a:gsLst>
                <a:gs pos="0">
                  <a:schemeClr val="bg1">
                    <a:lumMod val="85000"/>
                  </a:schemeClr>
                </a:gs>
                <a:gs pos="100000">
                  <a:schemeClr val="bg1">
                    <a:lumMod val="95000"/>
                  </a:schemeClr>
                </a:gs>
              </a:gsLst>
              <a:lin ang="2700000" scaled="1"/>
              <a:tileRect/>
            </a:gradFill>
            <a:ln w="25400">
              <a:gradFill flip="none" rotWithShape="1">
                <a:gsLst>
                  <a:gs pos="0">
                    <a:schemeClr val="bg1">
                      <a:lumMod val="75000"/>
                    </a:schemeClr>
                  </a:gs>
                  <a:gs pos="100000">
                    <a:schemeClr val="bg1"/>
                  </a:gs>
                </a:gsLst>
                <a:lin ang="2700000" scaled="1"/>
                <a:tileRect/>
              </a:gradFill>
            </a:ln>
            <a:effectLst>
              <a:innerShdw blurRad="165100" dist="635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sp>
          <p:nvSpPr>
            <p:cNvPr id="96" name="椭圆 95"/>
            <p:cNvSpPr/>
            <p:nvPr>
              <p:custDataLst>
                <p:tags r:id="rId41"/>
              </p:custDataLst>
            </p:nvPr>
          </p:nvSpPr>
          <p:spPr>
            <a:xfrm>
              <a:off x="4574903" y="1984103"/>
              <a:ext cx="1944914" cy="1944914"/>
            </a:xfrm>
            <a:prstGeom prst="ellipse">
              <a:avLst/>
            </a:prstGeom>
            <a:solidFill>
              <a:srgbClr val="E2E2E2"/>
            </a:solidFill>
            <a:ln w="19050">
              <a:gradFill flip="none" rotWithShape="1">
                <a:gsLst>
                  <a:gs pos="0">
                    <a:schemeClr val="bg1"/>
                  </a:gs>
                  <a:gs pos="100000">
                    <a:schemeClr val="bg1">
                      <a:lumMod val="75000"/>
                    </a:schemeClr>
                  </a:gs>
                </a:gsLst>
                <a:lin ang="2700000" scaled="1"/>
                <a:tileRect/>
              </a:gradFill>
            </a:ln>
            <a:effectLst>
              <a:outerShdw blurRad="127000" dist="50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400"/>
            </a:p>
          </p:txBody>
        </p:sp>
      </p:grpSp>
      <p:sp>
        <p:nvSpPr>
          <p:cNvPr id="97" name="文本框 20"/>
          <p:cNvSpPr txBox="1"/>
          <p:nvPr>
            <p:custDataLst>
              <p:tags r:id="rId42"/>
            </p:custDataLst>
          </p:nvPr>
        </p:nvSpPr>
        <p:spPr>
          <a:xfrm>
            <a:off x="9482543" y="2177302"/>
            <a:ext cx="848591" cy="707886"/>
          </a:xfrm>
          <a:prstGeom prst="rect">
            <a:avLst/>
          </a:prstGeom>
          <a:noFill/>
        </p:spPr>
        <p:txBody>
          <a:bodyPr wrap="square" lIns="91440" tIns="45720" rIns="91440" bIns="45720" rtlCol="0">
            <a:spAutoFit/>
          </a:bodyPr>
          <a:p>
            <a:pPr algn="ctr"/>
            <a:r>
              <a:rPr lang="en-US" altLang="zh-CN" sz="4000" dirty="0">
                <a:solidFill>
                  <a:srgbClr val="90CE4F"/>
                </a:solidFill>
                <a:latin typeface="Impact" panose="020B0806030902050204" pitchFamily="34" charset="0"/>
              </a:rPr>
              <a:t>03</a:t>
            </a:r>
            <a:endParaRPr lang="zh-CN" altLang="en-US" sz="4000" dirty="0">
              <a:solidFill>
                <a:srgbClr val="90CE4F"/>
              </a:solidFill>
              <a:latin typeface="Impact" panose="020B0806030902050204" pitchFamily="34" charset="0"/>
            </a:endParaRPr>
          </a:p>
        </p:txBody>
      </p:sp>
      <p:grpSp>
        <p:nvGrpSpPr>
          <p:cNvPr id="98" name="组合 97"/>
          <p:cNvGrpSpPr/>
          <p:nvPr>
            <p:custDataLst>
              <p:tags r:id="rId43"/>
            </p:custDataLst>
          </p:nvPr>
        </p:nvGrpSpPr>
        <p:grpSpPr>
          <a:xfrm>
            <a:off x="9711651" y="4206989"/>
            <a:ext cx="440763" cy="479640"/>
            <a:chOff x="4873620" y="1965325"/>
            <a:chExt cx="269882" cy="293688"/>
          </a:xfrm>
          <a:solidFill>
            <a:srgbClr val="90CE4F"/>
          </a:solidFill>
          <a:effectLst/>
        </p:grpSpPr>
        <p:sp>
          <p:nvSpPr>
            <p:cNvPr id="99" name="Freeform 502"/>
            <p:cNvSpPr/>
            <p:nvPr>
              <p:custDataLst>
                <p:tags r:id="rId44"/>
              </p:custDataLst>
            </p:nvPr>
          </p:nvSpPr>
          <p:spPr bwMode="auto">
            <a:xfrm>
              <a:off x="4873620" y="2127250"/>
              <a:ext cx="112713" cy="131763"/>
            </a:xfrm>
            <a:custGeom>
              <a:avLst/>
              <a:gdLst>
                <a:gd name="T0" fmla="*/ 2 w 30"/>
                <a:gd name="T1" fmla="*/ 0 h 35"/>
                <a:gd name="T2" fmla="*/ 28 w 30"/>
                <a:gd name="T3" fmla="*/ 0 h 35"/>
                <a:gd name="T4" fmla="*/ 30 w 30"/>
                <a:gd name="T5" fmla="*/ 1 h 35"/>
                <a:gd name="T6" fmla="*/ 28 w 30"/>
                <a:gd name="T7" fmla="*/ 3 h 35"/>
                <a:gd name="T8" fmla="*/ 3 w 30"/>
                <a:gd name="T9" fmla="*/ 3 h 35"/>
                <a:gd name="T10" fmla="*/ 3 w 30"/>
                <a:gd name="T11" fmla="*/ 33 h 35"/>
                <a:gd name="T12" fmla="*/ 2 w 30"/>
                <a:gd name="T13" fmla="*/ 35 h 35"/>
                <a:gd name="T14" fmla="*/ 0 w 30"/>
                <a:gd name="T15" fmla="*/ 33 h 35"/>
                <a:gd name="T16" fmla="*/ 0 w 30"/>
                <a:gd name="T17" fmla="*/ 1 h 35"/>
                <a:gd name="T18" fmla="*/ 2 w 30"/>
                <a:gd name="T19"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 h="35">
                  <a:moveTo>
                    <a:pt x="2" y="0"/>
                  </a:moveTo>
                  <a:cubicBezTo>
                    <a:pt x="28" y="0"/>
                    <a:pt x="28" y="0"/>
                    <a:pt x="28" y="0"/>
                  </a:cubicBezTo>
                  <a:cubicBezTo>
                    <a:pt x="29" y="0"/>
                    <a:pt x="30" y="1"/>
                    <a:pt x="30" y="1"/>
                  </a:cubicBezTo>
                  <a:cubicBezTo>
                    <a:pt x="30" y="2"/>
                    <a:pt x="29" y="3"/>
                    <a:pt x="28" y="3"/>
                  </a:cubicBezTo>
                  <a:cubicBezTo>
                    <a:pt x="3" y="3"/>
                    <a:pt x="3" y="3"/>
                    <a:pt x="3" y="3"/>
                  </a:cubicBezTo>
                  <a:cubicBezTo>
                    <a:pt x="3" y="33"/>
                    <a:pt x="3" y="33"/>
                    <a:pt x="3" y="33"/>
                  </a:cubicBezTo>
                  <a:cubicBezTo>
                    <a:pt x="3" y="34"/>
                    <a:pt x="3" y="35"/>
                    <a:pt x="2" y="35"/>
                  </a:cubicBezTo>
                  <a:cubicBezTo>
                    <a:pt x="1" y="35"/>
                    <a:pt x="0" y="34"/>
                    <a:pt x="0" y="33"/>
                  </a:cubicBezTo>
                  <a:cubicBezTo>
                    <a:pt x="0" y="1"/>
                    <a:pt x="0" y="1"/>
                    <a:pt x="0" y="1"/>
                  </a:cubicBezTo>
                  <a:cubicBezTo>
                    <a:pt x="0" y="1"/>
                    <a:pt x="1" y="0"/>
                    <a:pt x="2"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sp>
          <p:nvSpPr>
            <p:cNvPr id="100" name="Freeform 503"/>
            <p:cNvSpPr/>
            <p:nvPr>
              <p:custDataLst>
                <p:tags r:id="rId45"/>
              </p:custDataLst>
            </p:nvPr>
          </p:nvSpPr>
          <p:spPr bwMode="auto">
            <a:xfrm>
              <a:off x="4884737" y="1973263"/>
              <a:ext cx="41275" cy="146050"/>
            </a:xfrm>
            <a:custGeom>
              <a:avLst/>
              <a:gdLst>
                <a:gd name="T0" fmla="*/ 11 w 11"/>
                <a:gd name="T1" fmla="*/ 34 h 39"/>
                <a:gd name="T2" fmla="*/ 11 w 11"/>
                <a:gd name="T3" fmla="*/ 6 h 39"/>
                <a:gd name="T4" fmla="*/ 5 w 11"/>
                <a:gd name="T5" fmla="*/ 0 h 39"/>
                <a:gd name="T6" fmla="*/ 0 w 11"/>
                <a:gd name="T7" fmla="*/ 6 h 39"/>
                <a:gd name="T8" fmla="*/ 0 w 11"/>
                <a:gd name="T9" fmla="*/ 34 h 39"/>
                <a:gd name="T10" fmla="*/ 5 w 11"/>
                <a:gd name="T11" fmla="*/ 39 h 39"/>
                <a:gd name="T12" fmla="*/ 11 w 11"/>
                <a:gd name="T13" fmla="*/ 34 h 39"/>
              </a:gdLst>
              <a:ahLst/>
              <a:cxnLst>
                <a:cxn ang="0">
                  <a:pos x="T0" y="T1"/>
                </a:cxn>
                <a:cxn ang="0">
                  <a:pos x="T2" y="T3"/>
                </a:cxn>
                <a:cxn ang="0">
                  <a:pos x="T4" y="T5"/>
                </a:cxn>
                <a:cxn ang="0">
                  <a:pos x="T6" y="T7"/>
                </a:cxn>
                <a:cxn ang="0">
                  <a:pos x="T8" y="T9"/>
                </a:cxn>
                <a:cxn ang="0">
                  <a:pos x="T10" y="T11"/>
                </a:cxn>
                <a:cxn ang="0">
                  <a:pos x="T12" y="T13"/>
                </a:cxn>
              </a:cxnLst>
              <a:rect l="0" t="0" r="r" b="b"/>
              <a:pathLst>
                <a:path w="11" h="39">
                  <a:moveTo>
                    <a:pt x="11" y="34"/>
                  </a:moveTo>
                  <a:cubicBezTo>
                    <a:pt x="11" y="6"/>
                    <a:pt x="11" y="6"/>
                    <a:pt x="11" y="6"/>
                  </a:cubicBezTo>
                  <a:cubicBezTo>
                    <a:pt x="11" y="3"/>
                    <a:pt x="9" y="0"/>
                    <a:pt x="5" y="0"/>
                  </a:cubicBezTo>
                  <a:cubicBezTo>
                    <a:pt x="2" y="0"/>
                    <a:pt x="0" y="3"/>
                    <a:pt x="0" y="6"/>
                  </a:cubicBezTo>
                  <a:cubicBezTo>
                    <a:pt x="0" y="34"/>
                    <a:pt x="0" y="34"/>
                    <a:pt x="0" y="34"/>
                  </a:cubicBezTo>
                  <a:cubicBezTo>
                    <a:pt x="0" y="37"/>
                    <a:pt x="2" y="39"/>
                    <a:pt x="5" y="39"/>
                  </a:cubicBezTo>
                  <a:cubicBezTo>
                    <a:pt x="9" y="39"/>
                    <a:pt x="11" y="37"/>
                    <a:pt x="11" y="3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sp>
          <p:nvSpPr>
            <p:cNvPr id="101" name="Freeform 504"/>
            <p:cNvSpPr/>
            <p:nvPr>
              <p:custDataLst>
                <p:tags r:id="rId46"/>
              </p:custDataLst>
            </p:nvPr>
          </p:nvSpPr>
          <p:spPr bwMode="auto">
            <a:xfrm>
              <a:off x="4940303" y="1965325"/>
              <a:ext cx="177800" cy="293688"/>
            </a:xfrm>
            <a:custGeom>
              <a:avLst/>
              <a:gdLst>
                <a:gd name="T0" fmla="*/ 5 w 47"/>
                <a:gd name="T1" fmla="*/ 69 h 78"/>
                <a:gd name="T2" fmla="*/ 6 w 47"/>
                <a:gd name="T3" fmla="*/ 77 h 78"/>
                <a:gd name="T4" fmla="*/ 9 w 47"/>
                <a:gd name="T5" fmla="*/ 78 h 78"/>
                <a:gd name="T6" fmla="*/ 14 w 47"/>
                <a:gd name="T7" fmla="*/ 76 h 78"/>
                <a:gd name="T8" fmla="*/ 26 w 47"/>
                <a:gd name="T9" fmla="*/ 57 h 78"/>
                <a:gd name="T10" fmla="*/ 46 w 47"/>
                <a:gd name="T11" fmla="*/ 57 h 78"/>
                <a:gd name="T12" fmla="*/ 47 w 47"/>
                <a:gd name="T13" fmla="*/ 56 h 78"/>
                <a:gd name="T14" fmla="*/ 47 w 47"/>
                <a:gd name="T15" fmla="*/ 42 h 78"/>
                <a:gd name="T16" fmla="*/ 32 w 47"/>
                <a:gd name="T17" fmla="*/ 19 h 78"/>
                <a:gd name="T18" fmla="*/ 30 w 47"/>
                <a:gd name="T19" fmla="*/ 20 h 78"/>
                <a:gd name="T20" fmla="*/ 35 w 47"/>
                <a:gd name="T21" fmla="*/ 10 h 78"/>
                <a:gd name="T22" fmla="*/ 24 w 47"/>
                <a:gd name="T23" fmla="*/ 0 h 78"/>
                <a:gd name="T24" fmla="*/ 14 w 47"/>
                <a:gd name="T25" fmla="*/ 10 h 78"/>
                <a:gd name="T26" fmla="*/ 24 w 47"/>
                <a:gd name="T27" fmla="*/ 21 h 78"/>
                <a:gd name="T28" fmla="*/ 27 w 47"/>
                <a:gd name="T29" fmla="*/ 20 h 78"/>
                <a:gd name="T30" fmla="*/ 21 w 47"/>
                <a:gd name="T31" fmla="*/ 27 h 78"/>
                <a:gd name="T32" fmla="*/ 5 w 47"/>
                <a:gd name="T33" fmla="*/ 31 h 78"/>
                <a:gd name="T34" fmla="*/ 1 w 47"/>
                <a:gd name="T35" fmla="*/ 34 h 78"/>
                <a:gd name="T36" fmla="*/ 1 w 47"/>
                <a:gd name="T37" fmla="*/ 38 h 78"/>
                <a:gd name="T38" fmla="*/ 6 w 47"/>
                <a:gd name="T39" fmla="*/ 42 h 78"/>
                <a:gd name="T40" fmla="*/ 8 w 47"/>
                <a:gd name="T41" fmla="*/ 42 h 78"/>
                <a:gd name="T42" fmla="*/ 17 w 47"/>
                <a:gd name="T43" fmla="*/ 40 h 78"/>
                <a:gd name="T44" fmla="*/ 17 w 47"/>
                <a:gd name="T45" fmla="*/ 43 h 78"/>
                <a:gd name="T46" fmla="*/ 17 w 47"/>
                <a:gd name="T47" fmla="*/ 47 h 78"/>
                <a:gd name="T48" fmla="*/ 5 w 47"/>
                <a:gd name="T49" fmla="*/ 69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7" h="78">
                  <a:moveTo>
                    <a:pt x="5" y="69"/>
                  </a:moveTo>
                  <a:cubicBezTo>
                    <a:pt x="3" y="72"/>
                    <a:pt x="3" y="76"/>
                    <a:pt x="6" y="77"/>
                  </a:cubicBezTo>
                  <a:cubicBezTo>
                    <a:pt x="7" y="78"/>
                    <a:pt x="8" y="78"/>
                    <a:pt x="9" y="78"/>
                  </a:cubicBezTo>
                  <a:cubicBezTo>
                    <a:pt x="11" y="78"/>
                    <a:pt x="13" y="77"/>
                    <a:pt x="14" y="76"/>
                  </a:cubicBezTo>
                  <a:cubicBezTo>
                    <a:pt x="26" y="57"/>
                    <a:pt x="26" y="57"/>
                    <a:pt x="26" y="57"/>
                  </a:cubicBezTo>
                  <a:cubicBezTo>
                    <a:pt x="46" y="57"/>
                    <a:pt x="46" y="57"/>
                    <a:pt x="46" y="57"/>
                  </a:cubicBezTo>
                  <a:cubicBezTo>
                    <a:pt x="47" y="57"/>
                    <a:pt x="47" y="57"/>
                    <a:pt x="47" y="56"/>
                  </a:cubicBezTo>
                  <a:cubicBezTo>
                    <a:pt x="47" y="42"/>
                    <a:pt x="47" y="42"/>
                    <a:pt x="47" y="42"/>
                  </a:cubicBezTo>
                  <a:cubicBezTo>
                    <a:pt x="47" y="29"/>
                    <a:pt x="41" y="19"/>
                    <a:pt x="32" y="19"/>
                  </a:cubicBezTo>
                  <a:cubicBezTo>
                    <a:pt x="31" y="19"/>
                    <a:pt x="30" y="19"/>
                    <a:pt x="30" y="20"/>
                  </a:cubicBezTo>
                  <a:cubicBezTo>
                    <a:pt x="33" y="18"/>
                    <a:pt x="35" y="14"/>
                    <a:pt x="35" y="10"/>
                  </a:cubicBezTo>
                  <a:cubicBezTo>
                    <a:pt x="35" y="5"/>
                    <a:pt x="30" y="0"/>
                    <a:pt x="24" y="0"/>
                  </a:cubicBezTo>
                  <a:cubicBezTo>
                    <a:pt x="19" y="0"/>
                    <a:pt x="14" y="5"/>
                    <a:pt x="14" y="10"/>
                  </a:cubicBezTo>
                  <a:cubicBezTo>
                    <a:pt x="14" y="16"/>
                    <a:pt x="19" y="21"/>
                    <a:pt x="24" y="21"/>
                  </a:cubicBezTo>
                  <a:cubicBezTo>
                    <a:pt x="25" y="21"/>
                    <a:pt x="26" y="21"/>
                    <a:pt x="27" y="20"/>
                  </a:cubicBezTo>
                  <a:cubicBezTo>
                    <a:pt x="25" y="22"/>
                    <a:pt x="23" y="24"/>
                    <a:pt x="21" y="27"/>
                  </a:cubicBezTo>
                  <a:cubicBezTo>
                    <a:pt x="5" y="31"/>
                    <a:pt x="5" y="31"/>
                    <a:pt x="5" y="31"/>
                  </a:cubicBezTo>
                  <a:cubicBezTo>
                    <a:pt x="3" y="32"/>
                    <a:pt x="2" y="32"/>
                    <a:pt x="1" y="34"/>
                  </a:cubicBezTo>
                  <a:cubicBezTo>
                    <a:pt x="1" y="35"/>
                    <a:pt x="0" y="37"/>
                    <a:pt x="1" y="38"/>
                  </a:cubicBezTo>
                  <a:cubicBezTo>
                    <a:pt x="1" y="41"/>
                    <a:pt x="4" y="42"/>
                    <a:pt x="6" y="42"/>
                  </a:cubicBezTo>
                  <a:cubicBezTo>
                    <a:pt x="7" y="42"/>
                    <a:pt x="7" y="42"/>
                    <a:pt x="8" y="42"/>
                  </a:cubicBezTo>
                  <a:cubicBezTo>
                    <a:pt x="17" y="40"/>
                    <a:pt x="17" y="40"/>
                    <a:pt x="17" y="40"/>
                  </a:cubicBezTo>
                  <a:cubicBezTo>
                    <a:pt x="17" y="41"/>
                    <a:pt x="17" y="42"/>
                    <a:pt x="17" y="43"/>
                  </a:cubicBezTo>
                  <a:cubicBezTo>
                    <a:pt x="17" y="47"/>
                    <a:pt x="17" y="47"/>
                    <a:pt x="17" y="47"/>
                  </a:cubicBezTo>
                  <a:lnTo>
                    <a:pt x="5" y="6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sp>
          <p:nvSpPr>
            <p:cNvPr id="102" name="Freeform 505"/>
            <p:cNvSpPr/>
            <p:nvPr>
              <p:custDataLst>
                <p:tags r:id="rId47"/>
              </p:custDataLst>
            </p:nvPr>
          </p:nvSpPr>
          <p:spPr bwMode="auto">
            <a:xfrm>
              <a:off x="5046664" y="2093913"/>
              <a:ext cx="96838" cy="112713"/>
            </a:xfrm>
            <a:custGeom>
              <a:avLst/>
              <a:gdLst>
                <a:gd name="T0" fmla="*/ 1 w 26"/>
                <a:gd name="T1" fmla="*/ 27 h 30"/>
                <a:gd name="T2" fmla="*/ 23 w 26"/>
                <a:gd name="T3" fmla="*/ 27 h 30"/>
                <a:gd name="T4" fmla="*/ 23 w 26"/>
                <a:gd name="T5" fmla="*/ 2 h 30"/>
                <a:gd name="T6" fmla="*/ 24 w 26"/>
                <a:gd name="T7" fmla="*/ 0 h 30"/>
                <a:gd name="T8" fmla="*/ 26 w 26"/>
                <a:gd name="T9" fmla="*/ 2 h 30"/>
                <a:gd name="T10" fmla="*/ 26 w 26"/>
                <a:gd name="T11" fmla="*/ 28 h 30"/>
                <a:gd name="T12" fmla="*/ 24 w 26"/>
                <a:gd name="T13" fmla="*/ 30 h 30"/>
                <a:gd name="T14" fmla="*/ 1 w 26"/>
                <a:gd name="T15" fmla="*/ 30 h 30"/>
                <a:gd name="T16" fmla="*/ 0 w 26"/>
                <a:gd name="T17" fmla="*/ 28 h 30"/>
                <a:gd name="T18" fmla="*/ 1 w 26"/>
                <a:gd name="T19"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30">
                  <a:moveTo>
                    <a:pt x="1" y="27"/>
                  </a:moveTo>
                  <a:cubicBezTo>
                    <a:pt x="23" y="27"/>
                    <a:pt x="23" y="27"/>
                    <a:pt x="23" y="27"/>
                  </a:cubicBezTo>
                  <a:cubicBezTo>
                    <a:pt x="23" y="2"/>
                    <a:pt x="23" y="2"/>
                    <a:pt x="23" y="2"/>
                  </a:cubicBezTo>
                  <a:cubicBezTo>
                    <a:pt x="23" y="1"/>
                    <a:pt x="23" y="0"/>
                    <a:pt x="24" y="0"/>
                  </a:cubicBezTo>
                  <a:cubicBezTo>
                    <a:pt x="25" y="0"/>
                    <a:pt x="26" y="1"/>
                    <a:pt x="26" y="2"/>
                  </a:cubicBezTo>
                  <a:cubicBezTo>
                    <a:pt x="26" y="28"/>
                    <a:pt x="26" y="28"/>
                    <a:pt x="26" y="28"/>
                  </a:cubicBezTo>
                  <a:cubicBezTo>
                    <a:pt x="26" y="29"/>
                    <a:pt x="25" y="30"/>
                    <a:pt x="24" y="30"/>
                  </a:cubicBezTo>
                  <a:cubicBezTo>
                    <a:pt x="1" y="30"/>
                    <a:pt x="1" y="30"/>
                    <a:pt x="1" y="30"/>
                  </a:cubicBezTo>
                  <a:cubicBezTo>
                    <a:pt x="0" y="30"/>
                    <a:pt x="0" y="29"/>
                    <a:pt x="0" y="28"/>
                  </a:cubicBezTo>
                  <a:cubicBezTo>
                    <a:pt x="0" y="27"/>
                    <a:pt x="0" y="27"/>
                    <a:pt x="1"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p>
              <a:endParaRPr lang="zh-CN" altLang="en-US" sz="2400">
                <a:solidFill>
                  <a:prstClr val="black"/>
                </a:solidFill>
              </a:endParaRPr>
            </a:p>
          </p:txBody>
        </p:sp>
      </p:grpSp>
      <p:sp>
        <p:nvSpPr>
          <p:cNvPr id="105" name="文本框 48"/>
          <p:cNvSpPr>
            <a:spLocks noChangeArrowheads="1"/>
          </p:cNvSpPr>
          <p:nvPr>
            <p:custDataLst>
              <p:tags r:id="rId48"/>
            </p:custDataLst>
          </p:nvPr>
        </p:nvSpPr>
        <p:spPr bwMode="auto">
          <a:xfrm>
            <a:off x="831850" y="4782820"/>
            <a:ext cx="2767965" cy="1198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spAutoFit/>
          </a:bodyPr>
          <a:p>
            <a:pPr algn="ctr">
              <a:defRPr/>
            </a:pPr>
            <a:r>
              <a:rPr lang="zh-CN" altLang="en-US" sz="2400" b="1" dirty="0">
                <a:solidFill>
                  <a:srgbClr val="90CE4F"/>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rPr>
              <a:t>《关于实施中华优秀传统文化传承发展工程的意见》</a:t>
            </a:r>
            <a:endParaRPr lang="zh-CN" altLang="en-US" sz="2400" b="1" dirty="0">
              <a:solidFill>
                <a:srgbClr val="90CE4F"/>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endParaRPr>
          </a:p>
        </p:txBody>
      </p:sp>
      <p:sp>
        <p:nvSpPr>
          <p:cNvPr id="108" name="文本框 48"/>
          <p:cNvSpPr>
            <a:spLocks noChangeArrowheads="1"/>
          </p:cNvSpPr>
          <p:nvPr>
            <p:custDataLst>
              <p:tags r:id="rId49"/>
            </p:custDataLst>
          </p:nvPr>
        </p:nvSpPr>
        <p:spPr bwMode="auto">
          <a:xfrm>
            <a:off x="4738370" y="4747895"/>
            <a:ext cx="2607310" cy="1198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spAutoFit/>
          </a:bodyPr>
          <a:p>
            <a:pPr algn="ctr">
              <a:defRPr/>
            </a:pPr>
            <a:r>
              <a:rPr lang="zh-CN" altLang="en-US" sz="2400" b="1" dirty="0">
                <a:solidFill>
                  <a:srgbClr val="118C3B"/>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rPr>
              <a:t>《完善中华优秀传统文化教育指导纲要》</a:t>
            </a:r>
            <a:endParaRPr lang="zh-CN" altLang="en-US" sz="2400" b="1" dirty="0">
              <a:solidFill>
                <a:srgbClr val="118C3B"/>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endParaRPr>
          </a:p>
        </p:txBody>
      </p:sp>
      <p:sp>
        <p:nvSpPr>
          <p:cNvPr id="111" name="文本框 48"/>
          <p:cNvSpPr>
            <a:spLocks noChangeArrowheads="1"/>
          </p:cNvSpPr>
          <p:nvPr>
            <p:custDataLst>
              <p:tags r:id="rId50"/>
            </p:custDataLst>
          </p:nvPr>
        </p:nvSpPr>
        <p:spPr bwMode="auto">
          <a:xfrm>
            <a:off x="7984490" y="4782820"/>
            <a:ext cx="3793490"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spAutoFit/>
          </a:bodyPr>
          <a:p>
            <a:pPr algn="ctr">
              <a:defRPr/>
            </a:pPr>
            <a:r>
              <a:rPr lang="zh-CN" altLang="en-US" sz="2400" b="1" dirty="0">
                <a:solidFill>
                  <a:srgbClr val="90CE4F"/>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rPr>
              <a:t>《革命传统进中小学课程教材指南》</a:t>
            </a:r>
            <a:endParaRPr lang="zh-CN" altLang="en-US" sz="2400" b="1" dirty="0">
              <a:solidFill>
                <a:srgbClr val="90CE4F"/>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endParaRPr>
          </a:p>
          <a:p>
            <a:pPr algn="ctr">
              <a:defRPr/>
            </a:pPr>
            <a:r>
              <a:rPr lang="zh-CN" altLang="en-US" sz="2400" b="1" dirty="0">
                <a:solidFill>
                  <a:srgbClr val="90CE4F"/>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rPr>
              <a:t>《中华优秀传统文化进中小学课程教材指南》</a:t>
            </a:r>
            <a:endParaRPr lang="zh-CN" altLang="en-US" sz="2400" b="1" dirty="0">
              <a:solidFill>
                <a:srgbClr val="90CE4F"/>
              </a:solidFill>
              <a:latin typeface="微软雅黑" panose="020B0503020204020204" pitchFamily="34" charset="-122"/>
              <a:ea typeface="微软雅黑" panose="020B0503020204020204" pitchFamily="34" charset="-122"/>
              <a:cs typeface="Calibri" panose="020F0502020204030204" charset="0"/>
              <a:sym typeface="Calibri" panose="020F05020202040302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blinds(horizontal)">
                                      <p:cBhvr>
                                        <p:cTn id="7" dur="500"/>
                                        <p:tgtEl>
                                          <p:spTgt spid="51"/>
                                        </p:tgtEl>
                                      </p:cBhvr>
                                    </p:animEffect>
                                  </p:childTnLst>
                                </p:cTn>
                              </p:par>
                              <p:par>
                                <p:cTn id="8" presetID="3" presetClass="entr" presetSubtype="10" fill="hold" nodeType="withEffect">
                                  <p:stCondLst>
                                    <p:cond delay="0"/>
                                  </p:stCondLst>
                                  <p:childTnLst>
                                    <p:set>
                                      <p:cBhvr>
                                        <p:cTn id="9" dur="1" fill="hold">
                                          <p:stCondLst>
                                            <p:cond delay="0"/>
                                          </p:stCondLst>
                                        </p:cTn>
                                        <p:tgtEl>
                                          <p:spTgt spid="55"/>
                                        </p:tgtEl>
                                        <p:attrNameLst>
                                          <p:attrName>style.visibility</p:attrName>
                                        </p:attrNameLst>
                                      </p:cBhvr>
                                      <p:to>
                                        <p:strVal val="visible"/>
                                      </p:to>
                                    </p:set>
                                    <p:animEffect transition="in" filter="blinds(horizontal)">
                                      <p:cBhvr>
                                        <p:cTn id="10" dur="500"/>
                                        <p:tgtEl>
                                          <p:spTgt spid="55"/>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58"/>
                                        </p:tgtEl>
                                        <p:attrNameLst>
                                          <p:attrName>style.visibility</p:attrName>
                                        </p:attrNameLst>
                                      </p:cBhvr>
                                      <p:to>
                                        <p:strVal val="visible"/>
                                      </p:to>
                                    </p:set>
                                    <p:animEffect transition="in" filter="blinds(horizontal)">
                                      <p:cBhvr>
                                        <p:cTn id="13" dur="500"/>
                                        <p:tgtEl>
                                          <p:spTgt spid="58"/>
                                        </p:tgtEl>
                                      </p:cBhvr>
                                    </p:animEffect>
                                  </p:childTnLst>
                                </p:cTn>
                              </p:par>
                              <p:par>
                                <p:cTn id="14" presetID="3" presetClass="entr" presetSubtype="10" fill="hold" nodeType="withEffect">
                                  <p:stCondLst>
                                    <p:cond delay="0"/>
                                  </p:stCondLst>
                                  <p:childTnLst>
                                    <p:set>
                                      <p:cBhvr>
                                        <p:cTn id="15" dur="1" fill="hold">
                                          <p:stCondLst>
                                            <p:cond delay="0"/>
                                          </p:stCondLst>
                                        </p:cTn>
                                        <p:tgtEl>
                                          <p:spTgt spid="59"/>
                                        </p:tgtEl>
                                        <p:attrNameLst>
                                          <p:attrName>style.visibility</p:attrName>
                                        </p:attrNameLst>
                                      </p:cBhvr>
                                      <p:to>
                                        <p:strVal val="visible"/>
                                      </p:to>
                                    </p:set>
                                    <p:animEffect transition="in" filter="blinds(horizontal)">
                                      <p:cBhvr>
                                        <p:cTn id="16" dur="500"/>
                                        <p:tgtEl>
                                          <p:spTgt spid="59"/>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05"/>
                                        </p:tgtEl>
                                        <p:attrNameLst>
                                          <p:attrName>style.visibility</p:attrName>
                                        </p:attrNameLst>
                                      </p:cBhvr>
                                      <p:to>
                                        <p:strVal val="visible"/>
                                      </p:to>
                                    </p:set>
                                    <p:animEffect transition="in" filter="blinds(horizontal)">
                                      <p:cBhvr>
                                        <p:cTn id="19" dur="500"/>
                                        <p:tgtEl>
                                          <p:spTgt spid="105"/>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79"/>
                                        </p:tgtEl>
                                        <p:attrNameLst>
                                          <p:attrName>style.visibility</p:attrName>
                                        </p:attrNameLst>
                                      </p:cBhvr>
                                      <p:to>
                                        <p:strVal val="visible"/>
                                      </p:to>
                                    </p:set>
                                    <p:animEffect transition="in" filter="blinds(horizontal)">
                                      <p:cBhvr>
                                        <p:cTn id="24" dur="500"/>
                                        <p:tgtEl>
                                          <p:spTgt spid="79"/>
                                        </p:tgtEl>
                                      </p:cBhvr>
                                    </p:animEffect>
                                  </p:childTnLst>
                                </p:cTn>
                              </p:par>
                              <p:par>
                                <p:cTn id="25" presetID="3" presetClass="entr" presetSubtype="10" fill="hold" nodeType="withEffect">
                                  <p:stCondLst>
                                    <p:cond delay="0"/>
                                  </p:stCondLst>
                                  <p:childTnLst>
                                    <p:set>
                                      <p:cBhvr>
                                        <p:cTn id="26" dur="1" fill="hold">
                                          <p:stCondLst>
                                            <p:cond delay="0"/>
                                          </p:stCondLst>
                                        </p:cTn>
                                        <p:tgtEl>
                                          <p:spTgt spid="83"/>
                                        </p:tgtEl>
                                        <p:attrNameLst>
                                          <p:attrName>style.visibility</p:attrName>
                                        </p:attrNameLst>
                                      </p:cBhvr>
                                      <p:to>
                                        <p:strVal val="visible"/>
                                      </p:to>
                                    </p:set>
                                    <p:animEffect transition="in" filter="blinds(horizontal)">
                                      <p:cBhvr>
                                        <p:cTn id="27" dur="500"/>
                                        <p:tgtEl>
                                          <p:spTgt spid="83"/>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86"/>
                                        </p:tgtEl>
                                        <p:attrNameLst>
                                          <p:attrName>style.visibility</p:attrName>
                                        </p:attrNameLst>
                                      </p:cBhvr>
                                      <p:to>
                                        <p:strVal val="visible"/>
                                      </p:to>
                                    </p:set>
                                    <p:animEffect transition="in" filter="blinds(horizontal)">
                                      <p:cBhvr>
                                        <p:cTn id="30" dur="500"/>
                                        <p:tgtEl>
                                          <p:spTgt spid="86"/>
                                        </p:tgtEl>
                                      </p:cBhvr>
                                    </p:animEffect>
                                  </p:childTnLst>
                                </p:cTn>
                              </p:par>
                              <p:par>
                                <p:cTn id="31" presetID="3" presetClass="entr" presetSubtype="10" fill="hold" nodeType="withEffect">
                                  <p:stCondLst>
                                    <p:cond delay="0"/>
                                  </p:stCondLst>
                                  <p:childTnLst>
                                    <p:set>
                                      <p:cBhvr>
                                        <p:cTn id="32" dur="1" fill="hold">
                                          <p:stCondLst>
                                            <p:cond delay="0"/>
                                          </p:stCondLst>
                                        </p:cTn>
                                        <p:tgtEl>
                                          <p:spTgt spid="87"/>
                                        </p:tgtEl>
                                        <p:attrNameLst>
                                          <p:attrName>style.visibility</p:attrName>
                                        </p:attrNameLst>
                                      </p:cBhvr>
                                      <p:to>
                                        <p:strVal val="visible"/>
                                      </p:to>
                                    </p:set>
                                    <p:animEffect transition="in" filter="blinds(horizontal)">
                                      <p:cBhvr>
                                        <p:cTn id="33" dur="500"/>
                                        <p:tgtEl>
                                          <p:spTgt spid="87"/>
                                        </p:tgtEl>
                                      </p:cBhvr>
                                    </p:animEffect>
                                  </p:childTnLst>
                                </p:cTn>
                              </p:par>
                              <p:par>
                                <p:cTn id="34" presetID="3" presetClass="entr" presetSubtype="10" fill="hold" grpId="0" nodeType="withEffect">
                                  <p:stCondLst>
                                    <p:cond delay="0"/>
                                  </p:stCondLst>
                                  <p:childTnLst>
                                    <p:set>
                                      <p:cBhvr>
                                        <p:cTn id="35" dur="1" fill="hold">
                                          <p:stCondLst>
                                            <p:cond delay="0"/>
                                          </p:stCondLst>
                                        </p:cTn>
                                        <p:tgtEl>
                                          <p:spTgt spid="108"/>
                                        </p:tgtEl>
                                        <p:attrNameLst>
                                          <p:attrName>style.visibility</p:attrName>
                                        </p:attrNameLst>
                                      </p:cBhvr>
                                      <p:to>
                                        <p:strVal val="visible"/>
                                      </p:to>
                                    </p:set>
                                    <p:animEffect transition="in" filter="blinds(horizontal)">
                                      <p:cBhvr>
                                        <p:cTn id="36" dur="500"/>
                                        <p:tgtEl>
                                          <p:spTgt spid="108"/>
                                        </p:tgtEl>
                                      </p:cBhvr>
                                    </p:animEffect>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nodeType="clickEffect">
                                  <p:stCondLst>
                                    <p:cond delay="0"/>
                                  </p:stCondLst>
                                  <p:childTnLst>
                                    <p:set>
                                      <p:cBhvr>
                                        <p:cTn id="40" dur="1" fill="hold">
                                          <p:stCondLst>
                                            <p:cond delay="0"/>
                                          </p:stCondLst>
                                        </p:cTn>
                                        <p:tgtEl>
                                          <p:spTgt spid="90"/>
                                        </p:tgtEl>
                                        <p:attrNameLst>
                                          <p:attrName>style.visibility</p:attrName>
                                        </p:attrNameLst>
                                      </p:cBhvr>
                                      <p:to>
                                        <p:strVal val="visible"/>
                                      </p:to>
                                    </p:set>
                                    <p:animEffect transition="in" filter="blinds(horizontal)">
                                      <p:cBhvr>
                                        <p:cTn id="41" dur="500"/>
                                        <p:tgtEl>
                                          <p:spTgt spid="90"/>
                                        </p:tgtEl>
                                      </p:cBhvr>
                                    </p:animEffect>
                                  </p:childTnLst>
                                </p:cTn>
                              </p:par>
                              <p:par>
                                <p:cTn id="42" presetID="3" presetClass="entr" presetSubtype="10" fill="hold" nodeType="withEffect">
                                  <p:stCondLst>
                                    <p:cond delay="0"/>
                                  </p:stCondLst>
                                  <p:childTnLst>
                                    <p:set>
                                      <p:cBhvr>
                                        <p:cTn id="43" dur="1" fill="hold">
                                          <p:stCondLst>
                                            <p:cond delay="0"/>
                                          </p:stCondLst>
                                        </p:cTn>
                                        <p:tgtEl>
                                          <p:spTgt spid="94"/>
                                        </p:tgtEl>
                                        <p:attrNameLst>
                                          <p:attrName>style.visibility</p:attrName>
                                        </p:attrNameLst>
                                      </p:cBhvr>
                                      <p:to>
                                        <p:strVal val="visible"/>
                                      </p:to>
                                    </p:set>
                                    <p:animEffect transition="in" filter="blinds(horizontal)">
                                      <p:cBhvr>
                                        <p:cTn id="44" dur="500"/>
                                        <p:tgtEl>
                                          <p:spTgt spid="94"/>
                                        </p:tgtEl>
                                      </p:cBhvr>
                                    </p:animEffect>
                                  </p:childTnLst>
                                </p:cTn>
                              </p:par>
                              <p:par>
                                <p:cTn id="45" presetID="3" presetClass="entr" presetSubtype="10" fill="hold" grpId="0" nodeType="withEffect">
                                  <p:stCondLst>
                                    <p:cond delay="0"/>
                                  </p:stCondLst>
                                  <p:childTnLst>
                                    <p:set>
                                      <p:cBhvr>
                                        <p:cTn id="46" dur="1" fill="hold">
                                          <p:stCondLst>
                                            <p:cond delay="0"/>
                                          </p:stCondLst>
                                        </p:cTn>
                                        <p:tgtEl>
                                          <p:spTgt spid="97"/>
                                        </p:tgtEl>
                                        <p:attrNameLst>
                                          <p:attrName>style.visibility</p:attrName>
                                        </p:attrNameLst>
                                      </p:cBhvr>
                                      <p:to>
                                        <p:strVal val="visible"/>
                                      </p:to>
                                    </p:set>
                                    <p:animEffect transition="in" filter="blinds(horizontal)">
                                      <p:cBhvr>
                                        <p:cTn id="47" dur="500"/>
                                        <p:tgtEl>
                                          <p:spTgt spid="97"/>
                                        </p:tgtEl>
                                      </p:cBhvr>
                                    </p:animEffect>
                                  </p:childTnLst>
                                </p:cTn>
                              </p:par>
                              <p:par>
                                <p:cTn id="48" presetID="3" presetClass="entr" presetSubtype="10" fill="hold" nodeType="withEffect">
                                  <p:stCondLst>
                                    <p:cond delay="0"/>
                                  </p:stCondLst>
                                  <p:childTnLst>
                                    <p:set>
                                      <p:cBhvr>
                                        <p:cTn id="49" dur="1" fill="hold">
                                          <p:stCondLst>
                                            <p:cond delay="0"/>
                                          </p:stCondLst>
                                        </p:cTn>
                                        <p:tgtEl>
                                          <p:spTgt spid="98"/>
                                        </p:tgtEl>
                                        <p:attrNameLst>
                                          <p:attrName>style.visibility</p:attrName>
                                        </p:attrNameLst>
                                      </p:cBhvr>
                                      <p:to>
                                        <p:strVal val="visible"/>
                                      </p:to>
                                    </p:set>
                                    <p:animEffect transition="in" filter="blinds(horizontal)">
                                      <p:cBhvr>
                                        <p:cTn id="50" dur="500"/>
                                        <p:tgtEl>
                                          <p:spTgt spid="98"/>
                                        </p:tgtEl>
                                      </p:cBhvr>
                                    </p:animEffect>
                                  </p:childTnLst>
                                </p:cTn>
                              </p:par>
                              <p:par>
                                <p:cTn id="51" presetID="3" presetClass="entr" presetSubtype="10" fill="hold" grpId="0" nodeType="withEffect">
                                  <p:stCondLst>
                                    <p:cond delay="0"/>
                                  </p:stCondLst>
                                  <p:childTnLst>
                                    <p:set>
                                      <p:cBhvr>
                                        <p:cTn id="52" dur="1" fill="hold">
                                          <p:stCondLst>
                                            <p:cond delay="0"/>
                                          </p:stCondLst>
                                        </p:cTn>
                                        <p:tgtEl>
                                          <p:spTgt spid="111"/>
                                        </p:tgtEl>
                                        <p:attrNameLst>
                                          <p:attrName>style.visibility</p:attrName>
                                        </p:attrNameLst>
                                      </p:cBhvr>
                                      <p:to>
                                        <p:strVal val="visible"/>
                                      </p:to>
                                    </p:set>
                                    <p:animEffect transition="in" filter="blinds(horizontal)">
                                      <p:cBhvr>
                                        <p:cTn id="53" dur="5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p:bldP spid="105" grpId="0"/>
      <p:bldP spid="86" grpId="0"/>
      <p:bldP spid="108" grpId="0"/>
      <p:bldP spid="97" grpId="0"/>
      <p:bldP spid="11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32003" y="1149245"/>
            <a:ext cx="8107696" cy="4474473"/>
          </a:xfrm>
          <a:prstGeom prst="rect">
            <a:avLst/>
          </a:prstGeom>
        </p:spPr>
      </p:pic>
      <p:sp>
        <p:nvSpPr>
          <p:cNvPr id="8" name="矩形 7"/>
          <p:cNvSpPr/>
          <p:nvPr/>
        </p:nvSpPr>
        <p:spPr>
          <a:xfrm>
            <a:off x="2955395" y="2309792"/>
            <a:ext cx="6516914" cy="2077996"/>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3107795" y="2462192"/>
            <a:ext cx="6516914" cy="2077996"/>
          </a:xfrm>
          <a:prstGeom prst="rect">
            <a:avLst/>
          </a:prstGeom>
          <a:noFill/>
          <a:ln w="635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3508" y="96324"/>
            <a:ext cx="3752386" cy="3142392"/>
          </a:xfrm>
          <a:prstGeom prst="rect">
            <a:avLst/>
          </a:prstGeom>
        </p:spPr>
      </p:pic>
      <p:pic>
        <p:nvPicPr>
          <p:cNvPr id="11" name="图片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3647" y="3595034"/>
            <a:ext cx="5547371" cy="3380239"/>
          </a:xfrm>
          <a:prstGeom prst="rect">
            <a:avLst/>
          </a:prstGeom>
        </p:spPr>
      </p:pic>
      <p:sp>
        <p:nvSpPr>
          <p:cNvPr id="13" name="矩形 12"/>
          <p:cNvSpPr/>
          <p:nvPr/>
        </p:nvSpPr>
        <p:spPr>
          <a:xfrm>
            <a:off x="4925485" y="3044297"/>
            <a:ext cx="3304540" cy="768350"/>
          </a:xfrm>
          <a:prstGeom prst="rect">
            <a:avLst/>
          </a:prstGeom>
        </p:spPr>
        <p:txBody>
          <a:bodyPr wrap="none">
            <a:spAutoFit/>
          </a:bodyPr>
          <a:lstStyle/>
          <a:p>
            <a:pPr algn="ctr"/>
            <a:r>
              <a:rPr lang="zh-CN" altLang="en-US" sz="4400" dirty="0">
                <a:solidFill>
                  <a:srgbClr val="399644"/>
                </a:solidFill>
                <a:latin typeface="方正大标宋简体" panose="03000509000000000000" pitchFamily="65" charset="-122"/>
                <a:ea typeface="方正大标宋简体" panose="03000509000000000000" pitchFamily="65" charset="-122"/>
              </a:rPr>
              <a:t>重点</a:t>
            </a:r>
            <a:r>
              <a:rPr lang="en-US" altLang="zh-CN" sz="4400" dirty="0">
                <a:solidFill>
                  <a:srgbClr val="399644"/>
                </a:solidFill>
                <a:latin typeface="方正大标宋简体" panose="03000509000000000000" pitchFamily="65" charset="-122"/>
                <a:ea typeface="方正大标宋简体" panose="03000509000000000000" pitchFamily="65" charset="-122"/>
              </a:rPr>
              <a:t>3</a:t>
            </a:r>
            <a:r>
              <a:rPr lang="zh-CN" altLang="en-US" sz="4400" dirty="0">
                <a:solidFill>
                  <a:srgbClr val="399644"/>
                </a:solidFill>
                <a:latin typeface="方正大标宋简体" panose="03000509000000000000" pitchFamily="65" charset="-122"/>
                <a:ea typeface="方正大标宋简体" panose="03000509000000000000" pitchFamily="65" charset="-122"/>
              </a:rPr>
              <a:t>：呈现</a:t>
            </a:r>
            <a:endParaRPr lang="zh-CN" altLang="en-US" sz="4400" dirty="0">
              <a:solidFill>
                <a:srgbClr val="399644"/>
              </a:solidFill>
              <a:latin typeface="方正大标宋简体" panose="03000509000000000000" pitchFamily="65" charset="-122"/>
              <a:ea typeface="方正大标宋简体" panose="03000509000000000000" pitchFamily="65" charset="-122"/>
            </a:endParaRPr>
          </a:p>
        </p:txBody>
      </p:sp>
      <p:pic>
        <p:nvPicPr>
          <p:cNvPr id="14" name="图片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5333" y="2828990"/>
            <a:ext cx="3886208" cy="2584709"/>
          </a:xfrm>
          <a:prstGeom prst="rect">
            <a:avLst/>
          </a:prstGeom>
        </p:spPr>
      </p:pic>
      <p:sp>
        <p:nvSpPr>
          <p:cNvPr id="15" name="文本框 14"/>
          <p:cNvSpPr txBox="1"/>
          <p:nvPr/>
        </p:nvSpPr>
        <p:spPr>
          <a:xfrm>
            <a:off x="3385085" y="2724763"/>
            <a:ext cx="1235075" cy="1322070"/>
          </a:xfrm>
          <a:prstGeom prst="rect">
            <a:avLst/>
          </a:prstGeom>
          <a:noFill/>
          <a:effectLst/>
        </p:spPr>
        <p:txBody>
          <a:bodyPr wrap="none" rtlCol="0">
            <a:spAutoFit/>
          </a:bodyPr>
          <a:lstStyle/>
          <a:p>
            <a:r>
              <a:rPr lang="en-US" altLang="zh-CN" sz="8000" dirty="0" smtClean="0">
                <a:solidFill>
                  <a:srgbClr val="399644"/>
                </a:solidFill>
                <a:effectLst>
                  <a:innerShdw blurRad="63500" dist="50800" dir="13500000">
                    <a:prstClr val="black">
                      <a:alpha val="50000"/>
                    </a:prstClr>
                  </a:innerShdw>
                </a:effectLst>
                <a:latin typeface="Impact" panose="020B0806030902050204" pitchFamily="34" charset="0"/>
              </a:rPr>
              <a:t>04</a:t>
            </a:r>
            <a:endParaRPr lang="en-US" altLang="zh-CN" sz="6600" dirty="0" smtClean="0">
              <a:solidFill>
                <a:srgbClr val="399644"/>
              </a:solidFill>
              <a:effectLst>
                <a:innerShdw blurRad="63500" dist="50800" dir="13500000">
                  <a:prstClr val="black">
                    <a:alpha val="50000"/>
                  </a:prstClr>
                </a:innerShdw>
              </a:effectLst>
              <a:latin typeface="Impact" panose="020B0806030902050204" pitchFamily="34" charset="0"/>
            </a:endParaRPr>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afterEffect">
                                  <p:stCondLst>
                                    <p:cond delay="0"/>
                                  </p:stCondLst>
                                  <p:childTnLst>
                                    <p:set>
                                      <p:cBhvr>
                                        <p:cTn id="6" dur="500"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500" fill="hold">
                                          <p:stCondLst>
                                            <p:cond delay="0"/>
                                          </p:stCondLst>
                                        </p:cTn>
                                        <p:tgtEl>
                                          <p:spTgt spid="13"/>
                                        </p:tgtEl>
                                        <p:attrNameLst>
                                          <p:attrName>style.visibility</p:attrName>
                                        </p:attrNameLst>
                                      </p:cBhvr>
                                      <p:to>
                                        <p:strVal val="visible"/>
                                      </p:to>
                                    </p:set>
                                    <p:anim calcmode="lin" valueType="num">
                                      <p:cBhvr>
                                        <p:cTn id="12"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3"/>
                                        </p:tgtEl>
                                        <p:attrNameLst>
                                          <p:attrName>ppt_y</p:attrName>
                                        </p:attrNameLst>
                                      </p:cBhvr>
                                      <p:tavLst>
                                        <p:tav tm="0">
                                          <p:val>
                                            <p:strVal val="#ppt_y"/>
                                          </p:val>
                                        </p:tav>
                                        <p:tav tm="100000">
                                          <p:val>
                                            <p:strVal val="#ppt_y"/>
                                          </p:val>
                                        </p:tav>
                                      </p:tavLst>
                                    </p:anim>
                                    <p:anim calcmode="lin" valueType="num">
                                      <p:cBhvr>
                                        <p:cTn id="14"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3"/>
                                        </p:tgtEl>
                                      </p:cBhvr>
                                    </p:animEffect>
                                  </p:childTnLst>
                                </p:cTn>
                              </p:par>
                            </p:childTnLst>
                          </p:cTn>
                        </p:par>
                        <p:par>
                          <p:cTn id="17" fill="hold">
                            <p:stCondLst>
                              <p:cond delay="1250"/>
                            </p:stCondLst>
                            <p:childTnLst>
                              <p:par>
                                <p:cTn id="18" presetID="53" presetClass="entr" presetSubtype="16" fill="hold" grpId="0" nodeType="afterEffect">
                                  <p:stCondLst>
                                    <p:cond delay="0"/>
                                  </p:stCondLst>
                                  <p:childTnLst>
                                    <p:set>
                                      <p:cBhvr>
                                        <p:cTn id="19" dur="500"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bldLvl="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sz="3200" b="1" dirty="0">
                  <a:solidFill>
                    <a:srgbClr val="118B3B"/>
                  </a:solidFill>
                  <a:latin typeface="微软雅黑" panose="020B0503020204020204" pitchFamily="34" charset="-122"/>
                  <a:ea typeface="微软雅黑" panose="020B0503020204020204" pitchFamily="34" charset="-122"/>
                  <a:sym typeface="+mn-ea"/>
                </a:rPr>
                <a:t>课堂的呈现</a:t>
              </a:r>
              <a:endParaRPr lang="zh-CN"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2" name="文本框 1"/>
          <p:cNvSpPr txBox="1"/>
          <p:nvPr/>
        </p:nvSpPr>
        <p:spPr>
          <a:xfrm>
            <a:off x="1085850" y="2331720"/>
            <a:ext cx="9666605" cy="521970"/>
          </a:xfrm>
          <a:prstGeom prst="rect">
            <a:avLst/>
          </a:prstGeom>
          <a:noFill/>
        </p:spPr>
        <p:txBody>
          <a:bodyPr wrap="square" rtlCol="0" anchor="t">
            <a:spAutoFit/>
          </a:bodyPr>
          <a:p>
            <a:r>
              <a:rPr lang="en-US" altLang="zh-CN" sz="28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2.2009</a:t>
            </a:r>
            <a:r>
              <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年</a:t>
            </a:r>
            <a:r>
              <a:rPr lang="en-US" altLang="zh-CN"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新北区推进“板块三串式”教学设计结构</a:t>
            </a:r>
            <a:endPar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pSp>
        <p:nvGrpSpPr>
          <p:cNvPr id="6" name="组合 5"/>
          <p:cNvGrpSpPr/>
          <p:nvPr>
            <p:custDataLst>
              <p:tags r:id="rId11"/>
            </p:custDataLst>
          </p:nvPr>
        </p:nvGrpSpPr>
        <p:grpSpPr>
          <a:xfrm>
            <a:off x="302895" y="2787650"/>
            <a:ext cx="11332845" cy="3537585"/>
            <a:chOff x="158" y="1434"/>
            <a:chExt cx="5455" cy="2511"/>
          </a:xfrm>
        </p:grpSpPr>
        <p:sp>
          <p:nvSpPr>
            <p:cNvPr id="9221" name="矩形 9220"/>
            <p:cNvSpPr/>
            <p:nvPr>
              <p:custDataLst>
                <p:tags r:id="rId12"/>
              </p:custDataLst>
            </p:nvPr>
          </p:nvSpPr>
          <p:spPr>
            <a:xfrm>
              <a:off x="2411" y="1963"/>
              <a:ext cx="1281" cy="1966"/>
            </a:xfrm>
            <a:prstGeom prst="rect">
              <a:avLst/>
            </a:prstGeom>
            <a:solidFill>
              <a:srgbClr val="FFFFFF"/>
            </a:solidFill>
            <a:ln w="9525" cap="flat" cmpd="sng">
              <a:solidFill>
                <a:srgbClr val="FF0000"/>
              </a:solidFill>
              <a:prstDash val="dash"/>
              <a:miter/>
              <a:headEnd type="none" w="med" len="med"/>
              <a:tailEnd type="none" w="med" len="med"/>
            </a:ln>
          </p:spPr>
          <p:txBody>
            <a:bodyPr/>
            <a:p>
              <a:pPr algn="ctr"/>
              <a:endParaRPr lang="zh-CN" altLang="en-US" sz="2400">
                <a:solidFill>
                  <a:srgbClr val="118C3B"/>
                </a:solidFill>
                <a:latin typeface="微软雅黑" panose="020B0503020204020204" pitchFamily="34" charset="-122"/>
                <a:ea typeface="微软雅黑" panose="020B0503020204020204" pitchFamily="34" charset="-122"/>
              </a:endParaRPr>
            </a:p>
          </p:txBody>
        </p:sp>
        <p:sp>
          <p:nvSpPr>
            <p:cNvPr id="9222" name="矩形 9221"/>
            <p:cNvSpPr/>
            <p:nvPr>
              <p:custDataLst>
                <p:tags r:id="rId13"/>
              </p:custDataLst>
            </p:nvPr>
          </p:nvSpPr>
          <p:spPr>
            <a:xfrm>
              <a:off x="703" y="1979"/>
              <a:ext cx="1281" cy="1966"/>
            </a:xfrm>
            <a:prstGeom prst="rect">
              <a:avLst/>
            </a:prstGeom>
            <a:solidFill>
              <a:srgbClr val="FFFFFF"/>
            </a:solidFill>
            <a:ln w="12700" cap="flat" cmpd="sng">
              <a:solidFill>
                <a:srgbClr val="FF0000"/>
              </a:solidFill>
              <a:prstDash val="dash"/>
              <a:miter/>
              <a:headEnd type="none" w="med" len="med"/>
              <a:tailEnd type="none" w="med" len="med"/>
            </a:ln>
          </p:spPr>
          <p:txBody>
            <a:bodyPr/>
            <a:p>
              <a:pPr algn="ctr"/>
              <a:endParaRPr lang="zh-CN" altLang="en-US" sz="2400">
                <a:solidFill>
                  <a:srgbClr val="118C3B"/>
                </a:solidFill>
                <a:latin typeface="微软雅黑" panose="020B0503020204020204" pitchFamily="34" charset="-122"/>
                <a:ea typeface="微软雅黑" panose="020B0503020204020204" pitchFamily="34" charset="-122"/>
              </a:endParaRPr>
            </a:p>
          </p:txBody>
        </p:sp>
        <p:sp>
          <p:nvSpPr>
            <p:cNvPr id="9223" name="矩形 9222"/>
            <p:cNvSpPr/>
            <p:nvPr>
              <p:custDataLst>
                <p:tags r:id="rId14"/>
              </p:custDataLst>
            </p:nvPr>
          </p:nvSpPr>
          <p:spPr>
            <a:xfrm>
              <a:off x="1020" y="2069"/>
              <a:ext cx="641" cy="347"/>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问题</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1</a:t>
              </a:r>
              <a:endPar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24" name="矩形 9223"/>
            <p:cNvSpPr/>
            <p:nvPr>
              <p:custDataLst>
                <p:tags r:id="rId15"/>
              </p:custDataLst>
            </p:nvPr>
          </p:nvSpPr>
          <p:spPr>
            <a:xfrm>
              <a:off x="1020" y="2750"/>
              <a:ext cx="641" cy="346"/>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问题</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2</a:t>
              </a:r>
              <a:endPar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25" name="矩形 9224"/>
            <p:cNvSpPr/>
            <p:nvPr>
              <p:custDataLst>
                <p:tags r:id="rId16"/>
              </p:custDataLst>
            </p:nvPr>
          </p:nvSpPr>
          <p:spPr>
            <a:xfrm>
              <a:off x="1020" y="3401"/>
              <a:ext cx="641" cy="347"/>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问题</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3</a:t>
              </a:r>
              <a:endPar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26" name="矩形 9225"/>
            <p:cNvSpPr/>
            <p:nvPr>
              <p:custDataLst>
                <p:tags r:id="rId17"/>
              </p:custDataLst>
            </p:nvPr>
          </p:nvSpPr>
          <p:spPr>
            <a:xfrm>
              <a:off x="946" y="1492"/>
              <a:ext cx="785" cy="393"/>
            </a:xfrm>
            <a:prstGeom prst="rect">
              <a:avLst/>
            </a:prstGeom>
            <a:noFill/>
            <a:ln w="9525">
              <a:noFill/>
            </a:ln>
            <a:effectLst>
              <a:outerShdw dist="35921" dir="2699999" algn="ctr" rotWithShape="0">
                <a:schemeClr val="tx1"/>
              </a:outerShdw>
            </a:effectLst>
          </p:spPr>
          <p:txBody>
            <a:bodyPr/>
            <a:p>
              <a:pPr algn="ctr"/>
              <a:r>
                <a:rPr lang="zh-CN" altLang="en-US" sz="2800" b="1" dirty="0">
                  <a:solidFill>
                    <a:srgbClr val="FF0000"/>
                  </a:solidFill>
                  <a:latin typeface="微软雅黑" panose="020B0503020204020204" pitchFamily="34" charset="-122"/>
                  <a:ea typeface="微软雅黑" panose="020B0503020204020204" pitchFamily="34" charset="-122"/>
                </a:rPr>
                <a:t>问题串</a:t>
              </a:r>
              <a:endParaRPr lang="zh-CN" altLang="en-US" sz="2800" b="1" dirty="0">
                <a:solidFill>
                  <a:srgbClr val="FF0000"/>
                </a:solidFill>
                <a:latin typeface="微软雅黑" panose="020B0503020204020204" pitchFamily="34" charset="-122"/>
                <a:ea typeface="微软雅黑" panose="020B0503020204020204" pitchFamily="34" charset="-122"/>
              </a:endParaRPr>
            </a:p>
          </p:txBody>
        </p:sp>
        <p:sp>
          <p:nvSpPr>
            <p:cNvPr id="9227" name="矩形 9226"/>
            <p:cNvSpPr/>
            <p:nvPr>
              <p:custDataLst>
                <p:tags r:id="rId18"/>
              </p:custDataLst>
            </p:nvPr>
          </p:nvSpPr>
          <p:spPr>
            <a:xfrm>
              <a:off x="2744" y="2069"/>
              <a:ext cx="640" cy="347"/>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活动</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1</a:t>
              </a:r>
              <a:endPar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28" name="矩形 9227"/>
            <p:cNvSpPr/>
            <p:nvPr>
              <p:custDataLst>
                <p:tags r:id="rId19"/>
              </p:custDataLst>
            </p:nvPr>
          </p:nvSpPr>
          <p:spPr>
            <a:xfrm>
              <a:off x="2744" y="2750"/>
              <a:ext cx="640" cy="346"/>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活动</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2</a:t>
              </a:r>
              <a:endPar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29" name="矩形 9228"/>
            <p:cNvSpPr/>
            <p:nvPr>
              <p:custDataLst>
                <p:tags r:id="rId20"/>
              </p:custDataLst>
            </p:nvPr>
          </p:nvSpPr>
          <p:spPr>
            <a:xfrm>
              <a:off x="2744" y="3413"/>
              <a:ext cx="640" cy="347"/>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活动</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3</a:t>
              </a:r>
              <a:endPar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30" name="矩形 9229"/>
            <p:cNvSpPr/>
            <p:nvPr>
              <p:custDataLst>
                <p:tags r:id="rId21"/>
              </p:custDataLst>
            </p:nvPr>
          </p:nvSpPr>
          <p:spPr>
            <a:xfrm>
              <a:off x="2568" y="1447"/>
              <a:ext cx="993" cy="393"/>
            </a:xfrm>
            <a:prstGeom prst="rect">
              <a:avLst/>
            </a:prstGeom>
            <a:noFill/>
            <a:ln w="9525">
              <a:noFill/>
            </a:ln>
            <a:effectLst>
              <a:outerShdw dist="35921" dir="2699999" algn="ctr" rotWithShape="0">
                <a:schemeClr val="tx1"/>
              </a:outerShdw>
            </a:effectLst>
          </p:spPr>
          <p:txBody>
            <a:bodyPr/>
            <a:p>
              <a:pPr algn="ctr"/>
              <a:r>
                <a:rPr lang="zh-CN" altLang="en-US" sz="2800" b="1" dirty="0">
                  <a:solidFill>
                    <a:srgbClr val="FF0000"/>
                  </a:solidFill>
                  <a:latin typeface="微软雅黑" panose="020B0503020204020204" pitchFamily="34" charset="-122"/>
                  <a:ea typeface="微软雅黑" panose="020B0503020204020204" pitchFamily="34" charset="-122"/>
                </a:rPr>
                <a:t>活动串</a:t>
              </a:r>
              <a:endParaRPr lang="zh-CN" altLang="en-US" sz="2800" b="1" dirty="0">
                <a:solidFill>
                  <a:srgbClr val="FF0000"/>
                </a:solidFill>
                <a:latin typeface="微软雅黑" panose="020B0503020204020204" pitchFamily="34" charset="-122"/>
                <a:ea typeface="微软雅黑" panose="020B0503020204020204" pitchFamily="34" charset="-122"/>
              </a:endParaRPr>
            </a:p>
          </p:txBody>
        </p:sp>
        <p:sp>
          <p:nvSpPr>
            <p:cNvPr id="9231" name="矩形 9230"/>
            <p:cNvSpPr/>
            <p:nvPr>
              <p:custDataLst>
                <p:tags r:id="rId22"/>
              </p:custDataLst>
            </p:nvPr>
          </p:nvSpPr>
          <p:spPr>
            <a:xfrm>
              <a:off x="4119" y="1956"/>
              <a:ext cx="1494" cy="1966"/>
            </a:xfrm>
            <a:prstGeom prst="rect">
              <a:avLst/>
            </a:prstGeom>
            <a:solidFill>
              <a:srgbClr val="FFFFFF"/>
            </a:solidFill>
            <a:ln w="9525" cap="flat" cmpd="sng">
              <a:solidFill>
                <a:srgbClr val="FF0000"/>
              </a:solidFill>
              <a:prstDash val="dash"/>
              <a:miter/>
              <a:headEnd type="none" w="med" len="med"/>
              <a:tailEnd type="none" w="med" len="med"/>
            </a:ln>
          </p:spPr>
          <p:txBody>
            <a:bodyPr/>
            <a:p>
              <a:pPr algn="ctr"/>
              <a:endParaRPr lang="zh-CN" altLang="en-US" sz="2400">
                <a:solidFill>
                  <a:srgbClr val="118C3B"/>
                </a:solidFill>
                <a:latin typeface="微软雅黑" panose="020B0503020204020204" pitchFamily="34" charset="-122"/>
                <a:ea typeface="微软雅黑" panose="020B0503020204020204" pitchFamily="34" charset="-122"/>
              </a:endParaRPr>
            </a:p>
          </p:txBody>
        </p:sp>
        <p:sp>
          <p:nvSpPr>
            <p:cNvPr id="9232" name="矩形 9231"/>
            <p:cNvSpPr/>
            <p:nvPr>
              <p:custDataLst>
                <p:tags r:id="rId23"/>
              </p:custDataLst>
            </p:nvPr>
          </p:nvSpPr>
          <p:spPr>
            <a:xfrm>
              <a:off x="4205" y="2031"/>
              <a:ext cx="1408" cy="347"/>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预设目标</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1</a:t>
              </a: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及达成</a:t>
              </a:r>
              <a:endPar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33" name="矩形 9232"/>
            <p:cNvSpPr/>
            <p:nvPr>
              <p:custDataLst>
                <p:tags r:id="rId24"/>
              </p:custDataLst>
            </p:nvPr>
          </p:nvSpPr>
          <p:spPr>
            <a:xfrm>
              <a:off x="4205" y="2750"/>
              <a:ext cx="1351" cy="346"/>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预设目标</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2</a:t>
              </a: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及达成</a:t>
              </a:r>
              <a:endPar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34" name="矩形 9233"/>
            <p:cNvSpPr/>
            <p:nvPr>
              <p:custDataLst>
                <p:tags r:id="rId25"/>
              </p:custDataLst>
            </p:nvPr>
          </p:nvSpPr>
          <p:spPr>
            <a:xfrm>
              <a:off x="4205" y="3406"/>
              <a:ext cx="1358" cy="347"/>
            </a:xfrm>
            <a:prstGeom prst="rect">
              <a:avLst/>
            </a:prstGeom>
            <a:solidFill>
              <a:srgbClr val="FFFFFF"/>
            </a:solidFill>
            <a:ln w="9525" cap="flat" cmpd="sng">
              <a:solidFill>
                <a:srgbClr val="000000"/>
              </a:solidFill>
              <a:prstDash val="solid"/>
              <a:miter/>
              <a:headEnd type="none" w="med" len="med"/>
              <a:tailEnd type="none" w="med" len="med"/>
            </a:ln>
          </p:spPr>
          <p:txBody>
            <a:bodyPr/>
            <a:p>
              <a:pPr algn="ct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预设目标</a:t>
              </a: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3</a:t>
              </a:r>
              <a:r>
                <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及达成</a:t>
              </a:r>
              <a:endParaRPr lang="zh-CN" altLang="en-US" sz="24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9235" name="矩形 9234"/>
            <p:cNvSpPr/>
            <p:nvPr>
              <p:custDataLst>
                <p:tags r:id="rId26"/>
              </p:custDataLst>
            </p:nvPr>
          </p:nvSpPr>
          <p:spPr>
            <a:xfrm>
              <a:off x="4331" y="1434"/>
              <a:ext cx="1068" cy="393"/>
            </a:xfrm>
            <a:prstGeom prst="rect">
              <a:avLst/>
            </a:prstGeom>
            <a:noFill/>
            <a:ln w="9525">
              <a:noFill/>
            </a:ln>
            <a:effectLst>
              <a:outerShdw dist="35921" dir="2699999" algn="ctr" rotWithShape="0">
                <a:schemeClr val="tx1"/>
              </a:outerShdw>
            </a:effectLst>
          </p:spPr>
          <p:txBody>
            <a:bodyPr/>
            <a:p>
              <a:pPr algn="ctr"/>
              <a:r>
                <a:rPr lang="zh-CN" altLang="en-US" sz="2800" b="1" dirty="0">
                  <a:solidFill>
                    <a:srgbClr val="FF0000"/>
                  </a:solidFill>
                  <a:latin typeface="微软雅黑" panose="020B0503020204020204" pitchFamily="34" charset="-122"/>
                  <a:ea typeface="微软雅黑" panose="020B0503020204020204" pitchFamily="34" charset="-122"/>
                </a:rPr>
                <a:t>反馈串</a:t>
              </a:r>
              <a:endParaRPr lang="zh-CN" altLang="en-US" sz="2800" b="1" dirty="0">
                <a:solidFill>
                  <a:srgbClr val="FF0000"/>
                </a:solidFill>
                <a:latin typeface="微软雅黑" panose="020B0503020204020204" pitchFamily="34" charset="-122"/>
                <a:ea typeface="微软雅黑" panose="020B0503020204020204" pitchFamily="34" charset="-122"/>
              </a:endParaRPr>
            </a:p>
          </p:txBody>
        </p:sp>
        <p:sp>
          <p:nvSpPr>
            <p:cNvPr id="9236" name="直接连接符 9235"/>
            <p:cNvSpPr/>
            <p:nvPr>
              <p:custDataLst>
                <p:tags r:id="rId27"/>
              </p:custDataLst>
            </p:nvPr>
          </p:nvSpPr>
          <p:spPr>
            <a:xfrm>
              <a:off x="1664" y="2225"/>
              <a:ext cx="1067" cy="0"/>
            </a:xfrm>
            <a:prstGeom prst="line">
              <a:avLst/>
            </a:prstGeom>
            <a:ln w="9525" cap="flat" cmpd="sng">
              <a:solidFill>
                <a:srgbClr val="000000"/>
              </a:solidFill>
              <a:prstDash val="solid"/>
              <a:headEnd type="none" w="med" len="med"/>
              <a:tailEnd type="triangle" w="med" len="med"/>
            </a:ln>
          </p:spPr>
        </p:sp>
        <p:sp>
          <p:nvSpPr>
            <p:cNvPr id="9237" name="直接连接符 9236"/>
            <p:cNvSpPr/>
            <p:nvPr>
              <p:custDataLst>
                <p:tags r:id="rId28"/>
              </p:custDataLst>
            </p:nvPr>
          </p:nvSpPr>
          <p:spPr>
            <a:xfrm flipV="1">
              <a:off x="1664" y="2881"/>
              <a:ext cx="1067" cy="0"/>
            </a:xfrm>
            <a:prstGeom prst="line">
              <a:avLst/>
            </a:prstGeom>
            <a:ln w="9525" cap="flat" cmpd="sng">
              <a:solidFill>
                <a:srgbClr val="000000"/>
              </a:solidFill>
              <a:prstDash val="solid"/>
              <a:headEnd type="none" w="med" len="med"/>
              <a:tailEnd type="triangle" w="med" len="med"/>
            </a:ln>
          </p:spPr>
        </p:sp>
        <p:sp>
          <p:nvSpPr>
            <p:cNvPr id="9238" name="直接连接符 9237"/>
            <p:cNvSpPr/>
            <p:nvPr>
              <p:custDataLst>
                <p:tags r:id="rId29"/>
              </p:custDataLst>
            </p:nvPr>
          </p:nvSpPr>
          <p:spPr>
            <a:xfrm flipV="1">
              <a:off x="1664" y="3536"/>
              <a:ext cx="1067" cy="0"/>
            </a:xfrm>
            <a:prstGeom prst="line">
              <a:avLst/>
            </a:prstGeom>
            <a:ln w="9525" cap="flat" cmpd="sng">
              <a:solidFill>
                <a:srgbClr val="000000"/>
              </a:solidFill>
              <a:prstDash val="solid"/>
              <a:headEnd type="none" w="med" len="med"/>
              <a:tailEnd type="triangle" w="med" len="med"/>
            </a:ln>
          </p:spPr>
        </p:sp>
        <p:sp>
          <p:nvSpPr>
            <p:cNvPr id="9239" name="直接连接符 9238"/>
            <p:cNvSpPr/>
            <p:nvPr>
              <p:custDataLst>
                <p:tags r:id="rId30"/>
              </p:custDataLst>
            </p:nvPr>
          </p:nvSpPr>
          <p:spPr>
            <a:xfrm>
              <a:off x="3371" y="2220"/>
              <a:ext cx="866" cy="5"/>
            </a:xfrm>
            <a:prstGeom prst="line">
              <a:avLst/>
            </a:prstGeom>
            <a:ln w="9525" cap="flat" cmpd="sng">
              <a:solidFill>
                <a:srgbClr val="000000"/>
              </a:solidFill>
              <a:prstDash val="solid"/>
              <a:headEnd type="none" w="med" len="med"/>
              <a:tailEnd type="triangle" w="med" len="med"/>
            </a:ln>
          </p:spPr>
        </p:sp>
        <p:sp>
          <p:nvSpPr>
            <p:cNvPr id="9240" name="直接连接符 9239"/>
            <p:cNvSpPr/>
            <p:nvPr>
              <p:custDataLst>
                <p:tags r:id="rId31"/>
              </p:custDataLst>
            </p:nvPr>
          </p:nvSpPr>
          <p:spPr>
            <a:xfrm>
              <a:off x="3371" y="3536"/>
              <a:ext cx="866" cy="0"/>
            </a:xfrm>
            <a:prstGeom prst="line">
              <a:avLst/>
            </a:prstGeom>
            <a:ln w="9525" cap="flat" cmpd="sng">
              <a:solidFill>
                <a:srgbClr val="000000"/>
              </a:solidFill>
              <a:prstDash val="solid"/>
              <a:headEnd type="none" w="med" len="med"/>
              <a:tailEnd type="triangle" w="med" len="med"/>
            </a:ln>
          </p:spPr>
        </p:sp>
        <p:sp>
          <p:nvSpPr>
            <p:cNvPr id="9241" name="直接连接符 9240"/>
            <p:cNvSpPr/>
            <p:nvPr>
              <p:custDataLst>
                <p:tags r:id="rId32"/>
              </p:custDataLst>
            </p:nvPr>
          </p:nvSpPr>
          <p:spPr>
            <a:xfrm flipV="1">
              <a:off x="3371" y="2881"/>
              <a:ext cx="834" cy="17"/>
            </a:xfrm>
            <a:prstGeom prst="line">
              <a:avLst/>
            </a:prstGeom>
            <a:ln w="9525" cap="flat" cmpd="sng">
              <a:solidFill>
                <a:srgbClr val="000000"/>
              </a:solidFill>
              <a:prstDash val="solid"/>
              <a:headEnd type="none" w="med" len="med"/>
              <a:tailEnd type="triangle" w="med" len="med"/>
            </a:ln>
          </p:spPr>
        </p:sp>
        <p:sp>
          <p:nvSpPr>
            <p:cNvPr id="9242" name="直接连接符 9241"/>
            <p:cNvSpPr/>
            <p:nvPr>
              <p:custDataLst>
                <p:tags r:id="rId33"/>
              </p:custDataLst>
            </p:nvPr>
          </p:nvSpPr>
          <p:spPr>
            <a:xfrm>
              <a:off x="1338" y="3123"/>
              <a:ext cx="0" cy="262"/>
            </a:xfrm>
            <a:prstGeom prst="line">
              <a:avLst/>
            </a:prstGeom>
            <a:ln w="9525" cap="flat" cmpd="sng">
              <a:solidFill>
                <a:srgbClr val="000000"/>
              </a:solidFill>
              <a:prstDash val="solid"/>
              <a:headEnd type="none" w="med" len="med"/>
              <a:tailEnd type="triangle" w="med" len="med"/>
            </a:ln>
          </p:spPr>
        </p:sp>
        <p:sp>
          <p:nvSpPr>
            <p:cNvPr id="9243" name="直接连接符 9242"/>
            <p:cNvSpPr/>
            <p:nvPr>
              <p:custDataLst>
                <p:tags r:id="rId34"/>
              </p:custDataLst>
            </p:nvPr>
          </p:nvSpPr>
          <p:spPr>
            <a:xfrm>
              <a:off x="1338" y="2450"/>
              <a:ext cx="0" cy="263"/>
            </a:xfrm>
            <a:prstGeom prst="line">
              <a:avLst/>
            </a:prstGeom>
            <a:ln w="9525" cap="flat" cmpd="sng">
              <a:solidFill>
                <a:srgbClr val="000000"/>
              </a:solidFill>
              <a:prstDash val="solid"/>
              <a:headEnd type="none" w="med" len="med"/>
              <a:tailEnd type="triangle" w="med" len="med"/>
            </a:ln>
          </p:spPr>
        </p:sp>
        <p:sp>
          <p:nvSpPr>
            <p:cNvPr id="9244" name="文本框 9243"/>
            <p:cNvSpPr txBox="1"/>
            <p:nvPr>
              <p:custDataLst>
                <p:tags r:id="rId35"/>
              </p:custDataLst>
            </p:nvPr>
          </p:nvSpPr>
          <p:spPr>
            <a:xfrm>
              <a:off x="158" y="2387"/>
              <a:ext cx="320" cy="918"/>
            </a:xfrm>
            <a:prstGeom prst="rect">
              <a:avLst/>
            </a:prstGeom>
            <a:solidFill>
              <a:srgbClr val="FFFFFF"/>
            </a:solidFill>
            <a:ln w="9525" cap="rnd" cmpd="sng">
              <a:solidFill>
                <a:schemeClr val="bg1"/>
              </a:solidFill>
              <a:prstDash val="sysDot"/>
              <a:miter/>
              <a:headEnd type="none" w="med" len="med"/>
              <a:tailEnd type="none" w="med" len="med"/>
            </a:ln>
          </p:spPr>
          <p:txBody>
            <a:bodyPr/>
            <a:p>
              <a:pPr algn="ctr"/>
              <a:endParaRPr lang="en-US" altLang="zh-CN" sz="2400" b="1" dirty="0">
                <a:solidFill>
                  <a:srgbClr val="118C3B"/>
                </a:solidFill>
                <a:latin typeface="微软雅黑" panose="020B0503020204020204" pitchFamily="34" charset="-122"/>
                <a:ea typeface="微软雅黑" panose="020B0503020204020204" pitchFamily="34" charset="-122"/>
              </a:endParaRPr>
            </a:p>
            <a:p>
              <a:pPr algn="ctr"/>
              <a:r>
                <a:rPr lang="zh-CN" altLang="en-US" sz="2400" b="1" dirty="0">
                  <a:solidFill>
                    <a:srgbClr val="118C3B"/>
                  </a:solidFill>
                  <a:latin typeface="微软雅黑" panose="020B0503020204020204" pitchFamily="34" charset="-122"/>
                  <a:ea typeface="微软雅黑" panose="020B0503020204020204" pitchFamily="34" charset="-122"/>
                </a:rPr>
                <a:t>板块一</a:t>
              </a:r>
              <a:endParaRPr lang="zh-CN" altLang="en-US" sz="2400" b="1" dirty="0">
                <a:solidFill>
                  <a:srgbClr val="118C3B"/>
                </a:solidFill>
                <a:latin typeface="微软雅黑" panose="020B0503020204020204" pitchFamily="34" charset="-122"/>
                <a:ea typeface="微软雅黑" panose="020B0503020204020204" pitchFamily="34" charset="-122"/>
              </a:endParaRPr>
            </a:p>
          </p:txBody>
        </p:sp>
        <p:sp>
          <p:nvSpPr>
            <p:cNvPr id="9245" name="直接连接符 9244"/>
            <p:cNvSpPr/>
            <p:nvPr>
              <p:custDataLst>
                <p:tags r:id="rId36"/>
              </p:custDataLst>
            </p:nvPr>
          </p:nvSpPr>
          <p:spPr>
            <a:xfrm>
              <a:off x="476" y="2886"/>
              <a:ext cx="214" cy="0"/>
            </a:xfrm>
            <a:prstGeom prst="line">
              <a:avLst/>
            </a:prstGeom>
            <a:ln w="19050" cap="flat" cmpd="sng">
              <a:solidFill>
                <a:schemeClr val="tx1"/>
              </a:solidFill>
              <a:prstDash val="solid"/>
              <a:headEnd type="none" w="med" len="med"/>
              <a:tailEnd type="triangle" w="med" len="med"/>
            </a:ln>
          </p:spPr>
        </p:sp>
        <p:sp>
          <p:nvSpPr>
            <p:cNvPr id="9246" name="直接连接符 9245"/>
            <p:cNvSpPr/>
            <p:nvPr>
              <p:custDataLst>
                <p:tags r:id="rId37"/>
              </p:custDataLst>
            </p:nvPr>
          </p:nvSpPr>
          <p:spPr>
            <a:xfrm>
              <a:off x="3047" y="2432"/>
              <a:ext cx="0" cy="303"/>
            </a:xfrm>
            <a:prstGeom prst="line">
              <a:avLst/>
            </a:prstGeom>
            <a:ln w="9525" cap="flat" cmpd="sng">
              <a:solidFill>
                <a:srgbClr val="000000"/>
              </a:solidFill>
              <a:prstDash val="solid"/>
              <a:headEnd type="none" w="med" len="med"/>
              <a:tailEnd type="triangle" w="med" len="med"/>
            </a:ln>
          </p:spPr>
        </p:sp>
        <p:sp>
          <p:nvSpPr>
            <p:cNvPr id="9247" name="直接连接符 9246"/>
            <p:cNvSpPr/>
            <p:nvPr>
              <p:custDataLst>
                <p:tags r:id="rId38"/>
              </p:custDataLst>
            </p:nvPr>
          </p:nvSpPr>
          <p:spPr>
            <a:xfrm>
              <a:off x="3061" y="3113"/>
              <a:ext cx="0" cy="302"/>
            </a:xfrm>
            <a:prstGeom prst="line">
              <a:avLst/>
            </a:prstGeom>
            <a:ln w="9525" cap="flat" cmpd="sng">
              <a:solidFill>
                <a:srgbClr val="000000"/>
              </a:solidFill>
              <a:prstDash val="solid"/>
              <a:headEnd type="none" w="med" len="med"/>
              <a:tailEnd type="triangle" w="med" len="med"/>
            </a:ln>
          </p:spPr>
        </p:sp>
        <p:sp>
          <p:nvSpPr>
            <p:cNvPr id="9248" name="直接连接符 9247"/>
            <p:cNvSpPr/>
            <p:nvPr>
              <p:custDataLst>
                <p:tags r:id="rId39"/>
              </p:custDataLst>
            </p:nvPr>
          </p:nvSpPr>
          <p:spPr>
            <a:xfrm>
              <a:off x="4876" y="2387"/>
              <a:ext cx="0" cy="348"/>
            </a:xfrm>
            <a:prstGeom prst="line">
              <a:avLst/>
            </a:prstGeom>
            <a:ln w="9525" cap="flat" cmpd="sng">
              <a:solidFill>
                <a:srgbClr val="000000"/>
              </a:solidFill>
              <a:prstDash val="solid"/>
              <a:headEnd type="none" w="med" len="med"/>
              <a:tailEnd type="triangle" w="med" len="med"/>
            </a:ln>
          </p:spPr>
        </p:sp>
        <p:sp>
          <p:nvSpPr>
            <p:cNvPr id="9249" name="直接连接符 9248"/>
            <p:cNvSpPr/>
            <p:nvPr>
              <p:custDataLst>
                <p:tags r:id="rId40"/>
              </p:custDataLst>
            </p:nvPr>
          </p:nvSpPr>
          <p:spPr>
            <a:xfrm>
              <a:off x="4876" y="3113"/>
              <a:ext cx="0" cy="302"/>
            </a:xfrm>
            <a:prstGeom prst="line">
              <a:avLst/>
            </a:prstGeom>
            <a:ln w="9525" cap="flat" cmpd="sng">
              <a:solidFill>
                <a:srgbClr val="000000"/>
              </a:solidFill>
              <a:prstDash val="solid"/>
              <a:headEnd type="none" w="med" len="med"/>
              <a:tailEnd type="triangle" w="med" len="med"/>
            </a:ln>
          </p:spPr>
        </p:sp>
      </p:grpSp>
      <p:sp>
        <p:nvSpPr>
          <p:cNvPr id="3" name="文本框 2"/>
          <p:cNvSpPr txBox="1"/>
          <p:nvPr/>
        </p:nvSpPr>
        <p:spPr>
          <a:xfrm>
            <a:off x="1085850" y="1450340"/>
            <a:ext cx="9666605" cy="521970"/>
          </a:xfrm>
          <a:prstGeom prst="rect">
            <a:avLst/>
          </a:prstGeom>
          <a:noFill/>
        </p:spPr>
        <p:txBody>
          <a:bodyPr wrap="square" rtlCol="0" anchor="t">
            <a:spAutoFit/>
          </a:bodyPr>
          <a:p>
            <a:r>
              <a:rPr lang="en-US" altLang="zh-CN" sz="28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1.2007</a:t>
            </a:r>
            <a:r>
              <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年</a:t>
            </a:r>
            <a:r>
              <a:rPr lang="en-US" altLang="zh-CN"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开始研究“以问题串为载体板块清晰的课堂教学”</a:t>
            </a:r>
            <a:endPar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left)">
                                      <p:cBhvr>
                                        <p:cTn id="1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2" grpId="0"/>
      <p:bldP spid="2" grpId="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5" name="组合 14"/>
          <p:cNvGrpSpPr/>
          <p:nvPr/>
        </p:nvGrpSpPr>
        <p:grpSpPr>
          <a:xfrm>
            <a:off x="3134995" y="267335"/>
            <a:ext cx="5930265" cy="600075"/>
            <a:chOff x="2920205" y="411510"/>
            <a:chExt cx="3303591" cy="470656"/>
          </a:xfrm>
        </p:grpSpPr>
        <p:grpSp>
          <p:nvGrpSpPr>
            <p:cNvPr id="16" name="组合 15"/>
            <p:cNvGrpSpPr/>
            <p:nvPr/>
          </p:nvGrpSpPr>
          <p:grpSpPr>
            <a:xfrm>
              <a:off x="2920205" y="411510"/>
              <a:ext cx="3303591" cy="466068"/>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sz="3200" b="1" dirty="0">
                  <a:solidFill>
                    <a:srgbClr val="118B3B"/>
                  </a:solidFill>
                  <a:latin typeface="微软雅黑" panose="020B0503020204020204" pitchFamily="34" charset="-122"/>
                  <a:ea typeface="微软雅黑" panose="020B0503020204020204" pitchFamily="34" charset="-122"/>
                  <a:sym typeface="+mn-ea"/>
                </a:rPr>
                <a:t>课堂的呈现</a:t>
              </a:r>
              <a:endParaRPr lang="zh-CN"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26" name="椭圆 3"/>
          <p:cNvSpPr/>
          <p:nvPr>
            <p:custDataLst>
              <p:tags r:id="rId11"/>
            </p:custDataLst>
          </p:nvPr>
        </p:nvSpPr>
        <p:spPr>
          <a:xfrm>
            <a:off x="5835650" y="1502410"/>
            <a:ext cx="1309370" cy="1144270"/>
          </a:xfrm>
          <a:prstGeom prst="ellipse">
            <a:avLst/>
          </a:prstGeom>
          <a:noFill/>
          <a:ln w="9525">
            <a:noFill/>
          </a:ln>
        </p:spPr>
        <p:txBody>
          <a:bodyPr wrap="none" anchor="ctr" anchorCtr="0">
            <a:noAutofit/>
          </a:bodyPr>
          <a:p>
            <a:pPr algn="ctr" latinLnBrk="1"/>
            <a:endParaRPr lang="zh-CN" altLang="en-US" sz="2800" dirty="0">
              <a:solidFill>
                <a:srgbClr val="118C3B"/>
              </a:solidFill>
              <a:latin typeface="微软雅黑" panose="020B0503020204020204" pitchFamily="34" charset="-122"/>
            </a:endParaRPr>
          </a:p>
        </p:txBody>
      </p:sp>
      <p:grpSp>
        <p:nvGrpSpPr>
          <p:cNvPr id="43" name="组合 42"/>
          <p:cNvGrpSpPr/>
          <p:nvPr/>
        </p:nvGrpSpPr>
        <p:grpSpPr>
          <a:xfrm>
            <a:off x="4217209" y="1960245"/>
            <a:ext cx="4303240" cy="3458558"/>
            <a:chOff x="5328623" y="2478892"/>
            <a:chExt cx="3378139" cy="3106925"/>
          </a:xfrm>
        </p:grpSpPr>
        <p:cxnSp>
          <p:nvCxnSpPr>
            <p:cNvPr id="27" name="直接连接符 6"/>
            <p:cNvCxnSpPr>
              <a:stCxn id="40" idx="3"/>
              <a:endCxn id="46" idx="0"/>
            </p:cNvCxnSpPr>
            <p:nvPr>
              <p:custDataLst>
                <p:tags r:id="rId12"/>
              </p:custDataLst>
            </p:nvPr>
          </p:nvCxnSpPr>
          <p:spPr>
            <a:xfrm flipH="1">
              <a:off x="5328623" y="2645034"/>
              <a:ext cx="1195875" cy="1387879"/>
            </a:xfrm>
            <a:prstGeom prst="line">
              <a:avLst/>
            </a:prstGeom>
            <a:ln w="31750" cap="rnd">
              <a:solidFill>
                <a:schemeClr val="accent6"/>
              </a:solidFill>
              <a:prstDash val="sysDot"/>
              <a:round/>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28" name="直接连接符 14"/>
            <p:cNvCxnSpPr>
              <a:stCxn id="40" idx="5"/>
              <a:endCxn id="52" idx="1"/>
            </p:cNvCxnSpPr>
            <p:nvPr>
              <p:custDataLst>
                <p:tags r:id="rId13"/>
              </p:custDataLst>
            </p:nvPr>
          </p:nvCxnSpPr>
          <p:spPr>
            <a:xfrm>
              <a:off x="7273445" y="2645034"/>
              <a:ext cx="1050316" cy="1169401"/>
            </a:xfrm>
            <a:prstGeom prst="line">
              <a:avLst/>
            </a:prstGeom>
            <a:ln w="31750" cap="rnd">
              <a:solidFill>
                <a:schemeClr val="accent6"/>
              </a:solidFill>
              <a:prstDash val="sysDot"/>
              <a:round/>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29" name="直接连接符 17"/>
            <p:cNvCxnSpPr/>
            <p:nvPr>
              <p:custDataLst>
                <p:tags r:id="rId14"/>
              </p:custDataLst>
            </p:nvPr>
          </p:nvCxnSpPr>
          <p:spPr>
            <a:xfrm>
              <a:off x="7129646" y="2478892"/>
              <a:ext cx="511624" cy="2678300"/>
            </a:xfrm>
            <a:prstGeom prst="line">
              <a:avLst/>
            </a:prstGeom>
            <a:ln w="31750" cap="rnd">
              <a:solidFill>
                <a:schemeClr val="accent6"/>
              </a:solidFill>
              <a:prstDash val="sysDot"/>
              <a:round/>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30" name="直接连接符 20"/>
            <p:cNvCxnSpPr>
              <a:stCxn id="46" idx="6"/>
              <a:endCxn id="52" idx="3"/>
            </p:cNvCxnSpPr>
            <p:nvPr>
              <p:custDataLst>
                <p:tags r:id="rId15"/>
              </p:custDataLst>
            </p:nvPr>
          </p:nvCxnSpPr>
          <p:spPr>
            <a:xfrm flipV="1">
              <a:off x="5877374" y="4627669"/>
              <a:ext cx="2446584" cy="38219"/>
            </a:xfrm>
            <a:prstGeom prst="line">
              <a:avLst/>
            </a:prstGeom>
            <a:ln w="31750" cap="rnd">
              <a:solidFill>
                <a:schemeClr val="accent6"/>
              </a:solidFill>
              <a:prstDash val="sysDot"/>
              <a:round/>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31" name="直接连接符 23"/>
            <p:cNvCxnSpPr>
              <a:stCxn id="46" idx="5"/>
              <a:endCxn id="49" idx="2"/>
            </p:cNvCxnSpPr>
            <p:nvPr>
              <p:custDataLst>
                <p:tags r:id="rId16"/>
              </p:custDataLst>
            </p:nvPr>
          </p:nvCxnSpPr>
          <p:spPr>
            <a:xfrm>
              <a:off x="5716461" y="5112923"/>
              <a:ext cx="1511419" cy="472894"/>
            </a:xfrm>
            <a:prstGeom prst="line">
              <a:avLst/>
            </a:prstGeom>
            <a:ln w="31750" cap="rnd">
              <a:solidFill>
                <a:schemeClr val="accent6"/>
              </a:solidFill>
              <a:prstDash val="sysDot"/>
              <a:round/>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32" name="直接连接符 27"/>
            <p:cNvCxnSpPr>
              <a:stCxn id="49" idx="7"/>
              <a:endCxn id="52" idx="4"/>
            </p:cNvCxnSpPr>
            <p:nvPr>
              <p:custDataLst>
                <p:tags r:id="rId17"/>
              </p:custDataLst>
            </p:nvPr>
          </p:nvCxnSpPr>
          <p:spPr>
            <a:xfrm flipV="1">
              <a:off x="8162910" y="4795759"/>
              <a:ext cx="543852" cy="386758"/>
            </a:xfrm>
            <a:prstGeom prst="line">
              <a:avLst/>
            </a:prstGeom>
            <a:ln w="31750" cap="rnd">
              <a:solidFill>
                <a:schemeClr val="accent6"/>
              </a:solidFill>
              <a:prstDash val="sysDot"/>
              <a:round/>
              <a:headEnd type="none" w="med" len="med"/>
              <a:tailEnd type="none" w="med" len="med"/>
            </a:ln>
          </p:spPr>
          <p:style>
            <a:lnRef idx="0">
              <a:srgbClr val="FFFFFF"/>
            </a:lnRef>
            <a:fillRef idx="0">
              <a:srgbClr val="FFFFFF"/>
            </a:fillRef>
            <a:effectRef idx="0">
              <a:srgbClr val="FFFFFF"/>
            </a:effectRef>
            <a:fontRef idx="minor">
              <a:schemeClr val="tx1"/>
            </a:fontRef>
          </p:style>
        </p:cxnSp>
      </p:grpSp>
      <p:grpSp>
        <p:nvGrpSpPr>
          <p:cNvPr id="44" name="组合 43"/>
          <p:cNvGrpSpPr/>
          <p:nvPr/>
        </p:nvGrpSpPr>
        <p:grpSpPr>
          <a:xfrm>
            <a:off x="4702175" y="2329815"/>
            <a:ext cx="3128644" cy="2640330"/>
            <a:chOff x="5633878" y="2823912"/>
            <a:chExt cx="2455596" cy="2372102"/>
          </a:xfrm>
        </p:grpSpPr>
        <p:cxnSp>
          <p:nvCxnSpPr>
            <p:cNvPr id="33" name="直接连接符 30"/>
            <p:cNvCxnSpPr>
              <a:stCxn id="40" idx="4"/>
              <a:endCxn id="55" idx="0"/>
            </p:cNvCxnSpPr>
            <p:nvPr>
              <p:custDataLst>
                <p:tags r:id="rId18"/>
              </p:custDataLst>
            </p:nvPr>
          </p:nvCxnSpPr>
          <p:spPr>
            <a:xfrm flipH="1">
              <a:off x="6758491" y="2823912"/>
              <a:ext cx="65290" cy="629822"/>
            </a:xfrm>
            <a:prstGeom prst="line">
              <a:avLst/>
            </a:prstGeom>
            <a:ln w="31750">
              <a:gradFill>
                <a:gsLst>
                  <a:gs pos="0">
                    <a:schemeClr val="accent2">
                      <a:hueOff val="-4200000"/>
                    </a:schemeClr>
                  </a:gs>
                  <a:gs pos="100000">
                    <a:schemeClr val="accent2"/>
                  </a:gs>
                </a:gsLst>
              </a:gradFill>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35" name="直接连接符 35"/>
            <p:cNvCxnSpPr/>
            <p:nvPr>
              <p:custDataLst>
                <p:tags r:id="rId19"/>
              </p:custDataLst>
            </p:nvPr>
          </p:nvCxnSpPr>
          <p:spPr>
            <a:xfrm flipH="1">
              <a:off x="5633878" y="4153102"/>
              <a:ext cx="862153" cy="513591"/>
            </a:xfrm>
            <a:prstGeom prst="line">
              <a:avLst/>
            </a:prstGeom>
            <a:ln w="31750">
              <a:gradFill>
                <a:gsLst>
                  <a:gs pos="0">
                    <a:schemeClr val="accent2">
                      <a:hueOff val="-4200000"/>
                    </a:schemeClr>
                  </a:gs>
                  <a:gs pos="100000">
                    <a:schemeClr val="accent2"/>
                  </a:gs>
                </a:gsLst>
              </a:gradFill>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36" name="直接连接符 37"/>
            <p:cNvCxnSpPr>
              <a:stCxn id="52" idx="2"/>
              <a:endCxn id="55" idx="6"/>
            </p:cNvCxnSpPr>
            <p:nvPr>
              <p:custDataLst>
                <p:tags r:id="rId20"/>
              </p:custDataLst>
            </p:nvPr>
          </p:nvCxnSpPr>
          <p:spPr>
            <a:xfrm flipH="1" flipV="1">
              <a:off x="7269114" y="4003208"/>
              <a:ext cx="820360" cy="231049"/>
            </a:xfrm>
            <a:prstGeom prst="line">
              <a:avLst/>
            </a:prstGeom>
            <a:ln w="31750">
              <a:gradFill>
                <a:gsLst>
                  <a:gs pos="0">
                    <a:schemeClr val="accent2">
                      <a:hueOff val="-4200000"/>
                    </a:schemeClr>
                  </a:gs>
                  <a:gs pos="100000">
                    <a:schemeClr val="accent2"/>
                  </a:gs>
                </a:gsLst>
              </a:gradFill>
              <a:headEnd type="none" w="med" len="med"/>
              <a:tailEnd type="none" w="med" len="med"/>
            </a:ln>
          </p:spPr>
          <p:style>
            <a:lnRef idx="0">
              <a:srgbClr val="FFFFFF"/>
            </a:lnRef>
            <a:fillRef idx="0">
              <a:srgbClr val="FFFFFF"/>
            </a:fillRef>
            <a:effectRef idx="0">
              <a:srgbClr val="FFFFFF"/>
            </a:effectRef>
            <a:fontRef idx="minor">
              <a:schemeClr val="tx1"/>
            </a:fontRef>
          </p:style>
        </p:cxnSp>
        <p:cxnSp>
          <p:nvCxnSpPr>
            <p:cNvPr id="37" name="直接连接符 40"/>
            <p:cNvCxnSpPr>
              <a:stCxn id="49" idx="1"/>
            </p:cNvCxnSpPr>
            <p:nvPr>
              <p:custDataLst>
                <p:tags r:id="rId21"/>
              </p:custDataLst>
            </p:nvPr>
          </p:nvCxnSpPr>
          <p:spPr>
            <a:xfrm flipH="1" flipV="1">
              <a:off x="6936666" y="4409178"/>
              <a:ext cx="375960" cy="786836"/>
            </a:xfrm>
            <a:prstGeom prst="line">
              <a:avLst/>
            </a:prstGeom>
            <a:ln w="31750">
              <a:gradFill>
                <a:gsLst>
                  <a:gs pos="0">
                    <a:schemeClr val="accent2">
                      <a:hueOff val="-4200000"/>
                    </a:schemeClr>
                  </a:gs>
                  <a:gs pos="100000">
                    <a:schemeClr val="accent2"/>
                  </a:gs>
                </a:gsLst>
              </a:gradFill>
              <a:headEnd type="none" w="med" len="med"/>
              <a:tailEnd type="none" w="med" len="med"/>
            </a:ln>
          </p:spPr>
          <p:style>
            <a:lnRef idx="0">
              <a:srgbClr val="FFFFFF"/>
            </a:lnRef>
            <a:fillRef idx="0">
              <a:srgbClr val="FFFFFF"/>
            </a:fillRef>
            <a:effectRef idx="0">
              <a:srgbClr val="FFFFFF"/>
            </a:effectRef>
            <a:fontRef idx="minor">
              <a:schemeClr val="tx1"/>
            </a:fontRef>
          </p:style>
        </p:cxnSp>
      </p:grpSp>
      <p:grpSp>
        <p:nvGrpSpPr>
          <p:cNvPr id="38" name="组合 37"/>
          <p:cNvGrpSpPr/>
          <p:nvPr/>
        </p:nvGrpSpPr>
        <p:grpSpPr>
          <a:xfrm>
            <a:off x="3517265" y="1069975"/>
            <a:ext cx="5692775" cy="4984115"/>
            <a:chOff x="4749878" y="1692765"/>
            <a:chExt cx="4469386" cy="4478152"/>
          </a:xfrm>
        </p:grpSpPr>
        <p:grpSp>
          <p:nvGrpSpPr>
            <p:cNvPr id="39" name="组合 34"/>
            <p:cNvGrpSpPr/>
            <p:nvPr/>
          </p:nvGrpSpPr>
          <p:grpSpPr>
            <a:xfrm>
              <a:off x="6340422" y="1692765"/>
              <a:ext cx="1059456" cy="1131983"/>
              <a:chOff x="6340422" y="1692765"/>
              <a:chExt cx="1059456" cy="1131983"/>
            </a:xfrm>
          </p:grpSpPr>
          <p:sp>
            <p:nvSpPr>
              <p:cNvPr id="40" name="椭圆 39"/>
              <p:cNvSpPr/>
              <p:nvPr>
                <p:custDataLst>
                  <p:tags r:id="rId22"/>
                </p:custDataLst>
              </p:nvPr>
            </p:nvSpPr>
            <p:spPr bwMode="auto">
              <a:xfrm>
                <a:off x="6340422" y="1692765"/>
                <a:ext cx="1059456" cy="1131983"/>
              </a:xfrm>
              <a:prstGeom prst="ellipse">
                <a:avLst/>
              </a:prstGeom>
            </p:spPr>
            <p:style>
              <a:lnRef idx="0">
                <a:srgbClr val="FFFFFF"/>
              </a:lnRef>
              <a:fillRef idx="1">
                <a:schemeClr val="accent6"/>
              </a:fillRef>
              <a:effectRef idx="2">
                <a:schemeClr val="accent6"/>
              </a:effectRef>
              <a:fontRef idx="minor">
                <a:schemeClr val="lt1"/>
              </a:fontRef>
            </p:style>
            <p:txBody>
              <a:bodyPr wrap="square" anchor="ctr">
                <a:no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endParaRPr kumimoji="0" lang="zh-CN" altLang="en-US" sz="2800" b="0" i="0" u="none" strike="noStrike" kern="1200" cap="none" spc="0" normalizeH="0" baseline="0" noProof="0">
                  <a:ln>
                    <a:noFill/>
                  </a:ln>
                  <a:solidFill>
                    <a:srgbClr val="118C3B"/>
                  </a:solidFill>
                  <a:effectLst/>
                  <a:uLnTx/>
                  <a:uFillTx/>
                  <a:latin typeface="微软雅黑" panose="020B0503020204020204" pitchFamily="34" charset="-122"/>
                  <a:ea typeface="微软雅黑" panose="020B0503020204020204" pitchFamily="34" charset="-122"/>
                  <a:cs typeface="+mn-cs"/>
                </a:endParaRPr>
              </a:p>
            </p:txBody>
          </p:sp>
          <p:sp>
            <p:nvSpPr>
              <p:cNvPr id="41" name="矩形 40"/>
              <p:cNvSpPr/>
              <p:nvPr>
                <p:custDataLst>
                  <p:tags r:id="rId23"/>
                </p:custDataLst>
              </p:nvPr>
            </p:nvSpPr>
            <p:spPr>
              <a:xfrm>
                <a:off x="6416236" y="1829288"/>
                <a:ext cx="877163" cy="856377"/>
              </a:xfrm>
              <a:prstGeom prst="rect">
                <a:avLst/>
              </a:prstGeom>
              <a:noFill/>
            </p:spPr>
            <p:txBody>
              <a:bodyPr wrap="square">
                <a:sp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r>
                  <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rPr>
                  <a:t>目标串</a:t>
                </a:r>
                <a:endPar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endParaRPr>
              </a:p>
            </p:txBody>
          </p:sp>
        </p:grpSp>
        <p:grpSp>
          <p:nvGrpSpPr>
            <p:cNvPr id="42" name="组合 36"/>
            <p:cNvGrpSpPr/>
            <p:nvPr/>
          </p:nvGrpSpPr>
          <p:grpSpPr>
            <a:xfrm>
              <a:off x="4749878" y="4046779"/>
              <a:ext cx="1098335" cy="1265743"/>
              <a:chOff x="4749878" y="4046779"/>
              <a:chExt cx="1098335" cy="1265743"/>
            </a:xfrm>
          </p:grpSpPr>
          <p:sp>
            <p:nvSpPr>
              <p:cNvPr id="46" name="椭圆 45"/>
              <p:cNvSpPr/>
              <p:nvPr>
                <p:custDataLst>
                  <p:tags r:id="rId24"/>
                </p:custDataLst>
              </p:nvPr>
            </p:nvSpPr>
            <p:spPr bwMode="auto">
              <a:xfrm>
                <a:off x="4749878" y="4046779"/>
                <a:ext cx="1098335" cy="1265743"/>
              </a:xfrm>
              <a:prstGeom prst="ellipse">
                <a:avLst/>
              </a:prstGeom>
            </p:spPr>
            <p:style>
              <a:lnRef idx="0">
                <a:srgbClr val="FFFFFF"/>
              </a:lnRef>
              <a:fillRef idx="1">
                <a:schemeClr val="accent6"/>
              </a:fillRef>
              <a:effectRef idx="2">
                <a:schemeClr val="accent6"/>
              </a:effectRef>
              <a:fontRef idx="minor">
                <a:schemeClr val="lt1"/>
              </a:fontRef>
            </p:style>
            <p:txBody>
              <a:bodyPr wrap="square" anchor="ctr">
                <a:no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endParaRPr kumimoji="0" lang="zh-CN" altLang="en-US" sz="2800" b="0" i="0" u="none" strike="noStrike" kern="1200" cap="none" spc="0" normalizeH="0" baseline="0" noProof="0">
                  <a:ln>
                    <a:noFill/>
                  </a:ln>
                  <a:solidFill>
                    <a:srgbClr val="118C3B"/>
                  </a:solidFill>
                  <a:effectLst/>
                  <a:uLnTx/>
                  <a:uFillTx/>
                  <a:latin typeface="微软雅黑" panose="020B0503020204020204" pitchFamily="34" charset="-122"/>
                  <a:ea typeface="微软雅黑" panose="020B0503020204020204" pitchFamily="34" charset="-122"/>
                  <a:cs typeface="+mn-cs"/>
                </a:endParaRPr>
              </a:p>
            </p:txBody>
          </p:sp>
          <p:sp>
            <p:nvSpPr>
              <p:cNvPr id="47" name="矩形 46"/>
              <p:cNvSpPr/>
              <p:nvPr>
                <p:custDataLst>
                  <p:tags r:id="rId25"/>
                </p:custDataLst>
              </p:nvPr>
            </p:nvSpPr>
            <p:spPr>
              <a:xfrm>
                <a:off x="4810141" y="4297912"/>
                <a:ext cx="877164" cy="856377"/>
              </a:xfrm>
              <a:prstGeom prst="rect">
                <a:avLst/>
              </a:prstGeom>
              <a:noFill/>
            </p:spPr>
            <p:txBody>
              <a:bodyPr wrap="square">
                <a:sp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r>
                  <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rPr>
                  <a:t>问题串</a:t>
                </a:r>
                <a:endPar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endParaRPr>
              </a:p>
            </p:txBody>
          </p:sp>
        </p:grpSp>
        <p:grpSp>
          <p:nvGrpSpPr>
            <p:cNvPr id="48" name="组合 38"/>
            <p:cNvGrpSpPr/>
            <p:nvPr/>
          </p:nvGrpSpPr>
          <p:grpSpPr>
            <a:xfrm>
              <a:off x="7198634" y="5030090"/>
              <a:ext cx="1095905" cy="1140827"/>
              <a:chOff x="7198634" y="5030090"/>
              <a:chExt cx="1095905" cy="1140827"/>
            </a:xfrm>
          </p:grpSpPr>
          <p:sp>
            <p:nvSpPr>
              <p:cNvPr id="49" name="椭圆 48"/>
              <p:cNvSpPr/>
              <p:nvPr>
                <p:custDataLst>
                  <p:tags r:id="rId26"/>
                </p:custDataLst>
              </p:nvPr>
            </p:nvSpPr>
            <p:spPr bwMode="auto">
              <a:xfrm>
                <a:off x="7198634" y="5030090"/>
                <a:ext cx="1095905" cy="1140827"/>
              </a:xfrm>
              <a:prstGeom prst="ellipse">
                <a:avLst/>
              </a:prstGeom>
            </p:spPr>
            <p:style>
              <a:lnRef idx="0">
                <a:srgbClr val="FFFFFF"/>
              </a:lnRef>
              <a:fillRef idx="1">
                <a:schemeClr val="accent6"/>
              </a:fillRef>
              <a:effectRef idx="2">
                <a:schemeClr val="accent6"/>
              </a:effectRef>
              <a:fontRef idx="minor">
                <a:schemeClr val="lt1"/>
              </a:fontRef>
            </p:style>
            <p:txBody>
              <a:bodyPr wrap="square" anchor="ctr">
                <a:no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endParaRPr kumimoji="0" lang="zh-CN" altLang="en-US" sz="2800" b="0" i="0" u="none" strike="noStrike" kern="1200" cap="none" spc="0" normalizeH="0" baseline="0" noProof="0">
                  <a:ln>
                    <a:noFill/>
                  </a:ln>
                  <a:solidFill>
                    <a:srgbClr val="118C3B"/>
                  </a:solidFill>
                  <a:effectLst/>
                  <a:uLnTx/>
                  <a:uFillTx/>
                  <a:latin typeface="微软雅黑" panose="020B0503020204020204" pitchFamily="34" charset="-122"/>
                  <a:ea typeface="微软雅黑" panose="020B0503020204020204" pitchFamily="34" charset="-122"/>
                  <a:cs typeface="+mn-cs"/>
                </a:endParaRPr>
              </a:p>
            </p:txBody>
          </p:sp>
          <p:sp>
            <p:nvSpPr>
              <p:cNvPr id="50" name="矩形 49"/>
              <p:cNvSpPr/>
              <p:nvPr>
                <p:custDataLst>
                  <p:tags r:id="rId27"/>
                </p:custDataLst>
              </p:nvPr>
            </p:nvSpPr>
            <p:spPr>
              <a:xfrm>
                <a:off x="7293656" y="5201417"/>
                <a:ext cx="877164" cy="856377"/>
              </a:xfrm>
              <a:prstGeom prst="rect">
                <a:avLst/>
              </a:prstGeom>
              <a:noFill/>
            </p:spPr>
            <p:txBody>
              <a:bodyPr wrap="square">
                <a:sp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r>
                  <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rPr>
                  <a:t>反馈串</a:t>
                </a:r>
                <a:endPar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endParaRPr>
              </a:p>
            </p:txBody>
          </p:sp>
        </p:grpSp>
        <p:grpSp>
          <p:nvGrpSpPr>
            <p:cNvPr id="51" name="组合 39"/>
            <p:cNvGrpSpPr/>
            <p:nvPr/>
          </p:nvGrpSpPr>
          <p:grpSpPr>
            <a:xfrm>
              <a:off x="8136481" y="3659719"/>
              <a:ext cx="1082783" cy="1150223"/>
              <a:chOff x="8136481" y="3659719"/>
              <a:chExt cx="1082783" cy="1150223"/>
            </a:xfrm>
          </p:grpSpPr>
          <p:sp>
            <p:nvSpPr>
              <p:cNvPr id="52" name="椭圆 51"/>
              <p:cNvSpPr/>
              <p:nvPr>
                <p:custDataLst>
                  <p:tags r:id="rId28"/>
                </p:custDataLst>
              </p:nvPr>
            </p:nvSpPr>
            <p:spPr bwMode="auto">
              <a:xfrm>
                <a:off x="8136481" y="3659719"/>
                <a:ext cx="1082783" cy="1150223"/>
              </a:xfrm>
              <a:prstGeom prst="ellipse">
                <a:avLst/>
              </a:prstGeom>
            </p:spPr>
            <p:style>
              <a:lnRef idx="0">
                <a:srgbClr val="FFFFFF"/>
              </a:lnRef>
              <a:fillRef idx="1">
                <a:schemeClr val="accent6"/>
              </a:fillRef>
              <a:effectRef idx="2">
                <a:schemeClr val="accent6"/>
              </a:effectRef>
              <a:fontRef idx="minor">
                <a:schemeClr val="lt1"/>
              </a:fontRef>
            </p:style>
            <p:txBody>
              <a:bodyPr wrap="square" anchor="ctr">
                <a:no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endParaRPr kumimoji="0" lang="zh-CN" altLang="en-US" sz="2800" b="0" i="0" u="none" strike="noStrike" kern="1200" cap="none" spc="0" normalizeH="0" baseline="0" noProof="0">
                  <a:ln>
                    <a:noFill/>
                  </a:ln>
                  <a:solidFill>
                    <a:srgbClr val="118C3B"/>
                  </a:solidFill>
                  <a:effectLst/>
                  <a:uLnTx/>
                  <a:uFillTx/>
                  <a:latin typeface="微软雅黑" panose="020B0503020204020204" pitchFamily="34" charset="-122"/>
                  <a:ea typeface="微软雅黑" panose="020B0503020204020204" pitchFamily="34" charset="-122"/>
                  <a:cs typeface="+mn-cs"/>
                </a:endParaRPr>
              </a:p>
            </p:txBody>
          </p:sp>
          <p:sp>
            <p:nvSpPr>
              <p:cNvPr id="53" name="矩形 52"/>
              <p:cNvSpPr/>
              <p:nvPr>
                <p:custDataLst>
                  <p:tags r:id="rId29"/>
                </p:custDataLst>
              </p:nvPr>
            </p:nvSpPr>
            <p:spPr>
              <a:xfrm>
                <a:off x="8197868" y="3830533"/>
                <a:ext cx="877164" cy="856377"/>
              </a:xfrm>
              <a:prstGeom prst="rect">
                <a:avLst/>
              </a:prstGeom>
              <a:noFill/>
            </p:spPr>
            <p:txBody>
              <a:bodyPr wrap="square">
                <a:sp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r>
                  <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rPr>
                  <a:t>活动串</a:t>
                </a:r>
                <a:endParaRPr kumimoji="0" lang="zh-CN" altLang="en-US" sz="2800" b="1" i="0" u="none" strike="noStrike" kern="1200" cap="none" spc="0" normalizeH="0" baseline="0" noProof="0" dirty="0">
                  <a:ln w="6600">
                    <a:solidFill>
                      <a:schemeClr val="accent2"/>
                    </a:solidFill>
                    <a:prstDash val="solid"/>
                  </a:ln>
                  <a:solidFill>
                    <a:srgbClr val="118C3B"/>
                  </a:solidFill>
                  <a:effectLst/>
                  <a:uLnTx/>
                  <a:uFillTx/>
                  <a:latin typeface="微软雅黑" panose="020B0503020204020204" pitchFamily="34" charset="-122"/>
                  <a:ea typeface="微软雅黑" panose="020B0503020204020204" pitchFamily="34" charset="-122"/>
                  <a:cs typeface="+mn-cs"/>
                </a:endParaRPr>
              </a:p>
            </p:txBody>
          </p:sp>
        </p:grpSp>
      </p:grpSp>
      <p:grpSp>
        <p:nvGrpSpPr>
          <p:cNvPr id="54" name="组合 53"/>
          <p:cNvGrpSpPr/>
          <p:nvPr/>
        </p:nvGrpSpPr>
        <p:grpSpPr>
          <a:xfrm>
            <a:off x="5483860" y="3030855"/>
            <a:ext cx="1301750" cy="1222375"/>
            <a:chOff x="6483120" y="3499323"/>
            <a:chExt cx="936104" cy="1054662"/>
          </a:xfrm>
        </p:grpSpPr>
        <p:sp>
          <p:nvSpPr>
            <p:cNvPr id="55" name="椭圆 54"/>
            <p:cNvSpPr/>
            <p:nvPr>
              <p:custDataLst>
                <p:tags r:id="rId30"/>
              </p:custDataLst>
            </p:nvPr>
          </p:nvSpPr>
          <p:spPr bwMode="auto">
            <a:xfrm>
              <a:off x="6483120" y="3499323"/>
              <a:ext cx="936104" cy="1054662"/>
            </a:xfrm>
            <a:prstGeom prst="ellipse">
              <a:avLst/>
            </a:prstGeom>
          </p:spPr>
          <p:style>
            <a:lnRef idx="0">
              <a:srgbClr val="FFFFFF"/>
            </a:lnRef>
            <a:fillRef idx="1">
              <a:schemeClr val="accent6"/>
            </a:fillRef>
            <a:effectRef idx="2">
              <a:schemeClr val="accent6"/>
            </a:effectRef>
            <a:fontRef idx="minor">
              <a:schemeClr val="lt1"/>
            </a:fontRef>
          </p:style>
          <p:txBody>
            <a:bodyPr wrap="square" anchor="ctr">
              <a:no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endParaRPr kumimoji="0" lang="zh-CN" altLang="en-US" sz="2800" b="0" i="0" u="none" strike="noStrike" kern="1200" cap="none" spc="0" normalizeH="0" baseline="0" noProof="0">
                <a:ln>
                  <a:noFill/>
                </a:ln>
                <a:solidFill>
                  <a:srgbClr val="118C3B"/>
                </a:solidFill>
                <a:effectLst/>
                <a:uLnTx/>
                <a:uFillTx/>
                <a:latin typeface="微软雅黑" panose="020B0503020204020204" pitchFamily="34" charset="-122"/>
                <a:ea typeface="微软雅黑" panose="020B0503020204020204" pitchFamily="34" charset="-122"/>
                <a:cs typeface="+mn-cs"/>
              </a:endParaRPr>
            </a:p>
          </p:txBody>
        </p:sp>
        <p:sp>
          <p:nvSpPr>
            <p:cNvPr id="73" name="矩形 72"/>
            <p:cNvSpPr/>
            <p:nvPr>
              <p:custDataLst>
                <p:tags r:id="rId31"/>
              </p:custDataLst>
            </p:nvPr>
          </p:nvSpPr>
          <p:spPr>
            <a:xfrm>
              <a:off x="6651904" y="3785414"/>
              <a:ext cx="646188" cy="604560"/>
            </a:xfrm>
            <a:prstGeom prst="rect">
              <a:avLst/>
            </a:prstGeom>
          </p:spPr>
          <p:style>
            <a:lnRef idx="0">
              <a:srgbClr val="FFFFFF"/>
            </a:lnRef>
            <a:fillRef idx="1">
              <a:schemeClr val="accent6"/>
            </a:fillRef>
            <a:effectRef idx="2">
              <a:schemeClr val="accent6"/>
            </a:effectRef>
            <a:fontRef idx="minor">
              <a:schemeClr val="lt1"/>
            </a:fontRef>
          </p:style>
          <p:txBody>
            <a:bodyPr wrap="square">
              <a:noAutofit/>
            </a:bodyPr>
            <a:p>
              <a:pPr marL="0" marR="0" lvl="0" indent="0" algn="ctr" defTabSz="914400" rtl="0" eaLnBrk="0" fontAlgn="base" latinLnBrk="1" hangingPunct="0">
                <a:lnSpc>
                  <a:spcPct val="100000"/>
                </a:lnSpc>
                <a:spcBef>
                  <a:spcPct val="0"/>
                </a:spcBef>
                <a:spcAft>
                  <a:spcPct val="0"/>
                </a:spcAft>
                <a:buClrTx/>
                <a:buSzTx/>
                <a:buFont typeface="Arial" panose="020B0604020202020204" pitchFamily="34" charset="0"/>
                <a:buNone/>
                <a:defRPr/>
              </a:pPr>
              <a:r>
                <a:rPr kumimoji="0" lang="zh-CN" altLang="en-US" sz="2800" b="1" i="0" u="none" strike="noStrike" kern="1200" cap="none" spc="0" normalizeH="0" baseline="0" noProof="0" dirty="0">
                  <a:ln w="12700">
                    <a:solidFill>
                      <a:schemeClr val="tx2">
                        <a:lumMod val="75000"/>
                      </a:schemeClr>
                    </a:solidFill>
                    <a:prstDash val="solid"/>
                  </a:ln>
                  <a:solidFill>
                    <a:srgbClr val="118C3B"/>
                  </a:solidFill>
                  <a:effectLst/>
                  <a:uLnTx/>
                  <a:uFillTx/>
                  <a:latin typeface="微软雅黑" panose="020B0503020204020204" pitchFamily="34" charset="-122"/>
                  <a:ea typeface="微软雅黑" panose="020B0503020204020204" pitchFamily="34" charset="-122"/>
                  <a:cs typeface="+mn-cs"/>
                </a:rPr>
                <a:t>学生</a:t>
              </a:r>
              <a:endParaRPr kumimoji="0" lang="zh-CN" altLang="en-US" sz="2800" b="1" i="0" u="none" strike="noStrike" kern="1200" cap="none" spc="0" normalizeH="0" baseline="0" noProof="0" dirty="0">
                <a:ln w="12700">
                  <a:solidFill>
                    <a:schemeClr val="tx2">
                      <a:lumMod val="75000"/>
                    </a:schemeClr>
                  </a:solidFill>
                  <a:prstDash val="solid"/>
                </a:ln>
                <a:solidFill>
                  <a:srgbClr val="118C3B"/>
                </a:solidFill>
                <a:effectLst/>
                <a:uLnTx/>
                <a:uFillTx/>
                <a:latin typeface="微软雅黑" panose="020B0503020204020204" pitchFamily="34" charset="-122"/>
                <a:ea typeface="微软雅黑" panose="020B0503020204020204" pitchFamily="34" charset="-122"/>
                <a:cs typeface="+mn-cs"/>
              </a:endParaRPr>
            </a:p>
          </p:txBody>
        </p:sp>
      </p:grpSp>
      <p:sp>
        <p:nvSpPr>
          <p:cNvPr id="2" name="文本框 1"/>
          <p:cNvSpPr txBox="1"/>
          <p:nvPr>
            <p:custDataLst>
              <p:tags r:id="rId32"/>
            </p:custDataLst>
          </p:nvPr>
        </p:nvSpPr>
        <p:spPr>
          <a:xfrm>
            <a:off x="1915795" y="6058535"/>
            <a:ext cx="9666605" cy="521970"/>
          </a:xfrm>
          <a:prstGeom prst="rect">
            <a:avLst/>
          </a:prstGeom>
          <a:noFill/>
        </p:spPr>
        <p:txBody>
          <a:bodyPr wrap="square" rtlCol="0" anchor="t">
            <a:spAutoFit/>
          </a:bodyPr>
          <a:p>
            <a:r>
              <a:rPr lang="en-US" altLang="zh-CN" sz="28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3.2015</a:t>
            </a:r>
            <a:r>
              <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年适当转型，推进“以问题场为载体的课堂教学”</a:t>
            </a:r>
            <a:endParaRPr lang="zh-CN" altLang="en-US" sz="2800" b="1" dirty="0">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wipe(down)">
                                      <p:cBhvr>
                                        <p:cTn id="12" dur="500"/>
                                        <p:tgtEl>
                                          <p:spTgt spid="4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54"/>
                                        </p:tgtEl>
                                        <p:attrNameLst>
                                          <p:attrName>style.visibility</p:attrName>
                                        </p:attrNameLst>
                                      </p:cBhvr>
                                      <p:to>
                                        <p:strVal val="visible"/>
                                      </p:to>
                                    </p:set>
                                    <p:animEffect transition="in" filter="wipe(up)">
                                      <p:cBhvr>
                                        <p:cTn id="17" dur="500"/>
                                        <p:tgtEl>
                                          <p:spTgt spid="54"/>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44"/>
                                        </p:tgtEl>
                                        <p:attrNameLst>
                                          <p:attrName>style.visibility</p:attrName>
                                        </p:attrNameLst>
                                      </p:cBhvr>
                                      <p:to>
                                        <p:strVal val="visible"/>
                                      </p:to>
                                    </p:set>
                                    <p:anim calcmode="lin" valueType="num">
                                      <p:cBhvr>
                                        <p:cTn id="22" dur="500" fill="hold"/>
                                        <p:tgtEl>
                                          <p:spTgt spid="44"/>
                                        </p:tgtEl>
                                        <p:attrNameLst>
                                          <p:attrName>ppt_w</p:attrName>
                                        </p:attrNameLst>
                                      </p:cBhvr>
                                      <p:tavLst>
                                        <p:tav tm="0">
                                          <p:val>
                                            <p:fltVal val="0.000000"/>
                                          </p:val>
                                        </p:tav>
                                        <p:tav tm="100000">
                                          <p:val>
                                            <p:strVal val="#ppt_w"/>
                                          </p:val>
                                        </p:tav>
                                      </p:tavLst>
                                    </p:anim>
                                    <p:anim calcmode="lin" valueType="num">
                                      <p:cBhvr>
                                        <p:cTn id="23" dur="500" fill="hold"/>
                                        <p:tgtEl>
                                          <p:spTgt spid="44"/>
                                        </p:tgtEl>
                                        <p:attrNameLst>
                                          <p:attrName>ppt_h</p:attrName>
                                        </p:attrNameLst>
                                      </p:cBhvr>
                                      <p:tavLst>
                                        <p:tav tm="0">
                                          <p:val>
                                            <p:fltVal val="0.000000"/>
                                          </p:val>
                                        </p:tav>
                                        <p:tav tm="100000">
                                          <p:val>
                                            <p:strVal val="#ppt_h"/>
                                          </p:val>
                                        </p:tav>
                                      </p:tavLst>
                                    </p:anim>
                                    <p:animEffect transition="in" filter="fade">
                                      <p:cBhvr>
                                        <p:cTn id="24"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2" name="组合 11"/>
          <p:cNvGrpSpPr/>
          <p:nvPr/>
        </p:nvGrpSpPr>
        <p:grpSpPr>
          <a:xfrm>
            <a:off x="2116804" y="543128"/>
            <a:ext cx="7920880" cy="45719"/>
            <a:chOff x="3060700" y="4724400"/>
            <a:chExt cx="5955507" cy="31432"/>
          </a:xfrm>
        </p:grpSpPr>
        <p:cxnSp>
          <p:nvCxnSpPr>
            <p:cNvPr id="13" name="直接连接符 1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6" name="组合 15"/>
          <p:cNvGrpSpPr/>
          <p:nvPr/>
        </p:nvGrpSpPr>
        <p:grpSpPr>
          <a:xfrm rot="0">
            <a:off x="3134995" y="267335"/>
            <a:ext cx="5930265" cy="594360"/>
            <a:chOff x="4143851" y="532568"/>
            <a:chExt cx="4142700" cy="584449"/>
          </a:xfrm>
        </p:grpSpPr>
        <p:sp>
          <p:nvSpPr>
            <p:cNvPr id="17" name="圆角矩形 1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8" name="圆角矩形 1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5"/>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6"/>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 name="图片 19"/>
          <p:cNvPicPr>
            <a:picLocks noChangeAspect="1"/>
          </p:cNvPicPr>
          <p:nvPr>
            <p:custDataLst>
              <p:tags r:id="rId7"/>
            </p:custDataLst>
          </p:nvPr>
        </p:nvPicPr>
        <p:blipFill>
          <a:blip r:embed="rId8"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grpSp>
        <p:nvGrpSpPr>
          <p:cNvPr id="48130" name="组合 126"/>
          <p:cNvGrpSpPr/>
          <p:nvPr/>
        </p:nvGrpSpPr>
        <p:grpSpPr>
          <a:xfrm>
            <a:off x="1562735" y="3049905"/>
            <a:ext cx="9142095" cy="2997835"/>
            <a:chOff x="2055" y="7714"/>
            <a:chExt cx="9340" cy="2762"/>
          </a:xfrm>
        </p:grpSpPr>
        <p:sp>
          <p:nvSpPr>
            <p:cNvPr id="48131" name="直线 80"/>
            <p:cNvSpPr/>
            <p:nvPr>
              <p:custDataLst>
                <p:tags r:id="rId9"/>
              </p:custDataLst>
            </p:nvPr>
          </p:nvSpPr>
          <p:spPr>
            <a:xfrm>
              <a:off x="9207" y="8207"/>
              <a:ext cx="1" cy="283"/>
            </a:xfrm>
            <a:prstGeom prst="line">
              <a:avLst/>
            </a:prstGeom>
            <a:ln w="9525" cap="flat" cmpd="sng">
              <a:solidFill>
                <a:srgbClr val="000000"/>
              </a:solidFill>
              <a:prstDash val="sysDot"/>
              <a:round/>
              <a:headEnd type="none" w="med" len="med"/>
              <a:tailEnd type="none" w="med" len="med"/>
            </a:ln>
          </p:spPr>
        </p:sp>
        <p:sp>
          <p:nvSpPr>
            <p:cNvPr id="48132" name="直线 79"/>
            <p:cNvSpPr/>
            <p:nvPr>
              <p:custDataLst>
                <p:tags r:id="rId10"/>
              </p:custDataLst>
            </p:nvPr>
          </p:nvSpPr>
          <p:spPr>
            <a:xfrm>
              <a:off x="9207" y="8950"/>
              <a:ext cx="1" cy="283"/>
            </a:xfrm>
            <a:prstGeom prst="line">
              <a:avLst/>
            </a:prstGeom>
            <a:ln w="9525" cap="flat" cmpd="sng">
              <a:solidFill>
                <a:srgbClr val="000000"/>
              </a:solidFill>
              <a:prstDash val="sysDot"/>
              <a:round/>
              <a:headEnd type="none" w="med" len="med"/>
              <a:tailEnd type="none" w="med" len="med"/>
            </a:ln>
          </p:spPr>
        </p:sp>
        <p:sp>
          <p:nvSpPr>
            <p:cNvPr id="48133" name="直线 81"/>
            <p:cNvSpPr/>
            <p:nvPr>
              <p:custDataLst>
                <p:tags r:id="rId11"/>
              </p:custDataLst>
            </p:nvPr>
          </p:nvSpPr>
          <p:spPr>
            <a:xfrm>
              <a:off x="9207" y="9718"/>
              <a:ext cx="1" cy="283"/>
            </a:xfrm>
            <a:prstGeom prst="line">
              <a:avLst/>
            </a:prstGeom>
            <a:ln w="9525" cap="flat" cmpd="sng">
              <a:solidFill>
                <a:srgbClr val="000000"/>
              </a:solidFill>
              <a:prstDash val="sysDot"/>
              <a:round/>
              <a:headEnd type="none" w="med" len="med"/>
              <a:tailEnd type="none" w="med" len="med"/>
            </a:ln>
          </p:spPr>
        </p:sp>
        <p:sp>
          <p:nvSpPr>
            <p:cNvPr id="48134" name="直线 85"/>
            <p:cNvSpPr/>
            <p:nvPr>
              <p:custDataLst>
                <p:tags r:id="rId12"/>
              </p:custDataLst>
            </p:nvPr>
          </p:nvSpPr>
          <p:spPr>
            <a:xfrm>
              <a:off x="5832" y="8938"/>
              <a:ext cx="1" cy="283"/>
            </a:xfrm>
            <a:prstGeom prst="line">
              <a:avLst/>
            </a:prstGeom>
            <a:ln w="9525" cap="flat" cmpd="sng">
              <a:solidFill>
                <a:srgbClr val="000000"/>
              </a:solidFill>
              <a:prstDash val="sysDot"/>
              <a:round/>
              <a:headEnd type="none" w="med" len="med"/>
              <a:tailEnd type="none" w="med" len="med"/>
            </a:ln>
          </p:spPr>
        </p:sp>
        <p:sp>
          <p:nvSpPr>
            <p:cNvPr id="48135" name="直线 86"/>
            <p:cNvSpPr/>
            <p:nvPr>
              <p:custDataLst>
                <p:tags r:id="rId13"/>
              </p:custDataLst>
            </p:nvPr>
          </p:nvSpPr>
          <p:spPr>
            <a:xfrm>
              <a:off x="5808" y="9698"/>
              <a:ext cx="1" cy="283"/>
            </a:xfrm>
            <a:prstGeom prst="line">
              <a:avLst/>
            </a:prstGeom>
            <a:ln w="9525" cap="flat" cmpd="sng">
              <a:solidFill>
                <a:srgbClr val="000000"/>
              </a:solidFill>
              <a:prstDash val="sysDot"/>
              <a:round/>
              <a:headEnd type="none" w="med" len="med"/>
              <a:tailEnd type="none" w="med" len="med"/>
            </a:ln>
          </p:spPr>
        </p:sp>
        <p:sp>
          <p:nvSpPr>
            <p:cNvPr id="48136" name="文本框 26"/>
            <p:cNvSpPr txBox="1"/>
            <p:nvPr>
              <p:custDataLst>
                <p:tags r:id="rId14"/>
              </p:custDataLst>
            </p:nvPr>
          </p:nvSpPr>
          <p:spPr>
            <a:xfrm>
              <a:off x="3670" y="7722"/>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情境</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37" name="文本框 27"/>
            <p:cNvSpPr txBox="1"/>
            <p:nvPr>
              <p:custDataLst>
                <p:tags r:id="rId15"/>
              </p:custDataLst>
            </p:nvPr>
          </p:nvSpPr>
          <p:spPr>
            <a:xfrm>
              <a:off x="5332" y="7715"/>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问题</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38" name="文本框 28"/>
            <p:cNvSpPr txBox="1"/>
            <p:nvPr>
              <p:custDataLst>
                <p:tags r:id="rId16"/>
              </p:custDataLst>
            </p:nvPr>
          </p:nvSpPr>
          <p:spPr>
            <a:xfrm>
              <a:off x="7018" y="7720"/>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活动</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39" name="文本框 29"/>
            <p:cNvSpPr txBox="1"/>
            <p:nvPr>
              <p:custDataLst>
                <p:tags r:id="rId17"/>
              </p:custDataLst>
            </p:nvPr>
          </p:nvSpPr>
          <p:spPr>
            <a:xfrm>
              <a:off x="8694" y="7714"/>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知识</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0" name="文本框 30"/>
            <p:cNvSpPr txBox="1"/>
            <p:nvPr>
              <p:custDataLst>
                <p:tags r:id="rId18"/>
              </p:custDataLst>
            </p:nvPr>
          </p:nvSpPr>
          <p:spPr>
            <a:xfrm>
              <a:off x="10357" y="7719"/>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评价</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1" name="文本框 33"/>
            <p:cNvSpPr txBox="1"/>
            <p:nvPr>
              <p:custDataLst>
                <p:tags r:id="rId19"/>
              </p:custDataLst>
            </p:nvPr>
          </p:nvSpPr>
          <p:spPr>
            <a:xfrm>
              <a:off x="3670" y="8477"/>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情境1</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2" name="文本框 34"/>
            <p:cNvSpPr txBox="1"/>
            <p:nvPr>
              <p:custDataLst>
                <p:tags r:id="rId20"/>
              </p:custDataLst>
            </p:nvPr>
          </p:nvSpPr>
          <p:spPr>
            <a:xfrm>
              <a:off x="5335" y="8468"/>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问题1</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3" name="文本框 35"/>
            <p:cNvSpPr txBox="1"/>
            <p:nvPr>
              <p:custDataLst>
                <p:tags r:id="rId21"/>
              </p:custDataLst>
            </p:nvPr>
          </p:nvSpPr>
          <p:spPr>
            <a:xfrm>
              <a:off x="7013" y="8470"/>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活动1</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4" name="文本框 37"/>
            <p:cNvSpPr txBox="1"/>
            <p:nvPr>
              <p:custDataLst>
                <p:tags r:id="rId22"/>
              </p:custDataLst>
            </p:nvPr>
          </p:nvSpPr>
          <p:spPr>
            <a:xfrm>
              <a:off x="8700" y="8475"/>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知识1</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5" name="文本框 38"/>
            <p:cNvSpPr txBox="1"/>
            <p:nvPr>
              <p:custDataLst>
                <p:tags r:id="rId23"/>
              </p:custDataLst>
            </p:nvPr>
          </p:nvSpPr>
          <p:spPr>
            <a:xfrm>
              <a:off x="10365" y="8466"/>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sym typeface="+mn-ea"/>
                </a:rPr>
                <a:t>评价</a:t>
              </a:r>
              <a:r>
                <a:rPr lang="zh-CN" altLang="en-US" sz="2400" b="1">
                  <a:solidFill>
                    <a:srgbClr val="118C3B"/>
                  </a:solidFill>
                  <a:latin typeface="微软雅黑" panose="020B0503020204020204" pitchFamily="34" charset="-122"/>
                  <a:ea typeface="微软雅黑" panose="020B0503020204020204" pitchFamily="34" charset="-122"/>
                </a:rPr>
                <a:t>1</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6" name="文本框 39"/>
            <p:cNvSpPr txBox="1"/>
            <p:nvPr>
              <p:custDataLst>
                <p:tags r:id="rId24"/>
              </p:custDataLst>
            </p:nvPr>
          </p:nvSpPr>
          <p:spPr>
            <a:xfrm>
              <a:off x="3681" y="9230"/>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情境2</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7" name="文本框 40"/>
            <p:cNvSpPr txBox="1"/>
            <p:nvPr>
              <p:custDataLst>
                <p:tags r:id="rId25"/>
              </p:custDataLst>
            </p:nvPr>
          </p:nvSpPr>
          <p:spPr>
            <a:xfrm>
              <a:off x="2058" y="9233"/>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环节2</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8" name="文本框 41"/>
            <p:cNvSpPr txBox="1"/>
            <p:nvPr>
              <p:custDataLst>
                <p:tags r:id="rId26"/>
              </p:custDataLst>
            </p:nvPr>
          </p:nvSpPr>
          <p:spPr>
            <a:xfrm>
              <a:off x="5335" y="9235"/>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问题2</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49" name="文本框 42"/>
            <p:cNvSpPr txBox="1"/>
            <p:nvPr>
              <p:custDataLst>
                <p:tags r:id="rId27"/>
              </p:custDataLst>
            </p:nvPr>
          </p:nvSpPr>
          <p:spPr>
            <a:xfrm>
              <a:off x="2063" y="8476"/>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环节1</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0" name="文本框 44"/>
            <p:cNvSpPr txBox="1"/>
            <p:nvPr>
              <p:custDataLst>
                <p:tags r:id="rId28"/>
              </p:custDataLst>
            </p:nvPr>
          </p:nvSpPr>
          <p:spPr>
            <a:xfrm>
              <a:off x="8698" y="9228"/>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知识2</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1" name="文本框 45"/>
            <p:cNvSpPr txBox="1"/>
            <p:nvPr>
              <p:custDataLst>
                <p:tags r:id="rId29"/>
              </p:custDataLst>
            </p:nvPr>
          </p:nvSpPr>
          <p:spPr>
            <a:xfrm>
              <a:off x="3675" y="9993"/>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情境3</a:t>
              </a:r>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2" name="文本框 46"/>
            <p:cNvSpPr txBox="1"/>
            <p:nvPr>
              <p:custDataLst>
                <p:tags r:id="rId30"/>
              </p:custDataLst>
            </p:nvPr>
          </p:nvSpPr>
          <p:spPr>
            <a:xfrm>
              <a:off x="2055" y="9998"/>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环节3</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3" name="文本框 47"/>
            <p:cNvSpPr txBox="1"/>
            <p:nvPr>
              <p:custDataLst>
                <p:tags r:id="rId31"/>
              </p:custDataLst>
            </p:nvPr>
          </p:nvSpPr>
          <p:spPr>
            <a:xfrm>
              <a:off x="5332" y="9997"/>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问题3</a:t>
              </a:r>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4" name="文本框 48"/>
            <p:cNvSpPr txBox="1"/>
            <p:nvPr>
              <p:custDataLst>
                <p:tags r:id="rId32"/>
              </p:custDataLst>
            </p:nvPr>
          </p:nvSpPr>
          <p:spPr>
            <a:xfrm>
              <a:off x="7018" y="10000"/>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活动3</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5" name="文本框 49"/>
            <p:cNvSpPr txBox="1"/>
            <p:nvPr>
              <p:custDataLst>
                <p:tags r:id="rId33"/>
              </p:custDataLst>
            </p:nvPr>
          </p:nvSpPr>
          <p:spPr>
            <a:xfrm>
              <a:off x="8697" y="9991"/>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知识3</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6" name="文本框 50"/>
            <p:cNvSpPr txBox="1"/>
            <p:nvPr>
              <p:custDataLst>
                <p:tags r:id="rId34"/>
              </p:custDataLst>
            </p:nvPr>
          </p:nvSpPr>
          <p:spPr>
            <a:xfrm>
              <a:off x="7012" y="9231"/>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rPr>
                <a:t>活动2</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7" name="文本框 51"/>
            <p:cNvSpPr txBox="1"/>
            <p:nvPr>
              <p:custDataLst>
                <p:tags r:id="rId35"/>
              </p:custDataLst>
            </p:nvPr>
          </p:nvSpPr>
          <p:spPr>
            <a:xfrm>
              <a:off x="10367" y="9233"/>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sym typeface="+mn-ea"/>
                </a:rPr>
                <a:t>评价</a:t>
              </a:r>
              <a:r>
                <a:rPr lang="zh-CN" altLang="en-US" sz="2400" b="1">
                  <a:solidFill>
                    <a:srgbClr val="118C3B"/>
                  </a:solidFill>
                  <a:latin typeface="微软雅黑" panose="020B0503020204020204" pitchFamily="34" charset="-122"/>
                  <a:ea typeface="微软雅黑" panose="020B0503020204020204" pitchFamily="34" charset="-122"/>
                </a:rPr>
                <a:t>2</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8" name="文本框 52"/>
            <p:cNvSpPr txBox="1"/>
            <p:nvPr>
              <p:custDataLst>
                <p:tags r:id="rId36"/>
              </p:custDataLst>
            </p:nvPr>
          </p:nvSpPr>
          <p:spPr>
            <a:xfrm>
              <a:off x="10359" y="10000"/>
              <a:ext cx="1029" cy="477"/>
            </a:xfrm>
            <a:prstGeom prst="rect">
              <a:avLst/>
            </a:prstGeom>
            <a:solidFill>
              <a:srgbClr val="FFFFFF"/>
            </a:solidFill>
            <a:ln w="9525" cap="flat" cmpd="sng">
              <a:solidFill>
                <a:srgbClr val="000000"/>
              </a:solidFill>
              <a:prstDash val="sysDot"/>
              <a:miter/>
              <a:headEnd type="none" w="med" len="med"/>
              <a:tailEnd type="none" w="med" len="med"/>
            </a:ln>
          </p:spPr>
          <p:txBody>
            <a:bodyPr anchor="t" anchorCtr="0"/>
            <a:p>
              <a:pPr algn="ctr"/>
              <a:r>
                <a:rPr lang="zh-CN" altLang="en-US" sz="2400" b="1">
                  <a:solidFill>
                    <a:srgbClr val="118C3B"/>
                  </a:solidFill>
                  <a:latin typeface="微软雅黑" panose="020B0503020204020204" pitchFamily="34" charset="-122"/>
                  <a:ea typeface="微软雅黑" panose="020B0503020204020204" pitchFamily="34" charset="-122"/>
                  <a:sym typeface="+mn-ea"/>
                </a:rPr>
                <a:t>评价</a:t>
              </a:r>
              <a:r>
                <a:rPr lang="zh-CN" altLang="en-US" sz="2400" b="1">
                  <a:solidFill>
                    <a:srgbClr val="118C3B"/>
                  </a:solidFill>
                  <a:latin typeface="微软雅黑" panose="020B0503020204020204" pitchFamily="34" charset="-122"/>
                  <a:ea typeface="微软雅黑" panose="020B0503020204020204" pitchFamily="34" charset="-122"/>
                </a:rPr>
                <a:t>3</a:t>
              </a:r>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a:p>
              <a:endParaRPr lang="zh-CN" altLang="en-US" sz="2400" b="1">
                <a:solidFill>
                  <a:srgbClr val="118C3B"/>
                </a:solidFill>
                <a:latin typeface="微软雅黑" panose="020B0503020204020204" pitchFamily="34" charset="-122"/>
                <a:ea typeface="微软雅黑" panose="020B0503020204020204" pitchFamily="34" charset="-122"/>
              </a:endParaRPr>
            </a:p>
          </p:txBody>
        </p:sp>
        <p:sp>
          <p:nvSpPr>
            <p:cNvPr id="48159" name="直线 53"/>
            <p:cNvSpPr/>
            <p:nvPr>
              <p:custDataLst>
                <p:tags r:id="rId37"/>
              </p:custDataLst>
            </p:nvPr>
          </p:nvSpPr>
          <p:spPr>
            <a:xfrm>
              <a:off x="3087" y="8720"/>
              <a:ext cx="596" cy="1"/>
            </a:xfrm>
            <a:prstGeom prst="line">
              <a:avLst/>
            </a:prstGeom>
            <a:ln w="9525" cap="flat" cmpd="sng">
              <a:solidFill>
                <a:srgbClr val="000000"/>
              </a:solidFill>
              <a:prstDash val="sysDot"/>
              <a:round/>
              <a:headEnd type="none" w="med" len="med"/>
              <a:tailEnd type="none" w="med" len="med"/>
            </a:ln>
          </p:spPr>
        </p:sp>
        <p:sp>
          <p:nvSpPr>
            <p:cNvPr id="48160" name="直线 54"/>
            <p:cNvSpPr/>
            <p:nvPr>
              <p:custDataLst>
                <p:tags r:id="rId38"/>
              </p:custDataLst>
            </p:nvPr>
          </p:nvSpPr>
          <p:spPr>
            <a:xfrm>
              <a:off x="3087" y="9501"/>
              <a:ext cx="596" cy="1"/>
            </a:xfrm>
            <a:prstGeom prst="line">
              <a:avLst/>
            </a:prstGeom>
            <a:ln w="9525" cap="flat" cmpd="sng">
              <a:solidFill>
                <a:srgbClr val="000000"/>
              </a:solidFill>
              <a:prstDash val="sysDot"/>
              <a:round/>
              <a:headEnd type="none" w="med" len="med"/>
              <a:tailEnd type="none" w="med" len="med"/>
            </a:ln>
          </p:spPr>
        </p:sp>
        <p:sp>
          <p:nvSpPr>
            <p:cNvPr id="48161" name="直线 55"/>
            <p:cNvSpPr/>
            <p:nvPr>
              <p:custDataLst>
                <p:tags r:id="rId39"/>
              </p:custDataLst>
            </p:nvPr>
          </p:nvSpPr>
          <p:spPr>
            <a:xfrm>
              <a:off x="3087" y="10257"/>
              <a:ext cx="596" cy="1"/>
            </a:xfrm>
            <a:prstGeom prst="line">
              <a:avLst/>
            </a:prstGeom>
            <a:ln w="9525" cap="flat" cmpd="sng">
              <a:solidFill>
                <a:srgbClr val="000000"/>
              </a:solidFill>
              <a:prstDash val="sysDot"/>
              <a:round/>
              <a:headEnd type="none" w="med" len="med"/>
              <a:tailEnd type="none" w="med" len="med"/>
            </a:ln>
          </p:spPr>
        </p:sp>
        <p:sp>
          <p:nvSpPr>
            <p:cNvPr id="48162" name="直线 58"/>
            <p:cNvSpPr/>
            <p:nvPr>
              <p:custDataLst>
                <p:tags r:id="rId40"/>
              </p:custDataLst>
            </p:nvPr>
          </p:nvSpPr>
          <p:spPr>
            <a:xfrm>
              <a:off x="4203" y="8195"/>
              <a:ext cx="1" cy="283"/>
            </a:xfrm>
            <a:prstGeom prst="line">
              <a:avLst/>
            </a:prstGeom>
            <a:ln w="9525" cap="flat" cmpd="sng">
              <a:solidFill>
                <a:srgbClr val="000000"/>
              </a:solidFill>
              <a:prstDash val="sysDot"/>
              <a:round/>
              <a:headEnd type="none" w="med" len="med"/>
              <a:tailEnd type="none" w="med" len="med"/>
            </a:ln>
          </p:spPr>
        </p:sp>
        <p:sp>
          <p:nvSpPr>
            <p:cNvPr id="48163" name="直线 59"/>
            <p:cNvSpPr/>
            <p:nvPr>
              <p:custDataLst>
                <p:tags r:id="rId41"/>
              </p:custDataLst>
            </p:nvPr>
          </p:nvSpPr>
          <p:spPr>
            <a:xfrm>
              <a:off x="4203" y="8950"/>
              <a:ext cx="1" cy="283"/>
            </a:xfrm>
            <a:prstGeom prst="line">
              <a:avLst/>
            </a:prstGeom>
            <a:ln w="9525" cap="flat" cmpd="sng">
              <a:solidFill>
                <a:srgbClr val="000000"/>
              </a:solidFill>
              <a:prstDash val="sysDot"/>
              <a:round/>
              <a:headEnd type="none" w="med" len="med"/>
              <a:tailEnd type="none" w="med" len="med"/>
            </a:ln>
          </p:spPr>
        </p:sp>
        <p:sp>
          <p:nvSpPr>
            <p:cNvPr id="48164" name="直线 60"/>
            <p:cNvSpPr/>
            <p:nvPr>
              <p:custDataLst>
                <p:tags r:id="rId42"/>
              </p:custDataLst>
            </p:nvPr>
          </p:nvSpPr>
          <p:spPr>
            <a:xfrm>
              <a:off x="4203" y="9718"/>
              <a:ext cx="1" cy="283"/>
            </a:xfrm>
            <a:prstGeom prst="line">
              <a:avLst/>
            </a:prstGeom>
            <a:ln w="9525" cap="flat" cmpd="sng">
              <a:solidFill>
                <a:srgbClr val="000000"/>
              </a:solidFill>
              <a:prstDash val="sysDot"/>
              <a:round/>
              <a:headEnd type="none" w="med" len="med"/>
              <a:tailEnd type="none" w="med" len="med"/>
            </a:ln>
          </p:spPr>
        </p:sp>
        <p:sp>
          <p:nvSpPr>
            <p:cNvPr id="48165" name="直线 75"/>
            <p:cNvSpPr/>
            <p:nvPr>
              <p:custDataLst>
                <p:tags r:id="rId43"/>
              </p:custDataLst>
            </p:nvPr>
          </p:nvSpPr>
          <p:spPr>
            <a:xfrm>
              <a:off x="5835" y="8195"/>
              <a:ext cx="1" cy="283"/>
            </a:xfrm>
            <a:prstGeom prst="line">
              <a:avLst/>
            </a:prstGeom>
            <a:ln w="9525" cap="flat" cmpd="sng">
              <a:solidFill>
                <a:srgbClr val="000000"/>
              </a:solidFill>
              <a:prstDash val="sysDot"/>
              <a:round/>
              <a:headEnd type="none" w="med" len="med"/>
              <a:tailEnd type="none" w="med" len="med"/>
            </a:ln>
          </p:spPr>
        </p:sp>
        <p:sp>
          <p:nvSpPr>
            <p:cNvPr id="48166" name="直线 78"/>
            <p:cNvSpPr/>
            <p:nvPr>
              <p:custDataLst>
                <p:tags r:id="rId44"/>
              </p:custDataLst>
            </p:nvPr>
          </p:nvSpPr>
          <p:spPr>
            <a:xfrm>
              <a:off x="7515" y="8195"/>
              <a:ext cx="1" cy="283"/>
            </a:xfrm>
            <a:prstGeom prst="line">
              <a:avLst/>
            </a:prstGeom>
            <a:ln w="9525" cap="flat" cmpd="sng">
              <a:solidFill>
                <a:srgbClr val="000000"/>
              </a:solidFill>
              <a:prstDash val="sysDot"/>
              <a:round/>
              <a:headEnd type="none" w="med" len="med"/>
              <a:tailEnd type="none" w="med" len="med"/>
            </a:ln>
          </p:spPr>
        </p:sp>
        <p:sp>
          <p:nvSpPr>
            <p:cNvPr id="48167" name="直线 77"/>
            <p:cNvSpPr/>
            <p:nvPr>
              <p:custDataLst>
                <p:tags r:id="rId45"/>
              </p:custDataLst>
            </p:nvPr>
          </p:nvSpPr>
          <p:spPr>
            <a:xfrm>
              <a:off x="7515" y="8950"/>
              <a:ext cx="1" cy="283"/>
            </a:xfrm>
            <a:prstGeom prst="line">
              <a:avLst/>
            </a:prstGeom>
            <a:ln w="9525" cap="flat" cmpd="sng">
              <a:solidFill>
                <a:srgbClr val="000000"/>
              </a:solidFill>
              <a:prstDash val="sysDot"/>
              <a:round/>
              <a:headEnd type="none" w="med" len="med"/>
              <a:tailEnd type="none" w="med" len="med"/>
            </a:ln>
          </p:spPr>
        </p:sp>
        <p:sp>
          <p:nvSpPr>
            <p:cNvPr id="48168" name="直线 76"/>
            <p:cNvSpPr/>
            <p:nvPr>
              <p:custDataLst>
                <p:tags r:id="rId46"/>
              </p:custDataLst>
            </p:nvPr>
          </p:nvSpPr>
          <p:spPr>
            <a:xfrm>
              <a:off x="7515" y="9718"/>
              <a:ext cx="1" cy="283"/>
            </a:xfrm>
            <a:prstGeom prst="line">
              <a:avLst/>
            </a:prstGeom>
            <a:ln w="9525" cap="flat" cmpd="sng">
              <a:solidFill>
                <a:srgbClr val="000000"/>
              </a:solidFill>
              <a:prstDash val="sysDot"/>
              <a:round/>
              <a:headEnd type="none" w="med" len="med"/>
              <a:tailEnd type="none" w="med" len="med"/>
            </a:ln>
          </p:spPr>
        </p:sp>
        <p:sp>
          <p:nvSpPr>
            <p:cNvPr id="48169" name="直线 83"/>
            <p:cNvSpPr/>
            <p:nvPr>
              <p:custDataLst>
                <p:tags r:id="rId47"/>
              </p:custDataLst>
            </p:nvPr>
          </p:nvSpPr>
          <p:spPr>
            <a:xfrm>
              <a:off x="10875" y="8195"/>
              <a:ext cx="1" cy="283"/>
            </a:xfrm>
            <a:prstGeom prst="line">
              <a:avLst/>
            </a:prstGeom>
            <a:ln w="9525" cap="flat" cmpd="sng">
              <a:solidFill>
                <a:srgbClr val="000000"/>
              </a:solidFill>
              <a:prstDash val="sysDot"/>
              <a:round/>
              <a:headEnd type="none" w="med" len="med"/>
              <a:tailEnd type="none" w="med" len="med"/>
            </a:ln>
          </p:spPr>
        </p:sp>
        <p:sp>
          <p:nvSpPr>
            <p:cNvPr id="48170" name="直线 82"/>
            <p:cNvSpPr/>
            <p:nvPr>
              <p:custDataLst>
                <p:tags r:id="rId48"/>
              </p:custDataLst>
            </p:nvPr>
          </p:nvSpPr>
          <p:spPr>
            <a:xfrm>
              <a:off x="10875" y="8950"/>
              <a:ext cx="1" cy="283"/>
            </a:xfrm>
            <a:prstGeom prst="line">
              <a:avLst/>
            </a:prstGeom>
            <a:ln w="9525" cap="flat" cmpd="sng">
              <a:solidFill>
                <a:srgbClr val="000000"/>
              </a:solidFill>
              <a:prstDash val="sysDot"/>
              <a:round/>
              <a:headEnd type="none" w="med" len="med"/>
              <a:tailEnd type="none" w="med" len="med"/>
            </a:ln>
          </p:spPr>
        </p:sp>
        <p:sp>
          <p:nvSpPr>
            <p:cNvPr id="48171" name="直线 84"/>
            <p:cNvSpPr/>
            <p:nvPr>
              <p:custDataLst>
                <p:tags r:id="rId49"/>
              </p:custDataLst>
            </p:nvPr>
          </p:nvSpPr>
          <p:spPr>
            <a:xfrm>
              <a:off x="10875" y="9718"/>
              <a:ext cx="1" cy="283"/>
            </a:xfrm>
            <a:prstGeom prst="line">
              <a:avLst/>
            </a:prstGeom>
            <a:ln w="9525" cap="flat" cmpd="sng">
              <a:solidFill>
                <a:srgbClr val="000000"/>
              </a:solidFill>
              <a:prstDash val="sysDot"/>
              <a:round/>
              <a:headEnd type="none" w="med" len="med"/>
              <a:tailEnd type="none" w="med" len="med"/>
            </a:ln>
          </p:spPr>
        </p:sp>
        <p:sp>
          <p:nvSpPr>
            <p:cNvPr id="48172" name="直线 88"/>
            <p:cNvSpPr/>
            <p:nvPr>
              <p:custDataLst>
                <p:tags r:id="rId50"/>
              </p:custDataLst>
            </p:nvPr>
          </p:nvSpPr>
          <p:spPr>
            <a:xfrm>
              <a:off x="4699" y="7964"/>
              <a:ext cx="650" cy="1"/>
            </a:xfrm>
            <a:prstGeom prst="line">
              <a:avLst/>
            </a:prstGeom>
            <a:ln w="9525" cap="flat" cmpd="sng">
              <a:solidFill>
                <a:srgbClr val="000000"/>
              </a:solidFill>
              <a:prstDash val="sysDot"/>
              <a:round/>
              <a:headEnd type="none" w="med" len="med"/>
              <a:tailEnd type="arrow" w="med" len="med"/>
            </a:ln>
          </p:spPr>
        </p:sp>
        <p:sp>
          <p:nvSpPr>
            <p:cNvPr id="48173" name="直线 89"/>
            <p:cNvSpPr/>
            <p:nvPr>
              <p:custDataLst>
                <p:tags r:id="rId51"/>
              </p:custDataLst>
            </p:nvPr>
          </p:nvSpPr>
          <p:spPr>
            <a:xfrm>
              <a:off x="4701" y="8741"/>
              <a:ext cx="650" cy="1"/>
            </a:xfrm>
            <a:prstGeom prst="line">
              <a:avLst/>
            </a:prstGeom>
            <a:ln w="9525" cap="flat" cmpd="sng">
              <a:solidFill>
                <a:srgbClr val="000000"/>
              </a:solidFill>
              <a:prstDash val="sysDot"/>
              <a:round/>
              <a:headEnd type="none" w="med" len="med"/>
              <a:tailEnd type="arrow" w="med" len="med"/>
            </a:ln>
          </p:spPr>
        </p:sp>
        <p:sp>
          <p:nvSpPr>
            <p:cNvPr id="48174" name="直线 90"/>
            <p:cNvSpPr/>
            <p:nvPr>
              <p:custDataLst>
                <p:tags r:id="rId52"/>
              </p:custDataLst>
            </p:nvPr>
          </p:nvSpPr>
          <p:spPr>
            <a:xfrm>
              <a:off x="4714" y="9491"/>
              <a:ext cx="650" cy="1"/>
            </a:xfrm>
            <a:prstGeom prst="line">
              <a:avLst/>
            </a:prstGeom>
            <a:ln w="9525" cap="flat" cmpd="sng">
              <a:solidFill>
                <a:srgbClr val="000000"/>
              </a:solidFill>
              <a:prstDash val="sysDot"/>
              <a:round/>
              <a:headEnd type="none" w="med" len="med"/>
              <a:tailEnd type="arrow" w="med" len="med"/>
            </a:ln>
          </p:spPr>
        </p:sp>
        <p:sp>
          <p:nvSpPr>
            <p:cNvPr id="48175" name="直线 91"/>
            <p:cNvSpPr/>
            <p:nvPr>
              <p:custDataLst>
                <p:tags r:id="rId53"/>
              </p:custDataLst>
            </p:nvPr>
          </p:nvSpPr>
          <p:spPr>
            <a:xfrm>
              <a:off x="6377" y="7966"/>
              <a:ext cx="650" cy="1"/>
            </a:xfrm>
            <a:prstGeom prst="line">
              <a:avLst/>
            </a:prstGeom>
            <a:ln w="9525" cap="flat" cmpd="sng">
              <a:solidFill>
                <a:srgbClr val="000000"/>
              </a:solidFill>
              <a:prstDash val="sysDot"/>
              <a:round/>
              <a:headEnd type="none" w="med" len="med"/>
              <a:tailEnd type="arrow" w="med" len="med"/>
            </a:ln>
          </p:spPr>
        </p:sp>
        <p:sp>
          <p:nvSpPr>
            <p:cNvPr id="48176" name="直线 92"/>
            <p:cNvSpPr/>
            <p:nvPr>
              <p:custDataLst>
                <p:tags r:id="rId54"/>
              </p:custDataLst>
            </p:nvPr>
          </p:nvSpPr>
          <p:spPr>
            <a:xfrm>
              <a:off x="8064" y="7979"/>
              <a:ext cx="650" cy="1"/>
            </a:xfrm>
            <a:prstGeom prst="line">
              <a:avLst/>
            </a:prstGeom>
            <a:ln w="9525" cap="flat" cmpd="sng">
              <a:solidFill>
                <a:srgbClr val="000000"/>
              </a:solidFill>
              <a:prstDash val="sysDot"/>
              <a:round/>
              <a:headEnd type="none" w="med" len="med"/>
              <a:tailEnd type="arrow" w="med" len="med"/>
            </a:ln>
          </p:spPr>
        </p:sp>
        <p:sp>
          <p:nvSpPr>
            <p:cNvPr id="48177" name="直线 93"/>
            <p:cNvSpPr/>
            <p:nvPr>
              <p:custDataLst>
                <p:tags r:id="rId55"/>
              </p:custDataLst>
            </p:nvPr>
          </p:nvSpPr>
          <p:spPr>
            <a:xfrm>
              <a:off x="9726" y="7979"/>
              <a:ext cx="650" cy="1"/>
            </a:xfrm>
            <a:prstGeom prst="line">
              <a:avLst/>
            </a:prstGeom>
            <a:ln w="9525" cap="flat" cmpd="sng">
              <a:solidFill>
                <a:srgbClr val="000000"/>
              </a:solidFill>
              <a:prstDash val="sysDot"/>
              <a:round/>
              <a:headEnd type="none" w="med" len="med"/>
              <a:tailEnd type="arrow" w="med" len="med"/>
            </a:ln>
          </p:spPr>
        </p:sp>
        <p:sp>
          <p:nvSpPr>
            <p:cNvPr id="48178" name="直线 94"/>
            <p:cNvSpPr/>
            <p:nvPr>
              <p:custDataLst>
                <p:tags r:id="rId56"/>
              </p:custDataLst>
            </p:nvPr>
          </p:nvSpPr>
          <p:spPr>
            <a:xfrm>
              <a:off x="6377" y="8729"/>
              <a:ext cx="650" cy="1"/>
            </a:xfrm>
            <a:prstGeom prst="line">
              <a:avLst/>
            </a:prstGeom>
            <a:ln w="9525" cap="flat" cmpd="sng">
              <a:solidFill>
                <a:srgbClr val="000000"/>
              </a:solidFill>
              <a:prstDash val="sysDot"/>
              <a:round/>
              <a:headEnd type="none" w="med" len="med"/>
              <a:tailEnd type="arrow" w="med" len="med"/>
            </a:ln>
          </p:spPr>
        </p:sp>
        <p:sp>
          <p:nvSpPr>
            <p:cNvPr id="48179" name="直线 95"/>
            <p:cNvSpPr/>
            <p:nvPr>
              <p:custDataLst>
                <p:tags r:id="rId57"/>
              </p:custDataLst>
            </p:nvPr>
          </p:nvSpPr>
          <p:spPr>
            <a:xfrm>
              <a:off x="8052" y="8742"/>
              <a:ext cx="650" cy="1"/>
            </a:xfrm>
            <a:prstGeom prst="line">
              <a:avLst/>
            </a:prstGeom>
            <a:ln w="9525" cap="flat" cmpd="sng">
              <a:solidFill>
                <a:srgbClr val="000000"/>
              </a:solidFill>
              <a:prstDash val="sysDot"/>
              <a:round/>
              <a:headEnd type="none" w="med" len="med"/>
              <a:tailEnd type="arrow" w="med" len="med"/>
            </a:ln>
          </p:spPr>
        </p:sp>
        <p:sp>
          <p:nvSpPr>
            <p:cNvPr id="48180" name="直线 96"/>
            <p:cNvSpPr/>
            <p:nvPr>
              <p:custDataLst>
                <p:tags r:id="rId58"/>
              </p:custDataLst>
            </p:nvPr>
          </p:nvSpPr>
          <p:spPr>
            <a:xfrm>
              <a:off x="9739" y="8729"/>
              <a:ext cx="650" cy="1"/>
            </a:xfrm>
            <a:prstGeom prst="line">
              <a:avLst/>
            </a:prstGeom>
            <a:ln w="9525" cap="flat" cmpd="sng">
              <a:solidFill>
                <a:srgbClr val="000000"/>
              </a:solidFill>
              <a:prstDash val="sysDot"/>
              <a:round/>
              <a:headEnd type="none" w="med" len="med"/>
              <a:tailEnd type="arrow" w="med" len="med"/>
            </a:ln>
          </p:spPr>
        </p:sp>
        <p:sp>
          <p:nvSpPr>
            <p:cNvPr id="48181" name="直线 97"/>
            <p:cNvSpPr/>
            <p:nvPr>
              <p:custDataLst>
                <p:tags r:id="rId59"/>
              </p:custDataLst>
            </p:nvPr>
          </p:nvSpPr>
          <p:spPr>
            <a:xfrm>
              <a:off x="6389" y="9466"/>
              <a:ext cx="650" cy="1"/>
            </a:xfrm>
            <a:prstGeom prst="line">
              <a:avLst/>
            </a:prstGeom>
            <a:ln w="9525" cap="flat" cmpd="sng">
              <a:solidFill>
                <a:srgbClr val="000000"/>
              </a:solidFill>
              <a:prstDash val="sysDot"/>
              <a:round/>
              <a:headEnd type="none" w="med" len="med"/>
              <a:tailEnd type="arrow" w="med" len="med"/>
            </a:ln>
          </p:spPr>
        </p:sp>
        <p:sp>
          <p:nvSpPr>
            <p:cNvPr id="48182" name="直线 98"/>
            <p:cNvSpPr/>
            <p:nvPr>
              <p:custDataLst>
                <p:tags r:id="rId60"/>
              </p:custDataLst>
            </p:nvPr>
          </p:nvSpPr>
          <p:spPr>
            <a:xfrm>
              <a:off x="8064" y="9466"/>
              <a:ext cx="650" cy="1"/>
            </a:xfrm>
            <a:prstGeom prst="line">
              <a:avLst/>
            </a:prstGeom>
            <a:ln w="9525" cap="flat" cmpd="sng">
              <a:solidFill>
                <a:srgbClr val="000000"/>
              </a:solidFill>
              <a:prstDash val="sysDot"/>
              <a:round/>
              <a:headEnd type="none" w="med" len="med"/>
              <a:tailEnd type="arrow" w="med" len="med"/>
            </a:ln>
          </p:spPr>
        </p:sp>
        <p:sp>
          <p:nvSpPr>
            <p:cNvPr id="48183" name="直线 99"/>
            <p:cNvSpPr/>
            <p:nvPr>
              <p:custDataLst>
                <p:tags r:id="rId61"/>
              </p:custDataLst>
            </p:nvPr>
          </p:nvSpPr>
          <p:spPr>
            <a:xfrm>
              <a:off x="9727" y="9492"/>
              <a:ext cx="650" cy="1"/>
            </a:xfrm>
            <a:prstGeom prst="line">
              <a:avLst/>
            </a:prstGeom>
            <a:ln w="9525" cap="flat" cmpd="sng">
              <a:solidFill>
                <a:srgbClr val="000000"/>
              </a:solidFill>
              <a:prstDash val="sysDot"/>
              <a:round/>
              <a:headEnd type="none" w="med" len="med"/>
              <a:tailEnd type="arrow" w="med" len="med"/>
            </a:ln>
          </p:spPr>
        </p:sp>
        <p:sp>
          <p:nvSpPr>
            <p:cNvPr id="48184" name="直线 100"/>
            <p:cNvSpPr/>
            <p:nvPr>
              <p:custDataLst>
                <p:tags r:id="rId62"/>
              </p:custDataLst>
            </p:nvPr>
          </p:nvSpPr>
          <p:spPr>
            <a:xfrm>
              <a:off x="4716" y="10243"/>
              <a:ext cx="650" cy="1"/>
            </a:xfrm>
            <a:prstGeom prst="line">
              <a:avLst/>
            </a:prstGeom>
            <a:ln w="9525" cap="flat" cmpd="sng">
              <a:solidFill>
                <a:srgbClr val="000000"/>
              </a:solidFill>
              <a:prstDash val="sysDot"/>
              <a:round/>
              <a:headEnd type="none" w="med" len="med"/>
              <a:tailEnd type="arrow" w="med" len="med"/>
            </a:ln>
          </p:spPr>
        </p:sp>
        <p:sp>
          <p:nvSpPr>
            <p:cNvPr id="48185" name="直线 101"/>
            <p:cNvSpPr/>
            <p:nvPr>
              <p:custDataLst>
                <p:tags r:id="rId63"/>
              </p:custDataLst>
            </p:nvPr>
          </p:nvSpPr>
          <p:spPr>
            <a:xfrm>
              <a:off x="6379" y="10243"/>
              <a:ext cx="650" cy="1"/>
            </a:xfrm>
            <a:prstGeom prst="line">
              <a:avLst/>
            </a:prstGeom>
            <a:ln w="9525" cap="flat" cmpd="sng">
              <a:solidFill>
                <a:srgbClr val="000000"/>
              </a:solidFill>
              <a:prstDash val="sysDot"/>
              <a:round/>
              <a:headEnd type="none" w="med" len="med"/>
              <a:tailEnd type="arrow" w="med" len="med"/>
            </a:ln>
          </p:spPr>
        </p:sp>
        <p:sp>
          <p:nvSpPr>
            <p:cNvPr id="48186" name="直线 102"/>
            <p:cNvSpPr/>
            <p:nvPr>
              <p:custDataLst>
                <p:tags r:id="rId64"/>
              </p:custDataLst>
            </p:nvPr>
          </p:nvSpPr>
          <p:spPr>
            <a:xfrm>
              <a:off x="8066" y="10243"/>
              <a:ext cx="650" cy="1"/>
            </a:xfrm>
            <a:prstGeom prst="line">
              <a:avLst/>
            </a:prstGeom>
            <a:ln w="9525" cap="flat" cmpd="sng">
              <a:solidFill>
                <a:srgbClr val="000000"/>
              </a:solidFill>
              <a:prstDash val="sysDot"/>
              <a:round/>
              <a:headEnd type="none" w="med" len="med"/>
              <a:tailEnd type="arrow" w="med" len="med"/>
            </a:ln>
          </p:spPr>
        </p:sp>
        <p:sp>
          <p:nvSpPr>
            <p:cNvPr id="48187" name="直线 103"/>
            <p:cNvSpPr/>
            <p:nvPr>
              <p:custDataLst>
                <p:tags r:id="rId65"/>
              </p:custDataLst>
            </p:nvPr>
          </p:nvSpPr>
          <p:spPr>
            <a:xfrm>
              <a:off x="9741" y="10256"/>
              <a:ext cx="650" cy="1"/>
            </a:xfrm>
            <a:prstGeom prst="line">
              <a:avLst/>
            </a:prstGeom>
            <a:ln w="9525" cap="flat" cmpd="sng">
              <a:solidFill>
                <a:srgbClr val="000000"/>
              </a:solidFill>
              <a:prstDash val="sysDot"/>
              <a:round/>
              <a:headEnd type="none" w="med" len="med"/>
              <a:tailEnd type="arrow" w="med" len="med"/>
            </a:ln>
          </p:spPr>
        </p:sp>
      </p:grpSp>
      <p:sp>
        <p:nvSpPr>
          <p:cNvPr id="9220" name="Text Box 2"/>
          <p:cNvSpPr txBox="1"/>
          <p:nvPr/>
        </p:nvSpPr>
        <p:spPr>
          <a:xfrm>
            <a:off x="1562735" y="1069975"/>
            <a:ext cx="9385300" cy="1174750"/>
          </a:xfrm>
          <a:prstGeom prst="rect">
            <a:avLst/>
          </a:prstGeom>
          <a:noFill/>
          <a:ln w="9525">
            <a:noFill/>
          </a:ln>
        </p:spPr>
        <p:txBody>
          <a:bodyPr wrap="square" anchor="t" anchorCtr="0">
            <a:noAutofit/>
          </a:bodyPr>
          <a:p>
            <a:pPr marL="342900" indent="-342900" algn="ctr" eaLnBrk="0" hangingPunct="0">
              <a:spcBef>
                <a:spcPct val="20000"/>
              </a:spcBef>
            </a:pPr>
            <a:r>
              <a:rPr lang="zh-CN" altLang="en-US" sz="3200" b="1" dirty="0">
                <a:solidFill>
                  <a:srgbClr val="118C3B"/>
                </a:solidFill>
                <a:latin typeface="微软雅黑" panose="020B0503020204020204" pitchFamily="34" charset="-122"/>
                <a:ea typeface="微软雅黑" panose="020B0503020204020204" pitchFamily="34" charset="-122"/>
              </a:rPr>
              <a:t>创设</a:t>
            </a:r>
            <a:r>
              <a:rPr lang="en-US" altLang="zh-CN" sz="3200" b="1" dirty="0">
                <a:solidFill>
                  <a:srgbClr val="118C3B"/>
                </a:solidFill>
                <a:latin typeface="微软雅黑" panose="020B0503020204020204" pitchFamily="34" charset="-122"/>
                <a:ea typeface="微软雅黑" panose="020B0503020204020204" pitchFamily="34" charset="-122"/>
              </a:rPr>
              <a:t>→</a:t>
            </a:r>
            <a:r>
              <a:rPr lang="zh-CN" altLang="en-US" sz="3200" b="1" dirty="0">
                <a:solidFill>
                  <a:srgbClr val="118C3B"/>
                </a:solidFill>
                <a:latin typeface="微软雅黑" panose="020B0503020204020204" pitchFamily="34" charset="-122"/>
                <a:ea typeface="微软雅黑" panose="020B0503020204020204" pitchFamily="34" charset="-122"/>
              </a:rPr>
              <a:t>引发</a:t>
            </a:r>
            <a:r>
              <a:rPr lang="en-US" altLang="zh-CN" sz="3200" b="1" dirty="0">
                <a:solidFill>
                  <a:srgbClr val="118C3B"/>
                </a:solidFill>
                <a:latin typeface="微软雅黑" panose="020B0503020204020204" pitchFamily="34" charset="-122"/>
                <a:ea typeface="微软雅黑" panose="020B0503020204020204" pitchFamily="34" charset="-122"/>
              </a:rPr>
              <a:t>→</a:t>
            </a:r>
            <a:r>
              <a:rPr lang="zh-CN" altLang="en-US" sz="3200" b="1" dirty="0">
                <a:solidFill>
                  <a:srgbClr val="118C3B"/>
                </a:solidFill>
                <a:latin typeface="微软雅黑" panose="020B0503020204020204" pitchFamily="34" charset="-122"/>
                <a:ea typeface="微软雅黑" panose="020B0503020204020204" pitchFamily="34" charset="-122"/>
              </a:rPr>
              <a:t>开展</a:t>
            </a:r>
            <a:r>
              <a:rPr lang="en-US" altLang="zh-CN" sz="3200" b="1" dirty="0">
                <a:solidFill>
                  <a:srgbClr val="118C3B"/>
                </a:solidFill>
                <a:latin typeface="微软雅黑" panose="020B0503020204020204" pitchFamily="34" charset="-122"/>
                <a:ea typeface="微软雅黑" panose="020B0503020204020204" pitchFamily="34" charset="-122"/>
              </a:rPr>
              <a:t>→</a:t>
            </a:r>
            <a:r>
              <a:rPr lang="zh-CN" altLang="en-US" sz="3200" b="1" dirty="0">
                <a:solidFill>
                  <a:srgbClr val="118C3B"/>
                </a:solidFill>
                <a:latin typeface="微软雅黑" panose="020B0503020204020204" pitchFamily="34" charset="-122"/>
                <a:ea typeface="微软雅黑" panose="020B0503020204020204" pitchFamily="34" charset="-122"/>
              </a:rPr>
              <a:t>建构</a:t>
            </a:r>
            <a:r>
              <a:rPr lang="en-US" altLang="zh-CN" sz="3200" b="1" dirty="0">
                <a:solidFill>
                  <a:srgbClr val="118C3B"/>
                </a:solidFill>
                <a:latin typeface="微软雅黑" panose="020B0503020204020204" pitchFamily="34" charset="-122"/>
                <a:ea typeface="微软雅黑" panose="020B0503020204020204" pitchFamily="34" charset="-122"/>
              </a:rPr>
              <a:t>→</a:t>
            </a:r>
            <a:r>
              <a:rPr lang="zh-CN" altLang="en-US" sz="3200" b="1" dirty="0">
                <a:solidFill>
                  <a:srgbClr val="118C3B"/>
                </a:solidFill>
                <a:latin typeface="微软雅黑" panose="020B0503020204020204" pitchFamily="34" charset="-122"/>
                <a:ea typeface="微软雅黑" panose="020B0503020204020204" pitchFamily="34" charset="-122"/>
              </a:rPr>
              <a:t>渗透</a:t>
            </a:r>
            <a:endParaRPr lang="zh-CN" altLang="en-US" sz="3200" b="1" dirty="0">
              <a:solidFill>
                <a:srgbClr val="1904BC"/>
              </a:solidFill>
              <a:latin typeface="微软雅黑" panose="020B0503020204020204" pitchFamily="34" charset="-122"/>
              <a:ea typeface="微软雅黑" panose="020B0503020204020204" pitchFamily="34" charset="-122"/>
            </a:endParaRPr>
          </a:p>
          <a:p>
            <a:pPr marL="342900" indent="-342900" algn="ctr" eaLnBrk="0" hangingPunct="0">
              <a:spcBef>
                <a:spcPct val="20000"/>
              </a:spcBef>
            </a:pP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情境</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问题</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活动</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知识</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评价</a:t>
            </a:r>
            <a:endPar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endParaRPr>
          </a:p>
        </p:txBody>
      </p:sp>
      <p:sp>
        <p:nvSpPr>
          <p:cNvPr id="3" name="文本框 2"/>
          <p:cNvSpPr txBox="1"/>
          <p:nvPr>
            <p:custDataLst>
              <p:tags r:id="rId66"/>
            </p:custDataLst>
          </p:nvPr>
        </p:nvSpPr>
        <p:spPr>
          <a:xfrm>
            <a:off x="3150870" y="2312035"/>
            <a:ext cx="1345565" cy="521970"/>
          </a:xfrm>
          <a:prstGeom prst="rect">
            <a:avLst/>
          </a:prstGeom>
          <a:noFill/>
        </p:spPr>
        <p:txBody>
          <a:bodyPr wrap="square" rtlCol="0">
            <a:spAutoFit/>
          </a:bodyPr>
          <a:p>
            <a:r>
              <a:rPr lang="zh-CN" altLang="en-US" sz="2800" b="1">
                <a:solidFill>
                  <a:schemeClr val="bg1">
                    <a:lumMod val="50000"/>
                  </a:schemeClr>
                </a:solidFill>
                <a:latin typeface="微软雅黑" panose="020B0503020204020204" pitchFamily="34" charset="-122"/>
                <a:ea typeface="微软雅黑" panose="020B0503020204020204" pitchFamily="34" charset="-122"/>
              </a:rPr>
              <a:t>真实性</a:t>
            </a:r>
            <a:endParaRPr lang="zh-CN" altLang="en-US" sz="2800" b="1">
              <a:solidFill>
                <a:schemeClr val="bg1">
                  <a:lumMod val="50000"/>
                </a:schemeClr>
              </a:solidFill>
              <a:latin typeface="微软雅黑" panose="020B0503020204020204" pitchFamily="34" charset="-122"/>
              <a:ea typeface="微软雅黑" panose="020B0503020204020204" pitchFamily="34" charset="-122"/>
            </a:endParaRPr>
          </a:p>
        </p:txBody>
      </p:sp>
      <p:sp>
        <p:nvSpPr>
          <p:cNvPr id="4" name="文本框 3"/>
          <p:cNvSpPr txBox="1"/>
          <p:nvPr>
            <p:custDataLst>
              <p:tags r:id="rId67"/>
            </p:custDataLst>
          </p:nvPr>
        </p:nvSpPr>
        <p:spPr>
          <a:xfrm>
            <a:off x="4402455" y="2312035"/>
            <a:ext cx="1345565" cy="521970"/>
          </a:xfrm>
          <a:prstGeom prst="rect">
            <a:avLst/>
          </a:prstGeom>
          <a:noFill/>
        </p:spPr>
        <p:txBody>
          <a:bodyPr wrap="square" rtlCol="0">
            <a:spAutoFit/>
          </a:bodyPr>
          <a:p>
            <a:r>
              <a:rPr lang="zh-CN" altLang="en-US" sz="2800" b="1">
                <a:solidFill>
                  <a:schemeClr val="bg1">
                    <a:lumMod val="50000"/>
                  </a:schemeClr>
                </a:solidFill>
                <a:latin typeface="微软雅黑" panose="020B0503020204020204" pitchFamily="34" charset="-122"/>
                <a:ea typeface="微软雅黑" panose="020B0503020204020204" pitchFamily="34" charset="-122"/>
              </a:rPr>
              <a:t>高质量</a:t>
            </a:r>
            <a:endParaRPr lang="zh-CN" altLang="en-US" sz="2800" b="1">
              <a:solidFill>
                <a:schemeClr val="bg1">
                  <a:lumMod val="50000"/>
                </a:schemeClr>
              </a:solidFill>
              <a:latin typeface="微软雅黑" panose="020B0503020204020204" pitchFamily="34" charset="-122"/>
              <a:ea typeface="微软雅黑" panose="020B0503020204020204" pitchFamily="34" charset="-122"/>
            </a:endParaRPr>
          </a:p>
        </p:txBody>
      </p:sp>
      <p:sp>
        <p:nvSpPr>
          <p:cNvPr id="5" name="文本框 4"/>
          <p:cNvSpPr txBox="1"/>
          <p:nvPr>
            <p:custDataLst>
              <p:tags r:id="rId68"/>
            </p:custDataLst>
          </p:nvPr>
        </p:nvSpPr>
        <p:spPr>
          <a:xfrm>
            <a:off x="5718810" y="2312035"/>
            <a:ext cx="1345565" cy="521970"/>
          </a:xfrm>
          <a:prstGeom prst="rect">
            <a:avLst/>
          </a:prstGeom>
          <a:noFill/>
        </p:spPr>
        <p:txBody>
          <a:bodyPr wrap="square" rtlCol="0">
            <a:spAutoFit/>
          </a:bodyPr>
          <a:p>
            <a:r>
              <a:rPr lang="zh-CN" altLang="en-US" sz="2800" b="1">
                <a:solidFill>
                  <a:schemeClr val="bg1">
                    <a:lumMod val="50000"/>
                  </a:schemeClr>
                </a:solidFill>
                <a:latin typeface="微软雅黑" panose="020B0503020204020204" pitchFamily="34" charset="-122"/>
                <a:ea typeface="微软雅黑" panose="020B0503020204020204" pitchFamily="34" charset="-122"/>
              </a:rPr>
              <a:t>深层次</a:t>
            </a:r>
            <a:endParaRPr lang="zh-CN" altLang="en-US" sz="2800" b="1">
              <a:solidFill>
                <a:schemeClr val="bg1">
                  <a:lumMod val="50000"/>
                </a:schemeClr>
              </a:solidFill>
              <a:latin typeface="微软雅黑" panose="020B0503020204020204" pitchFamily="34" charset="-122"/>
              <a:ea typeface="微软雅黑" panose="020B0503020204020204" pitchFamily="34" charset="-122"/>
            </a:endParaRPr>
          </a:p>
        </p:txBody>
      </p:sp>
      <p:sp>
        <p:nvSpPr>
          <p:cNvPr id="8" name="文本框 7"/>
          <p:cNvSpPr txBox="1"/>
          <p:nvPr>
            <p:custDataLst>
              <p:tags r:id="rId69"/>
            </p:custDataLst>
          </p:nvPr>
        </p:nvSpPr>
        <p:spPr>
          <a:xfrm>
            <a:off x="6996430" y="2312035"/>
            <a:ext cx="1345565" cy="521970"/>
          </a:xfrm>
          <a:prstGeom prst="rect">
            <a:avLst/>
          </a:prstGeom>
          <a:noFill/>
        </p:spPr>
        <p:txBody>
          <a:bodyPr wrap="square" rtlCol="0">
            <a:spAutoFit/>
          </a:bodyPr>
          <a:p>
            <a:r>
              <a:rPr lang="zh-CN" altLang="en-US" sz="2800" b="1">
                <a:solidFill>
                  <a:schemeClr val="bg1">
                    <a:lumMod val="50000"/>
                  </a:schemeClr>
                </a:solidFill>
                <a:latin typeface="微软雅黑" panose="020B0503020204020204" pitchFamily="34" charset="-122"/>
                <a:ea typeface="微软雅黑" panose="020B0503020204020204" pitchFamily="34" charset="-122"/>
              </a:rPr>
              <a:t>结构化</a:t>
            </a:r>
            <a:endParaRPr lang="zh-CN" altLang="en-US" sz="2800" b="1">
              <a:solidFill>
                <a:schemeClr val="bg1">
                  <a:lumMod val="50000"/>
                </a:schemeClr>
              </a:solidFill>
              <a:latin typeface="微软雅黑" panose="020B0503020204020204" pitchFamily="34" charset="-122"/>
              <a:ea typeface="微软雅黑" panose="020B0503020204020204" pitchFamily="34" charset="-122"/>
            </a:endParaRPr>
          </a:p>
        </p:txBody>
      </p:sp>
      <p:sp>
        <p:nvSpPr>
          <p:cNvPr id="10" name="文本框 9"/>
          <p:cNvSpPr txBox="1"/>
          <p:nvPr>
            <p:custDataLst>
              <p:tags r:id="rId70"/>
            </p:custDataLst>
          </p:nvPr>
        </p:nvSpPr>
        <p:spPr>
          <a:xfrm>
            <a:off x="8161020" y="2312035"/>
            <a:ext cx="1345565" cy="521970"/>
          </a:xfrm>
          <a:prstGeom prst="rect">
            <a:avLst/>
          </a:prstGeom>
          <a:noFill/>
        </p:spPr>
        <p:txBody>
          <a:bodyPr wrap="square" rtlCol="0">
            <a:spAutoFit/>
          </a:bodyPr>
          <a:p>
            <a:r>
              <a:rPr lang="zh-CN" altLang="en-US" sz="2800" b="1">
                <a:solidFill>
                  <a:schemeClr val="bg1">
                    <a:lumMod val="50000"/>
                  </a:schemeClr>
                </a:solidFill>
                <a:latin typeface="微软雅黑" panose="020B0503020204020204" pitchFamily="34" charset="-122"/>
                <a:ea typeface="微软雅黑" panose="020B0503020204020204" pitchFamily="34" charset="-122"/>
              </a:rPr>
              <a:t>嵌入式</a:t>
            </a:r>
            <a:endParaRPr lang="zh-CN" altLang="en-US" sz="2800" b="1">
              <a:solidFill>
                <a:schemeClr val="bg1">
                  <a:lumMod val="50000"/>
                </a:schemeClr>
              </a:solidFill>
              <a:latin typeface="微软雅黑" panose="020B0503020204020204" pitchFamily="34" charset="-122"/>
              <a:ea typeface="微软雅黑" panose="020B0503020204020204" pitchFamily="34" charset="-122"/>
            </a:endParaRPr>
          </a:p>
        </p:txBody>
      </p:sp>
      <p:sp>
        <p:nvSpPr>
          <p:cNvPr id="2" name="Text Box 18">
            <a:hlinkClick r:id="rId71" action="ppaction://hlinksldjump"/>
          </p:cNvPr>
          <p:cNvSpPr txBox="1">
            <a:spLocks noChangeArrowheads="1"/>
          </p:cNvSpPr>
          <p:nvPr>
            <p:custDataLst>
              <p:tags r:id="rId72"/>
            </p:custDataLst>
          </p:nvPr>
        </p:nvSpPr>
        <p:spPr bwMode="gray">
          <a:xfrm>
            <a:off x="1251585" y="6257290"/>
            <a:ext cx="10518775"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800" b="1" dirty="0">
                <a:solidFill>
                  <a:srgbClr val="118B3B"/>
                </a:solidFill>
                <a:latin typeface="微软雅黑" panose="020B0503020204020204" pitchFamily="34" charset="-122"/>
                <a:ea typeface="微软雅黑" panose="020B0503020204020204" pitchFamily="34" charset="-122"/>
                <a:sym typeface="+mn-ea"/>
              </a:rPr>
              <a:t>4.2017</a:t>
            </a:r>
            <a:r>
              <a:rPr lang="zh-CN" altLang="en-US" sz="2800" b="1" dirty="0">
                <a:solidFill>
                  <a:srgbClr val="118B3B"/>
                </a:solidFill>
                <a:latin typeface="微软雅黑" panose="020B0503020204020204" pitchFamily="34" charset="-122"/>
                <a:ea typeface="微软雅黑" panose="020B0503020204020204" pitchFamily="34" charset="-122"/>
                <a:sym typeface="+mn-ea"/>
              </a:rPr>
              <a:t>年高中新课标颁布，启动</a:t>
            </a:r>
            <a:r>
              <a:rPr lang="en-US" altLang="zh-CN" sz="2800" b="1" dirty="0">
                <a:solidFill>
                  <a:srgbClr val="DB4804"/>
                </a:solidFill>
                <a:latin typeface="微软雅黑" panose="020B0503020204020204" pitchFamily="34" charset="-122"/>
                <a:ea typeface="微软雅黑" panose="020B0503020204020204" pitchFamily="34" charset="-122"/>
                <a:sym typeface="+mn-ea"/>
              </a:rPr>
              <a:t>“</a:t>
            </a:r>
            <a:r>
              <a:rPr lang="zh-CN" altLang="en-US" sz="2800" b="1" dirty="0">
                <a:solidFill>
                  <a:srgbClr val="DB4804"/>
                </a:solidFill>
                <a:latin typeface="微软雅黑" panose="020B0503020204020204" pitchFamily="34" charset="-122"/>
                <a:ea typeface="微软雅黑" panose="020B0503020204020204" pitchFamily="34" charset="-122"/>
                <a:sym typeface="+mn-ea"/>
              </a:rPr>
              <a:t>五线融合</a:t>
            </a:r>
            <a:r>
              <a:rPr lang="en-US" altLang="zh-CN" sz="2800" b="1" dirty="0">
                <a:solidFill>
                  <a:srgbClr val="DB4804"/>
                </a:solidFill>
                <a:latin typeface="微软雅黑" panose="020B0503020204020204" pitchFamily="34" charset="-122"/>
                <a:ea typeface="微软雅黑" panose="020B0503020204020204" pitchFamily="34" charset="-122"/>
                <a:sym typeface="+mn-ea"/>
              </a:rPr>
              <a:t>”</a:t>
            </a:r>
            <a:r>
              <a:rPr lang="zh-CN" altLang="en-US" sz="2800" b="1" dirty="0">
                <a:solidFill>
                  <a:srgbClr val="118B3B"/>
                </a:solidFill>
                <a:latin typeface="微软雅黑" panose="020B0503020204020204" pitchFamily="34" charset="-122"/>
                <a:ea typeface="微软雅黑" panose="020B0503020204020204" pitchFamily="34" charset="-122"/>
                <a:sym typeface="+mn-ea"/>
              </a:rPr>
              <a:t>的主题式教学</a:t>
            </a:r>
            <a:endParaRPr lang="zh-CN" altLang="en-US" sz="2800" b="1" dirty="0">
              <a:solidFill>
                <a:srgbClr val="118B3B"/>
              </a:solidFill>
              <a:latin typeface="微软雅黑" panose="020B0503020204020204" pitchFamily="34" charset="-122"/>
              <a:ea typeface="微软雅黑" panose="020B0503020204020204" pitchFamily="34" charset="-122"/>
              <a:sym typeface="+mn-ea"/>
            </a:endParaRPr>
          </a:p>
        </p:txBody>
      </p:sp>
      <p:sp>
        <p:nvSpPr>
          <p:cNvPr id="6" name="Text Box 18">
            <a:hlinkClick r:id="rId71" action="ppaction://hlinksldjump"/>
          </p:cNvPr>
          <p:cNvSpPr txBox="1">
            <a:spLocks noChangeArrowheads="1"/>
          </p:cNvSpPr>
          <p:nvPr>
            <p:custDataLst>
              <p:tags r:id="rId73"/>
            </p:custDataLst>
          </p:nvPr>
        </p:nvSpPr>
        <p:spPr bwMode="gray">
          <a:xfrm>
            <a:off x="3312160" y="283845"/>
            <a:ext cx="557149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sz="3200" b="1" dirty="0">
                <a:solidFill>
                  <a:srgbClr val="118B3B"/>
                </a:solidFill>
                <a:latin typeface="微软雅黑" panose="020B0503020204020204" pitchFamily="34" charset="-122"/>
                <a:ea typeface="微软雅黑" panose="020B0503020204020204" pitchFamily="34" charset="-122"/>
                <a:sym typeface="+mn-ea"/>
              </a:rPr>
              <a:t>课堂的呈现</a:t>
            </a:r>
            <a:endParaRPr lang="zh-CN" sz="3200" b="1" dirty="0">
              <a:solidFill>
                <a:srgbClr val="118B3B"/>
              </a:solidFill>
              <a:latin typeface="微软雅黑" panose="020B0503020204020204" pitchFamily="34" charset="-122"/>
              <a:ea typeface="微软雅黑" panose="020B0503020204020204" pitchFamily="3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220">
                                            <p:txEl>
                                              <p:pRg st="1" end="1"/>
                                            </p:txEl>
                                          </p:spTgt>
                                        </p:tgtEl>
                                        <p:attrNameLst>
                                          <p:attrName>style.visibility</p:attrName>
                                        </p:attrNameLst>
                                      </p:cBhvr>
                                      <p:to>
                                        <p:strVal val="visible"/>
                                      </p:to>
                                    </p:set>
                                    <p:animEffect transition="in" filter="blinds(horizontal)">
                                      <p:cBhvr>
                                        <p:cTn id="7" dur="500"/>
                                        <p:tgtEl>
                                          <p:spTgt spid="9220">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9220">
                                            <p:txEl>
                                              <p:charRg st="0" end="15"/>
                                            </p:txEl>
                                          </p:spTgt>
                                        </p:tgtEl>
                                        <p:attrNameLst>
                                          <p:attrName>style.visibility</p:attrName>
                                        </p:attrNameLst>
                                      </p:cBhvr>
                                      <p:to>
                                        <p:strVal val="visible"/>
                                      </p:to>
                                    </p:set>
                                    <p:animEffect transition="in" filter="blinds(horizontal)">
                                      <p:cBhvr>
                                        <p:cTn id="12" dur="500"/>
                                        <p:tgtEl>
                                          <p:spTgt spid="9220">
                                            <p:txEl>
                                              <p:charRg st="0" end="1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81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4" grpId="1"/>
      <p:bldP spid="5" grpId="0"/>
      <p:bldP spid="5" grpId="1"/>
      <p:bldP spid="8" grpId="0"/>
      <p:bldP spid="8" grpId="1"/>
      <p:bldP spid="10" grpId="0"/>
      <p:bldP spid="10" grpId="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5" name="图示 4"/>
          <p:cNvGraphicFramePr/>
          <p:nvPr/>
        </p:nvGraphicFramePr>
        <p:xfrm>
          <a:off x="1837690" y="1179830"/>
          <a:ext cx="8799829" cy="54305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grpSp>
        <p:nvGrpSpPr>
          <p:cNvPr id="3" name="组合 2"/>
          <p:cNvGrpSpPr/>
          <p:nvPr/>
        </p:nvGrpSpPr>
        <p:grpSpPr>
          <a:xfrm>
            <a:off x="2116804" y="543128"/>
            <a:ext cx="7920880" cy="45719"/>
            <a:chOff x="3060700" y="4724400"/>
            <a:chExt cx="5955507" cy="31432"/>
          </a:xfrm>
        </p:grpSpPr>
        <p:cxnSp>
          <p:nvCxnSpPr>
            <p:cNvPr id="6" name="直接连接符 5"/>
            <p:cNvCxnSpPr/>
            <p:nvPr>
              <p:custDataLst>
                <p:tags r:id="rId6"/>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9" name="组合 8"/>
          <p:cNvGrpSpPr/>
          <p:nvPr/>
        </p:nvGrpSpPr>
        <p:grpSpPr>
          <a:xfrm>
            <a:off x="3971245" y="267517"/>
            <a:ext cx="4211997" cy="611505"/>
            <a:chOff x="2920205" y="411510"/>
            <a:chExt cx="3303591" cy="479621"/>
          </a:xfrm>
        </p:grpSpPr>
        <p:grpSp>
          <p:nvGrpSpPr>
            <p:cNvPr id="10" name="组合 9"/>
            <p:cNvGrpSpPr/>
            <p:nvPr/>
          </p:nvGrpSpPr>
          <p:grpSpPr>
            <a:xfrm>
              <a:off x="2920205" y="411510"/>
              <a:ext cx="3303591" cy="466068"/>
              <a:chOff x="4143851" y="532568"/>
              <a:chExt cx="4142700" cy="584449"/>
            </a:xfrm>
          </p:grpSpPr>
          <p:sp>
            <p:nvSpPr>
              <p:cNvPr id="12" name="圆角矩形 11"/>
              <p:cNvSpPr/>
              <p:nvPr>
                <p:custDataLst>
                  <p:tags r:id="rId8"/>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6" name="圆角矩形 15"/>
              <p:cNvSpPr/>
              <p:nvPr>
                <p:custDataLst>
                  <p:tags r:id="rId9"/>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7" name="Text Box 18"/>
            <p:cNvSpPr txBox="1">
              <a:spLocks noChangeArrowheads="1"/>
            </p:cNvSpPr>
            <p:nvPr>
              <p:custDataLst>
                <p:tags r:id="rId10"/>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smtClean="0">
                  <a:solidFill>
                    <a:srgbClr val="118C3B"/>
                  </a:solidFill>
                  <a:latin typeface="微软雅黑" panose="020B0503020204020204" pitchFamily="34" charset="-122"/>
                  <a:ea typeface="微软雅黑" panose="020B0503020204020204" pitchFamily="34" charset="-122"/>
                  <a:sym typeface="+mn-ea"/>
                </a:rPr>
                <a:t>1 </a:t>
              </a:r>
              <a:r>
                <a:rPr lang="zh-CN" altLang="en-US" sz="3200" b="1" dirty="0" smtClean="0">
                  <a:solidFill>
                    <a:srgbClr val="118C3B"/>
                  </a:solidFill>
                  <a:latin typeface="微软雅黑" panose="020B0503020204020204" pitchFamily="34" charset="-122"/>
                  <a:ea typeface="微软雅黑" panose="020B0503020204020204" pitchFamily="34" charset="-122"/>
                  <a:sym typeface="+mn-ea"/>
                </a:rPr>
                <a:t>情境</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11"/>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12"/>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8" name="图片 17"/>
          <p:cNvPicPr>
            <a:picLocks noChangeAspect="1"/>
          </p:cNvPicPr>
          <p:nvPr>
            <p:custDataLst>
              <p:tags r:id="rId13"/>
            </p:custDataLst>
          </p:nvPr>
        </p:nvPicPr>
        <p:blipFill>
          <a:blip r:embed="rId14"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3" name="组合 2"/>
          <p:cNvGrpSpPr/>
          <p:nvPr/>
        </p:nvGrpSpPr>
        <p:grpSpPr>
          <a:xfrm>
            <a:off x="2116804" y="543128"/>
            <a:ext cx="7920880" cy="45719"/>
            <a:chOff x="3060700" y="4724400"/>
            <a:chExt cx="5955507" cy="31432"/>
          </a:xfrm>
        </p:grpSpPr>
        <p:cxnSp>
          <p:nvCxnSpPr>
            <p:cNvPr id="6" name="直接连接符 5"/>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9" name="组合 8"/>
          <p:cNvGrpSpPr/>
          <p:nvPr/>
        </p:nvGrpSpPr>
        <p:grpSpPr>
          <a:xfrm>
            <a:off x="3971245" y="267517"/>
            <a:ext cx="4211997" cy="611505"/>
            <a:chOff x="2920205" y="411510"/>
            <a:chExt cx="3303591" cy="479621"/>
          </a:xfrm>
        </p:grpSpPr>
        <p:grpSp>
          <p:nvGrpSpPr>
            <p:cNvPr id="10" name="组合 9"/>
            <p:cNvGrpSpPr/>
            <p:nvPr/>
          </p:nvGrpSpPr>
          <p:grpSpPr>
            <a:xfrm>
              <a:off x="2920205" y="411510"/>
              <a:ext cx="3303591" cy="466068"/>
              <a:chOff x="4143851" y="532568"/>
              <a:chExt cx="4142700" cy="584449"/>
            </a:xfrm>
          </p:grpSpPr>
          <p:sp>
            <p:nvSpPr>
              <p:cNvPr id="12" name="圆角矩形 11"/>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6" name="圆角矩形 15"/>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7" name="Text Box 18"/>
            <p:cNvSpPr txBox="1">
              <a:spLocks noChangeArrowheads="1"/>
            </p:cNvSpPr>
            <p:nvPr>
              <p:custDataLst>
                <p:tags r:id="rId5"/>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smtClean="0">
                  <a:solidFill>
                    <a:srgbClr val="118C3B"/>
                  </a:solidFill>
                  <a:latin typeface="微软雅黑" panose="020B0503020204020204" pitchFamily="34" charset="-122"/>
                  <a:ea typeface="微软雅黑" panose="020B0503020204020204" pitchFamily="34" charset="-122"/>
                  <a:sym typeface="+mn-ea"/>
                </a:rPr>
                <a:t>1 </a:t>
              </a:r>
              <a:r>
                <a:rPr lang="zh-CN" altLang="en-US" sz="3200" b="1" dirty="0" smtClean="0">
                  <a:solidFill>
                    <a:srgbClr val="118C3B"/>
                  </a:solidFill>
                  <a:latin typeface="微软雅黑" panose="020B0503020204020204" pitchFamily="34" charset="-122"/>
                  <a:ea typeface="微软雅黑" panose="020B0503020204020204" pitchFamily="34" charset="-122"/>
                  <a:sym typeface="+mn-ea"/>
                </a:rPr>
                <a:t>情境</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6"/>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7"/>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8" name="图片 17"/>
          <p:cNvPicPr>
            <a:picLocks noChangeAspect="1"/>
          </p:cNvPicPr>
          <p:nvPr>
            <p:custDataLst>
              <p:tags r:id="rId8"/>
            </p:custDataLst>
          </p:nvPr>
        </p:nvPicPr>
        <p:blipFill>
          <a:blip r:embed="rId9"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pic>
        <p:nvPicPr>
          <p:cNvPr id="2" name="图片 1"/>
          <p:cNvPicPr>
            <a:picLocks noChangeAspect="1"/>
          </p:cNvPicPr>
          <p:nvPr>
            <p:custDataLst>
              <p:tags r:id="rId10"/>
            </p:custDataLst>
          </p:nvPr>
        </p:nvPicPr>
        <p:blipFill>
          <a:blip r:embed="rId11"/>
          <a:stretch>
            <a:fillRect/>
          </a:stretch>
        </p:blipFill>
        <p:spPr>
          <a:xfrm>
            <a:off x="2289810" y="1386840"/>
            <a:ext cx="7612380" cy="4434205"/>
          </a:xfrm>
          <a:prstGeom prst="rect">
            <a:avLst/>
          </a:prstGeom>
        </p:spPr>
      </p:pic>
      <p:sp>
        <p:nvSpPr>
          <p:cNvPr id="20502" name="文本框 8">
            <a:hlinkClick r:id="rId12" action="ppaction://hlinkfile"/>
          </p:cNvPr>
          <p:cNvSpPr txBox="1"/>
          <p:nvPr>
            <p:custDataLst>
              <p:tags r:id="rId13"/>
            </p:custDataLst>
          </p:nvPr>
        </p:nvSpPr>
        <p:spPr>
          <a:xfrm>
            <a:off x="4453573" y="6020435"/>
            <a:ext cx="3246120" cy="645160"/>
          </a:xfrm>
          <a:prstGeom prst="rect">
            <a:avLst/>
          </a:prstGeom>
          <a:noFill/>
          <a:ln w="9525">
            <a:noFill/>
          </a:ln>
        </p:spPr>
        <p:txBody>
          <a:bodyPr wrap="none" anchor="t" anchorCtr="0">
            <a:spAutoFit/>
          </a:bodyPr>
          <a:p>
            <a:r>
              <a:rPr lang="en-US" altLang="zh-CN" sz="3600" b="1">
                <a:solidFill>
                  <a:srgbClr val="118C3B"/>
                </a:solidFill>
                <a:latin typeface="微软雅黑" panose="020B0503020204020204" pitchFamily="34" charset="-122"/>
                <a:ea typeface="微软雅黑" panose="020B0503020204020204" pitchFamily="34" charset="-122"/>
              </a:rPr>
              <a:t>2023</a:t>
            </a:r>
            <a:r>
              <a:rPr lang="zh-CN" altLang="en-US" sz="3600" b="1">
                <a:solidFill>
                  <a:srgbClr val="118C3B"/>
                </a:solidFill>
                <a:latin typeface="微软雅黑" panose="020B0503020204020204" pitchFamily="34" charset="-122"/>
                <a:ea typeface="微软雅黑" panose="020B0503020204020204" pitchFamily="34" charset="-122"/>
              </a:rPr>
              <a:t>年</a:t>
            </a:r>
            <a:r>
              <a:rPr lang="en-US" altLang="zh-CN" sz="3600" b="1">
                <a:solidFill>
                  <a:srgbClr val="118C3B"/>
                </a:solidFill>
                <a:latin typeface="微软雅黑" panose="020B0503020204020204" pitchFamily="34" charset="-122"/>
                <a:ea typeface="微软雅黑" panose="020B0503020204020204" pitchFamily="34" charset="-122"/>
              </a:rPr>
              <a:t>9</a:t>
            </a:r>
            <a:r>
              <a:rPr lang="zh-CN" altLang="en-US" sz="3600" b="1">
                <a:solidFill>
                  <a:srgbClr val="118C3B"/>
                </a:solidFill>
                <a:latin typeface="微软雅黑" panose="020B0503020204020204" pitchFamily="34" charset="-122"/>
                <a:ea typeface="微软雅黑" panose="020B0503020204020204" pitchFamily="34" charset="-122"/>
              </a:rPr>
              <a:t>月</a:t>
            </a:r>
            <a:r>
              <a:rPr lang="en-US" altLang="zh-CN" sz="3600" b="1">
                <a:solidFill>
                  <a:srgbClr val="118C3B"/>
                </a:solidFill>
                <a:latin typeface="微软雅黑" panose="020B0503020204020204" pitchFamily="34" charset="-122"/>
                <a:ea typeface="微软雅黑" panose="020B0503020204020204" pitchFamily="34" charset="-122"/>
              </a:rPr>
              <a:t>7</a:t>
            </a:r>
            <a:r>
              <a:rPr lang="zh-CN" altLang="en-US" sz="3600" b="1">
                <a:solidFill>
                  <a:srgbClr val="118C3B"/>
                </a:solidFill>
                <a:latin typeface="微软雅黑" panose="020B0503020204020204" pitchFamily="34" charset="-122"/>
                <a:ea typeface="微软雅黑" panose="020B0503020204020204" pitchFamily="34" charset="-122"/>
              </a:rPr>
              <a:t>日</a:t>
            </a:r>
            <a:endParaRPr lang="zh-CN" altLang="en-US" sz="3600" b="1">
              <a:solidFill>
                <a:srgbClr val="118C3B"/>
              </a:solidFill>
              <a:latin typeface="微软雅黑" panose="020B0503020204020204" pitchFamily="34" charset="-122"/>
              <a:ea typeface="微软雅黑" panose="020B0503020204020204" pitchFamily="34" charset="-122"/>
            </a:endParaRPr>
          </a:p>
        </p:txBody>
      </p:sp>
    </p:spTree>
  </p:cSld>
  <p:clrMapOvr>
    <a:masterClrMapping/>
  </p:clrMapOvr>
  <p:transition>
    <p:random/>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2" name="组合 1"/>
          <p:cNvGrpSpPr/>
          <p:nvPr/>
        </p:nvGrpSpPr>
        <p:grpSpPr>
          <a:xfrm>
            <a:off x="2116804" y="543128"/>
            <a:ext cx="7920880" cy="45719"/>
            <a:chOff x="3060700" y="4724400"/>
            <a:chExt cx="5955507" cy="31432"/>
          </a:xfrm>
        </p:grpSpPr>
        <p:cxnSp>
          <p:nvCxnSpPr>
            <p:cNvPr id="5" name="直接连接符 4"/>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9" name="组合 8"/>
          <p:cNvGrpSpPr/>
          <p:nvPr/>
        </p:nvGrpSpPr>
        <p:grpSpPr>
          <a:xfrm>
            <a:off x="3971245" y="267517"/>
            <a:ext cx="4211997" cy="611505"/>
            <a:chOff x="2920205" y="411510"/>
            <a:chExt cx="3303591" cy="479621"/>
          </a:xfrm>
        </p:grpSpPr>
        <p:grpSp>
          <p:nvGrpSpPr>
            <p:cNvPr id="10" name="组合 9"/>
            <p:cNvGrpSpPr/>
            <p:nvPr/>
          </p:nvGrpSpPr>
          <p:grpSpPr>
            <a:xfrm>
              <a:off x="2920205" y="411510"/>
              <a:ext cx="3303591" cy="466068"/>
              <a:chOff x="4143851" y="532568"/>
              <a:chExt cx="4142700" cy="584449"/>
            </a:xfrm>
          </p:grpSpPr>
          <p:sp>
            <p:nvSpPr>
              <p:cNvPr id="11" name="圆角矩形 10"/>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3" name="圆角矩形 12"/>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4" name="Text Box 18"/>
            <p:cNvSpPr txBox="1">
              <a:spLocks noChangeArrowheads="1"/>
            </p:cNvSpPr>
            <p:nvPr>
              <p:custDataLst>
                <p:tags r:id="rId5"/>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smtClean="0">
                  <a:solidFill>
                    <a:srgbClr val="118C3B"/>
                  </a:solidFill>
                  <a:latin typeface="微软雅黑" panose="020B0503020204020204" pitchFamily="34" charset="-122"/>
                  <a:ea typeface="微软雅黑" panose="020B0503020204020204" pitchFamily="34" charset="-122"/>
                </a:rPr>
                <a:t>1 </a:t>
              </a:r>
              <a:r>
                <a:rPr lang="zh-CN" altLang="en-US" sz="3200" b="1" dirty="0" smtClean="0">
                  <a:solidFill>
                    <a:srgbClr val="118C3B"/>
                  </a:solidFill>
                  <a:latin typeface="微软雅黑" panose="020B0503020204020204" pitchFamily="34" charset="-122"/>
                  <a:ea typeface="微软雅黑" panose="020B0503020204020204" pitchFamily="34" charset="-122"/>
                </a:rPr>
                <a:t>选择情境</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6"/>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7"/>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5" name="图片 14"/>
          <p:cNvPicPr>
            <a:picLocks noChangeAspect="1"/>
          </p:cNvPicPr>
          <p:nvPr>
            <p:custDataLst>
              <p:tags r:id="rId8"/>
            </p:custDataLst>
          </p:nvPr>
        </p:nvPicPr>
        <p:blipFill>
          <a:blip r:embed="rId9"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pic>
        <p:nvPicPr>
          <p:cNvPr id="3" name="10月23日 引入视频">
            <a:hlinkClick r:id="" action="ppaction://media"/>
          </p:cNvPr>
          <p:cNvPicPr>
            <a:picLocks noChangeAspect="1"/>
          </p:cNvPicPr>
          <p:nvPr>
            <a:videoFile r:link="rId10"/>
            <p:extLst>
              <p:ext uri="{DAA4B4D4-6D71-4841-9C94-3DE7FCFB9230}">
                <p14:media xmlns:p14="http://schemas.microsoft.com/office/powerpoint/2010/main" r:embed="rId11"/>
              </p:ext>
            </p:extLst>
            <p:custDataLst>
              <p:tags r:id="rId12"/>
            </p:custDataLst>
          </p:nvPr>
        </p:nvPicPr>
        <p:blipFill>
          <a:blip r:embed="rId13"/>
          <a:stretch>
            <a:fillRect/>
          </a:stretch>
        </p:blipFill>
        <p:spPr>
          <a:xfrm>
            <a:off x="1898015" y="1233170"/>
            <a:ext cx="9467850" cy="5321935"/>
          </a:xfrm>
          <a:prstGeom prst="rect">
            <a:avLst/>
          </a:prstGeom>
          <a:ln>
            <a:noFill/>
          </a:ln>
          <a:effectLst>
            <a:softEdge rad="112500"/>
          </a:effec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9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4" name="图示 3"/>
          <p:cNvGraphicFramePr/>
          <p:nvPr/>
        </p:nvGraphicFramePr>
        <p:xfrm>
          <a:off x="1248410" y="1161415"/>
          <a:ext cx="9323705" cy="450913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20502" name="文本框 8"/>
          <p:cNvSpPr txBox="1"/>
          <p:nvPr/>
        </p:nvSpPr>
        <p:spPr>
          <a:xfrm>
            <a:off x="5117783" y="5953125"/>
            <a:ext cx="1858962" cy="768350"/>
          </a:xfrm>
          <a:prstGeom prst="rect">
            <a:avLst/>
          </a:prstGeom>
          <a:noFill/>
          <a:ln w="9525">
            <a:noFill/>
          </a:ln>
        </p:spPr>
        <p:txBody>
          <a:bodyPr wrap="none" anchor="t" anchorCtr="0">
            <a:spAutoFit/>
          </a:bodyPr>
          <a:p>
            <a:r>
              <a:rPr lang="zh-CN" altLang="en-US" sz="4400" b="1">
                <a:solidFill>
                  <a:srgbClr val="118C3B"/>
                </a:solidFill>
                <a:latin typeface="微软雅黑" panose="020B0503020204020204" pitchFamily="34" charset="-122"/>
                <a:ea typeface="微软雅黑" panose="020B0503020204020204" pitchFamily="34" charset="-122"/>
              </a:rPr>
              <a:t>系统性</a:t>
            </a:r>
            <a:endParaRPr lang="zh-CN" altLang="en-US" sz="4400" b="1">
              <a:solidFill>
                <a:srgbClr val="118C3B"/>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2116804" y="543128"/>
            <a:ext cx="7920880" cy="45719"/>
            <a:chOff x="3060700" y="4724400"/>
            <a:chExt cx="5955507" cy="31432"/>
          </a:xfrm>
        </p:grpSpPr>
        <p:cxnSp>
          <p:nvCxnSpPr>
            <p:cNvPr id="5" name="直接连接符 4"/>
            <p:cNvCxnSpPr/>
            <p:nvPr>
              <p:custDataLst>
                <p:tags r:id="rId6"/>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7"/>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9" name="组合 8"/>
          <p:cNvGrpSpPr/>
          <p:nvPr/>
        </p:nvGrpSpPr>
        <p:grpSpPr>
          <a:xfrm>
            <a:off x="3971245" y="267517"/>
            <a:ext cx="4211997" cy="611505"/>
            <a:chOff x="2920205" y="411510"/>
            <a:chExt cx="3303591" cy="479621"/>
          </a:xfrm>
        </p:grpSpPr>
        <p:grpSp>
          <p:nvGrpSpPr>
            <p:cNvPr id="10" name="组合 9"/>
            <p:cNvGrpSpPr/>
            <p:nvPr/>
          </p:nvGrpSpPr>
          <p:grpSpPr>
            <a:xfrm>
              <a:off x="2920205" y="411510"/>
              <a:ext cx="3303591" cy="466068"/>
              <a:chOff x="4143851" y="532568"/>
              <a:chExt cx="4142700" cy="584449"/>
            </a:xfrm>
          </p:grpSpPr>
          <p:sp>
            <p:nvSpPr>
              <p:cNvPr id="11" name="圆角矩形 10"/>
              <p:cNvSpPr/>
              <p:nvPr>
                <p:custDataLst>
                  <p:tags r:id="rId8"/>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3" name="圆角矩形 12"/>
              <p:cNvSpPr/>
              <p:nvPr>
                <p:custDataLst>
                  <p:tags r:id="rId9"/>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4" name="Text Box 18"/>
            <p:cNvSpPr txBox="1">
              <a:spLocks noChangeArrowheads="1"/>
            </p:cNvSpPr>
            <p:nvPr>
              <p:custDataLst>
                <p:tags r:id="rId10"/>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200" b="1" dirty="0" smtClean="0">
                  <a:solidFill>
                    <a:srgbClr val="118C3B"/>
                  </a:solidFill>
                  <a:latin typeface="微软雅黑" panose="020B0503020204020204" pitchFamily="34" charset="-122"/>
                  <a:ea typeface="微软雅黑" panose="020B0503020204020204" pitchFamily="34" charset="-122"/>
                </a:rPr>
                <a:t>1 </a:t>
              </a:r>
              <a:r>
                <a:rPr lang="zh-CN" altLang="en-US" sz="3200" b="1" dirty="0" smtClean="0">
                  <a:solidFill>
                    <a:srgbClr val="118C3B"/>
                  </a:solidFill>
                  <a:latin typeface="微软雅黑" panose="020B0503020204020204" pitchFamily="34" charset="-122"/>
                  <a:ea typeface="微软雅黑" panose="020B0503020204020204" pitchFamily="34" charset="-122"/>
                </a:rPr>
                <a:t>选择情境</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11"/>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12"/>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5" name="图片 14"/>
          <p:cNvPicPr>
            <a:picLocks noChangeAspect="1"/>
          </p:cNvPicPr>
          <p:nvPr>
            <p:custDataLst>
              <p:tags r:id="rId13"/>
            </p:custDataLst>
          </p:nvPr>
        </p:nvPicPr>
        <p:blipFill>
          <a:blip r:embed="rId14"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sp>
        <p:nvSpPr>
          <p:cNvPr id="3" name="文本框 8"/>
          <p:cNvSpPr txBox="1"/>
          <p:nvPr/>
        </p:nvSpPr>
        <p:spPr>
          <a:xfrm>
            <a:off x="6813233" y="1286510"/>
            <a:ext cx="2214880" cy="583565"/>
          </a:xfrm>
          <a:prstGeom prst="rect">
            <a:avLst/>
          </a:prstGeom>
          <a:noFill/>
          <a:ln w="9525">
            <a:noFill/>
          </a:ln>
        </p:spPr>
        <p:txBody>
          <a:bodyPr wrap="none" anchor="t" anchorCtr="0">
            <a:spAutoFit/>
          </a:bodyPr>
          <a:p>
            <a:r>
              <a:rPr lang="zh-CN" altLang="en-US" sz="3200" b="1">
                <a:solidFill>
                  <a:srgbClr val="DB4804"/>
                </a:solidFill>
                <a:latin typeface="微软雅黑" panose="020B0503020204020204" pitchFamily="34" charset="-122"/>
                <a:ea typeface="微软雅黑" panose="020B0503020204020204" pitchFamily="34" charset="-122"/>
              </a:rPr>
              <a:t>重阳节文化</a:t>
            </a:r>
            <a:endParaRPr lang="zh-CN" altLang="en-US" sz="3200" b="1">
              <a:solidFill>
                <a:srgbClr val="DB4804"/>
              </a:solidFill>
              <a:latin typeface="微软雅黑" panose="020B0503020204020204" pitchFamily="34" charset="-122"/>
              <a:ea typeface="微软雅黑" panose="020B0503020204020204" pitchFamily="34" charset="-122"/>
            </a:endParaRPr>
          </a:p>
        </p:txBody>
      </p:sp>
      <p:sp>
        <p:nvSpPr>
          <p:cNvPr id="6" name="文本框 8"/>
          <p:cNvSpPr txBox="1"/>
          <p:nvPr/>
        </p:nvSpPr>
        <p:spPr>
          <a:xfrm>
            <a:off x="6611303" y="4876165"/>
            <a:ext cx="3027680" cy="583565"/>
          </a:xfrm>
          <a:prstGeom prst="rect">
            <a:avLst/>
          </a:prstGeom>
          <a:noFill/>
          <a:ln w="9525">
            <a:noFill/>
          </a:ln>
        </p:spPr>
        <p:txBody>
          <a:bodyPr wrap="none" anchor="t" anchorCtr="0">
            <a:spAutoFit/>
          </a:bodyPr>
          <a:p>
            <a:r>
              <a:rPr lang="zh-CN" altLang="en-US" sz="3200" b="1">
                <a:solidFill>
                  <a:srgbClr val="DB4804"/>
                </a:solidFill>
                <a:latin typeface="微软雅黑" panose="020B0503020204020204" pitchFamily="34" charset="-122"/>
                <a:ea typeface="微软雅黑" panose="020B0503020204020204" pitchFamily="34" charset="-122"/>
              </a:rPr>
              <a:t>孝、寿、雅、礼</a:t>
            </a:r>
            <a:endParaRPr lang="zh-CN" altLang="en-US" sz="3200" b="1">
              <a:solidFill>
                <a:srgbClr val="DB4804"/>
              </a:solidFill>
              <a:latin typeface="微软雅黑" panose="020B0503020204020204" pitchFamily="34" charset="-122"/>
              <a:ea typeface="微软雅黑" panose="020B0503020204020204" pitchFamily="34" charset="-122"/>
            </a:endParaRPr>
          </a:p>
        </p:txBody>
      </p:sp>
      <p:sp>
        <p:nvSpPr>
          <p:cNvPr id="7" name="文本框 8"/>
          <p:cNvSpPr txBox="1"/>
          <p:nvPr/>
        </p:nvSpPr>
        <p:spPr>
          <a:xfrm>
            <a:off x="5209223" y="2647315"/>
            <a:ext cx="1402080" cy="583565"/>
          </a:xfrm>
          <a:prstGeom prst="rect">
            <a:avLst/>
          </a:prstGeom>
          <a:noFill/>
          <a:ln w="9525">
            <a:noFill/>
          </a:ln>
        </p:spPr>
        <p:txBody>
          <a:bodyPr wrap="none" anchor="t" anchorCtr="0">
            <a:spAutoFit/>
          </a:bodyPr>
          <a:p>
            <a:r>
              <a:rPr lang="zh-CN" altLang="en-US" sz="3200" b="1">
                <a:solidFill>
                  <a:srgbClr val="DB4804"/>
                </a:solidFill>
                <a:latin typeface="微软雅黑" panose="020B0503020204020204" pitchFamily="34" charset="-122"/>
                <a:ea typeface="微软雅黑" panose="020B0503020204020204" pitchFamily="34" charset="-122"/>
              </a:rPr>
              <a:t>重阳节</a:t>
            </a:r>
            <a:endParaRPr lang="zh-CN" altLang="en-US" sz="3200" b="1">
              <a:solidFill>
                <a:srgbClr val="DB4804"/>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32003" y="1149245"/>
            <a:ext cx="8107696" cy="4474473"/>
          </a:xfrm>
          <a:prstGeom prst="rect">
            <a:avLst/>
          </a:prstGeom>
        </p:spPr>
      </p:pic>
      <p:sp>
        <p:nvSpPr>
          <p:cNvPr id="8" name="矩形 7"/>
          <p:cNvSpPr/>
          <p:nvPr/>
        </p:nvSpPr>
        <p:spPr>
          <a:xfrm>
            <a:off x="2955395" y="2309792"/>
            <a:ext cx="6516914" cy="2077996"/>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3107795" y="2462192"/>
            <a:ext cx="6516914" cy="2077996"/>
          </a:xfrm>
          <a:prstGeom prst="rect">
            <a:avLst/>
          </a:prstGeom>
          <a:noFill/>
          <a:ln w="635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3508" y="96324"/>
            <a:ext cx="3752386" cy="3142392"/>
          </a:xfrm>
          <a:prstGeom prst="rect">
            <a:avLst/>
          </a:prstGeom>
        </p:spPr>
      </p:pic>
      <p:pic>
        <p:nvPicPr>
          <p:cNvPr id="11" name="图片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3647" y="3595034"/>
            <a:ext cx="5547371" cy="3380239"/>
          </a:xfrm>
          <a:prstGeom prst="rect">
            <a:avLst/>
          </a:prstGeom>
        </p:spPr>
      </p:pic>
      <p:sp>
        <p:nvSpPr>
          <p:cNvPr id="13" name="矩形 12"/>
          <p:cNvSpPr/>
          <p:nvPr/>
        </p:nvSpPr>
        <p:spPr>
          <a:xfrm>
            <a:off x="4925485" y="3044297"/>
            <a:ext cx="3304540" cy="768350"/>
          </a:xfrm>
          <a:prstGeom prst="rect">
            <a:avLst/>
          </a:prstGeom>
        </p:spPr>
        <p:txBody>
          <a:bodyPr wrap="none">
            <a:spAutoFit/>
          </a:bodyPr>
          <a:lstStyle/>
          <a:p>
            <a:pPr algn="ctr"/>
            <a:r>
              <a:rPr lang="zh-CN" altLang="en-US" sz="4400" dirty="0">
                <a:solidFill>
                  <a:srgbClr val="399644"/>
                </a:solidFill>
                <a:latin typeface="方正大标宋简体" panose="03000509000000000000" pitchFamily="65" charset="-122"/>
                <a:ea typeface="方正大标宋简体" panose="03000509000000000000" pitchFamily="65" charset="-122"/>
              </a:rPr>
              <a:t>重点</a:t>
            </a:r>
            <a:r>
              <a:rPr lang="en-US" altLang="zh-CN" sz="4400" dirty="0">
                <a:solidFill>
                  <a:srgbClr val="399644"/>
                </a:solidFill>
                <a:latin typeface="方正大标宋简体" panose="03000509000000000000" pitchFamily="65" charset="-122"/>
                <a:ea typeface="方正大标宋简体" panose="03000509000000000000" pitchFamily="65" charset="-122"/>
              </a:rPr>
              <a:t>4</a:t>
            </a:r>
            <a:r>
              <a:rPr lang="zh-CN" altLang="en-US" sz="4400" dirty="0">
                <a:solidFill>
                  <a:srgbClr val="399644"/>
                </a:solidFill>
                <a:latin typeface="方正大标宋简体" panose="03000509000000000000" pitchFamily="65" charset="-122"/>
                <a:ea typeface="方正大标宋简体" panose="03000509000000000000" pitchFamily="65" charset="-122"/>
              </a:rPr>
              <a:t>：亮点</a:t>
            </a:r>
            <a:endParaRPr lang="zh-CN" altLang="en-US" sz="4400" dirty="0">
              <a:solidFill>
                <a:srgbClr val="399644"/>
              </a:solidFill>
              <a:latin typeface="方正大标宋简体" panose="03000509000000000000" pitchFamily="65" charset="-122"/>
              <a:ea typeface="方正大标宋简体" panose="03000509000000000000" pitchFamily="65" charset="-122"/>
            </a:endParaRPr>
          </a:p>
        </p:txBody>
      </p:sp>
      <p:pic>
        <p:nvPicPr>
          <p:cNvPr id="14" name="图片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5333" y="2828990"/>
            <a:ext cx="3886208" cy="2584709"/>
          </a:xfrm>
          <a:prstGeom prst="rect">
            <a:avLst/>
          </a:prstGeom>
        </p:spPr>
      </p:pic>
      <p:sp>
        <p:nvSpPr>
          <p:cNvPr id="15" name="文本框 14"/>
          <p:cNvSpPr txBox="1"/>
          <p:nvPr/>
        </p:nvSpPr>
        <p:spPr>
          <a:xfrm>
            <a:off x="3385085" y="2724763"/>
            <a:ext cx="1273175" cy="1322070"/>
          </a:xfrm>
          <a:prstGeom prst="rect">
            <a:avLst/>
          </a:prstGeom>
          <a:noFill/>
          <a:effectLst/>
        </p:spPr>
        <p:txBody>
          <a:bodyPr wrap="none" rtlCol="0">
            <a:spAutoFit/>
          </a:bodyPr>
          <a:lstStyle/>
          <a:p>
            <a:r>
              <a:rPr lang="en-US" altLang="zh-CN" sz="8000" dirty="0" smtClean="0">
                <a:solidFill>
                  <a:srgbClr val="399644"/>
                </a:solidFill>
                <a:effectLst>
                  <a:innerShdw blurRad="63500" dist="50800" dir="13500000">
                    <a:prstClr val="black">
                      <a:alpha val="50000"/>
                    </a:prstClr>
                  </a:innerShdw>
                </a:effectLst>
                <a:latin typeface="Impact" panose="020B0806030902050204" pitchFamily="34" charset="0"/>
              </a:rPr>
              <a:t>05</a:t>
            </a:r>
            <a:endParaRPr lang="en-US" altLang="zh-CN" sz="6600" dirty="0" smtClean="0">
              <a:solidFill>
                <a:srgbClr val="399644"/>
              </a:solidFill>
              <a:effectLst>
                <a:innerShdw blurRad="63500" dist="50800" dir="13500000">
                  <a:prstClr val="black">
                    <a:alpha val="50000"/>
                  </a:prstClr>
                </a:innerShdw>
              </a:effectLst>
              <a:latin typeface="Impact" panose="020B0806030902050204" pitchFamily="34" charset="0"/>
            </a:endParaRPr>
          </a:p>
        </p:txBody>
      </p:sp>
    </p:spTree>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afterEffect">
                                  <p:stCondLst>
                                    <p:cond delay="0"/>
                                  </p:stCondLst>
                                  <p:childTnLst>
                                    <p:set>
                                      <p:cBhvr>
                                        <p:cTn id="6" dur="500"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500" fill="hold">
                                          <p:stCondLst>
                                            <p:cond delay="0"/>
                                          </p:stCondLst>
                                        </p:cTn>
                                        <p:tgtEl>
                                          <p:spTgt spid="13"/>
                                        </p:tgtEl>
                                        <p:attrNameLst>
                                          <p:attrName>style.visibility</p:attrName>
                                        </p:attrNameLst>
                                      </p:cBhvr>
                                      <p:to>
                                        <p:strVal val="visible"/>
                                      </p:to>
                                    </p:set>
                                    <p:anim calcmode="lin" valueType="num">
                                      <p:cBhvr>
                                        <p:cTn id="12"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3"/>
                                        </p:tgtEl>
                                        <p:attrNameLst>
                                          <p:attrName>ppt_y</p:attrName>
                                        </p:attrNameLst>
                                      </p:cBhvr>
                                      <p:tavLst>
                                        <p:tav tm="0">
                                          <p:val>
                                            <p:strVal val="#ppt_y"/>
                                          </p:val>
                                        </p:tav>
                                        <p:tav tm="100000">
                                          <p:val>
                                            <p:strVal val="#ppt_y"/>
                                          </p:val>
                                        </p:tav>
                                      </p:tavLst>
                                    </p:anim>
                                    <p:anim calcmode="lin" valueType="num">
                                      <p:cBhvr>
                                        <p:cTn id="14"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3"/>
                                        </p:tgtEl>
                                      </p:cBhvr>
                                    </p:animEffect>
                                  </p:childTnLst>
                                </p:cTn>
                              </p:par>
                            </p:childTnLst>
                          </p:cTn>
                        </p:par>
                        <p:par>
                          <p:cTn id="17" fill="hold">
                            <p:stCondLst>
                              <p:cond delay="1250"/>
                            </p:stCondLst>
                            <p:childTnLst>
                              <p:par>
                                <p:cTn id="18" presetID="53" presetClass="entr" presetSubtype="16" fill="hold" grpId="0" nodeType="afterEffect">
                                  <p:stCondLst>
                                    <p:cond delay="0"/>
                                  </p:stCondLst>
                                  <p:childTnLst>
                                    <p:set>
                                      <p:cBhvr>
                                        <p:cTn id="19" dur="500"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bldLvl="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椭圆 10"/>
          <p:cNvSpPr>
            <a:spLocks noChangeAspect="1"/>
          </p:cNvSpPr>
          <p:nvPr/>
        </p:nvSpPr>
        <p:spPr>
          <a:xfrm>
            <a:off x="5418114" y="3079119"/>
            <a:ext cx="1823244" cy="1823244"/>
          </a:xfrm>
          <a:prstGeom prst="ellipse">
            <a:avLst/>
          </a:prstGeom>
          <a:gradFill>
            <a:gsLst>
              <a:gs pos="0">
                <a:srgbClr val="CACACA"/>
              </a:gs>
              <a:gs pos="100000">
                <a:schemeClr val="bg1"/>
              </a:gs>
            </a:gsLst>
            <a:lin ang="5400000" scaled="1"/>
          </a:gradFill>
          <a:ln w="31750" cap="flat">
            <a:gradFill>
              <a:gsLst>
                <a:gs pos="0">
                  <a:schemeClr val="bg1"/>
                </a:gs>
                <a:gs pos="100000">
                  <a:srgbClr val="CDCDCD"/>
                </a:gs>
              </a:gsLst>
              <a:lin ang="5400000" scaled="1"/>
            </a:gradFill>
            <a:prstDash val="solid"/>
            <a:miter lim="800000"/>
          </a:ln>
          <a:effectLst>
            <a:outerShdw blurRad="279400" dist="25400" dir="5400000" sx="102000" sy="102000" algn="t" rotWithShape="0">
              <a:schemeClr val="tx1">
                <a:lumMod val="95000"/>
                <a:lumOff val="5000"/>
                <a:alpha val="28000"/>
              </a:schemeClr>
            </a:outerShdw>
          </a:effectLst>
        </p:spPr>
        <p:txBody>
          <a:bodyPr lIns="91440" tIns="45720" rIns="91440" bIns="45720"/>
          <a:lstStyle/>
          <a:p>
            <a:pPr>
              <a:defRPr/>
            </a:pPr>
            <a:endParaRPr lang="zh-CN" altLang="en-US" sz="2400">
              <a:solidFill>
                <a:prstClr val="black"/>
              </a:solidFill>
            </a:endParaRPr>
          </a:p>
        </p:txBody>
      </p:sp>
      <p:sp>
        <p:nvSpPr>
          <p:cNvPr id="12" name="文本框 51"/>
          <p:cNvSpPr txBox="1">
            <a:spLocks noChangeAspect="1"/>
          </p:cNvSpPr>
          <p:nvPr/>
        </p:nvSpPr>
        <p:spPr>
          <a:xfrm>
            <a:off x="5814240" y="3642407"/>
            <a:ext cx="995680" cy="583565"/>
          </a:xfrm>
          <a:prstGeom prst="rect">
            <a:avLst/>
          </a:prstGeom>
          <a:noFill/>
        </p:spPr>
        <p:txBody>
          <a:bodyPr wrap="none" lIns="91440" tIns="45720" rIns="91440" bIns="45720">
            <a:spAutoFit/>
          </a:bodyPr>
          <a:lstStyle/>
          <a:p>
            <a:pPr algn="ctr">
              <a:defRPr/>
            </a:pPr>
            <a:r>
              <a:rPr lang="en-US" altLang="zh-CN" sz="3200" b="1" dirty="0">
                <a:solidFill>
                  <a:schemeClr val="tx1">
                    <a:lumMod val="65000"/>
                    <a:lumOff val="35000"/>
                  </a:schemeClr>
                </a:solidFill>
                <a:latin typeface="微软雅黑" panose="020B0503020204020204" pitchFamily="34" charset="-122"/>
                <a:ea typeface="微软雅黑" panose="020B0503020204020204" pitchFamily="34" charset="-122"/>
              </a:rPr>
              <a:t>亮点</a:t>
            </a:r>
            <a:endParaRPr lang="en-US" altLang="zh-CN" sz="3200" b="1" dirty="0">
              <a:solidFill>
                <a:schemeClr val="tx1">
                  <a:lumMod val="65000"/>
                  <a:lumOff val="35000"/>
                </a:schemeClr>
              </a:solidFill>
              <a:latin typeface="微软雅黑" panose="020B0503020204020204" pitchFamily="34" charset="-122"/>
              <a:ea typeface="微软雅黑" panose="020B0503020204020204" pitchFamily="34" charset="-122"/>
            </a:endParaRPr>
          </a:p>
        </p:txBody>
      </p:sp>
      <p:grpSp>
        <p:nvGrpSpPr>
          <p:cNvPr id="14" name="组合 2"/>
          <p:cNvGrpSpPr>
            <a:grpSpLocks noChangeAspect="1"/>
          </p:cNvGrpSpPr>
          <p:nvPr/>
        </p:nvGrpSpPr>
        <p:grpSpPr bwMode="auto">
          <a:xfrm rot="0">
            <a:off x="5583555" y="1508760"/>
            <a:ext cx="1486535" cy="1953895"/>
            <a:chOff x="3134642" y="175171"/>
            <a:chExt cx="1634868" cy="2149364"/>
          </a:xfrm>
        </p:grpSpPr>
        <p:sp>
          <p:nvSpPr>
            <p:cNvPr id="35" name="Freeform 5"/>
            <p:cNvSpPr/>
            <p:nvPr/>
          </p:nvSpPr>
          <p:spPr bwMode="auto">
            <a:xfrm>
              <a:off x="3134642" y="175171"/>
              <a:ext cx="1634868" cy="2149364"/>
            </a:xfrm>
            <a:custGeom>
              <a:avLst/>
              <a:gdLst>
                <a:gd name="T0" fmla="*/ 552 w 552"/>
                <a:gd name="T1" fmla="*/ 285 h 726"/>
                <a:gd name="T2" fmla="*/ 552 w 552"/>
                <a:gd name="T3" fmla="*/ 276 h 726"/>
                <a:gd name="T4" fmla="*/ 552 w 552"/>
                <a:gd name="T5" fmla="*/ 269 h 726"/>
                <a:gd name="T6" fmla="*/ 552 w 552"/>
                <a:gd name="T7" fmla="*/ 263 h 726"/>
                <a:gd name="T8" fmla="*/ 276 w 552"/>
                <a:gd name="T9" fmla="*/ 0 h 726"/>
                <a:gd name="T10" fmla="*/ 1 w 552"/>
                <a:gd name="T11" fmla="*/ 263 h 726"/>
                <a:gd name="T12" fmla="*/ 0 w 552"/>
                <a:gd name="T13" fmla="*/ 269 h 726"/>
                <a:gd name="T14" fmla="*/ 0 w 552"/>
                <a:gd name="T15" fmla="*/ 276 h 726"/>
                <a:gd name="T16" fmla="*/ 0 w 552"/>
                <a:gd name="T17" fmla="*/ 285 h 726"/>
                <a:gd name="T18" fmla="*/ 276 w 552"/>
                <a:gd name="T19" fmla="*/ 726 h 726"/>
                <a:gd name="T20" fmla="*/ 552 w 552"/>
                <a:gd name="T21" fmla="*/ 285 h 7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52" h="726">
                  <a:moveTo>
                    <a:pt x="552" y="285"/>
                  </a:moveTo>
                  <a:cubicBezTo>
                    <a:pt x="552" y="282"/>
                    <a:pt x="552" y="279"/>
                    <a:pt x="552" y="276"/>
                  </a:cubicBezTo>
                  <a:cubicBezTo>
                    <a:pt x="552" y="274"/>
                    <a:pt x="552" y="272"/>
                    <a:pt x="552" y="269"/>
                  </a:cubicBezTo>
                  <a:cubicBezTo>
                    <a:pt x="552" y="267"/>
                    <a:pt x="552" y="265"/>
                    <a:pt x="552" y="263"/>
                  </a:cubicBezTo>
                  <a:cubicBezTo>
                    <a:pt x="546" y="117"/>
                    <a:pt x="425" y="0"/>
                    <a:pt x="276" y="0"/>
                  </a:cubicBezTo>
                  <a:cubicBezTo>
                    <a:pt x="128" y="0"/>
                    <a:pt x="7" y="117"/>
                    <a:pt x="1" y="263"/>
                  </a:cubicBezTo>
                  <a:cubicBezTo>
                    <a:pt x="0" y="265"/>
                    <a:pt x="0" y="267"/>
                    <a:pt x="0" y="269"/>
                  </a:cubicBezTo>
                  <a:cubicBezTo>
                    <a:pt x="0" y="272"/>
                    <a:pt x="0" y="274"/>
                    <a:pt x="0" y="276"/>
                  </a:cubicBezTo>
                  <a:cubicBezTo>
                    <a:pt x="0" y="279"/>
                    <a:pt x="0" y="282"/>
                    <a:pt x="0" y="285"/>
                  </a:cubicBezTo>
                  <a:cubicBezTo>
                    <a:pt x="6" y="556"/>
                    <a:pt x="276" y="726"/>
                    <a:pt x="276" y="726"/>
                  </a:cubicBezTo>
                  <a:cubicBezTo>
                    <a:pt x="276" y="726"/>
                    <a:pt x="546" y="556"/>
                    <a:pt x="552" y="285"/>
                  </a:cubicBezTo>
                  <a:close/>
                </a:path>
              </a:pathLst>
            </a:custGeom>
            <a:gradFill>
              <a:gsLst>
                <a:gs pos="0">
                  <a:srgbClr val="DDDDDD"/>
                </a:gs>
                <a:gs pos="100000">
                  <a:schemeClr val="bg1"/>
                </a:gs>
              </a:gsLst>
              <a:lin ang="5400000" scaled="1"/>
            </a:gradFill>
            <a:ln w="28575" cap="flat">
              <a:gradFill>
                <a:gsLst>
                  <a:gs pos="0">
                    <a:schemeClr val="bg1"/>
                  </a:gs>
                  <a:gs pos="100000">
                    <a:srgbClr val="DDDDDD"/>
                  </a:gs>
                </a:gsLst>
                <a:lin ang="5400000" scaled="1"/>
              </a:gradFill>
              <a:prstDash val="solid"/>
              <a:miter lim="800000"/>
            </a:ln>
            <a:effectLst>
              <a:outerShdw blurRad="228600" dist="228600" dir="5400000" algn="t" rotWithShape="0">
                <a:schemeClr val="tx1">
                  <a:lumMod val="85000"/>
                  <a:lumOff val="15000"/>
                  <a:alpha val="28000"/>
                </a:schemeClr>
              </a:outerShdw>
            </a:effectLst>
          </p:spPr>
          <p:txBody>
            <a:bodyPr/>
            <a:lstStyle/>
            <a:p>
              <a:pPr>
                <a:defRPr/>
              </a:pPr>
              <a:endParaRPr lang="zh-CN" altLang="en-US" sz="2400">
                <a:solidFill>
                  <a:prstClr val="black"/>
                </a:solidFill>
              </a:endParaRPr>
            </a:p>
          </p:txBody>
        </p:sp>
        <p:sp>
          <p:nvSpPr>
            <p:cNvPr id="36" name="椭圆 35"/>
            <p:cNvSpPr/>
            <p:nvPr/>
          </p:nvSpPr>
          <p:spPr>
            <a:xfrm>
              <a:off x="3268076" y="311727"/>
              <a:ext cx="1368000" cy="1368000"/>
            </a:xfrm>
            <a:prstGeom prst="ellipse">
              <a:avLst/>
            </a:prstGeom>
            <a:solidFill>
              <a:srgbClr val="90CE4F"/>
            </a:solidFill>
            <a:ln w="28575">
              <a:noFill/>
            </a:ln>
            <a:effectLst>
              <a:innerShdw blurRad="127000" dist="63500" dir="162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37" name="文本框 52"/>
            <p:cNvSpPr txBox="1">
              <a:spLocks noChangeArrowheads="1"/>
            </p:cNvSpPr>
            <p:nvPr/>
          </p:nvSpPr>
          <p:spPr bwMode="auto">
            <a:xfrm>
              <a:off x="3441934" y="699019"/>
              <a:ext cx="983333" cy="7599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defRPr>
                  <a:solidFill>
                    <a:schemeClr val="tx1"/>
                  </a:solidFill>
                  <a:latin typeface="Calibri" panose="020F0502020204030204" charset="0"/>
                  <a:ea typeface="微软雅黑" panose="020B0503020204020204" pitchFamily="34" charset="-122"/>
                </a:defRPr>
              </a:lvl1pPr>
              <a:lvl2pPr marL="742950" indent="-285750">
                <a:defRPr>
                  <a:solidFill>
                    <a:schemeClr val="tx1"/>
                  </a:solidFill>
                  <a:latin typeface="Calibri" panose="020F0502020204030204" charset="0"/>
                  <a:ea typeface="微软雅黑" panose="020B0503020204020204" pitchFamily="34" charset="-122"/>
                </a:defRPr>
              </a:lvl2pPr>
              <a:lvl3pPr marL="1143000" indent="-228600">
                <a:defRPr>
                  <a:solidFill>
                    <a:schemeClr val="tx1"/>
                  </a:solidFill>
                  <a:latin typeface="Calibri" panose="020F0502020204030204" charset="0"/>
                  <a:ea typeface="微软雅黑" panose="020B0503020204020204" pitchFamily="34" charset="-122"/>
                </a:defRPr>
              </a:lvl3pPr>
              <a:lvl4pPr marL="1600200" indent="-228600">
                <a:defRPr>
                  <a:solidFill>
                    <a:schemeClr val="tx1"/>
                  </a:solidFill>
                  <a:latin typeface="Calibri" panose="020F0502020204030204" charset="0"/>
                  <a:ea typeface="微软雅黑" panose="020B0503020204020204" pitchFamily="34" charset="-122"/>
                </a:defRPr>
              </a:lvl4pPr>
              <a:lvl5pPr marL="2057400" indent="-228600">
                <a:defRPr>
                  <a:solidFill>
                    <a:schemeClr val="tx1"/>
                  </a:solidFill>
                  <a:latin typeface="Calibri" panose="020F0502020204030204" charset="0"/>
                  <a:ea typeface="微软雅黑" panose="020B0503020204020204" pitchFamily="34" charset="-122"/>
                </a:defRPr>
              </a:lvl5pPr>
              <a:lvl6pPr marL="25146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6pPr>
              <a:lvl7pPr marL="29718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7pPr>
              <a:lvl8pPr marL="34290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8pPr>
              <a:lvl9pPr marL="38862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9pPr>
            </a:lstStyle>
            <a:p>
              <a:pPr algn="l"/>
              <a:r>
                <a:rPr lang="zh-CN" altLang="en-US" sz="2800" dirty="0">
                  <a:solidFill>
                    <a:schemeClr val="bg1"/>
                  </a:solidFill>
                  <a:latin typeface="Tahoma" panose="020B0604030504040204" pitchFamily="34" charset="0"/>
                  <a:cs typeface="Tahoma" panose="020B0604030504040204" pitchFamily="34" charset="0"/>
                </a:rPr>
                <a:t>情境</a:t>
              </a:r>
              <a:endParaRPr lang="zh-CN" altLang="en-US" sz="2800" dirty="0">
                <a:solidFill>
                  <a:schemeClr val="bg1"/>
                </a:solidFill>
                <a:latin typeface="Tahoma" panose="020B0604030504040204" pitchFamily="34" charset="0"/>
                <a:cs typeface="Tahoma" panose="020B0604030504040204" pitchFamily="34" charset="0"/>
              </a:endParaRPr>
            </a:p>
          </p:txBody>
        </p:sp>
      </p:grpSp>
      <p:grpSp>
        <p:nvGrpSpPr>
          <p:cNvPr id="15" name="组合 1"/>
          <p:cNvGrpSpPr>
            <a:grpSpLocks noChangeAspect="1"/>
          </p:cNvGrpSpPr>
          <p:nvPr/>
        </p:nvGrpSpPr>
        <p:grpSpPr bwMode="auto">
          <a:xfrm rot="0">
            <a:off x="3891280" y="2233295"/>
            <a:ext cx="1892300" cy="1845945"/>
            <a:chOff x="955236" y="1261745"/>
            <a:chExt cx="2081765" cy="2030441"/>
          </a:xfrm>
        </p:grpSpPr>
        <p:sp>
          <p:nvSpPr>
            <p:cNvPr id="32" name="Freeform 6"/>
            <p:cNvSpPr/>
            <p:nvPr/>
          </p:nvSpPr>
          <p:spPr bwMode="auto">
            <a:xfrm>
              <a:off x="955236" y="1261745"/>
              <a:ext cx="2081765" cy="2030441"/>
            </a:xfrm>
            <a:custGeom>
              <a:avLst/>
              <a:gdLst>
                <a:gd name="T0" fmla="*/ 459 w 703"/>
                <a:gd name="T1" fmla="*/ 78 h 686"/>
                <a:gd name="T2" fmla="*/ 451 w 703"/>
                <a:gd name="T3" fmla="*/ 73 h 686"/>
                <a:gd name="T4" fmla="*/ 446 w 703"/>
                <a:gd name="T5" fmla="*/ 70 h 686"/>
                <a:gd name="T6" fmla="*/ 440 w 703"/>
                <a:gd name="T7" fmla="*/ 67 h 686"/>
                <a:gd name="T8" fmla="*/ 74 w 703"/>
                <a:gd name="T9" fmla="*/ 174 h 686"/>
                <a:gd name="T10" fmla="*/ 164 w 703"/>
                <a:gd name="T11" fmla="*/ 545 h 686"/>
                <a:gd name="T12" fmla="*/ 170 w 703"/>
                <a:gd name="T13" fmla="*/ 548 h 686"/>
                <a:gd name="T14" fmla="*/ 175 w 703"/>
                <a:gd name="T15" fmla="*/ 552 h 686"/>
                <a:gd name="T16" fmla="*/ 183 w 703"/>
                <a:gd name="T17" fmla="*/ 556 h 686"/>
                <a:gd name="T18" fmla="*/ 703 w 703"/>
                <a:gd name="T19" fmla="*/ 537 h 686"/>
                <a:gd name="T20" fmla="*/ 459 w 703"/>
                <a:gd name="T21" fmla="*/ 78 h 6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03" h="686">
                  <a:moveTo>
                    <a:pt x="459" y="78"/>
                  </a:moveTo>
                  <a:cubicBezTo>
                    <a:pt x="456" y="76"/>
                    <a:pt x="454" y="75"/>
                    <a:pt x="451" y="73"/>
                  </a:cubicBezTo>
                  <a:cubicBezTo>
                    <a:pt x="449" y="72"/>
                    <a:pt x="447" y="71"/>
                    <a:pt x="446" y="70"/>
                  </a:cubicBezTo>
                  <a:cubicBezTo>
                    <a:pt x="444" y="69"/>
                    <a:pt x="442" y="68"/>
                    <a:pt x="440" y="67"/>
                  </a:cubicBezTo>
                  <a:cubicBezTo>
                    <a:pt x="310" y="0"/>
                    <a:pt x="148" y="46"/>
                    <a:pt x="74" y="174"/>
                  </a:cubicBezTo>
                  <a:cubicBezTo>
                    <a:pt x="0" y="303"/>
                    <a:pt x="41" y="466"/>
                    <a:pt x="164" y="545"/>
                  </a:cubicBezTo>
                  <a:cubicBezTo>
                    <a:pt x="166" y="546"/>
                    <a:pt x="168" y="547"/>
                    <a:pt x="170" y="548"/>
                  </a:cubicBezTo>
                  <a:cubicBezTo>
                    <a:pt x="171" y="549"/>
                    <a:pt x="173" y="550"/>
                    <a:pt x="175" y="552"/>
                  </a:cubicBezTo>
                  <a:cubicBezTo>
                    <a:pt x="178" y="553"/>
                    <a:pt x="180" y="555"/>
                    <a:pt x="183" y="556"/>
                  </a:cubicBezTo>
                  <a:cubicBezTo>
                    <a:pt x="421" y="686"/>
                    <a:pt x="703" y="537"/>
                    <a:pt x="703" y="537"/>
                  </a:cubicBezTo>
                  <a:cubicBezTo>
                    <a:pt x="703" y="537"/>
                    <a:pt x="691" y="219"/>
                    <a:pt x="459" y="78"/>
                  </a:cubicBezTo>
                  <a:close/>
                </a:path>
              </a:pathLst>
            </a:custGeom>
            <a:gradFill>
              <a:gsLst>
                <a:gs pos="0">
                  <a:srgbClr val="DDDDDD"/>
                </a:gs>
                <a:gs pos="100000">
                  <a:schemeClr val="bg1"/>
                </a:gs>
              </a:gsLst>
              <a:lin ang="5400000" scaled="1"/>
            </a:gradFill>
            <a:ln w="28575" cap="flat">
              <a:gradFill>
                <a:gsLst>
                  <a:gs pos="0">
                    <a:schemeClr val="bg1"/>
                  </a:gs>
                  <a:gs pos="100000">
                    <a:srgbClr val="DDDDDD"/>
                  </a:gs>
                </a:gsLst>
                <a:lin ang="5400000" scaled="1"/>
              </a:gradFill>
              <a:prstDash val="solid"/>
              <a:miter lim="800000"/>
            </a:ln>
            <a:effectLst>
              <a:outerShdw blurRad="228600" dist="228600" dir="5400000" algn="t" rotWithShape="0">
                <a:schemeClr val="tx1">
                  <a:lumMod val="85000"/>
                  <a:lumOff val="15000"/>
                  <a:alpha val="28000"/>
                </a:schemeClr>
              </a:outerShdw>
            </a:effectLst>
          </p:spPr>
          <p:txBody>
            <a:bodyPr/>
            <a:lstStyle/>
            <a:p>
              <a:pPr>
                <a:defRPr/>
              </a:pPr>
              <a:endParaRPr lang="zh-CN" altLang="en-US" sz="2400">
                <a:solidFill>
                  <a:prstClr val="black"/>
                </a:solidFill>
              </a:endParaRPr>
            </a:p>
          </p:txBody>
        </p:sp>
        <p:sp>
          <p:nvSpPr>
            <p:cNvPr id="33" name="椭圆 32"/>
            <p:cNvSpPr/>
            <p:nvPr/>
          </p:nvSpPr>
          <p:spPr>
            <a:xfrm>
              <a:off x="1209481" y="1512440"/>
              <a:ext cx="1368000" cy="1368000"/>
            </a:xfrm>
            <a:prstGeom prst="ellipse">
              <a:avLst/>
            </a:prstGeom>
            <a:solidFill>
              <a:srgbClr val="118C3B"/>
            </a:solidFill>
            <a:ln w="28575" cap="flat">
              <a:noFill/>
              <a:prstDash val="solid"/>
              <a:miter lim="800000"/>
            </a:ln>
            <a:effectLst>
              <a:innerShdw blurRad="127000" dist="63500" dir="16200000">
                <a:prstClr val="black">
                  <a:alpha val="30000"/>
                </a:prstClr>
              </a:innerShdw>
            </a:effectLst>
          </p:spPr>
          <p:txBody>
            <a:bodyPr/>
            <a:lstStyle/>
            <a:p>
              <a:pPr>
                <a:defRPr/>
              </a:pPr>
              <a:endParaRPr lang="zh-CN" altLang="en-US" sz="2400"/>
            </a:p>
          </p:txBody>
        </p:sp>
        <p:sp>
          <p:nvSpPr>
            <p:cNvPr id="34" name="文本框 53"/>
            <p:cNvSpPr txBox="1">
              <a:spLocks noChangeArrowheads="1"/>
            </p:cNvSpPr>
            <p:nvPr/>
          </p:nvSpPr>
          <p:spPr bwMode="auto">
            <a:xfrm>
              <a:off x="1401696" y="1840111"/>
              <a:ext cx="983749" cy="759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defRPr>
                  <a:solidFill>
                    <a:schemeClr val="tx1"/>
                  </a:solidFill>
                  <a:latin typeface="Calibri" panose="020F0502020204030204" charset="0"/>
                  <a:ea typeface="微软雅黑" panose="020B0503020204020204" pitchFamily="34" charset="-122"/>
                </a:defRPr>
              </a:lvl1pPr>
              <a:lvl2pPr marL="742950" indent="-285750">
                <a:defRPr>
                  <a:solidFill>
                    <a:schemeClr val="tx1"/>
                  </a:solidFill>
                  <a:latin typeface="Calibri" panose="020F0502020204030204" charset="0"/>
                  <a:ea typeface="微软雅黑" panose="020B0503020204020204" pitchFamily="34" charset="-122"/>
                </a:defRPr>
              </a:lvl2pPr>
              <a:lvl3pPr marL="1143000" indent="-228600">
                <a:defRPr>
                  <a:solidFill>
                    <a:schemeClr val="tx1"/>
                  </a:solidFill>
                  <a:latin typeface="Calibri" panose="020F0502020204030204" charset="0"/>
                  <a:ea typeface="微软雅黑" panose="020B0503020204020204" pitchFamily="34" charset="-122"/>
                </a:defRPr>
              </a:lvl3pPr>
              <a:lvl4pPr marL="1600200" indent="-228600">
                <a:defRPr>
                  <a:solidFill>
                    <a:schemeClr val="tx1"/>
                  </a:solidFill>
                  <a:latin typeface="Calibri" panose="020F0502020204030204" charset="0"/>
                  <a:ea typeface="微软雅黑" panose="020B0503020204020204" pitchFamily="34" charset="-122"/>
                </a:defRPr>
              </a:lvl4pPr>
              <a:lvl5pPr marL="2057400" indent="-228600">
                <a:defRPr>
                  <a:solidFill>
                    <a:schemeClr val="tx1"/>
                  </a:solidFill>
                  <a:latin typeface="Calibri" panose="020F0502020204030204" charset="0"/>
                  <a:ea typeface="微软雅黑" panose="020B0503020204020204" pitchFamily="34" charset="-122"/>
                </a:defRPr>
              </a:lvl5pPr>
              <a:lvl6pPr marL="25146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6pPr>
              <a:lvl7pPr marL="29718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7pPr>
              <a:lvl8pPr marL="34290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8pPr>
              <a:lvl9pPr marL="38862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9pPr>
            </a:lstStyle>
            <a:p>
              <a:r>
                <a:rPr lang="zh-CN" altLang="en-US" sz="2800" dirty="0">
                  <a:solidFill>
                    <a:schemeClr val="bg1"/>
                  </a:solidFill>
                  <a:latin typeface="Tahoma" panose="020B0604030504040204" pitchFamily="34" charset="0"/>
                  <a:cs typeface="Tahoma" panose="020B0604030504040204" pitchFamily="34" charset="0"/>
                </a:rPr>
                <a:t>技术</a:t>
              </a:r>
              <a:endParaRPr lang="zh-CN" altLang="en-US" sz="2800" dirty="0">
                <a:solidFill>
                  <a:schemeClr val="bg1"/>
                </a:solidFill>
                <a:latin typeface="Tahoma" panose="020B0604030504040204" pitchFamily="34" charset="0"/>
                <a:cs typeface="Tahoma" panose="020B0604030504040204" pitchFamily="34" charset="0"/>
              </a:endParaRPr>
            </a:p>
          </p:txBody>
        </p:sp>
      </p:grpSp>
      <p:grpSp>
        <p:nvGrpSpPr>
          <p:cNvPr id="16" name="组合 3"/>
          <p:cNvGrpSpPr>
            <a:grpSpLocks noChangeAspect="1"/>
          </p:cNvGrpSpPr>
          <p:nvPr/>
        </p:nvGrpSpPr>
        <p:grpSpPr bwMode="auto">
          <a:xfrm rot="0">
            <a:off x="6839585" y="2233295"/>
            <a:ext cx="1893570" cy="1845945"/>
            <a:chOff x="4870907" y="1261745"/>
            <a:chExt cx="2081765" cy="2030441"/>
          </a:xfrm>
        </p:grpSpPr>
        <p:sp>
          <p:nvSpPr>
            <p:cNvPr id="29" name="Freeform 10"/>
            <p:cNvSpPr/>
            <p:nvPr/>
          </p:nvSpPr>
          <p:spPr bwMode="auto">
            <a:xfrm>
              <a:off x="4870907" y="1261745"/>
              <a:ext cx="2081765" cy="2030441"/>
            </a:xfrm>
            <a:custGeom>
              <a:avLst/>
              <a:gdLst>
                <a:gd name="T0" fmla="*/ 520 w 703"/>
                <a:gd name="T1" fmla="*/ 556 h 686"/>
                <a:gd name="T2" fmla="*/ 528 w 703"/>
                <a:gd name="T3" fmla="*/ 552 h 686"/>
                <a:gd name="T4" fmla="*/ 533 w 703"/>
                <a:gd name="T5" fmla="*/ 548 h 686"/>
                <a:gd name="T6" fmla="*/ 538 w 703"/>
                <a:gd name="T7" fmla="*/ 545 h 686"/>
                <a:gd name="T8" fmla="*/ 629 w 703"/>
                <a:gd name="T9" fmla="*/ 174 h 686"/>
                <a:gd name="T10" fmla="*/ 262 w 703"/>
                <a:gd name="T11" fmla="*/ 67 h 686"/>
                <a:gd name="T12" fmla="*/ 257 w 703"/>
                <a:gd name="T13" fmla="*/ 70 h 686"/>
                <a:gd name="T14" fmla="*/ 251 w 703"/>
                <a:gd name="T15" fmla="*/ 73 h 686"/>
                <a:gd name="T16" fmla="*/ 244 w 703"/>
                <a:gd name="T17" fmla="*/ 78 h 686"/>
                <a:gd name="T18" fmla="*/ 0 w 703"/>
                <a:gd name="T19" fmla="*/ 538 h 686"/>
                <a:gd name="T20" fmla="*/ 520 w 703"/>
                <a:gd name="T21" fmla="*/ 556 h 6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03" h="686">
                  <a:moveTo>
                    <a:pt x="520" y="556"/>
                  </a:moveTo>
                  <a:cubicBezTo>
                    <a:pt x="522" y="555"/>
                    <a:pt x="525" y="553"/>
                    <a:pt x="528" y="552"/>
                  </a:cubicBezTo>
                  <a:cubicBezTo>
                    <a:pt x="529" y="550"/>
                    <a:pt x="531" y="549"/>
                    <a:pt x="533" y="548"/>
                  </a:cubicBezTo>
                  <a:cubicBezTo>
                    <a:pt x="535" y="547"/>
                    <a:pt x="537" y="546"/>
                    <a:pt x="538" y="545"/>
                  </a:cubicBezTo>
                  <a:cubicBezTo>
                    <a:pt x="662" y="466"/>
                    <a:pt x="703" y="303"/>
                    <a:pt x="629" y="174"/>
                  </a:cubicBezTo>
                  <a:cubicBezTo>
                    <a:pt x="554" y="46"/>
                    <a:pt x="393" y="0"/>
                    <a:pt x="262" y="67"/>
                  </a:cubicBezTo>
                  <a:cubicBezTo>
                    <a:pt x="261" y="68"/>
                    <a:pt x="259" y="69"/>
                    <a:pt x="257" y="70"/>
                  </a:cubicBezTo>
                  <a:cubicBezTo>
                    <a:pt x="255" y="71"/>
                    <a:pt x="253" y="72"/>
                    <a:pt x="251" y="73"/>
                  </a:cubicBezTo>
                  <a:cubicBezTo>
                    <a:pt x="249" y="75"/>
                    <a:pt x="246" y="76"/>
                    <a:pt x="244" y="78"/>
                  </a:cubicBezTo>
                  <a:cubicBezTo>
                    <a:pt x="12" y="219"/>
                    <a:pt x="0" y="538"/>
                    <a:pt x="0" y="538"/>
                  </a:cubicBezTo>
                  <a:cubicBezTo>
                    <a:pt x="0" y="538"/>
                    <a:pt x="282" y="686"/>
                    <a:pt x="520" y="556"/>
                  </a:cubicBezTo>
                  <a:close/>
                </a:path>
              </a:pathLst>
            </a:custGeom>
            <a:gradFill>
              <a:gsLst>
                <a:gs pos="0">
                  <a:srgbClr val="DDDDDD"/>
                </a:gs>
                <a:gs pos="100000">
                  <a:schemeClr val="bg1"/>
                </a:gs>
              </a:gsLst>
              <a:lin ang="5400000" scaled="1"/>
            </a:gradFill>
            <a:ln w="28575" cap="flat">
              <a:gradFill>
                <a:gsLst>
                  <a:gs pos="0">
                    <a:schemeClr val="bg1"/>
                  </a:gs>
                  <a:gs pos="100000">
                    <a:srgbClr val="DDDDDD"/>
                  </a:gs>
                </a:gsLst>
                <a:lin ang="5400000" scaled="1"/>
              </a:gradFill>
              <a:prstDash val="solid"/>
              <a:miter lim="800000"/>
            </a:ln>
            <a:effectLst>
              <a:outerShdw blurRad="228600" dist="228600" dir="5400000" algn="t" rotWithShape="0">
                <a:schemeClr val="tx1">
                  <a:lumMod val="85000"/>
                  <a:lumOff val="15000"/>
                  <a:alpha val="28000"/>
                </a:schemeClr>
              </a:outerShdw>
            </a:effectLst>
          </p:spPr>
          <p:txBody>
            <a:bodyPr/>
            <a:lstStyle/>
            <a:p>
              <a:pPr>
                <a:defRPr/>
              </a:pPr>
              <a:endParaRPr lang="zh-CN" altLang="en-US" sz="2400">
                <a:solidFill>
                  <a:prstClr val="black"/>
                </a:solidFill>
              </a:endParaRPr>
            </a:p>
          </p:txBody>
        </p:sp>
        <p:sp>
          <p:nvSpPr>
            <p:cNvPr id="30" name="椭圆 29"/>
            <p:cNvSpPr/>
            <p:nvPr/>
          </p:nvSpPr>
          <p:spPr>
            <a:xfrm>
              <a:off x="5326671" y="1512440"/>
              <a:ext cx="1368000" cy="1368000"/>
            </a:xfrm>
            <a:prstGeom prst="ellipse">
              <a:avLst/>
            </a:prstGeom>
            <a:solidFill>
              <a:srgbClr val="118C3B"/>
            </a:solidFill>
            <a:ln w="28575">
              <a:noFill/>
            </a:ln>
            <a:effectLst>
              <a:innerShdw blurRad="127000" dist="63500" dir="162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31" name="文本框 54"/>
            <p:cNvSpPr txBox="1">
              <a:spLocks noChangeArrowheads="1"/>
            </p:cNvSpPr>
            <p:nvPr/>
          </p:nvSpPr>
          <p:spPr bwMode="auto">
            <a:xfrm>
              <a:off x="5531359" y="1854081"/>
              <a:ext cx="982999" cy="759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defRPr>
                  <a:solidFill>
                    <a:schemeClr val="tx1"/>
                  </a:solidFill>
                  <a:latin typeface="Calibri" panose="020F0502020204030204" charset="0"/>
                  <a:ea typeface="微软雅黑" panose="020B0503020204020204" pitchFamily="34" charset="-122"/>
                </a:defRPr>
              </a:lvl1pPr>
              <a:lvl2pPr marL="742950" indent="-285750">
                <a:defRPr>
                  <a:solidFill>
                    <a:schemeClr val="tx1"/>
                  </a:solidFill>
                  <a:latin typeface="Calibri" panose="020F0502020204030204" charset="0"/>
                  <a:ea typeface="微软雅黑" panose="020B0503020204020204" pitchFamily="34" charset="-122"/>
                </a:defRPr>
              </a:lvl2pPr>
              <a:lvl3pPr marL="1143000" indent="-228600">
                <a:defRPr>
                  <a:solidFill>
                    <a:schemeClr val="tx1"/>
                  </a:solidFill>
                  <a:latin typeface="Calibri" panose="020F0502020204030204" charset="0"/>
                  <a:ea typeface="微软雅黑" panose="020B0503020204020204" pitchFamily="34" charset="-122"/>
                </a:defRPr>
              </a:lvl3pPr>
              <a:lvl4pPr marL="1600200" indent="-228600">
                <a:defRPr>
                  <a:solidFill>
                    <a:schemeClr val="tx1"/>
                  </a:solidFill>
                  <a:latin typeface="Calibri" panose="020F0502020204030204" charset="0"/>
                  <a:ea typeface="微软雅黑" panose="020B0503020204020204" pitchFamily="34" charset="-122"/>
                </a:defRPr>
              </a:lvl4pPr>
              <a:lvl5pPr marL="2057400" indent="-228600">
                <a:defRPr>
                  <a:solidFill>
                    <a:schemeClr val="tx1"/>
                  </a:solidFill>
                  <a:latin typeface="Calibri" panose="020F0502020204030204" charset="0"/>
                  <a:ea typeface="微软雅黑" panose="020B0503020204020204" pitchFamily="34" charset="-122"/>
                </a:defRPr>
              </a:lvl5pPr>
              <a:lvl6pPr marL="25146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6pPr>
              <a:lvl7pPr marL="29718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7pPr>
              <a:lvl8pPr marL="34290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8pPr>
              <a:lvl9pPr marL="38862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9pPr>
            </a:lstStyle>
            <a:p>
              <a:pPr algn="l"/>
              <a:r>
                <a:rPr lang="zh-CN" altLang="en-US" sz="2800" dirty="0">
                  <a:solidFill>
                    <a:schemeClr val="bg1"/>
                  </a:solidFill>
                  <a:latin typeface="Tahoma" panose="020B0604030504040204" pitchFamily="34" charset="0"/>
                  <a:cs typeface="Tahoma" panose="020B0604030504040204" pitchFamily="34" charset="0"/>
                </a:rPr>
                <a:t>实验</a:t>
              </a:r>
              <a:endParaRPr lang="zh-CN" altLang="en-US" sz="2800" dirty="0">
                <a:solidFill>
                  <a:schemeClr val="bg1"/>
                </a:solidFill>
                <a:latin typeface="Tahoma" panose="020B0604030504040204" pitchFamily="34" charset="0"/>
                <a:cs typeface="Tahoma" panose="020B0604030504040204" pitchFamily="34" charset="0"/>
              </a:endParaRPr>
            </a:p>
          </p:txBody>
        </p:sp>
      </p:grpSp>
      <p:grpSp>
        <p:nvGrpSpPr>
          <p:cNvPr id="17" name="组合 4"/>
          <p:cNvGrpSpPr>
            <a:grpSpLocks noChangeAspect="1"/>
          </p:cNvGrpSpPr>
          <p:nvPr/>
        </p:nvGrpSpPr>
        <p:grpSpPr bwMode="auto">
          <a:xfrm rot="0">
            <a:off x="6839585" y="3886835"/>
            <a:ext cx="1893570" cy="1850390"/>
            <a:chOff x="4870907" y="3469943"/>
            <a:chExt cx="2081765" cy="2034197"/>
          </a:xfrm>
        </p:grpSpPr>
        <p:sp>
          <p:nvSpPr>
            <p:cNvPr id="26" name="Freeform 9"/>
            <p:cNvSpPr/>
            <p:nvPr/>
          </p:nvSpPr>
          <p:spPr bwMode="auto">
            <a:xfrm>
              <a:off x="4870907" y="3469943"/>
              <a:ext cx="2081765" cy="2034197"/>
            </a:xfrm>
            <a:custGeom>
              <a:avLst/>
              <a:gdLst>
                <a:gd name="T0" fmla="*/ 244 w 703"/>
                <a:gd name="T1" fmla="*/ 608 h 687"/>
                <a:gd name="T2" fmla="*/ 251 w 703"/>
                <a:gd name="T3" fmla="*/ 613 h 687"/>
                <a:gd name="T4" fmla="*/ 257 w 703"/>
                <a:gd name="T5" fmla="*/ 616 h 687"/>
                <a:gd name="T6" fmla="*/ 262 w 703"/>
                <a:gd name="T7" fmla="*/ 619 h 687"/>
                <a:gd name="T8" fmla="*/ 629 w 703"/>
                <a:gd name="T9" fmla="*/ 512 h 687"/>
                <a:gd name="T10" fmla="*/ 538 w 703"/>
                <a:gd name="T11" fmla="*/ 141 h 687"/>
                <a:gd name="T12" fmla="*/ 533 w 703"/>
                <a:gd name="T13" fmla="*/ 138 h 687"/>
                <a:gd name="T14" fmla="*/ 528 w 703"/>
                <a:gd name="T15" fmla="*/ 135 h 687"/>
                <a:gd name="T16" fmla="*/ 520 w 703"/>
                <a:gd name="T17" fmla="*/ 130 h 687"/>
                <a:gd name="T18" fmla="*/ 0 w 703"/>
                <a:gd name="T19" fmla="*/ 149 h 687"/>
                <a:gd name="T20" fmla="*/ 244 w 703"/>
                <a:gd name="T21" fmla="*/ 608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03" h="687">
                  <a:moveTo>
                    <a:pt x="244" y="608"/>
                  </a:moveTo>
                  <a:cubicBezTo>
                    <a:pt x="246" y="610"/>
                    <a:pt x="249" y="611"/>
                    <a:pt x="251" y="613"/>
                  </a:cubicBezTo>
                  <a:cubicBezTo>
                    <a:pt x="253" y="614"/>
                    <a:pt x="255" y="615"/>
                    <a:pt x="257" y="616"/>
                  </a:cubicBezTo>
                  <a:cubicBezTo>
                    <a:pt x="259" y="617"/>
                    <a:pt x="261" y="618"/>
                    <a:pt x="262" y="619"/>
                  </a:cubicBezTo>
                  <a:cubicBezTo>
                    <a:pt x="393" y="687"/>
                    <a:pt x="554" y="640"/>
                    <a:pt x="629" y="512"/>
                  </a:cubicBezTo>
                  <a:cubicBezTo>
                    <a:pt x="703" y="383"/>
                    <a:pt x="662" y="220"/>
                    <a:pt x="538" y="141"/>
                  </a:cubicBezTo>
                  <a:cubicBezTo>
                    <a:pt x="537" y="140"/>
                    <a:pt x="535" y="139"/>
                    <a:pt x="533" y="138"/>
                  </a:cubicBezTo>
                  <a:cubicBezTo>
                    <a:pt x="531" y="137"/>
                    <a:pt x="529" y="136"/>
                    <a:pt x="528" y="135"/>
                  </a:cubicBezTo>
                  <a:cubicBezTo>
                    <a:pt x="525" y="133"/>
                    <a:pt x="522" y="132"/>
                    <a:pt x="520" y="130"/>
                  </a:cubicBezTo>
                  <a:cubicBezTo>
                    <a:pt x="282" y="0"/>
                    <a:pt x="0" y="149"/>
                    <a:pt x="0" y="149"/>
                  </a:cubicBezTo>
                  <a:cubicBezTo>
                    <a:pt x="0" y="149"/>
                    <a:pt x="12" y="468"/>
                    <a:pt x="244" y="608"/>
                  </a:cubicBezTo>
                  <a:close/>
                </a:path>
              </a:pathLst>
            </a:custGeom>
            <a:gradFill>
              <a:gsLst>
                <a:gs pos="0">
                  <a:srgbClr val="DDDDDD"/>
                </a:gs>
                <a:gs pos="100000">
                  <a:schemeClr val="bg1"/>
                </a:gs>
              </a:gsLst>
              <a:lin ang="5400000" scaled="1"/>
            </a:gradFill>
            <a:ln w="28575" cap="flat">
              <a:gradFill>
                <a:gsLst>
                  <a:gs pos="0">
                    <a:schemeClr val="bg1"/>
                  </a:gs>
                  <a:gs pos="100000">
                    <a:srgbClr val="DDDDDD"/>
                  </a:gs>
                </a:gsLst>
                <a:lin ang="5400000" scaled="1"/>
              </a:gradFill>
              <a:prstDash val="solid"/>
              <a:miter lim="800000"/>
            </a:ln>
            <a:effectLst>
              <a:outerShdw blurRad="228600" dist="228600" dir="5400000" algn="t" rotWithShape="0">
                <a:schemeClr val="tx1">
                  <a:lumMod val="85000"/>
                  <a:lumOff val="15000"/>
                  <a:alpha val="28000"/>
                </a:schemeClr>
              </a:outerShdw>
            </a:effectLst>
          </p:spPr>
          <p:txBody>
            <a:bodyPr/>
            <a:lstStyle/>
            <a:p>
              <a:pPr>
                <a:defRPr/>
              </a:pPr>
              <a:endParaRPr lang="zh-CN" altLang="en-US" sz="2400">
                <a:solidFill>
                  <a:prstClr val="black"/>
                </a:solidFill>
              </a:endParaRPr>
            </a:p>
          </p:txBody>
        </p:sp>
        <p:sp>
          <p:nvSpPr>
            <p:cNvPr id="27" name="椭圆 26"/>
            <p:cNvSpPr/>
            <p:nvPr/>
          </p:nvSpPr>
          <p:spPr>
            <a:xfrm>
              <a:off x="5326671" y="3897490"/>
              <a:ext cx="1368000" cy="1368000"/>
            </a:xfrm>
            <a:prstGeom prst="ellipse">
              <a:avLst/>
            </a:prstGeom>
            <a:solidFill>
              <a:srgbClr val="90CE4F"/>
            </a:solidFill>
            <a:ln w="28575">
              <a:noFill/>
            </a:ln>
            <a:effectLst>
              <a:innerShdw blurRad="127000" dist="63500" dir="162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28" name="文本框 55"/>
            <p:cNvSpPr txBox="1">
              <a:spLocks noChangeArrowheads="1"/>
            </p:cNvSpPr>
            <p:nvPr/>
          </p:nvSpPr>
          <p:spPr bwMode="auto">
            <a:xfrm>
              <a:off x="5531359" y="4235130"/>
              <a:ext cx="982999" cy="759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defRPr>
                  <a:solidFill>
                    <a:schemeClr val="tx1"/>
                  </a:solidFill>
                  <a:latin typeface="Calibri" panose="020F0502020204030204" charset="0"/>
                  <a:ea typeface="微软雅黑" panose="020B0503020204020204" pitchFamily="34" charset="-122"/>
                </a:defRPr>
              </a:lvl1pPr>
              <a:lvl2pPr marL="742950" indent="-285750">
                <a:defRPr>
                  <a:solidFill>
                    <a:schemeClr val="tx1"/>
                  </a:solidFill>
                  <a:latin typeface="Calibri" panose="020F0502020204030204" charset="0"/>
                  <a:ea typeface="微软雅黑" panose="020B0503020204020204" pitchFamily="34" charset="-122"/>
                </a:defRPr>
              </a:lvl2pPr>
              <a:lvl3pPr marL="1143000" indent="-228600">
                <a:defRPr>
                  <a:solidFill>
                    <a:schemeClr val="tx1"/>
                  </a:solidFill>
                  <a:latin typeface="Calibri" panose="020F0502020204030204" charset="0"/>
                  <a:ea typeface="微软雅黑" panose="020B0503020204020204" pitchFamily="34" charset="-122"/>
                </a:defRPr>
              </a:lvl3pPr>
              <a:lvl4pPr marL="1600200" indent="-228600">
                <a:defRPr>
                  <a:solidFill>
                    <a:schemeClr val="tx1"/>
                  </a:solidFill>
                  <a:latin typeface="Calibri" panose="020F0502020204030204" charset="0"/>
                  <a:ea typeface="微软雅黑" panose="020B0503020204020204" pitchFamily="34" charset="-122"/>
                </a:defRPr>
              </a:lvl4pPr>
              <a:lvl5pPr marL="2057400" indent="-228600">
                <a:defRPr>
                  <a:solidFill>
                    <a:schemeClr val="tx1"/>
                  </a:solidFill>
                  <a:latin typeface="Calibri" panose="020F0502020204030204" charset="0"/>
                  <a:ea typeface="微软雅黑" panose="020B0503020204020204" pitchFamily="34" charset="-122"/>
                </a:defRPr>
              </a:lvl5pPr>
              <a:lvl6pPr marL="25146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6pPr>
              <a:lvl7pPr marL="29718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7pPr>
              <a:lvl8pPr marL="34290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8pPr>
              <a:lvl9pPr marL="38862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9pPr>
            </a:lstStyle>
            <a:p>
              <a:pPr algn="l"/>
              <a:r>
                <a:rPr lang="zh-CN" altLang="en-US" sz="2800" dirty="0">
                  <a:solidFill>
                    <a:schemeClr val="bg1"/>
                  </a:solidFill>
                  <a:latin typeface="Tahoma" panose="020B0604030504040204" pitchFamily="34" charset="0"/>
                  <a:cs typeface="Tahoma" panose="020B0604030504040204" pitchFamily="34" charset="0"/>
                </a:rPr>
                <a:t>细节</a:t>
              </a:r>
              <a:endParaRPr lang="zh-CN" altLang="en-US" sz="2800" dirty="0">
                <a:solidFill>
                  <a:schemeClr val="bg1"/>
                </a:solidFill>
                <a:latin typeface="Tahoma" panose="020B0604030504040204" pitchFamily="34" charset="0"/>
                <a:cs typeface="Tahoma" panose="020B0604030504040204" pitchFamily="34" charset="0"/>
              </a:endParaRPr>
            </a:p>
          </p:txBody>
        </p:sp>
      </p:grpSp>
      <p:grpSp>
        <p:nvGrpSpPr>
          <p:cNvPr id="18" name="组合 5"/>
          <p:cNvGrpSpPr>
            <a:grpSpLocks noChangeAspect="1"/>
          </p:cNvGrpSpPr>
          <p:nvPr/>
        </p:nvGrpSpPr>
        <p:grpSpPr bwMode="auto">
          <a:xfrm rot="0">
            <a:off x="5583555" y="4500245"/>
            <a:ext cx="1486535" cy="1955800"/>
            <a:chOff x="3134642" y="4438847"/>
            <a:chExt cx="1634868" cy="2151867"/>
          </a:xfrm>
        </p:grpSpPr>
        <p:sp>
          <p:nvSpPr>
            <p:cNvPr id="23" name="Freeform 8"/>
            <p:cNvSpPr/>
            <p:nvPr/>
          </p:nvSpPr>
          <p:spPr bwMode="auto">
            <a:xfrm>
              <a:off x="3134642" y="4438847"/>
              <a:ext cx="1634868" cy="2151867"/>
            </a:xfrm>
            <a:custGeom>
              <a:avLst/>
              <a:gdLst>
                <a:gd name="T0" fmla="*/ 0 w 552"/>
                <a:gd name="T1" fmla="*/ 441 h 727"/>
                <a:gd name="T2" fmla="*/ 0 w 552"/>
                <a:gd name="T3" fmla="*/ 450 h 727"/>
                <a:gd name="T4" fmla="*/ 0 w 552"/>
                <a:gd name="T5" fmla="*/ 457 h 727"/>
                <a:gd name="T6" fmla="*/ 1 w 552"/>
                <a:gd name="T7" fmla="*/ 463 h 727"/>
                <a:gd name="T8" fmla="*/ 276 w 552"/>
                <a:gd name="T9" fmla="*/ 727 h 727"/>
                <a:gd name="T10" fmla="*/ 552 w 552"/>
                <a:gd name="T11" fmla="*/ 463 h 727"/>
                <a:gd name="T12" fmla="*/ 552 w 552"/>
                <a:gd name="T13" fmla="*/ 457 h 727"/>
                <a:gd name="T14" fmla="*/ 552 w 552"/>
                <a:gd name="T15" fmla="*/ 450 h 727"/>
                <a:gd name="T16" fmla="*/ 552 w 552"/>
                <a:gd name="T17" fmla="*/ 441 h 727"/>
                <a:gd name="T18" fmla="*/ 276 w 552"/>
                <a:gd name="T19" fmla="*/ 0 h 727"/>
                <a:gd name="T20" fmla="*/ 0 w 552"/>
                <a:gd name="T21" fmla="*/ 441 h 7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52" h="727">
                  <a:moveTo>
                    <a:pt x="0" y="441"/>
                  </a:moveTo>
                  <a:cubicBezTo>
                    <a:pt x="0" y="444"/>
                    <a:pt x="0" y="447"/>
                    <a:pt x="0" y="450"/>
                  </a:cubicBezTo>
                  <a:cubicBezTo>
                    <a:pt x="0" y="453"/>
                    <a:pt x="0" y="455"/>
                    <a:pt x="0" y="457"/>
                  </a:cubicBezTo>
                  <a:cubicBezTo>
                    <a:pt x="0" y="459"/>
                    <a:pt x="0" y="461"/>
                    <a:pt x="1" y="463"/>
                  </a:cubicBezTo>
                  <a:cubicBezTo>
                    <a:pt x="7" y="610"/>
                    <a:pt x="128" y="727"/>
                    <a:pt x="276" y="727"/>
                  </a:cubicBezTo>
                  <a:cubicBezTo>
                    <a:pt x="425" y="727"/>
                    <a:pt x="546" y="610"/>
                    <a:pt x="552" y="463"/>
                  </a:cubicBezTo>
                  <a:cubicBezTo>
                    <a:pt x="552" y="461"/>
                    <a:pt x="552" y="459"/>
                    <a:pt x="552" y="457"/>
                  </a:cubicBezTo>
                  <a:cubicBezTo>
                    <a:pt x="552" y="455"/>
                    <a:pt x="552" y="453"/>
                    <a:pt x="552" y="450"/>
                  </a:cubicBezTo>
                  <a:cubicBezTo>
                    <a:pt x="552" y="447"/>
                    <a:pt x="552" y="444"/>
                    <a:pt x="552" y="441"/>
                  </a:cubicBezTo>
                  <a:cubicBezTo>
                    <a:pt x="546" y="170"/>
                    <a:pt x="276" y="0"/>
                    <a:pt x="276" y="0"/>
                  </a:cubicBezTo>
                  <a:cubicBezTo>
                    <a:pt x="276" y="0"/>
                    <a:pt x="6" y="170"/>
                    <a:pt x="0" y="441"/>
                  </a:cubicBezTo>
                  <a:close/>
                </a:path>
              </a:pathLst>
            </a:custGeom>
            <a:gradFill>
              <a:gsLst>
                <a:gs pos="0">
                  <a:srgbClr val="DDDDDD"/>
                </a:gs>
                <a:gs pos="100000">
                  <a:schemeClr val="bg1"/>
                </a:gs>
              </a:gsLst>
              <a:lin ang="5400000" scaled="1"/>
            </a:gradFill>
            <a:ln w="28575" cap="flat">
              <a:gradFill>
                <a:gsLst>
                  <a:gs pos="0">
                    <a:schemeClr val="bg1"/>
                  </a:gs>
                  <a:gs pos="100000">
                    <a:srgbClr val="DDDDDD"/>
                  </a:gs>
                </a:gsLst>
                <a:lin ang="5400000" scaled="1"/>
              </a:gradFill>
              <a:prstDash val="solid"/>
              <a:miter lim="800000"/>
            </a:ln>
            <a:effectLst>
              <a:outerShdw blurRad="228600" dist="228600" dir="5400000" algn="t" rotWithShape="0">
                <a:schemeClr val="tx1">
                  <a:lumMod val="85000"/>
                  <a:lumOff val="15000"/>
                  <a:alpha val="28000"/>
                </a:schemeClr>
              </a:outerShdw>
            </a:effectLst>
          </p:spPr>
          <p:txBody>
            <a:bodyPr/>
            <a:lstStyle/>
            <a:p>
              <a:pPr>
                <a:defRPr/>
              </a:pPr>
              <a:endParaRPr lang="zh-CN" altLang="en-US" sz="2400">
                <a:solidFill>
                  <a:prstClr val="black"/>
                </a:solidFill>
              </a:endParaRPr>
            </a:p>
          </p:txBody>
        </p:sp>
        <p:sp>
          <p:nvSpPr>
            <p:cNvPr id="24" name="椭圆 23"/>
            <p:cNvSpPr/>
            <p:nvPr/>
          </p:nvSpPr>
          <p:spPr>
            <a:xfrm>
              <a:off x="3268076" y="5099236"/>
              <a:ext cx="1368000" cy="1368000"/>
            </a:xfrm>
            <a:prstGeom prst="ellipse">
              <a:avLst/>
            </a:prstGeom>
            <a:solidFill>
              <a:srgbClr val="118C3B"/>
            </a:solidFill>
            <a:ln w="28575">
              <a:noFill/>
            </a:ln>
            <a:effectLst>
              <a:innerShdw blurRad="127000" dist="63500" dir="162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25" name="文本框 56"/>
            <p:cNvSpPr txBox="1">
              <a:spLocks noChangeArrowheads="1"/>
            </p:cNvSpPr>
            <p:nvPr/>
          </p:nvSpPr>
          <p:spPr bwMode="auto">
            <a:xfrm>
              <a:off x="3444029" y="5561056"/>
              <a:ext cx="983333" cy="760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defRPr>
                  <a:solidFill>
                    <a:schemeClr val="tx1"/>
                  </a:solidFill>
                  <a:latin typeface="Calibri" panose="020F0502020204030204" charset="0"/>
                  <a:ea typeface="微软雅黑" panose="020B0503020204020204" pitchFamily="34" charset="-122"/>
                </a:defRPr>
              </a:lvl1pPr>
              <a:lvl2pPr marL="742950" indent="-285750">
                <a:defRPr>
                  <a:solidFill>
                    <a:schemeClr val="tx1"/>
                  </a:solidFill>
                  <a:latin typeface="Calibri" panose="020F0502020204030204" charset="0"/>
                  <a:ea typeface="微软雅黑" panose="020B0503020204020204" pitchFamily="34" charset="-122"/>
                </a:defRPr>
              </a:lvl2pPr>
              <a:lvl3pPr marL="1143000" indent="-228600">
                <a:defRPr>
                  <a:solidFill>
                    <a:schemeClr val="tx1"/>
                  </a:solidFill>
                  <a:latin typeface="Calibri" panose="020F0502020204030204" charset="0"/>
                  <a:ea typeface="微软雅黑" panose="020B0503020204020204" pitchFamily="34" charset="-122"/>
                </a:defRPr>
              </a:lvl3pPr>
              <a:lvl4pPr marL="1600200" indent="-228600">
                <a:defRPr>
                  <a:solidFill>
                    <a:schemeClr val="tx1"/>
                  </a:solidFill>
                  <a:latin typeface="Calibri" panose="020F0502020204030204" charset="0"/>
                  <a:ea typeface="微软雅黑" panose="020B0503020204020204" pitchFamily="34" charset="-122"/>
                </a:defRPr>
              </a:lvl4pPr>
              <a:lvl5pPr marL="2057400" indent="-228600">
                <a:defRPr>
                  <a:solidFill>
                    <a:schemeClr val="tx1"/>
                  </a:solidFill>
                  <a:latin typeface="Calibri" panose="020F0502020204030204" charset="0"/>
                  <a:ea typeface="微软雅黑" panose="020B0503020204020204" pitchFamily="34" charset="-122"/>
                </a:defRPr>
              </a:lvl5pPr>
              <a:lvl6pPr marL="25146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6pPr>
              <a:lvl7pPr marL="29718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7pPr>
              <a:lvl8pPr marL="34290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8pPr>
              <a:lvl9pPr marL="38862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9pPr>
            </a:lstStyle>
            <a:p>
              <a:r>
                <a:rPr lang="zh-CN" altLang="en-US" sz="2800" dirty="0">
                  <a:solidFill>
                    <a:schemeClr val="bg1"/>
                  </a:solidFill>
                  <a:latin typeface="Tahoma" panose="020B0604030504040204" pitchFamily="34" charset="0"/>
                  <a:cs typeface="Tahoma" panose="020B0604030504040204" pitchFamily="34" charset="0"/>
                </a:rPr>
                <a:t>板书</a:t>
              </a:r>
              <a:endParaRPr lang="zh-CN" altLang="en-US" sz="2800" dirty="0">
                <a:solidFill>
                  <a:schemeClr val="bg1"/>
                </a:solidFill>
                <a:latin typeface="Tahoma" panose="020B0604030504040204" pitchFamily="34" charset="0"/>
                <a:cs typeface="Tahoma" panose="020B0604030504040204" pitchFamily="34" charset="0"/>
              </a:endParaRPr>
            </a:p>
          </p:txBody>
        </p:sp>
      </p:grpSp>
      <p:grpSp>
        <p:nvGrpSpPr>
          <p:cNvPr id="19" name="组合 6"/>
          <p:cNvGrpSpPr>
            <a:grpSpLocks noChangeAspect="1"/>
          </p:cNvGrpSpPr>
          <p:nvPr/>
        </p:nvGrpSpPr>
        <p:grpSpPr bwMode="auto">
          <a:xfrm rot="0">
            <a:off x="3891280" y="3886835"/>
            <a:ext cx="1892300" cy="1850390"/>
            <a:chOff x="955236" y="3469943"/>
            <a:chExt cx="2081765" cy="2034197"/>
          </a:xfrm>
        </p:grpSpPr>
        <p:sp>
          <p:nvSpPr>
            <p:cNvPr id="20" name="Freeform 7"/>
            <p:cNvSpPr/>
            <p:nvPr/>
          </p:nvSpPr>
          <p:spPr bwMode="auto">
            <a:xfrm>
              <a:off x="955236" y="3469943"/>
              <a:ext cx="2081765" cy="2034197"/>
            </a:xfrm>
            <a:custGeom>
              <a:avLst/>
              <a:gdLst>
                <a:gd name="T0" fmla="*/ 183 w 703"/>
                <a:gd name="T1" fmla="*/ 130 h 687"/>
                <a:gd name="T2" fmla="*/ 175 w 703"/>
                <a:gd name="T3" fmla="*/ 135 h 687"/>
                <a:gd name="T4" fmla="*/ 170 w 703"/>
                <a:gd name="T5" fmla="*/ 138 h 687"/>
                <a:gd name="T6" fmla="*/ 164 w 703"/>
                <a:gd name="T7" fmla="*/ 141 h 687"/>
                <a:gd name="T8" fmla="*/ 74 w 703"/>
                <a:gd name="T9" fmla="*/ 512 h 687"/>
                <a:gd name="T10" fmla="*/ 440 w 703"/>
                <a:gd name="T11" fmla="*/ 619 h 687"/>
                <a:gd name="T12" fmla="*/ 446 w 703"/>
                <a:gd name="T13" fmla="*/ 616 h 687"/>
                <a:gd name="T14" fmla="*/ 451 w 703"/>
                <a:gd name="T15" fmla="*/ 613 h 687"/>
                <a:gd name="T16" fmla="*/ 459 w 703"/>
                <a:gd name="T17" fmla="*/ 608 h 687"/>
                <a:gd name="T18" fmla="*/ 703 w 703"/>
                <a:gd name="T19" fmla="*/ 149 h 687"/>
                <a:gd name="T20" fmla="*/ 183 w 703"/>
                <a:gd name="T21" fmla="*/ 130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03" h="687">
                  <a:moveTo>
                    <a:pt x="183" y="130"/>
                  </a:moveTo>
                  <a:cubicBezTo>
                    <a:pt x="180" y="132"/>
                    <a:pt x="178" y="133"/>
                    <a:pt x="175" y="135"/>
                  </a:cubicBezTo>
                  <a:cubicBezTo>
                    <a:pt x="173" y="136"/>
                    <a:pt x="171" y="137"/>
                    <a:pt x="170" y="138"/>
                  </a:cubicBezTo>
                  <a:cubicBezTo>
                    <a:pt x="168" y="139"/>
                    <a:pt x="166" y="140"/>
                    <a:pt x="164" y="141"/>
                  </a:cubicBezTo>
                  <a:cubicBezTo>
                    <a:pt x="41" y="220"/>
                    <a:pt x="0" y="383"/>
                    <a:pt x="74" y="512"/>
                  </a:cubicBezTo>
                  <a:cubicBezTo>
                    <a:pt x="148" y="640"/>
                    <a:pt x="310" y="687"/>
                    <a:pt x="440" y="619"/>
                  </a:cubicBezTo>
                  <a:cubicBezTo>
                    <a:pt x="442" y="618"/>
                    <a:pt x="444" y="617"/>
                    <a:pt x="446" y="616"/>
                  </a:cubicBezTo>
                  <a:cubicBezTo>
                    <a:pt x="448" y="615"/>
                    <a:pt x="449" y="614"/>
                    <a:pt x="451" y="613"/>
                  </a:cubicBezTo>
                  <a:cubicBezTo>
                    <a:pt x="454" y="611"/>
                    <a:pt x="456" y="610"/>
                    <a:pt x="459" y="608"/>
                  </a:cubicBezTo>
                  <a:cubicBezTo>
                    <a:pt x="691" y="468"/>
                    <a:pt x="703" y="149"/>
                    <a:pt x="703" y="149"/>
                  </a:cubicBezTo>
                  <a:cubicBezTo>
                    <a:pt x="703" y="149"/>
                    <a:pt x="421" y="0"/>
                    <a:pt x="183" y="130"/>
                  </a:cubicBezTo>
                  <a:close/>
                </a:path>
              </a:pathLst>
            </a:custGeom>
            <a:gradFill>
              <a:gsLst>
                <a:gs pos="0">
                  <a:srgbClr val="DDDDDD"/>
                </a:gs>
                <a:gs pos="100000">
                  <a:schemeClr val="bg1"/>
                </a:gs>
              </a:gsLst>
              <a:lin ang="5400000" scaled="1"/>
            </a:gradFill>
            <a:ln w="28575" cap="flat">
              <a:gradFill>
                <a:gsLst>
                  <a:gs pos="0">
                    <a:schemeClr val="bg1"/>
                  </a:gs>
                  <a:gs pos="100000">
                    <a:srgbClr val="DDDDDD"/>
                  </a:gs>
                </a:gsLst>
                <a:lin ang="5400000" scaled="1"/>
              </a:gradFill>
              <a:prstDash val="solid"/>
              <a:miter lim="800000"/>
            </a:ln>
            <a:effectLst>
              <a:outerShdw blurRad="228600" dist="228600" dir="5400000" algn="t" rotWithShape="0">
                <a:schemeClr val="tx1">
                  <a:lumMod val="85000"/>
                  <a:lumOff val="15000"/>
                  <a:alpha val="28000"/>
                </a:schemeClr>
              </a:outerShdw>
            </a:effectLst>
          </p:spPr>
          <p:txBody>
            <a:bodyPr/>
            <a:lstStyle/>
            <a:p>
              <a:pPr>
                <a:defRPr/>
              </a:pPr>
              <a:endParaRPr lang="zh-CN" altLang="en-US" sz="2400">
                <a:solidFill>
                  <a:prstClr val="black"/>
                </a:solidFill>
              </a:endParaRPr>
            </a:p>
          </p:txBody>
        </p:sp>
        <p:sp>
          <p:nvSpPr>
            <p:cNvPr id="21" name="椭圆 20"/>
            <p:cNvSpPr/>
            <p:nvPr/>
          </p:nvSpPr>
          <p:spPr>
            <a:xfrm>
              <a:off x="1209481" y="3897490"/>
              <a:ext cx="1368000" cy="1368000"/>
            </a:xfrm>
            <a:prstGeom prst="ellipse">
              <a:avLst/>
            </a:prstGeom>
            <a:solidFill>
              <a:srgbClr val="90CE4F"/>
            </a:solidFill>
            <a:ln w="28575" cap="flat">
              <a:noFill/>
              <a:prstDash val="solid"/>
              <a:miter lim="800000"/>
            </a:ln>
            <a:effectLst>
              <a:innerShdw blurRad="127000" dist="63500" dir="16200000">
                <a:prstClr val="black">
                  <a:alpha val="30000"/>
                </a:prstClr>
              </a:innerShdw>
            </a:effectLst>
          </p:spPr>
          <p:txBody>
            <a:bodyPr/>
            <a:lstStyle/>
            <a:p>
              <a:pPr>
                <a:defRPr/>
              </a:pPr>
              <a:endParaRPr lang="zh-CN" altLang="en-US" sz="2400"/>
            </a:p>
          </p:txBody>
        </p:sp>
        <p:sp>
          <p:nvSpPr>
            <p:cNvPr id="22" name="文本框 57"/>
            <p:cNvSpPr txBox="1">
              <a:spLocks noChangeArrowheads="1"/>
            </p:cNvSpPr>
            <p:nvPr/>
          </p:nvSpPr>
          <p:spPr bwMode="auto">
            <a:xfrm>
              <a:off x="1373748" y="4235131"/>
              <a:ext cx="983749" cy="759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defRPr>
                  <a:solidFill>
                    <a:schemeClr val="tx1"/>
                  </a:solidFill>
                  <a:latin typeface="Calibri" panose="020F0502020204030204" charset="0"/>
                  <a:ea typeface="微软雅黑" panose="020B0503020204020204" pitchFamily="34" charset="-122"/>
                </a:defRPr>
              </a:lvl1pPr>
              <a:lvl2pPr marL="742950" indent="-285750">
                <a:defRPr>
                  <a:solidFill>
                    <a:schemeClr val="tx1"/>
                  </a:solidFill>
                  <a:latin typeface="Calibri" panose="020F0502020204030204" charset="0"/>
                  <a:ea typeface="微软雅黑" panose="020B0503020204020204" pitchFamily="34" charset="-122"/>
                </a:defRPr>
              </a:lvl2pPr>
              <a:lvl3pPr marL="1143000" indent="-228600">
                <a:defRPr>
                  <a:solidFill>
                    <a:schemeClr val="tx1"/>
                  </a:solidFill>
                  <a:latin typeface="Calibri" panose="020F0502020204030204" charset="0"/>
                  <a:ea typeface="微软雅黑" panose="020B0503020204020204" pitchFamily="34" charset="-122"/>
                </a:defRPr>
              </a:lvl3pPr>
              <a:lvl4pPr marL="1600200" indent="-228600">
                <a:defRPr>
                  <a:solidFill>
                    <a:schemeClr val="tx1"/>
                  </a:solidFill>
                  <a:latin typeface="Calibri" panose="020F0502020204030204" charset="0"/>
                  <a:ea typeface="微软雅黑" panose="020B0503020204020204" pitchFamily="34" charset="-122"/>
                </a:defRPr>
              </a:lvl4pPr>
              <a:lvl5pPr marL="2057400" indent="-228600">
                <a:defRPr>
                  <a:solidFill>
                    <a:schemeClr val="tx1"/>
                  </a:solidFill>
                  <a:latin typeface="Calibri" panose="020F0502020204030204" charset="0"/>
                  <a:ea typeface="微软雅黑" panose="020B0503020204020204" pitchFamily="34" charset="-122"/>
                </a:defRPr>
              </a:lvl5pPr>
              <a:lvl6pPr marL="25146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6pPr>
              <a:lvl7pPr marL="29718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7pPr>
              <a:lvl8pPr marL="34290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8pPr>
              <a:lvl9pPr marL="3886200" indent="-228600" fontAlgn="base">
                <a:spcBef>
                  <a:spcPct val="0"/>
                </a:spcBef>
                <a:spcAft>
                  <a:spcPct val="0"/>
                </a:spcAft>
                <a:defRPr>
                  <a:solidFill>
                    <a:schemeClr val="tx1"/>
                  </a:solidFill>
                  <a:latin typeface="Calibri" panose="020F0502020204030204" charset="0"/>
                  <a:ea typeface="微软雅黑" panose="020B0503020204020204" pitchFamily="34" charset="-122"/>
                </a:defRPr>
              </a:lvl9pPr>
            </a:lstStyle>
            <a:p>
              <a:r>
                <a:rPr lang="zh-CN" altLang="en-US" sz="2800" dirty="0">
                  <a:solidFill>
                    <a:schemeClr val="bg1"/>
                  </a:solidFill>
                  <a:latin typeface="Tahoma" panose="020B0604030504040204" pitchFamily="34" charset="0"/>
                  <a:cs typeface="Tahoma" panose="020B0604030504040204" pitchFamily="34" charset="0"/>
                </a:rPr>
                <a:t>总结</a:t>
              </a:r>
              <a:endParaRPr lang="zh-CN" altLang="en-US" sz="2800" dirty="0">
                <a:solidFill>
                  <a:schemeClr val="bg1"/>
                </a:solidFill>
                <a:latin typeface="Tahoma" panose="020B0604030504040204" pitchFamily="34" charset="0"/>
                <a:cs typeface="Tahoma" panose="020B0604030504040204" pitchFamily="34" charset="0"/>
              </a:endParaRPr>
            </a:p>
          </p:txBody>
        </p:sp>
      </p:grpSp>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亮点</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32"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strVal val="4*#ppt_w"/>
                                          </p:val>
                                        </p:tav>
                                        <p:tav tm="100000">
                                          <p:val>
                                            <p:strVal val="#ppt_w"/>
                                          </p:val>
                                        </p:tav>
                                      </p:tavLst>
                                    </p:anim>
                                    <p:anim calcmode="lin" valueType="num">
                                      <p:cBhvr>
                                        <p:cTn id="8" dur="500" fill="hold"/>
                                        <p:tgtEl>
                                          <p:spTgt spid="11"/>
                                        </p:tgtEl>
                                        <p:attrNameLst>
                                          <p:attrName>ppt_h</p:attrName>
                                        </p:attrNameLst>
                                      </p:cBhvr>
                                      <p:tavLst>
                                        <p:tav tm="0">
                                          <p:val>
                                            <p:strVal val="4*#ppt_h"/>
                                          </p:val>
                                        </p:tav>
                                        <p:tav tm="100000">
                                          <p:val>
                                            <p:strVal val="#ppt_h"/>
                                          </p:val>
                                        </p:tav>
                                      </p:tavLst>
                                    </p:anim>
                                  </p:childTnLst>
                                </p:cTn>
                              </p:par>
                              <p:par>
                                <p:cTn id="9" presetID="23" presetClass="entr" presetSubtype="32"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p:cTn id="11" dur="500" fill="hold"/>
                                        <p:tgtEl>
                                          <p:spTgt spid="12"/>
                                        </p:tgtEl>
                                        <p:attrNameLst>
                                          <p:attrName>ppt_w</p:attrName>
                                        </p:attrNameLst>
                                      </p:cBhvr>
                                      <p:tavLst>
                                        <p:tav tm="0">
                                          <p:val>
                                            <p:strVal val="4*#ppt_w"/>
                                          </p:val>
                                        </p:tav>
                                        <p:tav tm="100000">
                                          <p:val>
                                            <p:strVal val="#ppt_w"/>
                                          </p:val>
                                        </p:tav>
                                      </p:tavLst>
                                    </p:anim>
                                    <p:anim calcmode="lin" valueType="num">
                                      <p:cBhvr>
                                        <p:cTn id="12" dur="500" fill="hold"/>
                                        <p:tgtEl>
                                          <p:spTgt spid="12"/>
                                        </p:tgtEl>
                                        <p:attrNameLst>
                                          <p:attrName>ppt_h</p:attrName>
                                        </p:attrNameLst>
                                      </p:cBhvr>
                                      <p:tavLst>
                                        <p:tav tm="0">
                                          <p:val>
                                            <p:strVal val="4*#ppt_h"/>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35"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2000"/>
                                        <p:tgtEl>
                                          <p:spTgt spid="14"/>
                                        </p:tgtEl>
                                      </p:cBhvr>
                                    </p:animEffect>
                                    <p:anim calcmode="lin" valueType="num">
                                      <p:cBhvr>
                                        <p:cTn id="18" dur="2000" fill="hold"/>
                                        <p:tgtEl>
                                          <p:spTgt spid="14"/>
                                        </p:tgtEl>
                                        <p:attrNameLst>
                                          <p:attrName>style.rotation</p:attrName>
                                        </p:attrNameLst>
                                      </p:cBhvr>
                                      <p:tavLst>
                                        <p:tav tm="0">
                                          <p:val>
                                            <p:fltVal val="720"/>
                                          </p:val>
                                        </p:tav>
                                        <p:tav tm="100000">
                                          <p:val>
                                            <p:fltVal val="0"/>
                                          </p:val>
                                        </p:tav>
                                      </p:tavLst>
                                    </p:anim>
                                    <p:anim calcmode="lin" valueType="num">
                                      <p:cBhvr>
                                        <p:cTn id="19" dur="2000" fill="hold"/>
                                        <p:tgtEl>
                                          <p:spTgt spid="14"/>
                                        </p:tgtEl>
                                        <p:attrNameLst>
                                          <p:attrName>ppt_h</p:attrName>
                                        </p:attrNameLst>
                                      </p:cBhvr>
                                      <p:tavLst>
                                        <p:tav tm="0">
                                          <p:val>
                                            <p:fltVal val="0"/>
                                          </p:val>
                                        </p:tav>
                                        <p:tav tm="100000">
                                          <p:val>
                                            <p:strVal val="#ppt_h"/>
                                          </p:val>
                                        </p:tav>
                                      </p:tavLst>
                                    </p:anim>
                                    <p:anim calcmode="lin" valueType="num">
                                      <p:cBhvr>
                                        <p:cTn id="20" dur="2000" fill="hold"/>
                                        <p:tgtEl>
                                          <p:spTgt spid="14"/>
                                        </p:tgtEl>
                                        <p:attrNameLst>
                                          <p:attrName>ppt_w</p:attrName>
                                        </p:attrNameLst>
                                      </p:cBhvr>
                                      <p:tavLst>
                                        <p:tav tm="0">
                                          <p:val>
                                            <p:fltVal val="0"/>
                                          </p:val>
                                        </p:tav>
                                        <p:tav tm="100000">
                                          <p:val>
                                            <p:strVal val="#ppt_w"/>
                                          </p:val>
                                        </p:tav>
                                      </p:tavLst>
                                    </p:anim>
                                  </p:childTnLst>
                                </p:cTn>
                              </p:par>
                            </p:childTnLst>
                          </p:cTn>
                        </p:par>
                      </p:childTnLst>
                    </p:cTn>
                  </p:par>
                  <p:par>
                    <p:cTn id="21" fill="hold">
                      <p:stCondLst>
                        <p:cond delay="indefinite"/>
                      </p:stCondLst>
                      <p:childTnLst>
                        <p:par>
                          <p:cTn id="22" fill="hold">
                            <p:stCondLst>
                              <p:cond delay="0"/>
                            </p:stCondLst>
                            <p:childTnLst>
                              <p:par>
                                <p:cTn id="23" presetID="35" presetClass="entr" presetSubtype="0"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2000"/>
                                        <p:tgtEl>
                                          <p:spTgt spid="16"/>
                                        </p:tgtEl>
                                      </p:cBhvr>
                                    </p:animEffect>
                                    <p:anim calcmode="lin" valueType="num">
                                      <p:cBhvr>
                                        <p:cTn id="26" dur="2000" fill="hold"/>
                                        <p:tgtEl>
                                          <p:spTgt spid="16"/>
                                        </p:tgtEl>
                                        <p:attrNameLst>
                                          <p:attrName>style.rotation</p:attrName>
                                        </p:attrNameLst>
                                      </p:cBhvr>
                                      <p:tavLst>
                                        <p:tav tm="0">
                                          <p:val>
                                            <p:fltVal val="720"/>
                                          </p:val>
                                        </p:tav>
                                        <p:tav tm="100000">
                                          <p:val>
                                            <p:fltVal val="0"/>
                                          </p:val>
                                        </p:tav>
                                      </p:tavLst>
                                    </p:anim>
                                    <p:anim calcmode="lin" valueType="num">
                                      <p:cBhvr>
                                        <p:cTn id="27" dur="2000" fill="hold"/>
                                        <p:tgtEl>
                                          <p:spTgt spid="16"/>
                                        </p:tgtEl>
                                        <p:attrNameLst>
                                          <p:attrName>ppt_h</p:attrName>
                                        </p:attrNameLst>
                                      </p:cBhvr>
                                      <p:tavLst>
                                        <p:tav tm="0">
                                          <p:val>
                                            <p:fltVal val="0"/>
                                          </p:val>
                                        </p:tav>
                                        <p:tav tm="100000">
                                          <p:val>
                                            <p:strVal val="#ppt_h"/>
                                          </p:val>
                                        </p:tav>
                                      </p:tavLst>
                                    </p:anim>
                                    <p:anim calcmode="lin" valueType="num">
                                      <p:cBhvr>
                                        <p:cTn id="28" dur="2000" fill="hold"/>
                                        <p:tgtEl>
                                          <p:spTgt spid="16"/>
                                        </p:tgtEl>
                                        <p:attrNameLst>
                                          <p:attrName>ppt_w</p:attrName>
                                        </p:attrNameLst>
                                      </p:cBhvr>
                                      <p:tavLst>
                                        <p:tav tm="0">
                                          <p:val>
                                            <p:fltVal val="0"/>
                                          </p:val>
                                        </p:tav>
                                        <p:tav tm="100000">
                                          <p:val>
                                            <p:strVal val="#ppt_w"/>
                                          </p:val>
                                        </p:tav>
                                      </p:tavLst>
                                    </p:anim>
                                  </p:childTnLst>
                                </p:cTn>
                              </p:par>
                            </p:childTnLst>
                          </p:cTn>
                        </p:par>
                      </p:childTnLst>
                    </p:cTn>
                  </p:par>
                  <p:par>
                    <p:cTn id="29" fill="hold">
                      <p:stCondLst>
                        <p:cond delay="indefinite"/>
                      </p:stCondLst>
                      <p:childTnLst>
                        <p:par>
                          <p:cTn id="30" fill="hold">
                            <p:stCondLst>
                              <p:cond delay="0"/>
                            </p:stCondLst>
                            <p:childTnLst>
                              <p:par>
                                <p:cTn id="31" presetID="35" presetClass="entr" presetSubtype="0" fill="hold" nodeType="click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2000"/>
                                        <p:tgtEl>
                                          <p:spTgt spid="18"/>
                                        </p:tgtEl>
                                      </p:cBhvr>
                                    </p:animEffect>
                                    <p:anim calcmode="lin" valueType="num">
                                      <p:cBhvr>
                                        <p:cTn id="34" dur="2000" fill="hold"/>
                                        <p:tgtEl>
                                          <p:spTgt spid="18"/>
                                        </p:tgtEl>
                                        <p:attrNameLst>
                                          <p:attrName>style.rotation</p:attrName>
                                        </p:attrNameLst>
                                      </p:cBhvr>
                                      <p:tavLst>
                                        <p:tav tm="0">
                                          <p:val>
                                            <p:fltVal val="720"/>
                                          </p:val>
                                        </p:tav>
                                        <p:tav tm="100000">
                                          <p:val>
                                            <p:fltVal val="0"/>
                                          </p:val>
                                        </p:tav>
                                      </p:tavLst>
                                    </p:anim>
                                    <p:anim calcmode="lin" valueType="num">
                                      <p:cBhvr>
                                        <p:cTn id="35" dur="2000" fill="hold"/>
                                        <p:tgtEl>
                                          <p:spTgt spid="18"/>
                                        </p:tgtEl>
                                        <p:attrNameLst>
                                          <p:attrName>ppt_h</p:attrName>
                                        </p:attrNameLst>
                                      </p:cBhvr>
                                      <p:tavLst>
                                        <p:tav tm="0">
                                          <p:val>
                                            <p:fltVal val="0"/>
                                          </p:val>
                                        </p:tav>
                                        <p:tav tm="100000">
                                          <p:val>
                                            <p:strVal val="#ppt_h"/>
                                          </p:val>
                                        </p:tav>
                                      </p:tavLst>
                                    </p:anim>
                                    <p:anim calcmode="lin" valueType="num">
                                      <p:cBhvr>
                                        <p:cTn id="36" dur="2000" fill="hold"/>
                                        <p:tgtEl>
                                          <p:spTgt spid="18"/>
                                        </p:tgtEl>
                                        <p:attrNameLst>
                                          <p:attrName>ppt_w</p:attrName>
                                        </p:attrNameLst>
                                      </p:cBhvr>
                                      <p:tavLst>
                                        <p:tav tm="0">
                                          <p:val>
                                            <p:fltVal val="0"/>
                                          </p:val>
                                        </p:tav>
                                        <p:tav tm="100000">
                                          <p:val>
                                            <p:strVal val="#ppt_w"/>
                                          </p:val>
                                        </p:tav>
                                      </p:tavLst>
                                    </p:anim>
                                  </p:childTnLst>
                                </p:cTn>
                              </p:par>
                              <p:par>
                                <p:cTn id="37" presetID="35"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2000"/>
                                        <p:tgtEl>
                                          <p:spTgt spid="17"/>
                                        </p:tgtEl>
                                      </p:cBhvr>
                                    </p:animEffect>
                                    <p:anim calcmode="lin" valueType="num">
                                      <p:cBhvr>
                                        <p:cTn id="40" dur="2000" fill="hold"/>
                                        <p:tgtEl>
                                          <p:spTgt spid="17"/>
                                        </p:tgtEl>
                                        <p:attrNameLst>
                                          <p:attrName>style.rotation</p:attrName>
                                        </p:attrNameLst>
                                      </p:cBhvr>
                                      <p:tavLst>
                                        <p:tav tm="0">
                                          <p:val>
                                            <p:fltVal val="720"/>
                                          </p:val>
                                        </p:tav>
                                        <p:tav tm="100000">
                                          <p:val>
                                            <p:fltVal val="0"/>
                                          </p:val>
                                        </p:tav>
                                      </p:tavLst>
                                    </p:anim>
                                    <p:anim calcmode="lin" valueType="num">
                                      <p:cBhvr>
                                        <p:cTn id="41" dur="2000" fill="hold"/>
                                        <p:tgtEl>
                                          <p:spTgt spid="17"/>
                                        </p:tgtEl>
                                        <p:attrNameLst>
                                          <p:attrName>ppt_h</p:attrName>
                                        </p:attrNameLst>
                                      </p:cBhvr>
                                      <p:tavLst>
                                        <p:tav tm="0">
                                          <p:val>
                                            <p:fltVal val="0"/>
                                          </p:val>
                                        </p:tav>
                                        <p:tav tm="100000">
                                          <p:val>
                                            <p:strVal val="#ppt_h"/>
                                          </p:val>
                                        </p:tav>
                                      </p:tavLst>
                                    </p:anim>
                                    <p:anim calcmode="lin" valueType="num">
                                      <p:cBhvr>
                                        <p:cTn id="42" dur="2000" fill="hold"/>
                                        <p:tgtEl>
                                          <p:spTgt spid="17"/>
                                        </p:tgtEl>
                                        <p:attrNameLst>
                                          <p:attrName>ppt_w</p:attrName>
                                        </p:attrNameLst>
                                      </p:cBhvr>
                                      <p:tavLst>
                                        <p:tav tm="0">
                                          <p:val>
                                            <p:fltVal val="0"/>
                                          </p:val>
                                        </p:tav>
                                        <p:tav tm="100000">
                                          <p:val>
                                            <p:strVal val="#ppt_w"/>
                                          </p:val>
                                        </p:tav>
                                      </p:tavLst>
                                    </p:anim>
                                  </p:childTnLst>
                                </p:cTn>
                              </p:par>
                              <p:par>
                                <p:cTn id="43" presetID="35" presetClass="entr" presetSubtype="0" fill="hold"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2000"/>
                                        <p:tgtEl>
                                          <p:spTgt spid="19"/>
                                        </p:tgtEl>
                                      </p:cBhvr>
                                    </p:animEffect>
                                    <p:anim calcmode="lin" valueType="num">
                                      <p:cBhvr>
                                        <p:cTn id="46" dur="2000" fill="hold"/>
                                        <p:tgtEl>
                                          <p:spTgt spid="19"/>
                                        </p:tgtEl>
                                        <p:attrNameLst>
                                          <p:attrName>style.rotation</p:attrName>
                                        </p:attrNameLst>
                                      </p:cBhvr>
                                      <p:tavLst>
                                        <p:tav tm="0">
                                          <p:val>
                                            <p:fltVal val="720"/>
                                          </p:val>
                                        </p:tav>
                                        <p:tav tm="100000">
                                          <p:val>
                                            <p:fltVal val="0"/>
                                          </p:val>
                                        </p:tav>
                                      </p:tavLst>
                                    </p:anim>
                                    <p:anim calcmode="lin" valueType="num">
                                      <p:cBhvr>
                                        <p:cTn id="47" dur="2000" fill="hold"/>
                                        <p:tgtEl>
                                          <p:spTgt spid="19"/>
                                        </p:tgtEl>
                                        <p:attrNameLst>
                                          <p:attrName>ppt_h</p:attrName>
                                        </p:attrNameLst>
                                      </p:cBhvr>
                                      <p:tavLst>
                                        <p:tav tm="0">
                                          <p:val>
                                            <p:fltVal val="0"/>
                                          </p:val>
                                        </p:tav>
                                        <p:tav tm="100000">
                                          <p:val>
                                            <p:strVal val="#ppt_h"/>
                                          </p:val>
                                        </p:tav>
                                      </p:tavLst>
                                    </p:anim>
                                    <p:anim calcmode="lin" valueType="num">
                                      <p:cBhvr>
                                        <p:cTn id="48" dur="2000" fill="hold"/>
                                        <p:tgtEl>
                                          <p:spTgt spid="19"/>
                                        </p:tgtEl>
                                        <p:attrNameLst>
                                          <p:attrName>ppt_w</p:attrName>
                                        </p:attrNameLst>
                                      </p:cBhvr>
                                      <p:tavLst>
                                        <p:tav tm="0">
                                          <p:val>
                                            <p:fltVal val="0"/>
                                          </p:val>
                                        </p:tav>
                                        <p:tav tm="100000">
                                          <p:val>
                                            <p:strVal val="#ppt_w"/>
                                          </p:val>
                                        </p:tav>
                                      </p:tavLst>
                                    </p:anim>
                                  </p:childTnLst>
                                </p:cTn>
                              </p:par>
                              <p:par>
                                <p:cTn id="49" presetID="35" presetClass="entr" presetSubtype="0"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2000"/>
                                        <p:tgtEl>
                                          <p:spTgt spid="15"/>
                                        </p:tgtEl>
                                      </p:cBhvr>
                                    </p:animEffect>
                                    <p:anim calcmode="lin" valueType="num">
                                      <p:cBhvr>
                                        <p:cTn id="52" dur="2000" fill="hold"/>
                                        <p:tgtEl>
                                          <p:spTgt spid="15"/>
                                        </p:tgtEl>
                                        <p:attrNameLst>
                                          <p:attrName>style.rotation</p:attrName>
                                        </p:attrNameLst>
                                      </p:cBhvr>
                                      <p:tavLst>
                                        <p:tav tm="0">
                                          <p:val>
                                            <p:fltVal val="720"/>
                                          </p:val>
                                        </p:tav>
                                        <p:tav tm="100000">
                                          <p:val>
                                            <p:fltVal val="0"/>
                                          </p:val>
                                        </p:tav>
                                      </p:tavLst>
                                    </p:anim>
                                    <p:anim calcmode="lin" valueType="num">
                                      <p:cBhvr>
                                        <p:cTn id="53" dur="2000" fill="hold"/>
                                        <p:tgtEl>
                                          <p:spTgt spid="15"/>
                                        </p:tgtEl>
                                        <p:attrNameLst>
                                          <p:attrName>ppt_h</p:attrName>
                                        </p:attrNameLst>
                                      </p:cBhvr>
                                      <p:tavLst>
                                        <p:tav tm="0">
                                          <p:val>
                                            <p:fltVal val="0"/>
                                          </p:val>
                                        </p:tav>
                                        <p:tav tm="100000">
                                          <p:val>
                                            <p:strVal val="#ppt_h"/>
                                          </p:val>
                                        </p:tav>
                                      </p:tavLst>
                                    </p:anim>
                                    <p:anim calcmode="lin" valueType="num">
                                      <p:cBhvr>
                                        <p:cTn id="54" dur="2000" fill="hold"/>
                                        <p:tgtEl>
                                          <p:spTgt spid="15"/>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P spid="1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5" name="组合 4"/>
          <p:cNvGrpSpPr/>
          <p:nvPr/>
        </p:nvGrpSpPr>
        <p:grpSpPr>
          <a:xfrm>
            <a:off x="2116804" y="543128"/>
            <a:ext cx="7920880" cy="45719"/>
            <a:chOff x="3060700" y="4724400"/>
            <a:chExt cx="5955507" cy="31432"/>
          </a:xfrm>
        </p:grpSpPr>
        <p:cxnSp>
          <p:nvCxnSpPr>
            <p:cNvPr id="8" name="直接连接符 7"/>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3" name="组合 12"/>
          <p:cNvGrpSpPr/>
          <p:nvPr/>
        </p:nvGrpSpPr>
        <p:grpSpPr>
          <a:xfrm>
            <a:off x="3971245" y="267517"/>
            <a:ext cx="4211997" cy="611505"/>
            <a:chOff x="2920205" y="411510"/>
            <a:chExt cx="3303591" cy="479621"/>
          </a:xfrm>
        </p:grpSpPr>
        <p:grpSp>
          <p:nvGrpSpPr>
            <p:cNvPr id="14" name="组合 13"/>
            <p:cNvGrpSpPr/>
            <p:nvPr/>
          </p:nvGrpSpPr>
          <p:grpSpPr>
            <a:xfrm>
              <a:off x="2920205" y="411510"/>
              <a:ext cx="3303591" cy="466068"/>
              <a:chOff x="4143851" y="532568"/>
              <a:chExt cx="4142700" cy="584449"/>
            </a:xfrm>
          </p:grpSpPr>
          <p:sp>
            <p:nvSpPr>
              <p:cNvPr id="15" name="圆角矩形 14"/>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6" name="圆角矩形 15"/>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7" name="Text Box 18"/>
            <p:cNvSpPr txBox="1">
              <a:spLocks noChangeArrowheads="1"/>
            </p:cNvSpPr>
            <p:nvPr>
              <p:custDataLst>
                <p:tags r:id="rId5"/>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sz="3200" b="1" dirty="0" smtClean="0">
                  <a:solidFill>
                    <a:srgbClr val="118C3B"/>
                  </a:solidFill>
                  <a:latin typeface="微软雅黑" panose="020B0503020204020204" pitchFamily="34" charset="-122"/>
                  <a:ea typeface="微软雅黑" panose="020B0503020204020204" pitchFamily="34" charset="-122"/>
                </a:rPr>
                <a:t>1 </a:t>
              </a:r>
              <a:r>
                <a:rPr lang="zh-CN" altLang="en-US" sz="3200" b="1" dirty="0" smtClean="0">
                  <a:solidFill>
                    <a:srgbClr val="118C3B"/>
                  </a:solidFill>
                  <a:latin typeface="微软雅黑" panose="020B0503020204020204" pitchFamily="34" charset="-122"/>
                  <a:ea typeface="微软雅黑" panose="020B0503020204020204" pitchFamily="34" charset="-122"/>
                </a:rPr>
                <a:t>实验</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6"/>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7"/>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8" name="图片 17"/>
          <p:cNvPicPr>
            <a:picLocks noChangeAspect="1"/>
          </p:cNvPicPr>
          <p:nvPr>
            <p:custDataLst>
              <p:tags r:id="rId8"/>
            </p:custDataLst>
          </p:nvPr>
        </p:nvPicPr>
        <p:blipFill>
          <a:blip r:embed="rId9"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pic>
        <p:nvPicPr>
          <p:cNvPr id="2" name="图片 1"/>
          <p:cNvPicPr>
            <a:picLocks noChangeAspect="1"/>
          </p:cNvPicPr>
          <p:nvPr>
            <p:custDataLst>
              <p:tags r:id="rId10"/>
            </p:custDataLst>
          </p:nvPr>
        </p:nvPicPr>
        <p:blipFill>
          <a:blip r:embed="rId9"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graphicFrame>
        <p:nvGraphicFramePr>
          <p:cNvPr id="4" name="图示 3"/>
          <p:cNvGraphicFramePr/>
          <p:nvPr>
            <p:custDataLst>
              <p:tags r:id="rId11"/>
            </p:custDataLst>
          </p:nvPr>
        </p:nvGraphicFramePr>
        <p:xfrm>
          <a:off x="2669540" y="1257300"/>
          <a:ext cx="7112000" cy="52070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5" name="组合 4"/>
          <p:cNvGrpSpPr/>
          <p:nvPr/>
        </p:nvGrpSpPr>
        <p:grpSpPr>
          <a:xfrm>
            <a:off x="2116804" y="543128"/>
            <a:ext cx="7920880" cy="45719"/>
            <a:chOff x="3060700" y="4724400"/>
            <a:chExt cx="5955507" cy="31432"/>
          </a:xfrm>
        </p:grpSpPr>
        <p:cxnSp>
          <p:nvCxnSpPr>
            <p:cNvPr id="8" name="直接连接符 7"/>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3" name="组合 12"/>
          <p:cNvGrpSpPr/>
          <p:nvPr/>
        </p:nvGrpSpPr>
        <p:grpSpPr>
          <a:xfrm>
            <a:off x="3971245" y="267517"/>
            <a:ext cx="4211997" cy="611505"/>
            <a:chOff x="2920205" y="411510"/>
            <a:chExt cx="3303591" cy="479621"/>
          </a:xfrm>
        </p:grpSpPr>
        <p:grpSp>
          <p:nvGrpSpPr>
            <p:cNvPr id="14" name="组合 13"/>
            <p:cNvGrpSpPr/>
            <p:nvPr/>
          </p:nvGrpSpPr>
          <p:grpSpPr>
            <a:xfrm>
              <a:off x="2920205" y="411510"/>
              <a:ext cx="3303591" cy="466068"/>
              <a:chOff x="4143851" y="532568"/>
              <a:chExt cx="4142700" cy="584449"/>
            </a:xfrm>
          </p:grpSpPr>
          <p:sp>
            <p:nvSpPr>
              <p:cNvPr id="15" name="圆角矩形 14"/>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6" name="圆角矩形 15"/>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17" name="Text Box 18"/>
            <p:cNvSpPr txBox="1">
              <a:spLocks noChangeArrowheads="1"/>
            </p:cNvSpPr>
            <p:nvPr>
              <p:custDataLst>
                <p:tags r:id="rId5"/>
              </p:custDataLst>
            </p:nvPr>
          </p:nvSpPr>
          <p:spPr bwMode="gray">
            <a:xfrm>
              <a:off x="3088546" y="433424"/>
              <a:ext cx="2920060"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sz="3200" b="1" dirty="0" smtClean="0">
                  <a:solidFill>
                    <a:srgbClr val="118C3B"/>
                  </a:solidFill>
                  <a:latin typeface="微软雅黑" panose="020B0503020204020204" pitchFamily="34" charset="-122"/>
                  <a:ea typeface="微软雅黑" panose="020B0503020204020204" pitchFamily="34" charset="-122"/>
                </a:rPr>
                <a:t>1 </a:t>
              </a:r>
              <a:r>
                <a:rPr lang="zh-CN" altLang="en-US" sz="3200" b="1" dirty="0" smtClean="0">
                  <a:solidFill>
                    <a:srgbClr val="118C3B"/>
                  </a:solidFill>
                  <a:latin typeface="微软雅黑" panose="020B0503020204020204" pitchFamily="34" charset="-122"/>
                  <a:ea typeface="微软雅黑" panose="020B0503020204020204" pitchFamily="34" charset="-122"/>
                </a:rPr>
                <a:t>实验</a:t>
              </a:r>
              <a:endParaRPr lang="zh-CN" altLang="en-US" sz="3200" b="1" dirty="0" smtClean="0">
                <a:solidFill>
                  <a:srgbClr val="118C3B"/>
                </a:solidFill>
                <a:latin typeface="微软雅黑" panose="020B0503020204020204" pitchFamily="34" charset="-122"/>
                <a:ea typeface="微软雅黑" panose="020B0503020204020204" pitchFamily="34" charset="-122"/>
              </a:endParaRPr>
            </a:p>
          </p:txBody>
        </p:sp>
      </p:grpSp>
      <p:sp>
        <p:nvSpPr>
          <p:cNvPr id="128" name="矩形 127"/>
          <p:cNvSpPr/>
          <p:nvPr>
            <p:custDataLst>
              <p:tags r:id="rId6"/>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7"/>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8" name="图片 17"/>
          <p:cNvPicPr>
            <a:picLocks noChangeAspect="1"/>
          </p:cNvPicPr>
          <p:nvPr>
            <p:custDataLst>
              <p:tags r:id="rId8"/>
            </p:custDataLst>
          </p:nvPr>
        </p:nvPicPr>
        <p:blipFill>
          <a:blip r:embed="rId9"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214485" y="-161290"/>
            <a:ext cx="3180715" cy="1936750"/>
          </a:xfrm>
          <a:prstGeom prst="rect">
            <a:avLst/>
          </a:prstGeom>
        </p:spPr>
      </p:pic>
      <p:pic>
        <p:nvPicPr>
          <p:cNvPr id="2" name="图片 1"/>
          <p:cNvPicPr>
            <a:picLocks noChangeAspect="1"/>
          </p:cNvPicPr>
          <p:nvPr>
            <p:custDataLst>
              <p:tags r:id="rId10"/>
            </p:custDataLst>
          </p:nvPr>
        </p:nvPicPr>
        <p:blipFill>
          <a:blip r:embed="rId9"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3" name="图片 2" descr="丙烷实验">
            <a:hlinkClick r:id="rId11" action="ppaction://hlinksldjump"/>
          </p:cNvPr>
          <p:cNvPicPr>
            <a:picLocks noChangeAspect="1"/>
          </p:cNvPicPr>
          <p:nvPr>
            <p:custDataLst>
              <p:tags r:id="rId12"/>
            </p:custDataLst>
          </p:nvPr>
        </p:nvPicPr>
        <p:blipFill>
          <a:blip r:embed="rId13"/>
          <a:srcRect l="22481" t="7566" r="21593" b="3641"/>
          <a:stretch>
            <a:fillRect/>
          </a:stretch>
        </p:blipFill>
        <p:spPr>
          <a:xfrm>
            <a:off x="7529216" y="2085340"/>
            <a:ext cx="3201033" cy="3813031"/>
          </a:xfrm>
          <a:prstGeom prst="rect">
            <a:avLst/>
          </a:prstGeom>
        </p:spPr>
      </p:pic>
      <p:grpSp>
        <p:nvGrpSpPr>
          <p:cNvPr id="9" name="组合 8"/>
          <p:cNvGrpSpPr/>
          <p:nvPr/>
        </p:nvGrpSpPr>
        <p:grpSpPr>
          <a:xfrm>
            <a:off x="1122045" y="2395220"/>
            <a:ext cx="5857875" cy="3480670"/>
            <a:chOff x="591188" y="1640840"/>
            <a:chExt cx="5390515" cy="3006285"/>
          </a:xfrm>
        </p:grpSpPr>
        <p:grpSp>
          <p:nvGrpSpPr>
            <p:cNvPr id="4" name="组合 3"/>
            <p:cNvGrpSpPr/>
            <p:nvPr/>
          </p:nvGrpSpPr>
          <p:grpSpPr>
            <a:xfrm>
              <a:off x="591188" y="1640840"/>
              <a:ext cx="5390515" cy="3006285"/>
              <a:chOff x="523243" y="1755140"/>
              <a:chExt cx="5390515" cy="3006285"/>
            </a:xfrm>
          </p:grpSpPr>
          <p:pic>
            <p:nvPicPr>
              <p:cNvPr id="7" name="图片 6"/>
              <p:cNvPicPr>
                <a:picLocks noChangeAspect="1"/>
              </p:cNvPicPr>
              <p:nvPr>
                <p:custDataLst>
                  <p:tags r:id="rId14"/>
                </p:custDataLst>
              </p:nvPr>
            </p:nvPicPr>
            <p:blipFill rotWithShape="1">
              <a:blip r:embed="rId15" cstate="print">
                <a:extLst>
                  <a:ext uri="{28A0092B-C50C-407E-A947-70E740481C1C}">
                    <a14:useLocalDpi xmlns:a14="http://schemas.microsoft.com/office/drawing/2010/main" val="0"/>
                  </a:ext>
                </a:extLst>
              </a:blip>
              <a:srcRect t="24557" b="7766"/>
              <a:stretch>
                <a:fillRect/>
              </a:stretch>
            </p:blipFill>
            <p:spPr>
              <a:xfrm>
                <a:off x="523243" y="1755140"/>
                <a:ext cx="5253424" cy="2666599"/>
              </a:xfrm>
              <a:prstGeom prst="rect">
                <a:avLst/>
              </a:prstGeom>
            </p:spPr>
          </p:pic>
          <p:sp>
            <p:nvSpPr>
              <p:cNvPr id="19" name="文本框 18"/>
              <p:cNvSpPr txBox="1"/>
              <p:nvPr>
                <p:custDataLst>
                  <p:tags r:id="rId16"/>
                </p:custDataLst>
              </p:nvPr>
            </p:nvSpPr>
            <p:spPr>
              <a:xfrm>
                <a:off x="615953" y="4090035"/>
                <a:ext cx="2009775" cy="344430"/>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静电感应起电机</a:t>
                </a:r>
                <a:endParaRPr lang="zh-CN" altLang="en-US" sz="2000" b="1" dirty="0">
                  <a:latin typeface="微软雅黑" panose="020B0503020204020204" pitchFamily="34" charset="-122"/>
                  <a:ea typeface="微软雅黑" panose="020B0503020204020204" pitchFamily="34" charset="-122"/>
                </a:endParaRPr>
              </a:p>
            </p:txBody>
          </p:sp>
          <p:sp>
            <p:nvSpPr>
              <p:cNvPr id="22" name="文本框 21"/>
              <p:cNvSpPr txBox="1"/>
              <p:nvPr>
                <p:custDataLst>
                  <p:tags r:id="rId17"/>
                </p:custDataLst>
              </p:nvPr>
            </p:nvSpPr>
            <p:spPr>
              <a:xfrm>
                <a:off x="3794763" y="3945890"/>
                <a:ext cx="694055" cy="344430"/>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铜片</a:t>
                </a:r>
                <a:endParaRPr lang="zh-CN" altLang="en-US" sz="2000" b="1" dirty="0">
                  <a:latin typeface="微软雅黑" panose="020B0503020204020204" pitchFamily="34" charset="-122"/>
                  <a:ea typeface="微软雅黑" panose="020B0503020204020204" pitchFamily="34" charset="-122"/>
                </a:endParaRPr>
              </a:p>
            </p:txBody>
          </p:sp>
          <p:sp>
            <p:nvSpPr>
              <p:cNvPr id="24" name="文本框 23"/>
              <p:cNvSpPr txBox="1"/>
              <p:nvPr>
                <p:custDataLst>
                  <p:tags r:id="rId18"/>
                </p:custDataLst>
              </p:nvPr>
            </p:nvSpPr>
            <p:spPr>
              <a:xfrm>
                <a:off x="3347723" y="2113280"/>
                <a:ext cx="1002030" cy="344430"/>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粗铁丝</a:t>
                </a:r>
                <a:endParaRPr lang="zh-CN" altLang="en-US" sz="2000" b="1" dirty="0">
                  <a:latin typeface="微软雅黑" panose="020B0503020204020204" pitchFamily="34" charset="-122"/>
                  <a:ea typeface="微软雅黑" panose="020B0503020204020204" pitchFamily="34" charset="-122"/>
                </a:endParaRPr>
              </a:p>
            </p:txBody>
          </p:sp>
          <p:sp>
            <p:nvSpPr>
              <p:cNvPr id="27" name="文本框 26"/>
              <p:cNvSpPr txBox="1"/>
              <p:nvPr>
                <p:custDataLst>
                  <p:tags r:id="rId19"/>
                </p:custDataLst>
              </p:nvPr>
            </p:nvSpPr>
            <p:spPr>
              <a:xfrm>
                <a:off x="4695828" y="4150995"/>
                <a:ext cx="1217930" cy="610430"/>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负氧离子检测仪</a:t>
                </a:r>
                <a:endParaRPr lang="zh-CN" altLang="en-US" sz="2000" b="1" dirty="0">
                  <a:latin typeface="微软雅黑" panose="020B0503020204020204" pitchFamily="34" charset="-122"/>
                  <a:ea typeface="微软雅黑" panose="020B0503020204020204" pitchFamily="34" charset="-122"/>
                </a:endParaRPr>
              </a:p>
            </p:txBody>
          </p:sp>
        </p:grpSp>
        <p:sp>
          <p:nvSpPr>
            <p:cNvPr id="20" name="文本框 19"/>
            <p:cNvSpPr txBox="1"/>
            <p:nvPr>
              <p:custDataLst>
                <p:tags r:id="rId20"/>
              </p:custDataLst>
            </p:nvPr>
          </p:nvSpPr>
          <p:spPr>
            <a:xfrm>
              <a:off x="2840993" y="3463290"/>
              <a:ext cx="704850" cy="344430"/>
            </a:xfrm>
            <a:prstGeom prst="rect">
              <a:avLst/>
            </a:prstGeom>
            <a:solidFill>
              <a:schemeClr val="bg1"/>
            </a:solidFill>
          </p:spPr>
          <p:txBody>
            <a:bodyPr wrap="square" rtlCol="0">
              <a:spAutoFit/>
            </a:bodyPr>
            <a:p>
              <a:r>
                <a:rPr lang="zh-CN" altLang="en-US" sz="2000" b="1">
                  <a:latin typeface="微软雅黑" panose="020B0503020204020204" pitchFamily="34" charset="-122"/>
                  <a:ea typeface="微软雅黑" panose="020B0503020204020204" pitchFamily="34" charset="-122"/>
                </a:rPr>
                <a:t>空气</a:t>
              </a:r>
              <a:endParaRPr lang="zh-CN" altLang="en-US" sz="2000" b="1">
                <a:latin typeface="微软雅黑" panose="020B0503020204020204" pitchFamily="34" charset="-122"/>
                <a:ea typeface="微软雅黑" panose="020B0503020204020204" pitchFamily="34" charset="-122"/>
              </a:endParaRPr>
            </a:p>
          </p:txBody>
        </p:sp>
      </p:grpSp>
      <p:sp>
        <p:nvSpPr>
          <p:cNvPr id="10" name="文本框 9"/>
          <p:cNvSpPr txBox="1"/>
          <p:nvPr>
            <p:custDataLst>
              <p:tags r:id="rId21"/>
            </p:custDataLst>
          </p:nvPr>
        </p:nvSpPr>
        <p:spPr>
          <a:xfrm>
            <a:off x="8634732" y="2237740"/>
            <a:ext cx="1473200" cy="398780"/>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澄清石灰水</a:t>
            </a:r>
            <a:endParaRPr lang="zh-CN" altLang="en-US" sz="2000" b="1" dirty="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细节</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14" name="图片 13"/>
          <p:cNvPicPr>
            <a:picLocks noChangeAspect="1"/>
          </p:cNvPicPr>
          <p:nvPr>
            <p:custDataLst>
              <p:tags r:id="rId11"/>
            </p:custDataLst>
          </p:nvPr>
        </p:nvPicPr>
        <p:blipFill>
          <a:blip r:embed="rId12"/>
          <a:stretch>
            <a:fillRect/>
          </a:stretch>
        </p:blipFill>
        <p:spPr>
          <a:xfrm>
            <a:off x="760095" y="1135380"/>
            <a:ext cx="3329305" cy="5145405"/>
          </a:xfrm>
          <a:prstGeom prst="rect">
            <a:avLst/>
          </a:prstGeom>
        </p:spPr>
      </p:pic>
      <p:pic>
        <p:nvPicPr>
          <p:cNvPr id="3" name="图片 2"/>
          <p:cNvPicPr>
            <a:picLocks noChangeAspect="1"/>
          </p:cNvPicPr>
          <p:nvPr>
            <p:custDataLst>
              <p:tags r:id="rId13"/>
            </p:custDataLst>
          </p:nvPr>
        </p:nvPicPr>
        <p:blipFill>
          <a:blip r:embed="rId14"/>
          <a:stretch>
            <a:fillRect/>
          </a:stretch>
        </p:blipFill>
        <p:spPr>
          <a:xfrm>
            <a:off x="4931410" y="1285875"/>
            <a:ext cx="3429635" cy="1902460"/>
          </a:xfrm>
          <a:prstGeom prst="rect">
            <a:avLst/>
          </a:prstGeom>
        </p:spPr>
      </p:pic>
      <p:pic>
        <p:nvPicPr>
          <p:cNvPr id="4" name="图片 3"/>
          <p:cNvPicPr>
            <a:picLocks noChangeAspect="1"/>
          </p:cNvPicPr>
          <p:nvPr>
            <p:custDataLst>
              <p:tags r:id="rId15"/>
            </p:custDataLst>
          </p:nvPr>
        </p:nvPicPr>
        <p:blipFill>
          <a:blip r:embed="rId16"/>
          <a:stretch>
            <a:fillRect/>
          </a:stretch>
        </p:blipFill>
        <p:spPr>
          <a:xfrm>
            <a:off x="8415655" y="3017520"/>
            <a:ext cx="3543300" cy="1889760"/>
          </a:xfrm>
          <a:prstGeom prst="rect">
            <a:avLst/>
          </a:prstGeom>
        </p:spPr>
      </p:pic>
      <p:pic>
        <p:nvPicPr>
          <p:cNvPr id="5" name="图片 4"/>
          <p:cNvPicPr>
            <a:picLocks noChangeAspect="1"/>
          </p:cNvPicPr>
          <p:nvPr>
            <p:custDataLst>
              <p:tags r:id="rId17"/>
            </p:custDataLst>
          </p:nvPr>
        </p:nvPicPr>
        <p:blipFill>
          <a:blip r:embed="rId18"/>
          <a:stretch>
            <a:fillRect/>
          </a:stretch>
        </p:blipFill>
        <p:spPr>
          <a:xfrm>
            <a:off x="4931410" y="4740910"/>
            <a:ext cx="3479800" cy="191706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par>
                                <p:cTn id="13" presetID="3" presetClass="entr" presetSubtype="1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linds(horizontal)">
                                      <p:cBhvr>
                                        <p:cTn id="15" dur="500"/>
                                        <p:tgtEl>
                                          <p:spTgt spid="4"/>
                                        </p:tgtEl>
                                      </p:cBhvr>
                                    </p:animEffect>
                                  </p:childTnLst>
                                </p:cTn>
                              </p:par>
                              <p:par>
                                <p:cTn id="16" presetID="3" presetClass="entr" presetSubtype="1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linds(horizont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细节</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6" name="图片 5"/>
          <p:cNvPicPr>
            <a:picLocks noChangeAspect="1"/>
          </p:cNvPicPr>
          <p:nvPr/>
        </p:nvPicPr>
        <p:blipFill>
          <a:blip r:embed="rId11"/>
          <a:stretch>
            <a:fillRect/>
          </a:stretch>
        </p:blipFill>
        <p:spPr>
          <a:xfrm>
            <a:off x="3799840" y="3851275"/>
            <a:ext cx="4281805" cy="2322830"/>
          </a:xfrm>
          <a:prstGeom prst="rect">
            <a:avLst/>
          </a:prstGeom>
        </p:spPr>
      </p:pic>
      <p:pic>
        <p:nvPicPr>
          <p:cNvPr id="7" name="图片 6"/>
          <p:cNvPicPr>
            <a:picLocks noChangeAspect="1"/>
          </p:cNvPicPr>
          <p:nvPr/>
        </p:nvPicPr>
        <p:blipFill>
          <a:blip r:embed="rId12"/>
          <a:stretch>
            <a:fillRect/>
          </a:stretch>
        </p:blipFill>
        <p:spPr>
          <a:xfrm>
            <a:off x="766445" y="1189355"/>
            <a:ext cx="2879090" cy="4984750"/>
          </a:xfrm>
          <a:prstGeom prst="rect">
            <a:avLst/>
          </a:prstGeom>
        </p:spPr>
      </p:pic>
      <p:pic>
        <p:nvPicPr>
          <p:cNvPr id="8" name="图片 7"/>
          <p:cNvPicPr>
            <a:picLocks noChangeAspect="1"/>
          </p:cNvPicPr>
          <p:nvPr/>
        </p:nvPicPr>
        <p:blipFill>
          <a:blip r:embed="rId13"/>
          <a:srcRect b="46740"/>
          <a:stretch>
            <a:fillRect/>
          </a:stretch>
        </p:blipFill>
        <p:spPr>
          <a:xfrm>
            <a:off x="4349750" y="1189355"/>
            <a:ext cx="3181985" cy="2520950"/>
          </a:xfrm>
          <a:prstGeom prst="rect">
            <a:avLst/>
          </a:prstGeom>
        </p:spPr>
      </p:pic>
      <p:pic>
        <p:nvPicPr>
          <p:cNvPr id="9" name="图片 8"/>
          <p:cNvPicPr>
            <a:picLocks noChangeAspect="1"/>
          </p:cNvPicPr>
          <p:nvPr/>
        </p:nvPicPr>
        <p:blipFill>
          <a:blip r:embed="rId14"/>
          <a:stretch>
            <a:fillRect/>
          </a:stretch>
        </p:blipFill>
        <p:spPr>
          <a:xfrm>
            <a:off x="8235950" y="1189355"/>
            <a:ext cx="3202305" cy="502793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板书</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3" name="图片 2" descr="板书"/>
          <p:cNvPicPr>
            <a:picLocks noChangeAspect="1"/>
          </p:cNvPicPr>
          <p:nvPr/>
        </p:nvPicPr>
        <p:blipFill>
          <a:blip r:embed="rId11"/>
          <a:stretch>
            <a:fillRect/>
          </a:stretch>
        </p:blipFill>
        <p:spPr>
          <a:xfrm>
            <a:off x="3051810" y="1958340"/>
            <a:ext cx="6522720" cy="4441190"/>
          </a:xfrm>
          <a:prstGeom prst="rect">
            <a:avLst/>
          </a:prstGeom>
          <a:ln>
            <a:solidFill>
              <a:srgbClr val="118C3B"/>
            </a:solidFill>
          </a:ln>
        </p:spPr>
      </p:pic>
      <p:sp>
        <p:nvSpPr>
          <p:cNvPr id="5" name="文本框 4"/>
          <p:cNvSpPr txBox="1"/>
          <p:nvPr/>
        </p:nvSpPr>
        <p:spPr>
          <a:xfrm>
            <a:off x="561340" y="1109980"/>
            <a:ext cx="7202170" cy="583565"/>
          </a:xfrm>
          <a:prstGeom prst="rect">
            <a:avLst/>
          </a:prstGeom>
          <a:noFill/>
        </p:spPr>
        <p:txBody>
          <a:bodyPr wrap="square" rtlCol="0">
            <a:spAutoFit/>
          </a:bodyPr>
          <a:p>
            <a:pPr fontAlgn="auto">
              <a:spcBef>
                <a:spcPts val="600"/>
              </a:spcBef>
              <a:spcAft>
                <a:spcPts val="600"/>
              </a:spcAft>
            </a:pPr>
            <a:r>
              <a:rPr lang="zh-CN" altLang="en-US" sz="3200" b="1" noProof="1">
                <a:solidFill>
                  <a:srgbClr val="CC1604"/>
                </a:solidFill>
                <a:latin typeface="微软雅黑" panose="020B0503020204020204" pitchFamily="34" charset="-122"/>
                <a:ea typeface="微软雅黑" panose="020B0503020204020204" pitchFamily="34" charset="-122"/>
                <a:cs typeface="+mn-cs"/>
              </a:rPr>
              <a:t>立意与情感、布局与生成、文字与色彩</a:t>
            </a:r>
            <a:endParaRPr lang="zh-CN" altLang="en-US" sz="3200" b="1" noProof="1">
              <a:solidFill>
                <a:srgbClr val="CC1604"/>
              </a:solidFill>
              <a:latin typeface="微软雅黑" panose="020B0503020204020204" pitchFamily="34" charset="-122"/>
              <a:ea typeface="微软雅黑" panose="020B0503020204020204" pitchFamily="34" charset="-122"/>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总结</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99329" name="文本框 3"/>
          <p:cNvSpPr txBox="1"/>
          <p:nvPr>
            <p:custDataLst>
              <p:tags r:id="rId11"/>
            </p:custDataLst>
          </p:nvPr>
        </p:nvSpPr>
        <p:spPr>
          <a:xfrm>
            <a:off x="1023461" y="5407343"/>
            <a:ext cx="3434080" cy="583565"/>
          </a:xfrm>
          <a:prstGeom prst="rect">
            <a:avLst/>
          </a:prstGeom>
          <a:noFill/>
          <a:ln w="9525">
            <a:noFill/>
          </a:ln>
        </p:spPr>
        <p:txBody>
          <a:bodyPr wrap="none" anchor="t" anchorCtr="0">
            <a:spAutoFit/>
          </a:bodyPr>
          <a:p>
            <a:pPr algn="ct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化</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说重阳》</a:t>
            </a:r>
            <a:endPar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endParaRPr>
          </a:p>
        </p:txBody>
      </p:sp>
      <p:sp>
        <p:nvSpPr>
          <p:cNvPr id="100" name="文本框 99"/>
          <p:cNvSpPr txBox="1"/>
          <p:nvPr/>
        </p:nvSpPr>
        <p:spPr>
          <a:xfrm>
            <a:off x="5372735" y="1339215"/>
            <a:ext cx="6500495" cy="5077460"/>
          </a:xfrm>
          <a:prstGeom prst="rect">
            <a:avLst/>
          </a:prstGeom>
          <a:noFill/>
          <a:ln w="9525">
            <a:noFill/>
          </a:ln>
        </p:spPr>
        <p:txBody>
          <a:bodyPr wrap="square">
            <a:spAutoFit/>
          </a:bodyPr>
          <a:p>
            <a:pPr indent="0" fontAlgn="auto">
              <a:lnSpc>
                <a:spcPct val="150000"/>
              </a:lnSpc>
            </a:pP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       </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本节课，我们从化学的角度认识了重阳节的孝、寿、雅、礼文化，从</a:t>
            </a:r>
            <a:r>
              <a:rPr lang="zh-CN" sz="24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rPr>
              <a:t>民俗生活</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走向</a:t>
            </a:r>
            <a:r>
              <a:rPr lang="zh-CN" sz="24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rPr>
              <a:t>化学知识</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，回顾了有关物质构成的奥秘的相关内容，并在解决问题的过程中用到了学习化学的一些思路与方法。</a:t>
            </a:r>
            <a:endPar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a:p>
            <a:pPr indent="0" fontAlgn="auto">
              <a:lnSpc>
                <a:spcPct val="150000"/>
              </a:lnSpc>
            </a:pPr>
            <a:r>
              <a:rPr lang="en-US" alt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       </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重阳节的形成、发展和演变过程，正是我们中华</a:t>
            </a:r>
            <a:r>
              <a:rPr lang="zh-CN" sz="24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rPr>
              <a:t>民族文化凝聚积淀</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的过程。作为新时代的中学生，我们要</a:t>
            </a:r>
            <a:r>
              <a:rPr lang="zh-CN" sz="24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rPr>
              <a:t>学好用好化学，坚定文化自信，铸就文化辉煌</a:t>
            </a:r>
            <a:r>
              <a:rPr lang="zh-CN"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a:t>
            </a:r>
            <a:endParaRPr lang="zh-CN" altLang="en-US" sz="24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4" name="图片 3"/>
          <p:cNvPicPr>
            <a:picLocks noChangeAspect="1"/>
          </p:cNvPicPr>
          <p:nvPr/>
        </p:nvPicPr>
        <p:blipFill>
          <a:blip r:embed="rId12"/>
          <a:stretch>
            <a:fillRect/>
          </a:stretch>
        </p:blipFill>
        <p:spPr>
          <a:xfrm>
            <a:off x="478155" y="2117090"/>
            <a:ext cx="4700270" cy="30245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00">
                                            <p:txEl>
                                              <p:pRg st="1" end="1"/>
                                            </p:txEl>
                                          </p:spTgt>
                                        </p:tgtEl>
                                        <p:attrNameLst>
                                          <p:attrName>style.visibility</p:attrName>
                                        </p:attrNameLst>
                                      </p:cBhvr>
                                      <p:to>
                                        <p:strVal val="visible"/>
                                      </p:to>
                                    </p:set>
                                    <p:animEffect transition="in" filter="blinds(horizontal)">
                                      <p:cBhvr>
                                        <p:cTn id="12" dur="500"/>
                                        <p:tgtEl>
                                          <p:spTgt spid="10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技术</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99329" name="文本框 3"/>
          <p:cNvSpPr txBox="1"/>
          <p:nvPr>
            <p:custDataLst>
              <p:tags r:id="rId11"/>
            </p:custDataLst>
          </p:nvPr>
        </p:nvSpPr>
        <p:spPr>
          <a:xfrm>
            <a:off x="4000659" y="5881053"/>
            <a:ext cx="4152265" cy="583565"/>
          </a:xfrm>
          <a:prstGeom prst="rect">
            <a:avLst/>
          </a:prstGeom>
          <a:noFill/>
          <a:ln w="9525">
            <a:noFill/>
          </a:ln>
        </p:spPr>
        <p:txBody>
          <a:bodyPr wrap="none" anchor="t" anchorCtr="0">
            <a:spAutoFit/>
          </a:bodyPr>
          <a:p>
            <a:pPr algn="ct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2017</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年省评优课</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 </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周洁</a:t>
            </a:r>
            <a:endPar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endParaRPr>
          </a:p>
        </p:txBody>
      </p:sp>
      <p:sp>
        <p:nvSpPr>
          <p:cNvPr id="15" name="文本框 14"/>
          <p:cNvSpPr txBox="1"/>
          <p:nvPr>
            <p:custDataLst>
              <p:tags r:id="rId12"/>
            </p:custDataLst>
          </p:nvPr>
        </p:nvSpPr>
        <p:spPr>
          <a:xfrm>
            <a:off x="624840" y="1564640"/>
            <a:ext cx="2851150" cy="4010660"/>
          </a:xfrm>
          <a:prstGeom prst="rect">
            <a:avLst/>
          </a:prstGeom>
          <a:noFill/>
        </p:spPr>
        <p:txBody>
          <a:bodyPr wrap="square" rtlCol="0" anchor="t">
            <a:noAutofit/>
          </a:bodyPr>
          <a:p>
            <a:pPr algn="ct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3200" b="1">
                <a:solidFill>
                  <a:srgbClr val="CC1604"/>
                </a:solidFill>
                <a:latin typeface="微软雅黑" panose="020B0503020204020204" pitchFamily="34" charset="-122"/>
                <a:ea typeface="微软雅黑" panose="020B0503020204020204" pitchFamily="34" charset="-122"/>
                <a:cs typeface="微软雅黑" panose="020B0503020204020204" pitchFamily="34" charset="-122"/>
                <a:sym typeface="+mn-ea"/>
              </a:rPr>
              <a:t>SCiO</a:t>
            </a:r>
            <a:endPar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微型光谱仪，通过扫描食物将相关营养物质及其供能的数据通过蓝牙传输到你的手机</a:t>
            </a:r>
            <a:r>
              <a:rPr lang="en-US" altLang="zh-CN"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app</a:t>
            </a:r>
            <a:r>
              <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rPr>
              <a:t>上。</a:t>
            </a:r>
            <a:endParaRPr lang="zh-CN" altLang="en-US" sz="3200" b="1">
              <a:solidFill>
                <a:srgbClr val="118C3B"/>
              </a:solidFill>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11" name="图片 10" descr="0AC86773187BBFBEDA7B550FD799BFC0"/>
          <p:cNvPicPr>
            <a:picLocks noChangeAspect="1"/>
          </p:cNvPicPr>
          <p:nvPr>
            <p:custDataLst>
              <p:tags r:id="rId13"/>
            </p:custDataLst>
          </p:nvPr>
        </p:nvPicPr>
        <p:blipFill>
          <a:blip r:embed="rId14"/>
          <a:srcRect/>
          <a:stretch>
            <a:fillRect/>
          </a:stretch>
        </p:blipFill>
        <p:spPr>
          <a:xfrm>
            <a:off x="4227830" y="1414145"/>
            <a:ext cx="3327400" cy="4161155"/>
          </a:xfrm>
          <a:prstGeom prst="rect">
            <a:avLst/>
          </a:prstGeom>
        </p:spPr>
      </p:pic>
      <p:pic>
        <p:nvPicPr>
          <p:cNvPr id="4" name="图片 3" descr="IMG_4028"/>
          <p:cNvPicPr>
            <a:picLocks noChangeAspect="1"/>
          </p:cNvPicPr>
          <p:nvPr>
            <p:custDataLst>
              <p:tags r:id="rId15"/>
            </p:custDataLst>
          </p:nvPr>
        </p:nvPicPr>
        <p:blipFill>
          <a:blip r:embed="rId16"/>
          <a:stretch>
            <a:fillRect/>
          </a:stretch>
        </p:blipFill>
        <p:spPr>
          <a:xfrm>
            <a:off x="8307070" y="1383665"/>
            <a:ext cx="2972435" cy="419163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linds(horizont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技术</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99329" name="文本框 3"/>
          <p:cNvSpPr txBox="1"/>
          <p:nvPr>
            <p:custDataLst>
              <p:tags r:id="rId11"/>
            </p:custDataLst>
          </p:nvPr>
        </p:nvSpPr>
        <p:spPr>
          <a:xfrm>
            <a:off x="4257834" y="6087428"/>
            <a:ext cx="4152265" cy="583565"/>
          </a:xfrm>
          <a:prstGeom prst="rect">
            <a:avLst/>
          </a:prstGeom>
          <a:noFill/>
          <a:ln w="9525">
            <a:noFill/>
          </a:ln>
        </p:spPr>
        <p:txBody>
          <a:bodyPr wrap="none" anchor="t" anchorCtr="0">
            <a:spAutoFit/>
          </a:bodyPr>
          <a:p>
            <a:pPr algn="ct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2019</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年省评优课</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 </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陈玲</a:t>
            </a:r>
            <a:endPar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endParaRPr>
          </a:p>
        </p:txBody>
      </p:sp>
      <p:pic>
        <p:nvPicPr>
          <p:cNvPr id="5" name="图片 1" descr="新文档 2019-10-30 18.38.53"/>
          <p:cNvPicPr>
            <a:picLocks noChangeAspect="1"/>
          </p:cNvPicPr>
          <p:nvPr>
            <p:custDataLst>
              <p:tags r:id="rId12"/>
            </p:custDataLst>
          </p:nvPr>
        </p:nvPicPr>
        <p:blipFill>
          <a:blip r:embed="rId13"/>
          <a:stretch>
            <a:fillRect/>
          </a:stretch>
        </p:blipFill>
        <p:spPr>
          <a:xfrm>
            <a:off x="2248535" y="1355725"/>
            <a:ext cx="8170545" cy="4480560"/>
          </a:xfrm>
          <a:prstGeom prst="rect">
            <a:avLst/>
          </a:prstGeom>
          <a:noFill/>
          <a:ln w="9525">
            <a:noFill/>
          </a:ln>
        </p:spPr>
      </p:pic>
      <p:sp>
        <p:nvSpPr>
          <p:cNvPr id="7" name="文本框 5"/>
          <p:cNvSpPr txBox="1"/>
          <p:nvPr>
            <p:custDataLst>
              <p:tags r:id="rId14"/>
            </p:custDataLst>
          </p:nvPr>
        </p:nvSpPr>
        <p:spPr>
          <a:xfrm>
            <a:off x="5091430" y="2564765"/>
            <a:ext cx="1256030" cy="689610"/>
          </a:xfrm>
          <a:prstGeom prst="rect">
            <a:avLst/>
          </a:prstGeom>
          <a:noFill/>
          <a:ln w="9525">
            <a:noFill/>
          </a:ln>
        </p:spPr>
        <p:txBody>
          <a:bodyPr wrap="square" anchor="t">
            <a:noAutofit/>
          </a:bodyPr>
          <a:p>
            <a:r>
              <a:rPr lang="en-US" altLang="zh-CN" sz="2400" b="1">
                <a:solidFill>
                  <a:srgbClr val="118C3B"/>
                </a:solidFill>
                <a:latin typeface="Calibri" panose="020F0502020204030204" charset="0"/>
                <a:ea typeface="微软雅黑" panose="020B0503020204020204" pitchFamily="34" charset="-122"/>
              </a:rPr>
              <a:t>  </a:t>
            </a:r>
            <a:r>
              <a:rPr lang="zh-CN" altLang="en-US" sz="2400" b="1">
                <a:solidFill>
                  <a:srgbClr val="118C3B"/>
                </a:solidFill>
                <a:latin typeface="Calibri" panose="020F0502020204030204" charset="0"/>
                <a:ea typeface="微软雅黑" panose="020B0503020204020204" pitchFamily="34" charset="-122"/>
              </a:rPr>
              <a:t>数据</a:t>
            </a:r>
            <a:endParaRPr lang="zh-CN" altLang="en-US" sz="2400" b="1">
              <a:solidFill>
                <a:srgbClr val="118C3B"/>
              </a:solidFill>
              <a:latin typeface="Calibri" panose="020F0502020204030204" charset="0"/>
              <a:ea typeface="微软雅黑" panose="020B0503020204020204" pitchFamily="34" charset="-122"/>
            </a:endParaRPr>
          </a:p>
          <a:p>
            <a:r>
              <a:rPr lang="zh-CN" altLang="en-US" sz="2400" b="1">
                <a:solidFill>
                  <a:srgbClr val="118C3B"/>
                </a:solidFill>
                <a:latin typeface="Calibri" panose="020F0502020204030204" charset="0"/>
                <a:ea typeface="微软雅黑" panose="020B0503020204020204" pitchFamily="34" charset="-122"/>
              </a:rPr>
              <a:t>采集器</a:t>
            </a:r>
            <a:endParaRPr lang="zh-CN" altLang="en-US" sz="2400" b="1">
              <a:solidFill>
                <a:srgbClr val="118C3B"/>
              </a:solidFill>
              <a:latin typeface="Calibri" panose="020F0502020204030204" charset="0"/>
              <a:ea typeface="微软雅黑" panose="020B0503020204020204" pitchFamily="34" charset="-122"/>
            </a:endParaRPr>
          </a:p>
        </p:txBody>
      </p:sp>
      <p:sp>
        <p:nvSpPr>
          <p:cNvPr id="15" name="文本框 5"/>
          <p:cNvSpPr txBox="1"/>
          <p:nvPr>
            <p:custDataLst>
              <p:tags r:id="rId15"/>
            </p:custDataLst>
          </p:nvPr>
        </p:nvSpPr>
        <p:spPr>
          <a:xfrm>
            <a:off x="2691130" y="2091690"/>
            <a:ext cx="1487805" cy="689610"/>
          </a:xfrm>
          <a:prstGeom prst="rect">
            <a:avLst/>
          </a:prstGeom>
          <a:noFill/>
          <a:ln w="9525">
            <a:noFill/>
          </a:ln>
        </p:spPr>
        <p:txBody>
          <a:bodyPr wrap="square" anchor="t">
            <a:noAutofit/>
          </a:bodyPr>
          <a:p>
            <a:r>
              <a:rPr lang="zh-CN" altLang="en-US" sz="2400" b="1">
                <a:solidFill>
                  <a:srgbClr val="118C3B"/>
                </a:solidFill>
                <a:latin typeface="Calibri" panose="020F0502020204030204" charset="0"/>
                <a:ea typeface="微软雅黑" panose="020B0503020204020204" pitchFamily="34" charset="-122"/>
              </a:rPr>
              <a:t>氯离子</a:t>
            </a:r>
            <a:endParaRPr lang="zh-CN" altLang="en-US" sz="2400" b="1">
              <a:solidFill>
                <a:srgbClr val="118C3B"/>
              </a:solidFill>
              <a:latin typeface="Calibri" panose="020F0502020204030204" charset="0"/>
              <a:ea typeface="微软雅黑" panose="020B0503020204020204" pitchFamily="34" charset="-122"/>
            </a:endParaRPr>
          </a:p>
          <a:p>
            <a:r>
              <a:rPr lang="zh-CN" altLang="en-US" sz="2400" b="1">
                <a:solidFill>
                  <a:srgbClr val="118C3B"/>
                </a:solidFill>
                <a:latin typeface="Calibri" panose="020F0502020204030204" charset="0"/>
                <a:ea typeface="微软雅黑" panose="020B0503020204020204" pitchFamily="34" charset="-122"/>
              </a:rPr>
              <a:t>传感器</a:t>
            </a:r>
            <a:endParaRPr lang="zh-CN" altLang="en-US" sz="2400" b="1">
              <a:solidFill>
                <a:srgbClr val="118C3B"/>
              </a:solidFill>
              <a:latin typeface="Calibri" panose="020F0502020204030204" charset="0"/>
              <a:ea typeface="微软雅黑" panose="020B0503020204020204" pitchFamily="34" charset="-122"/>
            </a:endParaRPr>
          </a:p>
        </p:txBody>
      </p:sp>
      <p:sp>
        <p:nvSpPr>
          <p:cNvPr id="30" name="文本框 5"/>
          <p:cNvSpPr txBox="1"/>
          <p:nvPr>
            <p:custDataLst>
              <p:tags r:id="rId16"/>
            </p:custDataLst>
          </p:nvPr>
        </p:nvSpPr>
        <p:spPr>
          <a:xfrm>
            <a:off x="8032115" y="2398395"/>
            <a:ext cx="1141730" cy="382905"/>
          </a:xfrm>
          <a:prstGeom prst="rect">
            <a:avLst/>
          </a:prstGeom>
          <a:noFill/>
          <a:ln w="9525">
            <a:noFill/>
          </a:ln>
        </p:spPr>
        <p:txBody>
          <a:bodyPr wrap="square" anchor="t">
            <a:noAutofit/>
          </a:bodyPr>
          <a:p>
            <a:r>
              <a:rPr lang="en-US" altLang="zh-CN" sz="2400" b="1">
                <a:solidFill>
                  <a:srgbClr val="118C3B"/>
                </a:solidFill>
                <a:latin typeface="Calibri" panose="020F0502020204030204" charset="0"/>
                <a:ea typeface="微软雅黑" panose="020B0503020204020204" pitchFamily="34" charset="-122"/>
              </a:rPr>
              <a:t> </a:t>
            </a:r>
            <a:r>
              <a:rPr lang="zh-CN" altLang="en-US" sz="2400" b="1">
                <a:solidFill>
                  <a:srgbClr val="118C3B"/>
                </a:solidFill>
                <a:latin typeface="Calibri" panose="020F0502020204030204" charset="0"/>
                <a:ea typeface="微软雅黑" panose="020B0503020204020204" pitchFamily="34" charset="-122"/>
              </a:rPr>
              <a:t>电脑</a:t>
            </a:r>
            <a:endParaRPr lang="zh-CN" altLang="en-US" sz="2400" b="1">
              <a:solidFill>
                <a:srgbClr val="118C3B"/>
              </a:solidFill>
              <a:latin typeface="Calibri" panose="020F0502020204030204" charset="0"/>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fade">
                                      <p:cBhvr>
                                        <p:cTn id="10" dur="500"/>
                                        <p:tgtEl>
                                          <p:spTgt spid="3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0" grpId="0"/>
      <p:bldP spid="1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技术</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pic>
        <p:nvPicPr>
          <p:cNvPr id="11" name="Picture 18"/>
          <p:cNvPicPr>
            <a:picLocks noChangeAspect="1" noChangeArrowheads="1"/>
          </p:cNvPicPr>
          <p:nvPr>
            <p:custDataLst>
              <p:tags r:id="rId11"/>
            </p:custDataLst>
          </p:nvPr>
        </p:nvPicPr>
        <p:blipFill>
          <a:blip r:embed="rId12">
            <a:extLst>
              <a:ext uri="{28A0092B-C50C-407E-A947-70E740481C1C}">
                <a14:useLocalDpi xmlns:a14="http://schemas.microsoft.com/office/drawing/2010/main" val="0"/>
              </a:ext>
            </a:extLst>
          </a:blip>
          <a:srcRect/>
          <a:stretch>
            <a:fillRect/>
          </a:stretch>
        </p:blipFill>
        <p:spPr bwMode="auto">
          <a:xfrm>
            <a:off x="5938915" y="2925444"/>
            <a:ext cx="1094402" cy="286702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9"/>
          <p:cNvPicPr>
            <a:picLocks noChangeAspect="1" noChangeArrowheads="1"/>
          </p:cNvPicPr>
          <p:nvPr>
            <p:custDataLst>
              <p:tags r:id="rId13"/>
            </p:custDataLst>
          </p:nvPr>
        </p:nvPicPr>
        <p:blipFill>
          <a:blip r:embed="rId14">
            <a:extLst>
              <a:ext uri="{28A0092B-C50C-407E-A947-70E740481C1C}">
                <a14:useLocalDpi xmlns:a14="http://schemas.microsoft.com/office/drawing/2010/main" val="0"/>
              </a:ext>
            </a:extLst>
          </a:blip>
          <a:srcRect/>
          <a:stretch>
            <a:fillRect/>
          </a:stretch>
        </p:blipFill>
        <p:spPr bwMode="auto">
          <a:xfrm>
            <a:off x="6475764" y="1225409"/>
            <a:ext cx="1351617" cy="195308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0"/>
          <p:cNvPicPr>
            <a:picLocks noChangeAspect="1" noChangeArrowheads="1"/>
          </p:cNvPicPr>
          <p:nvPr>
            <p:custDataLst>
              <p:tags r:id="rId15"/>
            </p:custDataLst>
          </p:nvPr>
        </p:nvPicPr>
        <p:blipFill>
          <a:blip r:embed="rId16">
            <a:extLst>
              <a:ext uri="{28A0092B-C50C-407E-A947-70E740481C1C}">
                <a14:useLocalDpi xmlns:a14="http://schemas.microsoft.com/office/drawing/2010/main" val="0"/>
              </a:ext>
            </a:extLst>
          </a:blip>
          <a:srcRect/>
          <a:stretch>
            <a:fillRect/>
          </a:stretch>
        </p:blipFill>
        <p:spPr bwMode="auto">
          <a:xfrm>
            <a:off x="4360271" y="1225409"/>
            <a:ext cx="2124066" cy="213827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2"/>
          <p:cNvPicPr>
            <a:picLocks noChangeAspect="1" noChangeArrowheads="1" noCrop="1"/>
          </p:cNvPicPr>
          <p:nvPr>
            <p:custDataLst>
              <p:tags r:id="rId17"/>
            </p:custDataLst>
          </p:nvPr>
        </p:nvPicPr>
        <p:blipFill>
          <a:blip r:embed="rId18"/>
          <a:srcRect/>
          <a:stretch>
            <a:fillRect/>
          </a:stretch>
        </p:blipFill>
        <p:spPr bwMode="auto">
          <a:xfrm>
            <a:off x="8697431" y="2294546"/>
            <a:ext cx="3104405" cy="3537743"/>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组合 14"/>
          <p:cNvGrpSpPr/>
          <p:nvPr/>
        </p:nvGrpSpPr>
        <p:grpSpPr>
          <a:xfrm>
            <a:off x="806975" y="2673985"/>
            <a:ext cx="2495550" cy="2628900"/>
            <a:chOff x="1254106" y="2034651"/>
            <a:chExt cx="2495550" cy="2628900"/>
          </a:xfrm>
        </p:grpSpPr>
        <p:pic>
          <p:nvPicPr>
            <p:cNvPr id="16" name="Picture 16"/>
            <p:cNvPicPr>
              <a:picLocks noChangeAspect="1" noChangeArrowheads="1"/>
            </p:cNvPicPr>
            <p:nvPr>
              <p:custDataLst>
                <p:tags r:id="rId19"/>
              </p:custDataLst>
            </p:nvPr>
          </p:nvPicPr>
          <p:blipFill>
            <a:blip r:embed="rId20">
              <a:extLst>
                <a:ext uri="{28A0092B-C50C-407E-A947-70E740481C1C}">
                  <a14:useLocalDpi xmlns:a14="http://schemas.microsoft.com/office/drawing/2010/main" val="0"/>
                </a:ext>
              </a:extLst>
            </a:blip>
            <a:srcRect/>
            <a:stretch>
              <a:fillRect/>
            </a:stretch>
          </p:blipFill>
          <p:spPr bwMode="auto">
            <a:xfrm>
              <a:off x="1254106" y="2034651"/>
              <a:ext cx="2495550" cy="2628900"/>
            </a:xfrm>
            <a:prstGeom prst="rect">
              <a:avLst/>
            </a:prstGeom>
            <a:noFill/>
            <a:extLst>
              <a:ext uri="{909E8E84-426E-40DD-AFC4-6F175D3DCCD1}">
                <a14:hiddenFill xmlns:a14="http://schemas.microsoft.com/office/drawing/2010/main">
                  <a:solidFill>
                    <a:srgbClr val="FFFFFF"/>
                  </a:solidFill>
                </a14:hiddenFill>
              </a:ext>
            </a:extLst>
          </p:spPr>
        </p:pic>
        <p:sp>
          <p:nvSpPr>
            <p:cNvPr id="17" name="文本框 16"/>
            <p:cNvSpPr txBox="1"/>
            <p:nvPr>
              <p:custDataLst>
                <p:tags r:id="rId21"/>
              </p:custDataLst>
            </p:nvPr>
          </p:nvSpPr>
          <p:spPr>
            <a:xfrm>
              <a:off x="2398664" y="3503982"/>
              <a:ext cx="573501" cy="369332"/>
            </a:xfrm>
            <a:prstGeom prst="rect">
              <a:avLst/>
            </a:prstGeom>
            <a:noFill/>
          </p:spPr>
          <p:txBody>
            <a:bodyPr wrap="square" rtlCol="0">
              <a:spAutoFit/>
            </a:bodyPr>
            <a:p>
              <a:r>
                <a:rPr lang="en-US" altLang="zh-CN" b="1" dirty="0">
                  <a:latin typeface="微软雅黑" panose="020B0503020204020204" pitchFamily="34" charset="-122"/>
                  <a:ea typeface="微软雅黑" panose="020B0503020204020204" pitchFamily="34" charset="-122"/>
                </a:rPr>
                <a:t>N</a:t>
              </a:r>
              <a:r>
                <a:rPr lang="en-US" altLang="zh-CN" b="1" baseline="-25000" dirty="0">
                  <a:latin typeface="微软雅黑" panose="020B0503020204020204" pitchFamily="34" charset="-122"/>
                  <a:ea typeface="微软雅黑" panose="020B0503020204020204" pitchFamily="34" charset="-122"/>
                </a:rPr>
                <a:t>2</a:t>
              </a:r>
              <a:endParaRPr lang="zh-CN" altLang="en-US" b="1" baseline="-25000" dirty="0">
                <a:latin typeface="微软雅黑" panose="020B0503020204020204" pitchFamily="34" charset="-122"/>
                <a:ea typeface="微软雅黑" panose="020B0503020204020204" pitchFamily="34" charset="-122"/>
              </a:endParaRPr>
            </a:p>
          </p:txBody>
        </p:sp>
      </p:grpSp>
      <p:cxnSp>
        <p:nvCxnSpPr>
          <p:cNvPr id="18" name="直接箭头连接符 17"/>
          <p:cNvCxnSpPr/>
          <p:nvPr>
            <p:custDataLst>
              <p:tags r:id="rId22"/>
            </p:custDataLst>
          </p:nvPr>
        </p:nvCxnSpPr>
        <p:spPr>
          <a:xfrm>
            <a:off x="2871423" y="4143316"/>
            <a:ext cx="2454322" cy="940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直接箭头连接符 18"/>
          <p:cNvCxnSpPr/>
          <p:nvPr>
            <p:custDataLst>
              <p:tags r:id="rId23"/>
            </p:custDataLst>
          </p:nvPr>
        </p:nvCxnSpPr>
        <p:spPr>
          <a:xfrm>
            <a:off x="6892492" y="4152724"/>
            <a:ext cx="2416472"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0" name="矩形 19"/>
          <p:cNvSpPr/>
          <p:nvPr>
            <p:custDataLst>
              <p:tags r:id="rId24"/>
            </p:custDataLst>
          </p:nvPr>
        </p:nvSpPr>
        <p:spPr>
          <a:xfrm>
            <a:off x="1793291" y="3715589"/>
            <a:ext cx="248556" cy="13714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25" name="图片 24"/>
          <p:cNvPicPr>
            <a:picLocks noChangeAspect="1"/>
          </p:cNvPicPr>
          <p:nvPr>
            <p:custDataLst>
              <p:tags r:id="rId25"/>
            </p:custDataLst>
          </p:nvPr>
        </p:nvPicPr>
        <p:blipFill>
          <a:blip r:embed="rId26"/>
          <a:srcRect l="33800" t="8450" r="31300" b="4038"/>
          <a:stretch>
            <a:fillRect/>
          </a:stretch>
        </p:blipFill>
        <p:spPr>
          <a:xfrm>
            <a:off x="8631555" y="1827530"/>
            <a:ext cx="3170555" cy="4665980"/>
          </a:xfrm>
          <a:prstGeom prst="rect">
            <a:avLst/>
          </a:prstGeom>
        </p:spPr>
      </p:pic>
      <p:sp>
        <p:nvSpPr>
          <p:cNvPr id="99329" name="文本框 3"/>
          <p:cNvSpPr txBox="1"/>
          <p:nvPr>
            <p:custDataLst>
              <p:tags r:id="rId27"/>
            </p:custDataLst>
          </p:nvPr>
        </p:nvSpPr>
        <p:spPr>
          <a:xfrm>
            <a:off x="4000659" y="5881053"/>
            <a:ext cx="4152265" cy="583565"/>
          </a:xfrm>
          <a:prstGeom prst="rect">
            <a:avLst/>
          </a:prstGeom>
          <a:noFill/>
          <a:ln w="9525">
            <a:noFill/>
          </a:ln>
        </p:spPr>
        <p:txBody>
          <a:bodyPr wrap="none" anchor="t" anchorCtr="0">
            <a:spAutoFit/>
          </a:bodyPr>
          <a:p>
            <a:pPr algn="ct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2021</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年省评优课</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 </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陈洲</a:t>
            </a:r>
            <a:endPar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endParaRPr>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1000"/>
                                        <p:tgtEl>
                                          <p:spTgt spid="15"/>
                                        </p:tgtEl>
                                      </p:cBhvr>
                                    </p:animEffect>
                                    <p:anim calcmode="lin" valueType="num">
                                      <p:cBhvr>
                                        <p:cTn id="12" dur="1000" fill="hold"/>
                                        <p:tgtEl>
                                          <p:spTgt spid="15"/>
                                        </p:tgtEl>
                                        <p:attrNameLst>
                                          <p:attrName>ppt_x</p:attrName>
                                        </p:attrNameLst>
                                      </p:cBhvr>
                                      <p:tavLst>
                                        <p:tav tm="0">
                                          <p:val>
                                            <p:strVal val="#ppt_x"/>
                                          </p:val>
                                        </p:tav>
                                        <p:tav tm="100000">
                                          <p:val>
                                            <p:strVal val="#ppt_x"/>
                                          </p:val>
                                        </p:tav>
                                      </p:tavLst>
                                    </p:anim>
                                    <p:anim calcmode="lin" valueType="num">
                                      <p:cBhvr>
                                        <p:cTn id="1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1000"/>
                                        <p:tgtEl>
                                          <p:spTgt spid="20"/>
                                        </p:tgtEl>
                                      </p:cBhvr>
                                    </p:animEffect>
                                    <p:anim calcmode="lin" valueType="num">
                                      <p:cBhvr>
                                        <p:cTn id="19" dur="1000" fill="hold"/>
                                        <p:tgtEl>
                                          <p:spTgt spid="20"/>
                                        </p:tgtEl>
                                        <p:attrNameLst>
                                          <p:attrName>ppt_x</p:attrName>
                                        </p:attrNameLst>
                                      </p:cBhvr>
                                      <p:tavLst>
                                        <p:tav tm="0">
                                          <p:val>
                                            <p:strVal val="#ppt_x"/>
                                          </p:val>
                                        </p:tav>
                                        <p:tav tm="100000">
                                          <p:val>
                                            <p:strVal val="#ppt_x"/>
                                          </p:val>
                                        </p:tav>
                                      </p:tavLst>
                                    </p:anim>
                                    <p:anim calcmode="lin" valueType="num">
                                      <p:cBhvr>
                                        <p:cTn id="2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1000"/>
                                        <p:tgtEl>
                                          <p:spTgt spid="18"/>
                                        </p:tgtEl>
                                      </p:cBhvr>
                                    </p:animEffect>
                                    <p:anim calcmode="lin" valueType="num">
                                      <p:cBhvr>
                                        <p:cTn id="26" dur="1000" fill="hold"/>
                                        <p:tgtEl>
                                          <p:spTgt spid="18"/>
                                        </p:tgtEl>
                                        <p:attrNameLst>
                                          <p:attrName>ppt_x</p:attrName>
                                        </p:attrNameLst>
                                      </p:cBhvr>
                                      <p:tavLst>
                                        <p:tav tm="0">
                                          <p:val>
                                            <p:strVal val="#ppt_x"/>
                                          </p:val>
                                        </p:tav>
                                        <p:tav tm="100000">
                                          <p:val>
                                            <p:strVal val="#ppt_x"/>
                                          </p:val>
                                        </p:tav>
                                      </p:tavLst>
                                    </p:anim>
                                    <p:anim calcmode="lin" valueType="num">
                                      <p:cBhvr>
                                        <p:cTn id="27"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1000"/>
                                        <p:tgtEl>
                                          <p:spTgt spid="12"/>
                                        </p:tgtEl>
                                      </p:cBhvr>
                                    </p:animEffect>
                                    <p:anim calcmode="lin" valueType="num">
                                      <p:cBhvr>
                                        <p:cTn id="40" dur="1000" fill="hold"/>
                                        <p:tgtEl>
                                          <p:spTgt spid="12"/>
                                        </p:tgtEl>
                                        <p:attrNameLst>
                                          <p:attrName>ppt_x</p:attrName>
                                        </p:attrNameLst>
                                      </p:cBhvr>
                                      <p:tavLst>
                                        <p:tav tm="0">
                                          <p:val>
                                            <p:strVal val="#ppt_x"/>
                                          </p:val>
                                        </p:tav>
                                        <p:tav tm="100000">
                                          <p:val>
                                            <p:strVal val="#ppt_x"/>
                                          </p:val>
                                        </p:tav>
                                      </p:tavLst>
                                    </p:anim>
                                    <p:anim calcmode="lin" valueType="num">
                                      <p:cBhvr>
                                        <p:cTn id="4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0" presetClass="path" presetSubtype="0" accel="50000" decel="50000" fill="hold" nodeType="clickEffect">
                                  <p:stCondLst>
                                    <p:cond delay="0"/>
                                  </p:stCondLst>
                                  <p:childTnLst>
                                    <p:animMotion origin="layout" path="M -2.70833E-6 7.40741E-7 L -2.70833E-6 7.40741E-7 L 0.00495 0.0044 C 0.00769 0.00694 0.00521 0.00509 0.00742 0.00671 C 0.01016 0.0125 0.00769 0.00764 0.01211 0.01343 C 0.01302 0.01458 0.0138 0.0162 0.01472 0.01736 C 0.01706 0.02083 0.01615 0.01852 0.01836 0.02338 C 0.01875 0.0243 0.01914 0.02546 0.0194 0.02662 C 0.02019 0.02986 0.02097 0.03518 0.02162 0.03889 C 0.02162 0.04375 0.02162 0.04838 0.02188 0.05324 C 0.02214 0.05694 0.02266 0.06042 0.02305 0.06412 C 0.02305 0.06505 0.02318 0.0662 0.02344 0.06713 C 0.02357 0.06852 0.02396 0.06968 0.02409 0.07083 C 0.02539 0.08148 0.02409 0.07569 0.02526 0.08032 " pathEditMode="relative" rAng="0" ptsTypes="AAAAAAAAAAAAAA">
                                      <p:cBhvr>
                                        <p:cTn id="45" dur="2000" fill="hold"/>
                                        <p:tgtEl>
                                          <p:spTgt spid="13"/>
                                        </p:tgtEl>
                                        <p:attrNameLst>
                                          <p:attrName>ppt_x</p:attrName>
                                          <p:attrName>ppt_y</p:attrName>
                                        </p:attrNameLst>
                                      </p:cBhvr>
                                      <p:rCtr x="1263" y="4005"/>
                                    </p:animMotion>
                                  </p:childTnLst>
                                </p:cTn>
                              </p:par>
                            </p:childTnLst>
                          </p:cTn>
                        </p:par>
                      </p:childTnLst>
                    </p:cTn>
                  </p:par>
                  <p:par>
                    <p:cTn id="46" fill="hold">
                      <p:stCondLst>
                        <p:cond delay="indefinite"/>
                      </p:stCondLst>
                      <p:childTnLst>
                        <p:par>
                          <p:cTn id="47" fill="hold">
                            <p:stCondLst>
                              <p:cond delay="0"/>
                            </p:stCondLst>
                            <p:childTnLst>
                              <p:par>
                                <p:cTn id="48" presetID="0" presetClass="path" presetSubtype="0" accel="50000" decel="50000" fill="hold" nodeType="clickEffect">
                                  <p:stCondLst>
                                    <p:cond delay="0"/>
                                  </p:stCondLst>
                                  <p:childTnLst>
                                    <p:animMotion origin="layout" path="M 0.025 -0.04213 L 0.025 -0.04189 C 0.01328 -0.03912 0.00013 -0.03495 -0.00938 -0.02801 C -0.0125 -0.02523 -0.01484 -0.02222 -0.01771 -0.02037 C -0.02057 -0.01759 -0.02357 -0.01574 -0.02591 -0.01296 C -0.03034 -0.00833 -0.03112 -0.00532 -0.0332 -0.00023 C -0.03372 0.00255 -0.03372 0.00579 -0.03451 0.00811 C -0.03555 0.01181 -0.03867 0.01389 -0.03867 0.01713 C -0.0401 0.03357 -0.03867 0.05047 -0.03867 0.06667 L -0.03867 0.06806 " pathEditMode="relative" rAng="0" ptsTypes="AAAAAAAAAA">
                                      <p:cBhvr>
                                        <p:cTn id="49" dur="2000" fill="hold"/>
                                        <p:tgtEl>
                                          <p:spTgt spid="12"/>
                                        </p:tgtEl>
                                        <p:attrNameLst>
                                          <p:attrName>ppt_x</p:attrName>
                                          <p:attrName>ppt_y</p:attrName>
                                        </p:attrNameLst>
                                      </p:cBhvr>
                                      <p:rCtr x="-3216" y="5509"/>
                                    </p:animMotion>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nodeType="click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randombar(horizontal)">
                                      <p:cBhvr>
                                        <p:cTn id="54" dur="500"/>
                                        <p:tgtEl>
                                          <p:spTgt spid="19"/>
                                        </p:tgtEl>
                                      </p:cBhvr>
                                    </p:animEffect>
                                  </p:childTnLst>
                                </p:cTn>
                              </p:par>
                              <p:par>
                                <p:cTn id="55" presetID="14" presetClass="entr" presetSubtype="1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randombar(horizontal)">
                                      <p:cBhvr>
                                        <p:cTn id="57" dur="5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ldLvl="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116804" y="543128"/>
            <a:ext cx="7920880" cy="45719"/>
            <a:chOff x="3060700" y="4724400"/>
            <a:chExt cx="5955507" cy="31432"/>
          </a:xfrm>
        </p:grpSpPr>
        <p:cxnSp>
          <p:nvCxnSpPr>
            <p:cNvPr id="43" name="直接连接符 42"/>
            <p:cNvCxnSpPr/>
            <p:nvPr>
              <p:custDataLst>
                <p:tags r:id="rId1"/>
              </p:custDataLst>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custDataLst>
                <p:tags r:id="rId2"/>
              </p:custDataLst>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5" name="组合 44"/>
          <p:cNvGrpSpPr/>
          <p:nvPr/>
        </p:nvGrpSpPr>
        <p:grpSpPr>
          <a:xfrm>
            <a:off x="4457700" y="267335"/>
            <a:ext cx="3305810" cy="600075"/>
            <a:chOff x="2920205" y="411510"/>
            <a:chExt cx="3303591" cy="470656"/>
          </a:xfrm>
        </p:grpSpPr>
        <p:grpSp>
          <p:nvGrpSpPr>
            <p:cNvPr id="46" name="组合 45"/>
            <p:cNvGrpSpPr/>
            <p:nvPr/>
          </p:nvGrpSpPr>
          <p:grpSpPr>
            <a:xfrm>
              <a:off x="2920205" y="411510"/>
              <a:ext cx="3303591" cy="466068"/>
              <a:chOff x="4143851" y="532568"/>
              <a:chExt cx="4142700" cy="584449"/>
            </a:xfrm>
          </p:grpSpPr>
          <p:sp>
            <p:nvSpPr>
              <p:cNvPr id="47" name="圆角矩形 46"/>
              <p:cNvSpPr/>
              <p:nvPr>
                <p:custDataLst>
                  <p:tags r:id="rId3"/>
                </p:custDataLst>
              </p:nvPr>
            </p:nvSpPr>
            <p:spPr>
              <a:xfrm>
                <a:off x="4143851" y="532568"/>
                <a:ext cx="4142700" cy="584449"/>
              </a:xfrm>
              <a:prstGeom prst="roundRect">
                <a:avLst>
                  <a:gd name="adj" fmla="val 50000"/>
                </a:avLst>
              </a:prstGeom>
              <a:gradFill flip="none" rotWithShape="1">
                <a:gsLst>
                  <a:gs pos="61000">
                    <a:srgbClr val="F6F6F6"/>
                  </a:gs>
                  <a:gs pos="30000">
                    <a:srgbClr val="E0E0E0"/>
                  </a:gs>
                  <a:gs pos="1000">
                    <a:srgbClr val="DEDEDE"/>
                  </a:gs>
                  <a:gs pos="100000">
                    <a:schemeClr val="bg1"/>
                  </a:gs>
                </a:gsLst>
                <a:lin ang="13500000" scaled="1"/>
                <a:tileRect/>
              </a:gradFill>
              <a:ln w="19050">
                <a:noFill/>
              </a:ln>
              <a:effectLst>
                <a:outerShdw blurRad="241300" dist="177800" dir="27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48" name="圆角矩形 47"/>
              <p:cNvSpPr/>
              <p:nvPr>
                <p:custDataLst>
                  <p:tags r:id="rId4"/>
                </p:custDataLst>
              </p:nvPr>
            </p:nvSpPr>
            <p:spPr>
              <a:xfrm>
                <a:off x="4177197" y="548816"/>
                <a:ext cx="4088103" cy="551953"/>
              </a:xfrm>
              <a:prstGeom prst="roundRect">
                <a:avLst>
                  <a:gd name="adj" fmla="val 50000"/>
                </a:avLst>
              </a:prstGeom>
              <a:gradFill>
                <a:gsLst>
                  <a:gs pos="0">
                    <a:schemeClr val="bg1">
                      <a:lumMod val="89000"/>
                    </a:schemeClr>
                  </a:gs>
                  <a:gs pos="67000">
                    <a:srgbClr val="F9F9F9"/>
                  </a:gs>
                </a:gsLst>
                <a:lin ang="2700000" scaled="1"/>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sz="1400">
                  <a:solidFill>
                    <a:schemeClr val="tx1">
                      <a:lumMod val="85000"/>
                      <a:lumOff val="15000"/>
                    </a:schemeClr>
                  </a:solidFill>
                  <a:latin typeface="微软雅黑" panose="020B0503020204020204" pitchFamily="34" charset="-122"/>
                  <a:ea typeface="微软雅黑" panose="020B0503020204020204" pitchFamily="34" charset="-122"/>
                </a:endParaRPr>
              </a:p>
            </p:txBody>
          </p:sp>
        </p:grpSp>
        <p:sp>
          <p:nvSpPr>
            <p:cNvPr id="49" name="Text Box 18">
              <a:hlinkClick r:id="rId5" action="ppaction://hlinksldjump"/>
            </p:cNvPr>
            <p:cNvSpPr txBox="1">
              <a:spLocks noChangeArrowheads="1"/>
            </p:cNvSpPr>
            <p:nvPr>
              <p:custDataLst>
                <p:tags r:id="rId6"/>
              </p:custDataLst>
            </p:nvPr>
          </p:nvSpPr>
          <p:spPr bwMode="gray">
            <a:xfrm>
              <a:off x="3018899" y="424459"/>
              <a:ext cx="3103727" cy="457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3200" b="1" dirty="0">
                  <a:solidFill>
                    <a:srgbClr val="118B3B"/>
                  </a:solidFill>
                  <a:latin typeface="微软雅黑" panose="020B0503020204020204" pitchFamily="34" charset="-122"/>
                  <a:ea typeface="微软雅黑" panose="020B0503020204020204" pitchFamily="34" charset="-122"/>
                  <a:sym typeface="+mn-ea"/>
                </a:rPr>
                <a:t>技术</a:t>
              </a:r>
              <a:endParaRPr lang="zh-CN" altLang="en-US" sz="3200" b="1" dirty="0">
                <a:solidFill>
                  <a:srgbClr val="118B3B"/>
                </a:solidFill>
                <a:latin typeface="微软雅黑" panose="020B0503020204020204" pitchFamily="34" charset="-122"/>
                <a:ea typeface="微软雅黑" panose="020B0503020204020204" pitchFamily="34" charset="-122"/>
                <a:sym typeface="+mn-ea"/>
              </a:endParaRPr>
            </a:p>
          </p:txBody>
        </p:sp>
      </p:grpSp>
      <p:sp>
        <p:nvSpPr>
          <p:cNvPr id="128" name="矩形 127"/>
          <p:cNvSpPr/>
          <p:nvPr>
            <p:custDataLst>
              <p:tags r:id="rId7"/>
            </p:custDataLst>
          </p:nvPr>
        </p:nvSpPr>
        <p:spPr>
          <a:xfrm>
            <a:off x="6426" y="29222"/>
            <a:ext cx="471683" cy="789140"/>
          </a:xfrm>
          <a:prstGeom prst="rect">
            <a:avLst/>
          </a:prstGeom>
          <a:solidFill>
            <a:srgbClr val="90CE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9" name="矩形 128"/>
          <p:cNvSpPr/>
          <p:nvPr>
            <p:custDataLst>
              <p:tags r:id="rId8"/>
            </p:custDataLst>
          </p:nvPr>
        </p:nvSpPr>
        <p:spPr>
          <a:xfrm>
            <a:off x="478109" y="29222"/>
            <a:ext cx="471683" cy="789140"/>
          </a:xfrm>
          <a:prstGeom prst="rect">
            <a:avLst/>
          </a:prstGeom>
          <a:solidFill>
            <a:srgbClr val="118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0" name="图片 49"/>
          <p:cNvPicPr>
            <a:picLocks noChangeAspect="1"/>
          </p:cNvPicPr>
          <p:nvPr>
            <p:custDataLst>
              <p:tags r:id="rId9"/>
            </p:custDataLst>
          </p:nvPr>
        </p:nvPicPr>
        <p:blipFill>
          <a:blip r:embed="rId10" cstate="print">
            <a:clrChange>
              <a:clrFrom>
                <a:srgbClr val="030102">
                  <a:alpha val="17255"/>
                </a:srgbClr>
              </a:clrFrom>
              <a:clrTo>
                <a:srgbClr val="030102">
                  <a:alpha val="17255"/>
                  <a:alpha val="0"/>
                </a:srgbClr>
              </a:clrTo>
            </a:clrChange>
            <a:extLst>
              <a:ext uri="{28A0092B-C50C-407E-A947-70E740481C1C}">
                <a14:useLocalDpi xmlns:a14="http://schemas.microsoft.com/office/drawing/2010/main" val="0"/>
              </a:ext>
            </a:extLst>
          </a:blip>
          <a:srcRect l="29430" t="16851" r="13233" b="36953"/>
          <a:stretch>
            <a:fillRect/>
          </a:stretch>
        </p:blipFill>
        <p:spPr>
          <a:xfrm>
            <a:off x="9341485" y="-34290"/>
            <a:ext cx="3180715" cy="1936750"/>
          </a:xfrm>
          <a:prstGeom prst="rect">
            <a:avLst/>
          </a:prstGeom>
        </p:spPr>
      </p:pic>
      <p:sp>
        <p:nvSpPr>
          <p:cNvPr id="99329" name="文本框 3"/>
          <p:cNvSpPr txBox="1"/>
          <p:nvPr>
            <p:custDataLst>
              <p:tags r:id="rId11"/>
            </p:custDataLst>
          </p:nvPr>
        </p:nvSpPr>
        <p:spPr>
          <a:xfrm>
            <a:off x="4000659" y="5881053"/>
            <a:ext cx="4152265" cy="583565"/>
          </a:xfrm>
          <a:prstGeom prst="rect">
            <a:avLst/>
          </a:prstGeom>
          <a:noFill/>
          <a:ln w="9525">
            <a:noFill/>
          </a:ln>
        </p:spPr>
        <p:txBody>
          <a:bodyPr wrap="none" anchor="t" anchorCtr="0">
            <a:spAutoFit/>
          </a:bodyPr>
          <a:p>
            <a:pPr algn="ct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2023</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年省评优课</a:t>
            </a:r>
            <a:r>
              <a:rPr lang="en-US" altLang="zh-CN"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 </a:t>
            </a:r>
            <a:r>
              <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rPr>
              <a:t>李超</a:t>
            </a:r>
            <a:endParaRPr lang="zh-CN" altLang="en-US" sz="3200" b="1" dirty="0">
              <a:solidFill>
                <a:srgbClr val="CC1604"/>
              </a:solidFill>
              <a:latin typeface="微软雅黑" panose="020B0503020204020204" pitchFamily="34" charset="-122"/>
              <a:ea typeface="微软雅黑" panose="020B0503020204020204" pitchFamily="34" charset="-122"/>
              <a:sym typeface="等线" panose="02010600030101010101" charset="-122"/>
            </a:endParaRPr>
          </a:p>
        </p:txBody>
      </p:sp>
      <p:grpSp>
        <p:nvGrpSpPr>
          <p:cNvPr id="9" name="组合 8"/>
          <p:cNvGrpSpPr/>
          <p:nvPr/>
        </p:nvGrpSpPr>
        <p:grpSpPr>
          <a:xfrm>
            <a:off x="2762885" y="1494790"/>
            <a:ext cx="7464425" cy="4198001"/>
            <a:chOff x="591188" y="1640840"/>
            <a:chExt cx="5390515" cy="2880863"/>
          </a:xfrm>
        </p:grpSpPr>
        <p:grpSp>
          <p:nvGrpSpPr>
            <p:cNvPr id="4" name="组合 3"/>
            <p:cNvGrpSpPr/>
            <p:nvPr/>
          </p:nvGrpSpPr>
          <p:grpSpPr>
            <a:xfrm>
              <a:off x="591188" y="1640840"/>
              <a:ext cx="5390515" cy="2880863"/>
              <a:chOff x="523243" y="1755140"/>
              <a:chExt cx="5390515" cy="2880863"/>
            </a:xfrm>
          </p:grpSpPr>
          <p:pic>
            <p:nvPicPr>
              <p:cNvPr id="7" name="图片 6"/>
              <p:cNvPicPr>
                <a:picLocks noChangeAspect="1"/>
              </p:cNvPicPr>
              <p:nvPr>
                <p:custDataLst>
                  <p:tags r:id="rId12"/>
                </p:custDataLst>
              </p:nvPr>
            </p:nvPicPr>
            <p:blipFill rotWithShape="1">
              <a:blip r:embed="rId13" cstate="print">
                <a:extLst>
                  <a:ext uri="{28A0092B-C50C-407E-A947-70E740481C1C}">
                    <a14:useLocalDpi xmlns:a14="http://schemas.microsoft.com/office/drawing/2010/main" val="0"/>
                  </a:ext>
                </a:extLst>
              </a:blip>
              <a:srcRect t="24557" b="7766"/>
              <a:stretch>
                <a:fillRect/>
              </a:stretch>
            </p:blipFill>
            <p:spPr>
              <a:xfrm>
                <a:off x="523243" y="1755140"/>
                <a:ext cx="5253424" cy="2666599"/>
              </a:xfrm>
              <a:prstGeom prst="rect">
                <a:avLst/>
              </a:prstGeom>
            </p:spPr>
          </p:pic>
          <p:sp>
            <p:nvSpPr>
              <p:cNvPr id="19" name="文本框 18"/>
              <p:cNvSpPr txBox="1"/>
              <p:nvPr>
                <p:custDataLst>
                  <p:tags r:id="rId14"/>
                </p:custDataLst>
              </p:nvPr>
            </p:nvSpPr>
            <p:spPr>
              <a:xfrm>
                <a:off x="615953" y="4090035"/>
                <a:ext cx="2009775" cy="273661"/>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静电感应起电机</a:t>
                </a:r>
                <a:endParaRPr lang="zh-CN" altLang="en-US" sz="2000" b="1" dirty="0">
                  <a:latin typeface="微软雅黑" panose="020B0503020204020204" pitchFamily="34" charset="-122"/>
                  <a:ea typeface="微软雅黑" panose="020B0503020204020204" pitchFamily="34" charset="-122"/>
                </a:endParaRPr>
              </a:p>
            </p:txBody>
          </p:sp>
          <p:sp>
            <p:nvSpPr>
              <p:cNvPr id="22" name="文本框 21"/>
              <p:cNvSpPr txBox="1"/>
              <p:nvPr>
                <p:custDataLst>
                  <p:tags r:id="rId15"/>
                </p:custDataLst>
              </p:nvPr>
            </p:nvSpPr>
            <p:spPr>
              <a:xfrm>
                <a:off x="3794763" y="3945890"/>
                <a:ext cx="694055" cy="273661"/>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铜片</a:t>
                </a:r>
                <a:endParaRPr lang="zh-CN" altLang="en-US" sz="2000" b="1" dirty="0">
                  <a:latin typeface="微软雅黑" panose="020B0503020204020204" pitchFamily="34" charset="-122"/>
                  <a:ea typeface="微软雅黑" panose="020B0503020204020204" pitchFamily="34" charset="-122"/>
                </a:endParaRPr>
              </a:p>
            </p:txBody>
          </p:sp>
          <p:sp>
            <p:nvSpPr>
              <p:cNvPr id="24" name="文本框 23"/>
              <p:cNvSpPr txBox="1"/>
              <p:nvPr>
                <p:custDataLst>
                  <p:tags r:id="rId16"/>
                </p:custDataLst>
              </p:nvPr>
            </p:nvSpPr>
            <p:spPr>
              <a:xfrm>
                <a:off x="3347723" y="2113280"/>
                <a:ext cx="1002030" cy="273661"/>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粗铁丝</a:t>
                </a:r>
                <a:endParaRPr lang="zh-CN" altLang="en-US" sz="2000" b="1" dirty="0">
                  <a:latin typeface="微软雅黑" panose="020B0503020204020204" pitchFamily="34" charset="-122"/>
                  <a:ea typeface="微软雅黑" panose="020B0503020204020204" pitchFamily="34" charset="-122"/>
                </a:endParaRPr>
              </a:p>
            </p:txBody>
          </p:sp>
          <p:sp>
            <p:nvSpPr>
              <p:cNvPr id="27" name="文本框 26"/>
              <p:cNvSpPr txBox="1"/>
              <p:nvPr>
                <p:custDataLst>
                  <p:tags r:id="rId17"/>
                </p:custDataLst>
              </p:nvPr>
            </p:nvSpPr>
            <p:spPr>
              <a:xfrm>
                <a:off x="4695828" y="4150995"/>
                <a:ext cx="1217930" cy="485008"/>
              </a:xfrm>
              <a:prstGeom prst="rect">
                <a:avLst/>
              </a:prstGeom>
              <a:solidFill>
                <a:schemeClr val="bg1"/>
              </a:solidFill>
            </p:spPr>
            <p:txBody>
              <a:bodyPr wrap="square" rtlCol="0">
                <a:spAutoFit/>
              </a:bodyPr>
              <a:p>
                <a:r>
                  <a:rPr lang="zh-CN" altLang="en-US" sz="2000" b="1" dirty="0">
                    <a:latin typeface="微软雅黑" panose="020B0503020204020204" pitchFamily="34" charset="-122"/>
                    <a:ea typeface="微软雅黑" panose="020B0503020204020204" pitchFamily="34" charset="-122"/>
                  </a:rPr>
                  <a:t>负氧离子检测仪</a:t>
                </a:r>
                <a:endParaRPr lang="zh-CN" altLang="en-US" sz="2000" b="1" dirty="0">
                  <a:latin typeface="微软雅黑" panose="020B0503020204020204" pitchFamily="34" charset="-122"/>
                  <a:ea typeface="微软雅黑" panose="020B0503020204020204" pitchFamily="34" charset="-122"/>
                </a:endParaRPr>
              </a:p>
            </p:txBody>
          </p:sp>
        </p:grpSp>
        <p:sp>
          <p:nvSpPr>
            <p:cNvPr id="20" name="文本框 19"/>
            <p:cNvSpPr txBox="1"/>
            <p:nvPr>
              <p:custDataLst>
                <p:tags r:id="rId18"/>
              </p:custDataLst>
            </p:nvPr>
          </p:nvSpPr>
          <p:spPr>
            <a:xfrm>
              <a:off x="2840993" y="3463290"/>
              <a:ext cx="704850" cy="273661"/>
            </a:xfrm>
            <a:prstGeom prst="rect">
              <a:avLst/>
            </a:prstGeom>
            <a:solidFill>
              <a:schemeClr val="bg1"/>
            </a:solidFill>
          </p:spPr>
          <p:txBody>
            <a:bodyPr wrap="square" rtlCol="0">
              <a:spAutoFit/>
            </a:bodyPr>
            <a:p>
              <a:r>
                <a:rPr lang="zh-CN" altLang="en-US" sz="2000" b="1">
                  <a:latin typeface="微软雅黑" panose="020B0503020204020204" pitchFamily="34" charset="-122"/>
                  <a:ea typeface="微软雅黑" panose="020B0503020204020204" pitchFamily="34" charset="-122"/>
                </a:rPr>
                <a:t>空气</a:t>
              </a:r>
              <a:endParaRPr lang="zh-CN" altLang="en-US" sz="2000" b="1">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矩形 72"/>
          <p:cNvSpPr/>
          <p:nvPr/>
        </p:nvSpPr>
        <p:spPr>
          <a:xfrm>
            <a:off x="603885" y="445770"/>
            <a:ext cx="11269980" cy="6174740"/>
          </a:xfrm>
          <a:prstGeom prst="rect">
            <a:avLst/>
          </a:prstGeom>
          <a:noFill/>
          <a:ln w="7620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4" name="矩形 73"/>
          <p:cNvSpPr/>
          <p:nvPr/>
        </p:nvSpPr>
        <p:spPr>
          <a:xfrm rot="5400000">
            <a:off x="3425825" y="-1657985"/>
            <a:ext cx="5570855" cy="10327005"/>
          </a:xfrm>
          <a:prstGeom prst="rect">
            <a:avLst/>
          </a:prstGeom>
          <a:noFill/>
          <a:ln w="6350">
            <a:solidFill>
              <a:srgbClr val="3996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5" name="图片 7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511477" y="-1040326"/>
            <a:ext cx="3752386" cy="3142392"/>
          </a:xfrm>
          <a:prstGeom prst="rect">
            <a:avLst/>
          </a:prstGeom>
        </p:spPr>
      </p:pic>
      <p:pic>
        <p:nvPicPr>
          <p:cNvPr id="76" name="图片 7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70612" y="4999654"/>
            <a:ext cx="5547371" cy="3380239"/>
          </a:xfrm>
          <a:prstGeom prst="rect">
            <a:avLst/>
          </a:prstGeom>
        </p:spPr>
      </p:pic>
      <p:pic>
        <p:nvPicPr>
          <p:cNvPr id="79" name="图片 7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81363" y="2414970"/>
            <a:ext cx="3886208" cy="2584709"/>
          </a:xfrm>
          <a:prstGeom prst="rect">
            <a:avLst/>
          </a:prstGeom>
        </p:spPr>
      </p:pic>
      <p:sp>
        <p:nvSpPr>
          <p:cNvPr id="3" name="文本框 2"/>
          <p:cNvSpPr txBox="1"/>
          <p:nvPr>
            <p:custDataLst>
              <p:tags r:id="rId4"/>
            </p:custDataLst>
          </p:nvPr>
        </p:nvSpPr>
        <p:spPr>
          <a:xfrm>
            <a:off x="4851400" y="1100455"/>
            <a:ext cx="6343015" cy="4523105"/>
          </a:xfrm>
          <a:prstGeom prst="rect">
            <a:avLst/>
          </a:prstGeom>
          <a:noFill/>
        </p:spPr>
        <p:txBody>
          <a:bodyPr wrap="square" rtlCol="0">
            <a:spAutoFit/>
          </a:bodyPr>
          <a:p>
            <a:pPr algn="ctr" fontAlgn="auto">
              <a:lnSpc>
                <a:spcPct val="200000"/>
              </a:lnSpc>
            </a:pPr>
            <a:r>
              <a:rPr lang="zh-CN" altLang="en-US"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常州市新北区教管中心</a:t>
            </a:r>
            <a:endParaRPr lang="zh-CN" altLang="en-US"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endParaRPr>
          </a:p>
          <a:p>
            <a:pPr algn="ctr" fontAlgn="auto">
              <a:lnSpc>
                <a:spcPct val="200000"/>
              </a:lnSpc>
            </a:pPr>
            <a:r>
              <a:rPr lang="zh-CN" altLang="en-US"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周文荣</a:t>
            </a:r>
            <a:endParaRPr lang="zh-CN" altLang="en-US"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algn="ctr" fontAlgn="auto">
              <a:lnSpc>
                <a:spcPct val="200000"/>
              </a:lnSpc>
            </a:pPr>
            <a:r>
              <a:rPr lang="en-US" altLang="zh-CN"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13961163931</a:t>
            </a:r>
            <a:endParaRPr lang="en-US" altLang="zh-CN"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endParaRPr>
          </a:p>
          <a:p>
            <a:pPr algn="ctr" fontAlgn="auto">
              <a:lnSpc>
                <a:spcPct val="200000"/>
              </a:lnSpc>
            </a:pPr>
            <a:r>
              <a:rPr lang="en-US" altLang="zh-CN"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zwr1992@126.com</a:t>
            </a:r>
            <a:endParaRPr lang="en-US" altLang="zh-CN" sz="3600" noProof="1">
              <a:solidFill>
                <a:srgbClr val="118C3B"/>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endParaRPr>
          </a:p>
        </p:txBody>
      </p:sp>
      <p:sp>
        <p:nvSpPr>
          <p:cNvPr id="8" name="文本框 7"/>
          <p:cNvSpPr txBox="1"/>
          <p:nvPr>
            <p:custDataLst>
              <p:tags r:id="rId5"/>
            </p:custDataLst>
          </p:nvPr>
        </p:nvSpPr>
        <p:spPr>
          <a:xfrm>
            <a:off x="1638300" y="1468120"/>
            <a:ext cx="1413510" cy="4155440"/>
          </a:xfrm>
          <a:prstGeom prst="rect">
            <a:avLst/>
          </a:prstGeom>
          <a:noFill/>
          <a:ln w="9525">
            <a:noFill/>
          </a:ln>
        </p:spPr>
        <p:txBody>
          <a:bodyPr vert="eaVert" wrap="none" anchor="t" anchorCtr="0">
            <a:spAutoFit/>
          </a:bodyPr>
          <a:p>
            <a:r>
              <a:rPr lang="zh-CN" altLang="en-US" sz="8000" dirty="0">
                <a:solidFill>
                  <a:srgbClr val="118C3B"/>
                </a:solidFill>
                <a:latin typeface="叶根友特楷简体" pitchFamily="2" charset="-122"/>
                <a:ea typeface="叶根友特楷简体" pitchFamily="2" charset="-122"/>
              </a:rPr>
              <a:t>谢谢大家</a:t>
            </a:r>
            <a:endParaRPr lang="zh-CN" altLang="en-US" sz="8000" dirty="0">
              <a:solidFill>
                <a:srgbClr val="118C3B"/>
              </a:solidFill>
              <a:latin typeface="叶根友特楷简体" pitchFamily="2" charset="-122"/>
              <a:ea typeface="叶根友特楷简体"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3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afterEffect">
                                  <p:stCondLst>
                                    <p:cond delay="0"/>
                                  </p:stCondLst>
                                  <p:childTnLst>
                                    <p:set>
                                      <p:cBhvr>
                                        <p:cTn id="6" dur="1" fill="hold">
                                          <p:stCondLst>
                                            <p:cond delay="0"/>
                                          </p:stCondLst>
                                        </p:cTn>
                                        <p:tgtEl>
                                          <p:spTgt spid="79"/>
                                        </p:tgtEl>
                                        <p:attrNameLst>
                                          <p:attrName>style.visibility</p:attrName>
                                        </p:attrNameLst>
                                      </p:cBhvr>
                                      <p:to>
                                        <p:strVal val="visible"/>
                                      </p:to>
                                    </p:set>
                                    <p:anim calcmode="lin" valueType="num">
                                      <p:cBhvr additive="base">
                                        <p:cTn id="7" dur="1000" fill="hold"/>
                                        <p:tgtEl>
                                          <p:spTgt spid="79"/>
                                        </p:tgtEl>
                                        <p:attrNameLst>
                                          <p:attrName>ppt_x</p:attrName>
                                        </p:attrNameLst>
                                      </p:cBhvr>
                                      <p:tavLst>
                                        <p:tav tm="0">
                                          <p:val>
                                            <p:strVal val="0-#ppt_w/2"/>
                                          </p:val>
                                        </p:tav>
                                        <p:tav tm="100000">
                                          <p:val>
                                            <p:strVal val="#ppt_x"/>
                                          </p:val>
                                        </p:tav>
                                      </p:tavLst>
                                    </p:anim>
                                    <p:anim calcmode="lin" valueType="num">
                                      <p:cBhvr additive="base">
                                        <p:cTn id="8" dur="1000" fill="hold"/>
                                        <p:tgtEl>
                                          <p:spTgt spid="79"/>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2" presetClass="entr" presetSubtype="4" fill="hold" grpId="0" nodeType="afterEffect">
                                  <p:stCondLst>
                                    <p:cond delay="0"/>
                                  </p:stCondLst>
                                  <p:childTnLst>
                                    <p:set>
                                      <p:cBhvr>
                                        <p:cTn id="11" dur="500"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par>
                          <p:cTn id="13" fill="hold">
                            <p:stCondLst>
                              <p:cond delay="1500"/>
                            </p:stCondLst>
                            <p:childTnLst>
                              <p:par>
                                <p:cTn id="14" presetID="42" presetClass="entr" presetSubtype="0"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anim calcmode="lin" valueType="num">
                                      <p:cBhvr>
                                        <p:cTn id="17" dur="500" fill="hold"/>
                                        <p:tgtEl>
                                          <p:spTgt spid="8"/>
                                        </p:tgtEl>
                                        <p:attrNameLst>
                                          <p:attrName>ppt_x</p:attrName>
                                        </p:attrNameLst>
                                      </p:cBhvr>
                                      <p:tavLst>
                                        <p:tav tm="0">
                                          <p:val>
                                            <p:strVal val="#ppt_x"/>
                                          </p:val>
                                        </p:tav>
                                        <p:tav tm="100000">
                                          <p:val>
                                            <p:strVal val="#ppt_x"/>
                                          </p:val>
                                        </p:tav>
                                      </p:tavLst>
                                    </p:anim>
                                    <p:anim calcmode="lin" valueType="num">
                                      <p:cBhvr>
                                        <p:cTn id="18" dur="5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tags/tag1.xml><?xml version="1.0" encoding="utf-8"?>
<p:tagLst xmlns:p="http://schemas.openxmlformats.org/presentationml/2006/main">
  <p:tag name="KSO_WM_UNIT_PLACING_PICTURE_USER_VIEWPORT" val="{&quot;height&quot;:7043.862992125984,&quot;width&quot;:5972.552755905512}"/>
</p:tagLst>
</file>

<file path=ppt/tags/tag2.xml><?xml version="1.0" encoding="utf-8"?>
<p:tagLst xmlns:p="http://schemas.openxmlformats.org/presentationml/2006/main">
  <p:tag name="PA" val="v3.0.1"/>
</p:tagLst>
</file>

<file path=ppt/tags/tag3.xml><?xml version="1.0" encoding="utf-8"?>
<p:tagLst xmlns:p="http://schemas.openxmlformats.org/presentationml/2006/main">
  <p:tag name="PA" val="v3.0.1"/>
</p:tagLst>
</file>

<file path=ppt/tags/tag4.xml><?xml version="1.0" encoding="utf-8"?>
<p:tagLst xmlns:p="http://schemas.openxmlformats.org/presentationml/2006/main">
  <p:tag name="KSO_WM_UNIT_PLACING_PICTURE_USER_VIEWPORT" val="{&quot;height&quot;:10564.688188976377,&quot;width&quot;:7801.1259842519685}"/>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UNIT_PLACING_PICTURE_USER_VIEWPORT" val="{&quot;height&quot;:10564.688188976377,&quot;width&quot;:7801.1259842519685}"/>
</p:tagLst>
</file>

<file path=ppt/tags/tag14.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15.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16.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17.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18.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19.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0.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1.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2.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3.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4.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5.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6.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7.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8.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29.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0.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1.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2.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3.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4.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5.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6.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7.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8.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39.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0.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1.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2.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3.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4.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5.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6.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7.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8.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49.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0.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1.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2.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3.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4.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5.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6.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7.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8.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DIAGRAM_VIRTUALLY_FRAME" val="{&quot;height&quot;:398.87748031496056,&quot;left&quot;:322.1607874015748,&quot;top&quot;:121.60937007874016,&quot;width&quot;:380.1835433070866}"/>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BEAUTIFY_FLAG" val=""/>
</p:tagLst>
</file>

<file path=ppt/tags/tag228.xml><?xml version="1.0" encoding="utf-8"?>
<p:tagLst xmlns:p="http://schemas.openxmlformats.org/presentationml/2006/main">
  <p:tag name="KSO_WM_BEAUTIFY_FLAG" val=""/>
</p:tagLst>
</file>

<file path=ppt/tags/tag229.xml><?xml version="1.0" encoding="utf-8"?>
<p:tagLst xmlns:p="http://schemas.openxmlformats.org/presentationml/2006/main">
  <p:tag name="KSO_WM_BEAUTIFY_FLAG" val=""/>
</p:tagLst>
</file>

<file path=ppt/tags/tag230.xml><?xml version="1.0" encoding="utf-8"?>
<p:tagLst xmlns:p="http://schemas.openxmlformats.org/presentationml/2006/main">
  <p:tag name="KSO_WM_BEAUTIFY_FLAG" val=""/>
</p:tagLst>
</file>

<file path=ppt/tags/tag231.xml><?xml version="1.0" encoding="utf-8"?>
<p:tagLst xmlns:p="http://schemas.openxmlformats.org/presentationml/2006/main">
  <p:tag name="KSO_WM_BEAUTIFY_FLAG" val=""/>
</p:tagLst>
</file>

<file path=ppt/tags/tag232.xml><?xml version="1.0" encoding="utf-8"?>
<p:tagLst xmlns:p="http://schemas.openxmlformats.org/presentationml/2006/main">
  <p:tag name="KSO_WM_BEAUTIFY_FLAG" val=""/>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BEAUTIFY_FLAG" val=""/>
</p:tagLst>
</file>

<file path=ppt/tags/tag235.xml><?xml version="1.0" encoding="utf-8"?>
<p:tagLst xmlns:p="http://schemas.openxmlformats.org/presentationml/2006/main">
  <p:tag name="KSO_WM_BEAUTIFY_FLAG" val=""/>
</p:tagLst>
</file>

<file path=ppt/tags/tag236.xml><?xml version="1.0" encoding="utf-8"?>
<p:tagLst xmlns:p="http://schemas.openxmlformats.org/presentationml/2006/main">
  <p:tag name="KSO_WM_BEAUTIFY_FLAG" val=""/>
</p:tagLst>
</file>

<file path=ppt/tags/tag237.xml><?xml version="1.0" encoding="utf-8"?>
<p:tagLst xmlns:p="http://schemas.openxmlformats.org/presentationml/2006/main">
  <p:tag name="KSO_WM_BEAUTIFY_FLAG" val=""/>
</p:tagLst>
</file>

<file path=ppt/tags/tag238.xml><?xml version="1.0" encoding="utf-8"?>
<p:tagLst xmlns:p="http://schemas.openxmlformats.org/presentationml/2006/main">
  <p:tag name="KSO_WM_BEAUTIFY_FLAG" val=""/>
</p:tagLst>
</file>

<file path=ppt/tags/tag239.xml><?xml version="1.0" encoding="utf-8"?>
<p:tagLst xmlns:p="http://schemas.openxmlformats.org/presentationml/2006/main">
  <p:tag name="KSO_WM_BEAUTIFY_FLAG" val=""/>
</p:tagLst>
</file>

<file path=ppt/tags/tag240.xml><?xml version="1.0" encoding="utf-8"?>
<p:tagLst xmlns:p="http://schemas.openxmlformats.org/presentationml/2006/main">
  <p:tag name="KSO_WM_BEAUTIFY_FLAG" val=""/>
</p:tagLst>
</file>

<file path=ppt/tags/tag241.xml><?xml version="1.0" encoding="utf-8"?>
<p:tagLst xmlns:p="http://schemas.openxmlformats.org/presentationml/2006/main">
  <p:tag name="KSO_WM_BEAUTIFY_FLAG" val=""/>
</p:tagLst>
</file>

<file path=ppt/tags/tag242.xml><?xml version="1.0" encoding="utf-8"?>
<p:tagLst xmlns:p="http://schemas.openxmlformats.org/presentationml/2006/main">
  <p:tag name="KSO_WM_BEAUTIFY_FLAG" val=""/>
</p:tagLst>
</file>

<file path=ppt/tags/tag243.xml><?xml version="1.0" encoding="utf-8"?>
<p:tagLst xmlns:p="http://schemas.openxmlformats.org/presentationml/2006/main">
  <p:tag name="KSO_WM_BEAUTIFY_FLAG" val=""/>
</p:tagLst>
</file>

<file path=ppt/tags/tag244.xml><?xml version="1.0" encoding="utf-8"?>
<p:tagLst xmlns:p="http://schemas.openxmlformats.org/presentationml/2006/main">
  <p:tag name="KSO_WM_BEAUTIFY_FLAG" val=""/>
</p:tagLst>
</file>

<file path=ppt/tags/tag245.xml><?xml version="1.0" encoding="utf-8"?>
<p:tagLst xmlns:p="http://schemas.openxmlformats.org/presentationml/2006/main">
  <p:tag name="KSO_WM_BEAUTIFY_FLAG" val=""/>
</p:tagLst>
</file>

<file path=ppt/tags/tag246.xml><?xml version="1.0" encoding="utf-8"?>
<p:tagLst xmlns:p="http://schemas.openxmlformats.org/presentationml/2006/main">
  <p:tag name="KSO_WM_BEAUTIFY_FLAG" val=""/>
</p:tagLst>
</file>

<file path=ppt/tags/tag247.xml><?xml version="1.0" encoding="utf-8"?>
<p:tagLst xmlns:p="http://schemas.openxmlformats.org/presentationml/2006/main">
  <p:tag name="KSO_WM_BEAUTIFY_FLAG" val=""/>
</p:tagLst>
</file>

<file path=ppt/tags/tag248.xml><?xml version="1.0" encoding="utf-8"?>
<p:tagLst xmlns:p="http://schemas.openxmlformats.org/presentationml/2006/main">
  <p:tag name="KSO_WM_BEAUTIFY_FLAG" val=""/>
</p:tagLst>
</file>

<file path=ppt/tags/tag249.xml><?xml version="1.0" encoding="utf-8"?>
<p:tagLst xmlns:p="http://schemas.openxmlformats.org/presentationml/2006/main">
  <p:tag name="KSO_WM_BEAUTIFY_FLAG" val=""/>
</p:tagLst>
</file>

<file path=ppt/tags/tag250.xml><?xml version="1.0" encoding="utf-8"?>
<p:tagLst xmlns:p="http://schemas.openxmlformats.org/presentationml/2006/main">
  <p:tag name="KSO_WM_BEAUTIFY_FLAG" val=""/>
</p:tagLst>
</file>

<file path=ppt/tags/tag251.xml><?xml version="1.0" encoding="utf-8"?>
<p:tagLst xmlns:p="http://schemas.openxmlformats.org/presentationml/2006/main">
  <p:tag name="KSO_WM_BEAUTIFY_FLAG" val=""/>
</p:tagLst>
</file>

<file path=ppt/tags/tag252.xml><?xml version="1.0" encoding="utf-8"?>
<p:tagLst xmlns:p="http://schemas.openxmlformats.org/presentationml/2006/main">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BEAUTIFY_FLAG" val=""/>
</p:tagLst>
</file>

<file path=ppt/tags/tag255.xml><?xml version="1.0" encoding="utf-8"?>
<p:tagLst xmlns:p="http://schemas.openxmlformats.org/presentationml/2006/main">
  <p:tag name="KSO_WM_BEAUTIFY_FLAG" val=""/>
</p:tagLst>
</file>

<file path=ppt/tags/tag256.xml><?xml version="1.0" encoding="utf-8"?>
<p:tagLst xmlns:p="http://schemas.openxmlformats.org/presentationml/2006/main">
  <p:tag name="KSO_WM_BEAUTIFY_FLAG" val=""/>
</p:tagLst>
</file>

<file path=ppt/tags/tag257.xml><?xml version="1.0" encoding="utf-8"?>
<p:tagLst xmlns:p="http://schemas.openxmlformats.org/presentationml/2006/main">
  <p:tag name="KSO_WM_BEAUTIFY_FLAG" val=""/>
</p:tagLst>
</file>

<file path=ppt/tags/tag258.xml><?xml version="1.0" encoding="utf-8"?>
<p:tagLst xmlns:p="http://schemas.openxmlformats.org/presentationml/2006/main">
  <p:tag name="KSO_WM_BEAUTIFY_FLAG" val=""/>
</p:tagLst>
</file>

<file path=ppt/tags/tag259.xml><?xml version="1.0" encoding="utf-8"?>
<p:tagLst xmlns:p="http://schemas.openxmlformats.org/presentationml/2006/main">
  <p:tag name="KSO_WM_BEAUTIFY_FLAG" val=""/>
</p:tagLst>
</file>

<file path=ppt/tags/tag260.xml><?xml version="1.0" encoding="utf-8"?>
<p:tagLst xmlns:p="http://schemas.openxmlformats.org/presentationml/2006/main">
  <p:tag name="KSO_WM_BEAUTIFY_FLAG" val=""/>
</p:tagLst>
</file>

<file path=ppt/tags/tag261.xml><?xml version="1.0" encoding="utf-8"?>
<p:tagLst xmlns:p="http://schemas.openxmlformats.org/presentationml/2006/main">
  <p:tag name="KSO_WM_BEAUTIFY_FLAG" val=""/>
</p:tagLst>
</file>

<file path=ppt/tags/tag262.xml><?xml version="1.0" encoding="utf-8"?>
<p:tagLst xmlns:p="http://schemas.openxmlformats.org/presentationml/2006/main">
  <p:tag name="KSO_WM_BEAUTIFY_FLAG" val=""/>
</p:tagLst>
</file>

<file path=ppt/tags/tag263.xml><?xml version="1.0" encoding="utf-8"?>
<p:tagLst xmlns:p="http://schemas.openxmlformats.org/presentationml/2006/main">
  <p:tag name="KSO_WM_BEAUTIFY_FLAG" val=""/>
</p:tagLst>
</file>

<file path=ppt/tags/tag264.xml><?xml version="1.0" encoding="utf-8"?>
<p:tagLst xmlns:p="http://schemas.openxmlformats.org/presentationml/2006/main">
  <p:tag name="KSO_WM_BEAUTIFY_FLAG" val=""/>
</p:tagLst>
</file>

<file path=ppt/tags/tag265.xml><?xml version="1.0" encoding="utf-8"?>
<p:tagLst xmlns:p="http://schemas.openxmlformats.org/presentationml/2006/main">
  <p:tag name="KSO_WM_BEAUTIFY_FLAG" val=""/>
</p:tagLst>
</file>

<file path=ppt/tags/tag266.xml><?xml version="1.0" encoding="utf-8"?>
<p:tagLst xmlns:p="http://schemas.openxmlformats.org/presentationml/2006/main">
  <p:tag name="KSO_WM_BEAUTIFY_FLAG" val=""/>
</p:tagLst>
</file>

<file path=ppt/tags/tag267.xml><?xml version="1.0" encoding="utf-8"?>
<p:tagLst xmlns:p="http://schemas.openxmlformats.org/presentationml/2006/main">
  <p:tag name="KSO_WM_BEAUTIFY_FLAG" val=""/>
</p:tagLst>
</file>

<file path=ppt/tags/tag268.xml><?xml version="1.0" encoding="utf-8"?>
<p:tagLst xmlns:p="http://schemas.openxmlformats.org/presentationml/2006/main">
  <p:tag name="KSO_WM_BEAUTIFY_FLAG" val=""/>
</p:tagLst>
</file>

<file path=ppt/tags/tag269.xml><?xml version="1.0" encoding="utf-8"?>
<p:tagLst xmlns:p="http://schemas.openxmlformats.org/presentationml/2006/main">
  <p:tag name="KSO_WM_BEAUTIFY_FLAG" val=""/>
</p:tagLst>
</file>

<file path=ppt/tags/tag270.xml><?xml version="1.0" encoding="utf-8"?>
<p:tagLst xmlns:p="http://schemas.openxmlformats.org/presentationml/2006/main">
  <p:tag name="KSO_WM_BEAUTIFY_FLAG" val=""/>
</p:tagLst>
</file>

<file path=ppt/tags/tag271.xml><?xml version="1.0" encoding="utf-8"?>
<p:tagLst xmlns:p="http://schemas.openxmlformats.org/presentationml/2006/main">
  <p:tag name="KSO_WM_BEAUTIFY_FLAG" val=""/>
</p:tagLst>
</file>

<file path=ppt/tags/tag272.xml><?xml version="1.0" encoding="utf-8"?>
<p:tagLst xmlns:p="http://schemas.openxmlformats.org/presentationml/2006/main">
  <p:tag name="KSO_WM_BEAUTIFY_FLAG" val=""/>
</p:tagLst>
</file>

<file path=ppt/tags/tag273.xml><?xml version="1.0" encoding="utf-8"?>
<p:tagLst xmlns:p="http://schemas.openxmlformats.org/presentationml/2006/main">
  <p:tag name="KSO_WM_BEAUTIFY_FLAG" val=""/>
</p:tagLst>
</file>

<file path=ppt/tags/tag274.xml><?xml version="1.0" encoding="utf-8"?>
<p:tagLst xmlns:p="http://schemas.openxmlformats.org/presentationml/2006/main">
  <p:tag name="KSO_WM_BEAUTIFY_FLAG" val=""/>
</p:tagLst>
</file>

<file path=ppt/tags/tag275.xml><?xml version="1.0" encoding="utf-8"?>
<p:tagLst xmlns:p="http://schemas.openxmlformats.org/presentationml/2006/main">
  <p:tag name="KSO_WM_BEAUTIFY_FLAG" val=""/>
</p:tagLst>
</file>

<file path=ppt/tags/tag276.xml><?xml version="1.0" encoding="utf-8"?>
<p:tagLst xmlns:p="http://schemas.openxmlformats.org/presentationml/2006/main">
  <p:tag name="KSO_WM_BEAUTIFY_FLAG" val=""/>
</p:tagLst>
</file>

<file path=ppt/tags/tag277.xml><?xml version="1.0" encoding="utf-8"?>
<p:tagLst xmlns:p="http://schemas.openxmlformats.org/presentationml/2006/main">
  <p:tag name="KSO_WM_BEAUTIFY_FLAG" val=""/>
</p:tagLst>
</file>

<file path=ppt/tags/tag278.xml><?xml version="1.0" encoding="utf-8"?>
<p:tagLst xmlns:p="http://schemas.openxmlformats.org/presentationml/2006/main">
  <p:tag name="KSO_WM_BEAUTIFY_FLAG" val=""/>
</p:tagLst>
</file>

<file path=ppt/tags/tag279.xml><?xml version="1.0" encoding="utf-8"?>
<p:tagLst xmlns:p="http://schemas.openxmlformats.org/presentationml/2006/main">
  <p:tag name="KSO_WM_BEAUTIFY_FLAG" val=""/>
</p:tagLst>
</file>

<file path=ppt/tags/tag280.xml><?xml version="1.0" encoding="utf-8"?>
<p:tagLst xmlns:p="http://schemas.openxmlformats.org/presentationml/2006/main">
  <p:tag name="KSO_WM_BEAUTIFY_FLAG" val=""/>
</p:tagLst>
</file>

<file path=ppt/tags/tag281.xml><?xml version="1.0" encoding="utf-8"?>
<p:tagLst xmlns:p="http://schemas.openxmlformats.org/presentationml/2006/main">
  <p:tag name="KSO_WM_BEAUTIFY_FLAG" val=""/>
</p:tagLst>
</file>

<file path=ppt/tags/tag282.xml><?xml version="1.0" encoding="utf-8"?>
<p:tagLst xmlns:p="http://schemas.openxmlformats.org/presentationml/2006/main">
  <p:tag name="KSO_WM_BEAUTIFY_FLAG" val=""/>
</p:tagLst>
</file>

<file path=ppt/tags/tag283.xml><?xml version="1.0" encoding="utf-8"?>
<p:tagLst xmlns:p="http://schemas.openxmlformats.org/presentationml/2006/main">
  <p:tag name="KSO_WM_BEAUTIFY_FLAG" val=""/>
</p:tagLst>
</file>

<file path=ppt/tags/tag284.xml><?xml version="1.0" encoding="utf-8"?>
<p:tagLst xmlns:p="http://schemas.openxmlformats.org/presentationml/2006/main">
  <p:tag name="KSO_WM_BEAUTIFY_FLAG" val=""/>
</p:tagLst>
</file>

<file path=ppt/tags/tag285.xml><?xml version="1.0" encoding="utf-8"?>
<p:tagLst xmlns:p="http://schemas.openxmlformats.org/presentationml/2006/main">
  <p:tag name="KSO_WM_BEAUTIFY_FLAG" val=""/>
</p:tagLst>
</file>

<file path=ppt/tags/tag286.xml><?xml version="1.0" encoding="utf-8"?>
<p:tagLst xmlns:p="http://schemas.openxmlformats.org/presentationml/2006/main">
  <p:tag name="KSO_WM_BEAUTIFY_FLAG" val=""/>
</p:tagLst>
</file>

<file path=ppt/tags/tag287.xml><?xml version="1.0" encoding="utf-8"?>
<p:tagLst xmlns:p="http://schemas.openxmlformats.org/presentationml/2006/main">
  <p:tag name="KSO_WM_BEAUTIFY_FLAG" val=""/>
</p:tagLst>
</file>

<file path=ppt/tags/tag288.xml><?xml version="1.0" encoding="utf-8"?>
<p:tagLst xmlns:p="http://schemas.openxmlformats.org/presentationml/2006/main">
  <p:tag name="KSO_WM_BEAUTIFY_FLAG" val=""/>
</p:tagLst>
</file>

<file path=ppt/tags/tag289.xml><?xml version="1.0" encoding="utf-8"?>
<p:tagLst xmlns:p="http://schemas.openxmlformats.org/presentationml/2006/main">
  <p:tag name="KSO_WM_BEAUTIFY_FLAG" val=""/>
</p:tagLst>
</file>

<file path=ppt/tags/tag290.xml><?xml version="1.0" encoding="utf-8"?>
<p:tagLst xmlns:p="http://schemas.openxmlformats.org/presentationml/2006/main">
  <p:tag name="KSO_WM_BEAUTIFY_FLAG" val=""/>
</p:tagLst>
</file>

<file path=ppt/tags/tag291.xml><?xml version="1.0" encoding="utf-8"?>
<p:tagLst xmlns:p="http://schemas.openxmlformats.org/presentationml/2006/main">
  <p:tag name="KSO_WM_BEAUTIFY_FLAG" val=""/>
</p:tagLst>
</file>

<file path=ppt/tags/tag292.xml><?xml version="1.0" encoding="utf-8"?>
<p:tagLst xmlns:p="http://schemas.openxmlformats.org/presentationml/2006/main">
  <p:tag name="KSO_WM_BEAUTIFY_FLAG" val=""/>
</p:tagLst>
</file>

<file path=ppt/tags/tag293.xml><?xml version="1.0" encoding="utf-8"?>
<p:tagLst xmlns:p="http://schemas.openxmlformats.org/presentationml/2006/main">
  <p:tag name="KSO_WM_BEAUTIFY_FLAG" val=""/>
</p:tagLst>
</file>

<file path=ppt/tags/tag294.xml><?xml version="1.0" encoding="utf-8"?>
<p:tagLst xmlns:p="http://schemas.openxmlformats.org/presentationml/2006/main">
  <p:tag name="KSO_WM_BEAUTIFY_FLAG" val=""/>
</p:tagLst>
</file>

<file path=ppt/tags/tag295.xml><?xml version="1.0" encoding="utf-8"?>
<p:tagLst xmlns:p="http://schemas.openxmlformats.org/presentationml/2006/main">
  <p:tag name="KSO_WM_BEAUTIFY_FLAG" val=""/>
</p:tagLst>
</file>

<file path=ppt/tags/tag296.xml><?xml version="1.0" encoding="utf-8"?>
<p:tagLst xmlns:p="http://schemas.openxmlformats.org/presentationml/2006/main">
  <p:tag name="KSO_WM_BEAUTIFY_FLAG" val=""/>
</p:tagLst>
</file>

<file path=ppt/tags/tag297.xml><?xml version="1.0" encoding="utf-8"?>
<p:tagLst xmlns:p="http://schemas.openxmlformats.org/presentationml/2006/main">
  <p:tag name="KSO_WM_BEAUTIFY_FLAG" val=""/>
</p:tagLst>
</file>

<file path=ppt/tags/tag298.xml><?xml version="1.0" encoding="utf-8"?>
<p:tagLst xmlns:p="http://schemas.openxmlformats.org/presentationml/2006/main">
  <p:tag name="KSO_WM_BEAUTIFY_FLAG" val=""/>
</p:tagLst>
</file>

<file path=ppt/tags/tag299.xml><?xml version="1.0" encoding="utf-8"?>
<p:tagLst xmlns:p="http://schemas.openxmlformats.org/presentationml/2006/main">
  <p:tag name="KSO_WM_BEAUTIFY_FLAG" val=""/>
</p:tagLst>
</file>

<file path=ppt/tags/tag300.xml><?xml version="1.0" encoding="utf-8"?>
<p:tagLst xmlns:p="http://schemas.openxmlformats.org/presentationml/2006/main">
  <p:tag name="KSO_WM_BEAUTIFY_FLAG" val=""/>
</p:tagLst>
</file>

<file path=ppt/tags/tag301.xml><?xml version="1.0" encoding="utf-8"?>
<p:tagLst xmlns:p="http://schemas.openxmlformats.org/presentationml/2006/main">
  <p:tag name="KSO_WM_BEAUTIFY_FLAG" val=""/>
</p:tagLst>
</file>

<file path=ppt/tags/tag302.xml><?xml version="1.0" encoding="utf-8"?>
<p:tagLst xmlns:p="http://schemas.openxmlformats.org/presentationml/2006/main">
  <p:tag name="KSO_WM_BEAUTIFY_FLAG" val=""/>
</p:tagLst>
</file>

<file path=ppt/tags/tag303.xml><?xml version="1.0" encoding="utf-8"?>
<p:tagLst xmlns:p="http://schemas.openxmlformats.org/presentationml/2006/main">
  <p:tag name="KSO_WM_BEAUTIFY_FLAG" val=""/>
</p:tagLst>
</file>

<file path=ppt/tags/tag304.xml><?xml version="1.0" encoding="utf-8"?>
<p:tagLst xmlns:p="http://schemas.openxmlformats.org/presentationml/2006/main">
  <p:tag name="KSO_WM_BEAUTIFY_FLAG" val=""/>
</p:tagLst>
</file>

<file path=ppt/tags/tag305.xml><?xml version="1.0" encoding="utf-8"?>
<p:tagLst xmlns:p="http://schemas.openxmlformats.org/presentationml/2006/main">
  <p:tag name="KSO_WM_BEAUTIFY_FLAG" val=""/>
</p:tagLst>
</file>

<file path=ppt/tags/tag306.xml><?xml version="1.0" encoding="utf-8"?>
<p:tagLst xmlns:p="http://schemas.openxmlformats.org/presentationml/2006/main">
  <p:tag name="KSO_WM_BEAUTIFY_FLAG" val=""/>
</p:tagLst>
</file>

<file path=ppt/tags/tag307.xml><?xml version="1.0" encoding="utf-8"?>
<p:tagLst xmlns:p="http://schemas.openxmlformats.org/presentationml/2006/main">
  <p:tag name="KSO_WM_BEAUTIFY_FLAG" val=""/>
</p:tagLst>
</file>

<file path=ppt/tags/tag308.xml><?xml version="1.0" encoding="utf-8"?>
<p:tagLst xmlns:p="http://schemas.openxmlformats.org/presentationml/2006/main">
  <p:tag name="KSO_WM_BEAUTIFY_FLAG" val=""/>
</p:tagLst>
</file>

<file path=ppt/tags/tag309.xml><?xml version="1.0" encoding="utf-8"?>
<p:tagLst xmlns:p="http://schemas.openxmlformats.org/presentationml/2006/main">
  <p:tag name="KSO_WM_BEAUTIFY_FLAG" val=""/>
</p:tagLst>
</file>

<file path=ppt/tags/tag310.xml><?xml version="1.0" encoding="utf-8"?>
<p:tagLst xmlns:p="http://schemas.openxmlformats.org/presentationml/2006/main">
  <p:tag name="KSO_WM_BEAUTIFY_FLAG" val=""/>
</p:tagLst>
</file>

<file path=ppt/tags/tag311.xml><?xml version="1.0" encoding="utf-8"?>
<p:tagLst xmlns:p="http://schemas.openxmlformats.org/presentationml/2006/main">
  <p:tag name="KSO_WM_BEAUTIFY_FLAG" val=""/>
</p:tagLst>
</file>

<file path=ppt/tags/tag312.xml><?xml version="1.0" encoding="utf-8"?>
<p:tagLst xmlns:p="http://schemas.openxmlformats.org/presentationml/2006/main">
  <p:tag name="KSO_WM_BEAUTIFY_FLAG" val=""/>
</p:tagLst>
</file>

<file path=ppt/tags/tag313.xml><?xml version="1.0" encoding="utf-8"?>
<p:tagLst xmlns:p="http://schemas.openxmlformats.org/presentationml/2006/main">
  <p:tag name="KSO_WM_BEAUTIFY_FLAG" val=""/>
</p:tagLst>
</file>

<file path=ppt/tags/tag314.xml><?xml version="1.0" encoding="utf-8"?>
<p:tagLst xmlns:p="http://schemas.openxmlformats.org/presentationml/2006/main">
  <p:tag name="KSO_WM_BEAUTIFY_FLAG" val=""/>
</p:tagLst>
</file>

<file path=ppt/tags/tag315.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16.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17.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18.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19.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20.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21.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22.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23.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24.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25.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26.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27.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28.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29.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30.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31.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32.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33.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34.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35.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36.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37.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38.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39.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40.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41.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42.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43.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44.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45.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46.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47.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48.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49.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50.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51.xml><?xml version="1.0" encoding="utf-8"?>
<p:tagLst xmlns:p="http://schemas.openxmlformats.org/presentationml/2006/main">
  <p:tag name="KSO_WM_DIAGRAM_VIRTUALLY_FRAME" val="{&quot;height&quot;:361.5056692913387,&quot;left&quot;:58.325590551181094,&quot;top&quot;:144.2791338582677,&quot;width&quot;:882.828031496063}"/>
  <p:tag name="KSO_WM_BEAUTIFY_FLAG" val=""/>
</p:tagLst>
</file>

<file path=ppt/tags/tag352.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53.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54.xml><?xml version="1.0" encoding="utf-8"?>
<p:tagLst xmlns:p="http://schemas.openxmlformats.org/presentationml/2006/main">
  <p:tag name="KSO_WM_DIAGRAM_VIRTUALLY_FRAME" val="{&quot;height&quot;:361.5056692913387,&quot;left&quot;:58.325590551181094,&quot;top&quot;:144.2791338582677,&quot;width&quot;:882.828031496063}"/>
</p:tagLst>
</file>

<file path=ppt/tags/tag355.xml><?xml version="1.0" encoding="utf-8"?>
<p:tagLst xmlns:p="http://schemas.openxmlformats.org/presentationml/2006/main">
  <p:tag name="KSO_WM_BEAUTIFY_FLAG" val=""/>
</p:tagLst>
</file>

<file path=ppt/tags/tag356.xml><?xml version="1.0" encoding="utf-8"?>
<p:tagLst xmlns:p="http://schemas.openxmlformats.org/presentationml/2006/main">
  <p:tag name="KSO_WM_BEAUTIFY_FLAG" val=""/>
</p:tagLst>
</file>

<file path=ppt/tags/tag357.xml><?xml version="1.0" encoding="utf-8"?>
<p:tagLst xmlns:p="http://schemas.openxmlformats.org/presentationml/2006/main">
  <p:tag name="KSO_WM_BEAUTIFY_FLAG" val=""/>
</p:tagLst>
</file>

<file path=ppt/tags/tag358.xml><?xml version="1.0" encoding="utf-8"?>
<p:tagLst xmlns:p="http://schemas.openxmlformats.org/presentationml/2006/main">
  <p:tag name="KSO_WM_BEAUTIFY_FLAG" val=""/>
</p:tagLst>
</file>

<file path=ppt/tags/tag359.xml><?xml version="1.0" encoding="utf-8"?>
<p:tagLst xmlns:p="http://schemas.openxmlformats.org/presentationml/2006/main">
  <p:tag name="KSO_WM_BEAUTIFY_FLAG" val=""/>
</p:tagLst>
</file>

<file path=ppt/tags/tag360.xml><?xml version="1.0" encoding="utf-8"?>
<p:tagLst xmlns:p="http://schemas.openxmlformats.org/presentationml/2006/main">
  <p:tag name="KSO_WM_BEAUTIFY_FLAG" val=""/>
</p:tagLst>
</file>

<file path=ppt/tags/tag361.xml><?xml version="1.0" encoding="utf-8"?>
<p:tagLst xmlns:p="http://schemas.openxmlformats.org/presentationml/2006/main">
  <p:tag name="KSO_WM_BEAUTIFY_FLAG" val=""/>
</p:tagLst>
</file>

<file path=ppt/tags/tag362.xml><?xml version="1.0" encoding="utf-8"?>
<p:tagLst xmlns:p="http://schemas.openxmlformats.org/presentationml/2006/main">
  <p:tag name="KSO_WM_BEAUTIFY_FLAG" val=""/>
</p:tagLst>
</file>

<file path=ppt/tags/tag363.xml><?xml version="1.0" encoding="utf-8"?>
<p:tagLst xmlns:p="http://schemas.openxmlformats.org/presentationml/2006/main">
  <p:tag name="KSO_WM_DIAGRAM_VIRTUALLY_FRAME" val="{&quot;height&quot;:278.55,&quot;left&quot;:23.85,&quot;top&quot;:219.5,&quot;width&quot;:892.35}"/>
</p:tagLst>
</file>

<file path=ppt/tags/tag364.xml><?xml version="1.0" encoding="utf-8"?>
<p:tagLst xmlns:p="http://schemas.openxmlformats.org/presentationml/2006/main">
  <p:tag name="KSO_WM_BEAUTIFY_FLAG" val=""/>
  <p:tag name="KSO_WM_DIAGRAM_VIRTUALLY_FRAME" val="{&quot;height&quot;:278.55,&quot;left&quot;:23.85,&quot;top&quot;:219.5,&quot;width&quot;:892.35}"/>
</p:tagLst>
</file>

<file path=ppt/tags/tag365.xml><?xml version="1.0" encoding="utf-8"?>
<p:tagLst xmlns:p="http://schemas.openxmlformats.org/presentationml/2006/main">
  <p:tag name="KSO_WM_BEAUTIFY_FLAG" val=""/>
  <p:tag name="KSO_WM_DIAGRAM_VIRTUALLY_FRAME" val="{&quot;height&quot;:278.55,&quot;left&quot;:23.85,&quot;top&quot;:219.5,&quot;width&quot;:892.35}"/>
</p:tagLst>
</file>

<file path=ppt/tags/tag366.xml><?xml version="1.0" encoding="utf-8"?>
<p:tagLst xmlns:p="http://schemas.openxmlformats.org/presentationml/2006/main">
  <p:tag name="KSO_WM_BEAUTIFY_FLAG" val=""/>
  <p:tag name="KSO_WM_DIAGRAM_VIRTUALLY_FRAME" val="{&quot;height&quot;:278.55,&quot;left&quot;:23.85,&quot;top&quot;:219.5,&quot;width&quot;:892.35}"/>
</p:tagLst>
</file>

<file path=ppt/tags/tag367.xml><?xml version="1.0" encoding="utf-8"?>
<p:tagLst xmlns:p="http://schemas.openxmlformats.org/presentationml/2006/main">
  <p:tag name="KSO_WM_BEAUTIFY_FLAG" val=""/>
  <p:tag name="KSO_WM_DIAGRAM_VIRTUALLY_FRAME" val="{&quot;height&quot;:278.55,&quot;left&quot;:23.85,&quot;top&quot;:219.5,&quot;width&quot;:892.35}"/>
</p:tagLst>
</file>

<file path=ppt/tags/tag368.xml><?xml version="1.0" encoding="utf-8"?>
<p:tagLst xmlns:p="http://schemas.openxmlformats.org/presentationml/2006/main">
  <p:tag name="KSO_WM_BEAUTIFY_FLAG" val=""/>
  <p:tag name="KSO_WM_DIAGRAM_VIRTUALLY_FRAME" val="{&quot;height&quot;:278.55,&quot;left&quot;:23.85,&quot;top&quot;:219.5,&quot;width&quot;:892.35}"/>
</p:tagLst>
</file>

<file path=ppt/tags/tag369.xml><?xml version="1.0" encoding="utf-8"?>
<p:tagLst xmlns:p="http://schemas.openxmlformats.org/presentationml/2006/main">
  <p:tag name="KSO_WM_BEAUTIFY_FLAG" val=""/>
  <p:tag name="KSO_WM_DIAGRAM_VIRTUALLY_FRAME" val="{&quot;height&quot;:278.55,&quot;left&quot;:23.85,&quot;top&quot;:219.5,&quot;width&quot;:892.35}"/>
</p:tagLst>
</file>

<file path=ppt/tags/tag370.xml><?xml version="1.0" encoding="utf-8"?>
<p:tagLst xmlns:p="http://schemas.openxmlformats.org/presentationml/2006/main">
  <p:tag name="KSO_WM_BEAUTIFY_FLAG" val=""/>
  <p:tag name="KSO_WM_DIAGRAM_VIRTUALLY_FRAME" val="{&quot;height&quot;:278.55,&quot;left&quot;:23.85,&quot;top&quot;:219.5,&quot;width&quot;:892.35}"/>
</p:tagLst>
</file>

<file path=ppt/tags/tag371.xml><?xml version="1.0" encoding="utf-8"?>
<p:tagLst xmlns:p="http://schemas.openxmlformats.org/presentationml/2006/main">
  <p:tag name="KSO_WM_BEAUTIFY_FLAG" val=""/>
  <p:tag name="KSO_WM_DIAGRAM_VIRTUALLY_FRAME" val="{&quot;height&quot;:278.55,&quot;left&quot;:23.85,&quot;top&quot;:219.5,&quot;width&quot;:892.35}"/>
</p:tagLst>
</file>

<file path=ppt/tags/tag372.xml><?xml version="1.0" encoding="utf-8"?>
<p:tagLst xmlns:p="http://schemas.openxmlformats.org/presentationml/2006/main">
  <p:tag name="KSO_WM_BEAUTIFY_FLAG" val=""/>
  <p:tag name="KSO_WM_DIAGRAM_VIRTUALLY_FRAME" val="{&quot;height&quot;:278.55,&quot;left&quot;:23.85,&quot;top&quot;:219.5,&quot;width&quot;:892.35}"/>
</p:tagLst>
</file>

<file path=ppt/tags/tag373.xml><?xml version="1.0" encoding="utf-8"?>
<p:tagLst xmlns:p="http://schemas.openxmlformats.org/presentationml/2006/main">
  <p:tag name="KSO_WM_BEAUTIFY_FLAG" val=""/>
  <p:tag name="KSO_WM_DIAGRAM_VIRTUALLY_FRAME" val="{&quot;height&quot;:278.55,&quot;left&quot;:23.85,&quot;top&quot;:219.5,&quot;width&quot;:892.35}"/>
</p:tagLst>
</file>

<file path=ppt/tags/tag374.xml><?xml version="1.0" encoding="utf-8"?>
<p:tagLst xmlns:p="http://schemas.openxmlformats.org/presentationml/2006/main">
  <p:tag name="KSO_WM_BEAUTIFY_FLAG" val=""/>
  <p:tag name="KSO_WM_DIAGRAM_VIRTUALLY_FRAME" val="{&quot;height&quot;:278.55,&quot;left&quot;:23.85,&quot;top&quot;:219.5,&quot;width&quot;:892.35}"/>
</p:tagLst>
</file>

<file path=ppt/tags/tag375.xml><?xml version="1.0" encoding="utf-8"?>
<p:tagLst xmlns:p="http://schemas.openxmlformats.org/presentationml/2006/main">
  <p:tag name="KSO_WM_BEAUTIFY_FLAG" val=""/>
  <p:tag name="KSO_WM_DIAGRAM_VIRTUALLY_FRAME" val="{&quot;height&quot;:278.55,&quot;left&quot;:23.85,&quot;top&quot;:219.5,&quot;width&quot;:892.35}"/>
</p:tagLst>
</file>

<file path=ppt/tags/tag376.xml><?xml version="1.0" encoding="utf-8"?>
<p:tagLst xmlns:p="http://schemas.openxmlformats.org/presentationml/2006/main">
  <p:tag name="KSO_WM_BEAUTIFY_FLAG" val=""/>
  <p:tag name="KSO_WM_DIAGRAM_VIRTUALLY_FRAME" val="{&quot;height&quot;:278.55,&quot;left&quot;:23.85,&quot;top&quot;:219.5,&quot;width&quot;:892.35}"/>
</p:tagLst>
</file>

<file path=ppt/tags/tag377.xml><?xml version="1.0" encoding="utf-8"?>
<p:tagLst xmlns:p="http://schemas.openxmlformats.org/presentationml/2006/main">
  <p:tag name="KSO_WM_BEAUTIFY_FLAG" val=""/>
  <p:tag name="KSO_WM_DIAGRAM_VIRTUALLY_FRAME" val="{&quot;height&quot;:278.55,&quot;left&quot;:23.85,&quot;top&quot;:219.5,&quot;width&quot;:892.35}"/>
</p:tagLst>
</file>

<file path=ppt/tags/tag378.xml><?xml version="1.0" encoding="utf-8"?>
<p:tagLst xmlns:p="http://schemas.openxmlformats.org/presentationml/2006/main">
  <p:tag name="KSO_WM_BEAUTIFY_FLAG" val=""/>
  <p:tag name="KSO_WM_DIAGRAM_VIRTUALLY_FRAME" val="{&quot;height&quot;:278.55,&quot;left&quot;:23.85,&quot;top&quot;:219.5,&quot;width&quot;:892.35}"/>
</p:tagLst>
</file>

<file path=ppt/tags/tag379.xml><?xml version="1.0" encoding="utf-8"?>
<p:tagLst xmlns:p="http://schemas.openxmlformats.org/presentationml/2006/main">
  <p:tag name="KSO_WM_BEAUTIFY_FLAG" val=""/>
  <p:tag name="KSO_WM_DIAGRAM_VIRTUALLY_FRAME" val="{&quot;height&quot;:278.55,&quot;left&quot;:23.85,&quot;top&quot;:219.5,&quot;width&quot;:892.35}"/>
</p:tagLst>
</file>

<file path=ppt/tags/tag380.xml><?xml version="1.0" encoding="utf-8"?>
<p:tagLst xmlns:p="http://schemas.openxmlformats.org/presentationml/2006/main">
  <p:tag name="KSO_WM_BEAUTIFY_FLAG" val=""/>
  <p:tag name="KSO_WM_DIAGRAM_VIRTUALLY_FRAME" val="{&quot;height&quot;:278.55,&quot;left&quot;:23.85,&quot;top&quot;:219.5,&quot;width&quot;:892.35}"/>
</p:tagLst>
</file>

<file path=ppt/tags/tag381.xml><?xml version="1.0" encoding="utf-8"?>
<p:tagLst xmlns:p="http://schemas.openxmlformats.org/presentationml/2006/main">
  <p:tag name="KSO_WM_BEAUTIFY_FLAG" val=""/>
  <p:tag name="KSO_WM_DIAGRAM_VIRTUALLY_FRAME" val="{&quot;height&quot;:278.55,&quot;left&quot;:23.85,&quot;top&quot;:219.5,&quot;width&quot;:892.35}"/>
</p:tagLst>
</file>

<file path=ppt/tags/tag382.xml><?xml version="1.0" encoding="utf-8"?>
<p:tagLst xmlns:p="http://schemas.openxmlformats.org/presentationml/2006/main">
  <p:tag name="KSO_WM_BEAUTIFY_FLAG" val=""/>
  <p:tag name="KSO_WM_DIAGRAM_VIRTUALLY_FRAME" val="{&quot;height&quot;:278.55,&quot;left&quot;:23.85,&quot;top&quot;:219.5,&quot;width&quot;:892.35}"/>
</p:tagLst>
</file>

<file path=ppt/tags/tag383.xml><?xml version="1.0" encoding="utf-8"?>
<p:tagLst xmlns:p="http://schemas.openxmlformats.org/presentationml/2006/main">
  <p:tag name="KSO_WM_BEAUTIFY_FLAG" val=""/>
  <p:tag name="KSO_WM_DIAGRAM_VIRTUALLY_FRAME" val="{&quot;height&quot;:278.55,&quot;left&quot;:23.85,&quot;top&quot;:219.5,&quot;width&quot;:892.35}"/>
</p:tagLst>
</file>

<file path=ppt/tags/tag384.xml><?xml version="1.0" encoding="utf-8"?>
<p:tagLst xmlns:p="http://schemas.openxmlformats.org/presentationml/2006/main">
  <p:tag name="KSO_WM_BEAUTIFY_FLAG" val=""/>
  <p:tag name="KSO_WM_DIAGRAM_VIRTUALLY_FRAME" val="{&quot;height&quot;:278.55,&quot;left&quot;:23.85,&quot;top&quot;:219.5,&quot;width&quot;:892.35}"/>
</p:tagLst>
</file>

<file path=ppt/tags/tag385.xml><?xml version="1.0" encoding="utf-8"?>
<p:tagLst xmlns:p="http://schemas.openxmlformats.org/presentationml/2006/main">
  <p:tag name="KSO_WM_BEAUTIFY_FLAG" val=""/>
  <p:tag name="KSO_WM_DIAGRAM_VIRTUALLY_FRAME" val="{&quot;height&quot;:278.55,&quot;left&quot;:23.85,&quot;top&quot;:219.5,&quot;width&quot;:892.35}"/>
</p:tagLst>
</file>

<file path=ppt/tags/tag386.xml><?xml version="1.0" encoding="utf-8"?>
<p:tagLst xmlns:p="http://schemas.openxmlformats.org/presentationml/2006/main">
  <p:tag name="KSO_WM_BEAUTIFY_FLAG" val=""/>
  <p:tag name="KSO_WM_DIAGRAM_VIRTUALLY_FRAME" val="{&quot;height&quot;:278.55,&quot;left&quot;:23.85,&quot;top&quot;:219.5,&quot;width&quot;:892.35}"/>
</p:tagLst>
</file>

<file path=ppt/tags/tag387.xml><?xml version="1.0" encoding="utf-8"?>
<p:tagLst xmlns:p="http://schemas.openxmlformats.org/presentationml/2006/main">
  <p:tag name="KSO_WM_BEAUTIFY_FLAG" val=""/>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
  <p:tag name="KSO_WM_DIAGRAM_VIRTUALLY_FRAME" val="{&quot;height&quot;:278.55,&quot;left&quot;:23.85,&quot;top&quot;:219.5,&quot;width&quot;:892.35}"/>
</p:tagLst>
</file>

<file path=ppt/tags/tag390.xml><?xml version="1.0" encoding="utf-8"?>
<p:tagLst xmlns:p="http://schemas.openxmlformats.org/presentationml/2006/main">
  <p:tag name="KSO_WM_BEAUTIFY_FLAG" val=""/>
  <p:tag name="KSO_WM_DIAGRAM_VIRTUALLY_FRAME" val="{&quot;height&quot;:278.55,&quot;left&quot;:23.85,&quot;top&quot;:219.5,&quot;width&quot;:892.35}"/>
</p:tagLst>
</file>

<file path=ppt/tags/tag391.xml><?xml version="1.0" encoding="utf-8"?>
<p:tagLst xmlns:p="http://schemas.openxmlformats.org/presentationml/2006/main">
  <p:tag name="KSO_WM_BEAUTIFY_FLAG" val=""/>
  <p:tag name="KSO_WM_DIAGRAM_VIRTUALLY_FRAME" val="{&quot;height&quot;:278.55,&quot;left&quot;:23.85,&quot;top&quot;:219.5,&quot;width&quot;:892.35}"/>
</p:tagLst>
</file>

<file path=ppt/tags/tag392.xml><?xml version="1.0" encoding="utf-8"?>
<p:tagLst xmlns:p="http://schemas.openxmlformats.org/presentationml/2006/main">
  <p:tag name="KSO_WM_BEAUTIFY_FLAG" val=""/>
  <p:tag name="KSO_WM_DIAGRAM_VIRTUALLY_FRAME" val="{&quot;height&quot;:278.55,&quot;left&quot;:23.85,&quot;top&quot;:219.5,&quot;width&quot;:892.35}"/>
</p:tagLst>
</file>

<file path=ppt/tags/tag393.xml><?xml version="1.0" encoding="utf-8"?>
<p:tagLst xmlns:p="http://schemas.openxmlformats.org/presentationml/2006/main">
  <p:tag name="KSO_WM_BEAUTIFY_FLAG" val=""/>
</p:tagLst>
</file>

<file path=ppt/tags/tag394.xml><?xml version="1.0" encoding="utf-8"?>
<p:tagLst xmlns:p="http://schemas.openxmlformats.org/presentationml/2006/main">
  <p:tag name="KSO_WM_BEAUTIFY_FLAG" val=""/>
</p:tagLst>
</file>

<file path=ppt/tags/tag395.xml><?xml version="1.0" encoding="utf-8"?>
<p:tagLst xmlns:p="http://schemas.openxmlformats.org/presentationml/2006/main">
  <p:tag name="KSO_WM_BEAUTIFY_FLAG" val=""/>
</p:tagLst>
</file>

<file path=ppt/tags/tag396.xml><?xml version="1.0" encoding="utf-8"?>
<p:tagLst xmlns:p="http://schemas.openxmlformats.org/presentationml/2006/main">
  <p:tag name="KSO_WM_BEAUTIFY_FLAG" val=""/>
</p:tagLst>
</file>

<file path=ppt/tags/tag397.xml><?xml version="1.0" encoding="utf-8"?>
<p:tagLst xmlns:p="http://schemas.openxmlformats.org/presentationml/2006/main">
  <p:tag name="KSO_WM_BEAUTIFY_FLAG" val=""/>
</p:tagLst>
</file>

<file path=ppt/tags/tag398.xml><?xml version="1.0" encoding="utf-8"?>
<p:tagLst xmlns:p="http://schemas.openxmlformats.org/presentationml/2006/main">
  <p:tag name="KSO_WM_BEAUTIFY_FLAG" val=""/>
</p:tagLst>
</file>

<file path=ppt/tags/tag399.xml><?xml version="1.0" encoding="utf-8"?>
<p:tagLst xmlns:p="http://schemas.openxmlformats.org/presentationml/2006/main">
  <p:tag name="KSO_WM_BEAUTIFY_FLAG" val=""/>
</p:tagLst>
</file>

<file path=ppt/tags/tag400.xml><?xml version="1.0" encoding="utf-8"?>
<p:tagLst xmlns:p="http://schemas.openxmlformats.org/presentationml/2006/main">
  <p:tag name="KSO_WM_BEAUTIFY_FLAG" val=""/>
</p:tagLst>
</file>

<file path=ppt/tags/tag401.xml><?xml version="1.0" encoding="utf-8"?>
<p:tagLst xmlns:p="http://schemas.openxmlformats.org/presentationml/2006/main">
  <p:tag name="KSO_WM_BEAUTIFY_FLAG" val=""/>
</p:tagLst>
</file>

<file path=ppt/tags/tag402.xml><?xml version="1.0" encoding="utf-8"?>
<p:tagLst xmlns:p="http://schemas.openxmlformats.org/presentationml/2006/main">
  <p:tag name="KSO_WM_BEAUTIFY_FLAG" val=""/>
</p:tagLst>
</file>

<file path=ppt/tags/tag403.xml><?xml version="1.0" encoding="utf-8"?>
<p:tagLst xmlns:p="http://schemas.openxmlformats.org/presentationml/2006/main">
  <p:tag name="KSO_WM_BEAUTIFY_FLAG" val=""/>
</p:tagLst>
</file>

<file path=ppt/tags/tag404.xml><?xml version="1.0" encoding="utf-8"?>
<p:tagLst xmlns:p="http://schemas.openxmlformats.org/presentationml/2006/main">
  <p:tag name="KSO_WM_BEAUTIFY_FLAG" val=""/>
</p:tagLst>
</file>

<file path=ppt/tags/tag405.xml><?xml version="1.0" encoding="utf-8"?>
<p:tagLst xmlns:p="http://schemas.openxmlformats.org/presentationml/2006/main">
  <p:tag name="KSO_WM_BEAUTIFY_FLAG" val=""/>
</p:tagLst>
</file>

<file path=ppt/tags/tag406.xml><?xml version="1.0" encoding="utf-8"?>
<p:tagLst xmlns:p="http://schemas.openxmlformats.org/presentationml/2006/main">
  <p:tag name="KSO_WM_BEAUTIFY_FLAG" val=""/>
</p:tagLst>
</file>

<file path=ppt/tags/tag407.xml><?xml version="1.0" encoding="utf-8"?>
<p:tagLst xmlns:p="http://schemas.openxmlformats.org/presentationml/2006/main">
  <p:tag name="KSO_WM_BEAUTIFY_FLAG" val=""/>
</p:tagLst>
</file>

<file path=ppt/tags/tag408.xml><?xml version="1.0" encoding="utf-8"?>
<p:tagLst xmlns:p="http://schemas.openxmlformats.org/presentationml/2006/main">
  <p:tag name="KSO_WM_BEAUTIFY_FLAG" val=""/>
</p:tagLst>
</file>

<file path=ppt/tags/tag409.xml><?xml version="1.0" encoding="utf-8"?>
<p:tagLst xmlns:p="http://schemas.openxmlformats.org/presentationml/2006/main">
  <p:tag name="KSO_WM_BEAUTIFY_FLAG" val=""/>
</p:tagLst>
</file>

<file path=ppt/tags/tag410.xml><?xml version="1.0" encoding="utf-8"?>
<p:tagLst xmlns:p="http://schemas.openxmlformats.org/presentationml/2006/main">
  <p:tag name="KSO_WM_BEAUTIFY_FLAG" val=""/>
</p:tagLst>
</file>

<file path=ppt/tags/tag411.xml><?xml version="1.0" encoding="utf-8"?>
<p:tagLst xmlns:p="http://schemas.openxmlformats.org/presentationml/2006/main">
  <p:tag name="KSO_WM_BEAUTIFY_FLAG" val=""/>
</p:tagLst>
</file>

<file path=ppt/tags/tag412.xml><?xml version="1.0" encoding="utf-8"?>
<p:tagLst xmlns:p="http://schemas.openxmlformats.org/presentationml/2006/main">
  <p:tag name="KSO_WM_BEAUTIFY_FLAG" val=""/>
</p:tagLst>
</file>

<file path=ppt/tags/tag413.xml><?xml version="1.0" encoding="utf-8"?>
<p:tagLst xmlns:p="http://schemas.openxmlformats.org/presentationml/2006/main">
  <p:tag name="KSO_WM_BEAUTIFY_FLAG" val=""/>
</p:tagLst>
</file>

<file path=ppt/tags/tag414.xml><?xml version="1.0" encoding="utf-8"?>
<p:tagLst xmlns:p="http://schemas.openxmlformats.org/presentationml/2006/main">
  <p:tag name="KSO_WM_BEAUTIFY_FLAG" val=""/>
</p:tagLst>
</file>

<file path=ppt/tags/tag415.xml><?xml version="1.0" encoding="utf-8"?>
<p:tagLst xmlns:p="http://schemas.openxmlformats.org/presentationml/2006/main">
  <p:tag name="KSO_WM_BEAUTIFY_FLAG" val=""/>
</p:tagLst>
</file>

<file path=ppt/tags/tag416.xml><?xml version="1.0" encoding="utf-8"?>
<p:tagLst xmlns:p="http://schemas.openxmlformats.org/presentationml/2006/main">
  <p:tag name="KSO_WM_BEAUTIFY_FLAG" val=""/>
</p:tagLst>
</file>

<file path=ppt/tags/tag417.xml><?xml version="1.0" encoding="utf-8"?>
<p:tagLst xmlns:p="http://schemas.openxmlformats.org/presentationml/2006/main">
  <p:tag name="KSO_WM_BEAUTIFY_FLAG" val=""/>
</p:tagLst>
</file>

<file path=ppt/tags/tag418.xml><?xml version="1.0" encoding="utf-8"?>
<p:tagLst xmlns:p="http://schemas.openxmlformats.org/presentationml/2006/main">
  <p:tag name="KSO_WM_BEAUTIFY_FLAG" val=""/>
</p:tagLst>
</file>

<file path=ppt/tags/tag419.xml><?xml version="1.0" encoding="utf-8"?>
<p:tagLst xmlns:p="http://schemas.openxmlformats.org/presentationml/2006/main">
  <p:tag name="KSO_WM_BEAUTIFY_FLAG" val=""/>
</p:tagLst>
</file>

<file path=ppt/tags/tag420.xml><?xml version="1.0" encoding="utf-8"?>
<p:tagLst xmlns:p="http://schemas.openxmlformats.org/presentationml/2006/main">
  <p:tag name="KSO_WM_BEAUTIFY_FLAG" val=""/>
</p:tagLst>
</file>

<file path=ppt/tags/tag421.xml><?xml version="1.0" encoding="utf-8"?>
<p:tagLst xmlns:p="http://schemas.openxmlformats.org/presentationml/2006/main">
  <p:tag name="KSO_WM_BEAUTIFY_FLAG" val=""/>
</p:tagLst>
</file>

<file path=ppt/tags/tag422.xml><?xml version="1.0" encoding="utf-8"?>
<p:tagLst xmlns:p="http://schemas.openxmlformats.org/presentationml/2006/main">
  <p:tag name="KSO_WM_BEAUTIFY_FLAG" val=""/>
</p:tagLst>
</file>

<file path=ppt/tags/tag423.xml><?xml version="1.0" encoding="utf-8"?>
<p:tagLst xmlns:p="http://schemas.openxmlformats.org/presentationml/2006/main">
  <p:tag name="KSO_WM_BEAUTIFY_FLAG" val=""/>
</p:tagLst>
</file>

<file path=ppt/tags/tag424.xml><?xml version="1.0" encoding="utf-8"?>
<p:tagLst xmlns:p="http://schemas.openxmlformats.org/presentationml/2006/main">
  <p:tag name="KSO_WM_BEAUTIFY_FLAG" val=""/>
</p:tagLst>
</file>

<file path=ppt/tags/tag425.xml><?xml version="1.0" encoding="utf-8"?>
<p:tagLst xmlns:p="http://schemas.openxmlformats.org/presentationml/2006/main">
  <p:tag name="KSO_WM_BEAUTIFY_FLAG" val=""/>
</p:tagLst>
</file>

<file path=ppt/tags/tag426.xml><?xml version="1.0" encoding="utf-8"?>
<p:tagLst xmlns:p="http://schemas.openxmlformats.org/presentationml/2006/main">
  <p:tag name="KSO_WM_BEAUTIFY_FLAG" val=""/>
</p:tagLst>
</file>

<file path=ppt/tags/tag427.xml><?xml version="1.0" encoding="utf-8"?>
<p:tagLst xmlns:p="http://schemas.openxmlformats.org/presentationml/2006/main">
  <p:tag name="KSO_WM_BEAUTIFY_FLAG" val=""/>
</p:tagLst>
</file>

<file path=ppt/tags/tag428.xml><?xml version="1.0" encoding="utf-8"?>
<p:tagLst xmlns:p="http://schemas.openxmlformats.org/presentationml/2006/main">
  <p:tag name="KSO_WM_BEAUTIFY_FLAG" val=""/>
</p:tagLst>
</file>

<file path=ppt/tags/tag429.xml><?xml version="1.0" encoding="utf-8"?>
<p:tagLst xmlns:p="http://schemas.openxmlformats.org/presentationml/2006/main">
  <p:tag name="KSO_WM_BEAUTIFY_FLAG" val=""/>
</p:tagLst>
</file>

<file path=ppt/tags/tag430.xml><?xml version="1.0" encoding="utf-8"?>
<p:tagLst xmlns:p="http://schemas.openxmlformats.org/presentationml/2006/main">
  <p:tag name="KSO_WM_BEAUTIFY_FLAG" val=""/>
</p:tagLst>
</file>

<file path=ppt/tags/tag431.xml><?xml version="1.0" encoding="utf-8"?>
<p:tagLst xmlns:p="http://schemas.openxmlformats.org/presentationml/2006/main">
  <p:tag name="KSO_WM_BEAUTIFY_FLAG" val=""/>
</p:tagLst>
</file>

<file path=ppt/tags/tag432.xml><?xml version="1.0" encoding="utf-8"?>
<p:tagLst xmlns:p="http://schemas.openxmlformats.org/presentationml/2006/main">
  <p:tag name="KSO_WM_BEAUTIFY_FLAG" val=""/>
</p:tagLst>
</file>

<file path=ppt/tags/tag433.xml><?xml version="1.0" encoding="utf-8"?>
<p:tagLst xmlns:p="http://schemas.openxmlformats.org/presentationml/2006/main">
  <p:tag name="KSO_WM_BEAUTIFY_FLAG" val=""/>
</p:tagLst>
</file>

<file path=ppt/tags/tag434.xml><?xml version="1.0" encoding="utf-8"?>
<p:tagLst xmlns:p="http://schemas.openxmlformats.org/presentationml/2006/main">
  <p:tag name="KSO_WM_BEAUTIFY_FLAG" val=""/>
</p:tagLst>
</file>

<file path=ppt/tags/tag435.xml><?xml version="1.0" encoding="utf-8"?>
<p:tagLst xmlns:p="http://schemas.openxmlformats.org/presentationml/2006/main">
  <p:tag name="KSO_WM_BEAUTIFY_FLAG" val=""/>
</p:tagLst>
</file>

<file path=ppt/tags/tag436.xml><?xml version="1.0" encoding="utf-8"?>
<p:tagLst xmlns:p="http://schemas.openxmlformats.org/presentationml/2006/main">
  <p:tag name="KSO_WM_BEAUTIFY_FLAG" val=""/>
</p:tagLst>
</file>

<file path=ppt/tags/tag437.xml><?xml version="1.0" encoding="utf-8"?>
<p:tagLst xmlns:p="http://schemas.openxmlformats.org/presentationml/2006/main">
  <p:tag name="KSO_WM_BEAUTIFY_FLAG" val=""/>
</p:tagLst>
</file>

<file path=ppt/tags/tag438.xml><?xml version="1.0" encoding="utf-8"?>
<p:tagLst xmlns:p="http://schemas.openxmlformats.org/presentationml/2006/main">
  <p:tag name="KSO_WM_BEAUTIFY_FLAG" val=""/>
</p:tagLst>
</file>

<file path=ppt/tags/tag439.xml><?xml version="1.0" encoding="utf-8"?>
<p:tagLst xmlns:p="http://schemas.openxmlformats.org/presentationml/2006/main">
  <p:tag name="KSO_WM_BEAUTIFY_FLAG" val=""/>
</p:tagLst>
</file>

<file path=ppt/tags/tag440.xml><?xml version="1.0" encoding="utf-8"?>
<p:tagLst xmlns:p="http://schemas.openxmlformats.org/presentationml/2006/main">
  <p:tag name="KSO_WM_BEAUTIFY_FLAG" val=""/>
</p:tagLst>
</file>

<file path=ppt/tags/tag441.xml><?xml version="1.0" encoding="utf-8"?>
<p:tagLst xmlns:p="http://schemas.openxmlformats.org/presentationml/2006/main">
  <p:tag name="KSO_WM_BEAUTIFY_FLAG" val=""/>
</p:tagLst>
</file>

<file path=ppt/tags/tag442.xml><?xml version="1.0" encoding="utf-8"?>
<p:tagLst xmlns:p="http://schemas.openxmlformats.org/presentationml/2006/main">
  <p:tag name="KSO_WM_BEAUTIFY_FLAG" val=""/>
</p:tagLst>
</file>

<file path=ppt/tags/tag443.xml><?xml version="1.0" encoding="utf-8"?>
<p:tagLst xmlns:p="http://schemas.openxmlformats.org/presentationml/2006/main">
  <p:tag name="KSO_WM_BEAUTIFY_FLAG" val=""/>
</p:tagLst>
</file>

<file path=ppt/tags/tag444.xml><?xml version="1.0" encoding="utf-8"?>
<p:tagLst xmlns:p="http://schemas.openxmlformats.org/presentationml/2006/main">
  <p:tag name="KSO_WM_BEAUTIFY_FLAG" val=""/>
</p:tagLst>
</file>

<file path=ppt/tags/tag445.xml><?xml version="1.0" encoding="utf-8"?>
<p:tagLst xmlns:p="http://schemas.openxmlformats.org/presentationml/2006/main">
  <p:tag name="KSO_WM_BEAUTIFY_FLAG" val=""/>
</p:tagLst>
</file>

<file path=ppt/tags/tag446.xml><?xml version="1.0" encoding="utf-8"?>
<p:tagLst xmlns:p="http://schemas.openxmlformats.org/presentationml/2006/main">
  <p:tag name="KSO_WM_BEAUTIFY_FLAG" val=""/>
</p:tagLst>
</file>

<file path=ppt/tags/tag447.xml><?xml version="1.0" encoding="utf-8"?>
<p:tagLst xmlns:p="http://schemas.openxmlformats.org/presentationml/2006/main">
  <p:tag name="KSO_WM_BEAUTIFY_FLAG" val=""/>
</p:tagLst>
</file>

<file path=ppt/tags/tag448.xml><?xml version="1.0" encoding="utf-8"?>
<p:tagLst xmlns:p="http://schemas.openxmlformats.org/presentationml/2006/main">
  <p:tag name="KSO_WM_BEAUTIFY_FLAG" val=""/>
</p:tagLst>
</file>

<file path=ppt/tags/tag449.xml><?xml version="1.0" encoding="utf-8"?>
<p:tagLst xmlns:p="http://schemas.openxmlformats.org/presentationml/2006/main">
  <p:tag name="KSO_WM_BEAUTIFY_FLAG" val=""/>
</p:tagLst>
</file>

<file path=ppt/tags/tag450.xml><?xml version="1.0" encoding="utf-8"?>
<p:tagLst xmlns:p="http://schemas.openxmlformats.org/presentationml/2006/main">
  <p:tag name="KSO_WM_BEAUTIFY_FLAG" val=""/>
</p:tagLst>
</file>

<file path=ppt/tags/tag451.xml><?xml version="1.0" encoding="utf-8"?>
<p:tagLst xmlns:p="http://schemas.openxmlformats.org/presentationml/2006/main">
  <p:tag name="KSO_WM_BEAUTIFY_FLAG" val=""/>
</p:tagLst>
</file>

<file path=ppt/tags/tag452.xml><?xml version="1.0" encoding="utf-8"?>
<p:tagLst xmlns:p="http://schemas.openxmlformats.org/presentationml/2006/main">
  <p:tag name="KSO_WM_BEAUTIFY_FLAG" val=""/>
</p:tagLst>
</file>

<file path=ppt/tags/tag453.xml><?xml version="1.0" encoding="utf-8"?>
<p:tagLst xmlns:p="http://schemas.openxmlformats.org/presentationml/2006/main">
  <p:tag name="KSO_WM_BEAUTIFY_FLAG" val=""/>
</p:tagLst>
</file>

<file path=ppt/tags/tag454.xml><?xml version="1.0" encoding="utf-8"?>
<p:tagLst xmlns:p="http://schemas.openxmlformats.org/presentationml/2006/main">
  <p:tag name="KSO_WM_BEAUTIFY_FLAG" val=""/>
</p:tagLst>
</file>

<file path=ppt/tags/tag455.xml><?xml version="1.0" encoding="utf-8"?>
<p:tagLst xmlns:p="http://schemas.openxmlformats.org/presentationml/2006/main">
  <p:tag name="KSO_WM_BEAUTIFY_FLAG" val=""/>
</p:tagLst>
</file>

<file path=ppt/tags/tag456.xml><?xml version="1.0" encoding="utf-8"?>
<p:tagLst xmlns:p="http://schemas.openxmlformats.org/presentationml/2006/main">
  <p:tag name="KSO_WM_BEAUTIFY_FLAG" val=""/>
</p:tagLst>
</file>

<file path=ppt/tags/tag457.xml><?xml version="1.0" encoding="utf-8"?>
<p:tagLst xmlns:p="http://schemas.openxmlformats.org/presentationml/2006/main">
  <p:tag name="KSO_WM_BEAUTIFY_FLAG" val=""/>
</p:tagLst>
</file>

<file path=ppt/tags/tag458.xml><?xml version="1.0" encoding="utf-8"?>
<p:tagLst xmlns:p="http://schemas.openxmlformats.org/presentationml/2006/main">
  <p:tag name="KSO_WM_BEAUTIFY_FLAG" val=""/>
</p:tagLst>
</file>

<file path=ppt/tags/tag459.xml><?xml version="1.0" encoding="utf-8"?>
<p:tagLst xmlns:p="http://schemas.openxmlformats.org/presentationml/2006/main">
  <p:tag name="KSO_WM_BEAUTIFY_FLAG" val=""/>
</p:tagLst>
</file>

<file path=ppt/tags/tag460.xml><?xml version="1.0" encoding="utf-8"?>
<p:tagLst xmlns:p="http://schemas.openxmlformats.org/presentationml/2006/main">
  <p:tag name="KSO_WM_BEAUTIFY_FLAG" val=""/>
</p:tagLst>
</file>

<file path=ppt/tags/tag461.xml><?xml version="1.0" encoding="utf-8"?>
<p:tagLst xmlns:p="http://schemas.openxmlformats.org/presentationml/2006/main">
  <p:tag name="KSO_WM_BEAUTIFY_FLAG" val=""/>
</p:tagLst>
</file>

<file path=ppt/tags/tag462.xml><?xml version="1.0" encoding="utf-8"?>
<p:tagLst xmlns:p="http://schemas.openxmlformats.org/presentationml/2006/main">
  <p:tag name="KSO_WM_BEAUTIFY_FLAG" val=""/>
</p:tagLst>
</file>

<file path=ppt/tags/tag463.xml><?xml version="1.0" encoding="utf-8"?>
<p:tagLst xmlns:p="http://schemas.openxmlformats.org/presentationml/2006/main">
  <p:tag name="KSO_WM_BEAUTIFY_FLAG" val=""/>
</p:tagLst>
</file>

<file path=ppt/tags/tag464.xml><?xml version="1.0" encoding="utf-8"?>
<p:tagLst xmlns:p="http://schemas.openxmlformats.org/presentationml/2006/main">
  <p:tag name="KSO_WM_BEAUTIFY_FLAG" val=""/>
</p:tagLst>
</file>

<file path=ppt/tags/tag465.xml><?xml version="1.0" encoding="utf-8"?>
<p:tagLst xmlns:p="http://schemas.openxmlformats.org/presentationml/2006/main">
  <p:tag name="KSO_WM_BEAUTIFY_FLAG" val=""/>
</p:tagLst>
</file>

<file path=ppt/tags/tag466.xml><?xml version="1.0" encoding="utf-8"?>
<p:tagLst xmlns:p="http://schemas.openxmlformats.org/presentationml/2006/main">
  <p:tag name="KSO_WM_BEAUTIFY_FLAG" val=""/>
</p:tagLst>
</file>

<file path=ppt/tags/tag467.xml><?xml version="1.0" encoding="utf-8"?>
<p:tagLst xmlns:p="http://schemas.openxmlformats.org/presentationml/2006/main">
  <p:tag name="KSO_WM_BEAUTIFY_FLAG" val=""/>
</p:tagLst>
</file>

<file path=ppt/tags/tag468.xml><?xml version="1.0" encoding="utf-8"?>
<p:tagLst xmlns:p="http://schemas.openxmlformats.org/presentationml/2006/main">
  <p:tag name="KSO_WM_BEAUTIFY_FLAG" val=""/>
</p:tagLst>
</file>

<file path=ppt/tags/tag469.xml><?xml version="1.0" encoding="utf-8"?>
<p:tagLst xmlns:p="http://schemas.openxmlformats.org/presentationml/2006/main">
  <p:tag name="KSO_WM_BEAUTIFY_FLAG" val=""/>
</p:tagLst>
</file>

<file path=ppt/tags/tag470.xml><?xml version="1.0" encoding="utf-8"?>
<p:tagLst xmlns:p="http://schemas.openxmlformats.org/presentationml/2006/main">
  <p:tag name="KSO_WM_BEAUTIFY_FLAG" val=""/>
</p:tagLst>
</file>

<file path=ppt/tags/tag471.xml><?xml version="1.0" encoding="utf-8"?>
<p:tagLst xmlns:p="http://schemas.openxmlformats.org/presentationml/2006/main">
  <p:tag name="KSO_WM_BEAUTIFY_FLAG" val=""/>
</p:tagLst>
</file>

<file path=ppt/tags/tag472.xml><?xml version="1.0" encoding="utf-8"?>
<p:tagLst xmlns:p="http://schemas.openxmlformats.org/presentationml/2006/main">
  <p:tag name="KSO_WM_BEAUTIFY_FLAG" val=""/>
</p:tagLst>
</file>

<file path=ppt/tags/tag473.xml><?xml version="1.0" encoding="utf-8"?>
<p:tagLst xmlns:p="http://schemas.openxmlformats.org/presentationml/2006/main">
  <p:tag name="KSO_WM_BEAUTIFY_FLAG" val=""/>
</p:tagLst>
</file>

<file path=ppt/tags/tag474.xml><?xml version="1.0" encoding="utf-8"?>
<p:tagLst xmlns:p="http://schemas.openxmlformats.org/presentationml/2006/main">
  <p:tag name="KSO_WM_BEAUTIFY_FLAG" val=""/>
</p:tagLst>
</file>

<file path=ppt/tags/tag475.xml><?xml version="1.0" encoding="utf-8"?>
<p:tagLst xmlns:p="http://schemas.openxmlformats.org/presentationml/2006/main">
  <p:tag name="KSO_WM_BEAUTIFY_FLAG" val=""/>
</p:tagLst>
</file>

<file path=ppt/tags/tag476.xml><?xml version="1.0" encoding="utf-8"?>
<p:tagLst xmlns:p="http://schemas.openxmlformats.org/presentationml/2006/main">
  <p:tag name="KSO_WM_BEAUTIFY_FLAG" val=""/>
</p:tagLst>
</file>

<file path=ppt/tags/tag477.xml><?xml version="1.0" encoding="utf-8"?>
<p:tagLst xmlns:p="http://schemas.openxmlformats.org/presentationml/2006/main">
  <p:tag name="KSO_WM_BEAUTIFY_FLAG" val=""/>
</p:tagLst>
</file>

<file path=ppt/tags/tag478.xml><?xml version="1.0" encoding="utf-8"?>
<p:tagLst xmlns:p="http://schemas.openxmlformats.org/presentationml/2006/main">
  <p:tag name="KSO_WM_BEAUTIFY_FLAG" val=""/>
</p:tagLst>
</file>

<file path=ppt/tags/tag479.xml><?xml version="1.0" encoding="utf-8"?>
<p:tagLst xmlns:p="http://schemas.openxmlformats.org/presentationml/2006/main">
  <p:tag name="KSO_WM_BEAUTIFY_FLAG" val=""/>
</p:tagLst>
</file>

<file path=ppt/tags/tag480.xml><?xml version="1.0" encoding="utf-8"?>
<p:tagLst xmlns:p="http://schemas.openxmlformats.org/presentationml/2006/main">
  <p:tag name="KSO_WM_BEAUTIFY_FLAG" val=""/>
</p:tagLst>
</file>

<file path=ppt/tags/tag481.xml><?xml version="1.0" encoding="utf-8"?>
<p:tagLst xmlns:p="http://schemas.openxmlformats.org/presentationml/2006/main">
  <p:tag name="KSO_WM_BEAUTIFY_FLAG" val=""/>
</p:tagLst>
</file>

<file path=ppt/tags/tag482.xml><?xml version="1.0" encoding="utf-8"?>
<p:tagLst xmlns:p="http://schemas.openxmlformats.org/presentationml/2006/main">
  <p:tag name="KSO_WM_BEAUTIFY_FLAG" val=""/>
</p:tagLst>
</file>

<file path=ppt/tags/tag483.xml><?xml version="1.0" encoding="utf-8"?>
<p:tagLst xmlns:p="http://schemas.openxmlformats.org/presentationml/2006/main">
  <p:tag name="KSO_WM_BEAUTIFY_FLAG" val=""/>
</p:tagLst>
</file>

<file path=ppt/tags/tag484.xml><?xml version="1.0" encoding="utf-8"?>
<p:tagLst xmlns:p="http://schemas.openxmlformats.org/presentationml/2006/main">
  <p:tag name="KSO_WM_BEAUTIFY_FLAG" val=""/>
</p:tagLst>
</file>

<file path=ppt/tags/tag485.xml><?xml version="1.0" encoding="utf-8"?>
<p:tagLst xmlns:p="http://schemas.openxmlformats.org/presentationml/2006/main">
  <p:tag name="KSO_WM_BEAUTIFY_FLAG" val=""/>
</p:tagLst>
</file>

<file path=ppt/tags/tag486.xml><?xml version="1.0" encoding="utf-8"?>
<p:tagLst xmlns:p="http://schemas.openxmlformats.org/presentationml/2006/main">
  <p:tag name="KSO_WM_BEAUTIFY_FLAG" val=""/>
</p:tagLst>
</file>

<file path=ppt/tags/tag487.xml><?xml version="1.0" encoding="utf-8"?>
<p:tagLst xmlns:p="http://schemas.openxmlformats.org/presentationml/2006/main">
  <p:tag name="KSO_WM_BEAUTIFY_FLAG" val=""/>
</p:tagLst>
</file>

<file path=ppt/tags/tag488.xml><?xml version="1.0" encoding="utf-8"?>
<p:tagLst xmlns:p="http://schemas.openxmlformats.org/presentationml/2006/main">
  <p:tag name="KSO_WM_BEAUTIFY_FLAG" val=""/>
</p:tagLst>
</file>

<file path=ppt/tags/tag489.xml><?xml version="1.0" encoding="utf-8"?>
<p:tagLst xmlns:p="http://schemas.openxmlformats.org/presentationml/2006/main">
  <p:tag name="KSO_WM_BEAUTIFY_FLAG" val=""/>
</p:tagLst>
</file>

<file path=ppt/tags/tag490.xml><?xml version="1.0" encoding="utf-8"?>
<p:tagLst xmlns:p="http://schemas.openxmlformats.org/presentationml/2006/main">
  <p:tag name="KSO_WM_BEAUTIFY_FLAG" val=""/>
</p:tagLst>
</file>

<file path=ppt/tags/tag491.xml><?xml version="1.0" encoding="utf-8"?>
<p:tagLst xmlns:p="http://schemas.openxmlformats.org/presentationml/2006/main">
  <p:tag name="KSO_WM_BEAUTIFY_FLAG" val=""/>
</p:tagLst>
</file>

<file path=ppt/tags/tag492.xml><?xml version="1.0" encoding="utf-8"?>
<p:tagLst xmlns:p="http://schemas.openxmlformats.org/presentationml/2006/main">
  <p:tag name="KSO_WM_BEAUTIFY_FLAG" val=""/>
</p:tagLst>
</file>

<file path=ppt/tags/tag493.xml><?xml version="1.0" encoding="utf-8"?>
<p:tagLst xmlns:p="http://schemas.openxmlformats.org/presentationml/2006/main">
  <p:tag name="KSO_WM_BEAUTIFY_FLAG" val=""/>
</p:tagLst>
</file>

<file path=ppt/tags/tag494.xml><?xml version="1.0" encoding="utf-8"?>
<p:tagLst xmlns:p="http://schemas.openxmlformats.org/presentationml/2006/main">
  <p:tag name="KSO_WM_BEAUTIFY_FLAG" val=""/>
</p:tagLst>
</file>

<file path=ppt/tags/tag495.xml><?xml version="1.0" encoding="utf-8"?>
<p:tagLst xmlns:p="http://schemas.openxmlformats.org/presentationml/2006/main">
  <p:tag name="KSO_WM_BEAUTIFY_FLAG" val=""/>
</p:tagLst>
</file>

<file path=ppt/tags/tag496.xml><?xml version="1.0" encoding="utf-8"?>
<p:tagLst xmlns:p="http://schemas.openxmlformats.org/presentationml/2006/main">
  <p:tag name="KSO_WM_BEAUTIFY_FLAG" val=""/>
</p:tagLst>
</file>

<file path=ppt/tags/tag497.xml><?xml version="1.0" encoding="utf-8"?>
<p:tagLst xmlns:p="http://schemas.openxmlformats.org/presentationml/2006/main">
  <p:tag name="KSO_WM_BEAUTIFY_FLAG" val=""/>
</p:tagLst>
</file>

<file path=ppt/tags/tag498.xml><?xml version="1.0" encoding="utf-8"?>
<p:tagLst xmlns:p="http://schemas.openxmlformats.org/presentationml/2006/main">
  <p:tag name="KSO_WM_BEAUTIFY_FLAG" val=""/>
</p:tagLst>
</file>

<file path=ppt/tags/tag499.xml><?xml version="1.0" encoding="utf-8"?>
<p:tagLst xmlns:p="http://schemas.openxmlformats.org/presentationml/2006/main">
  <p:tag name="KSO_WM_BEAUTIFY_FLAG" val=""/>
</p:tagLst>
</file>

<file path=ppt/tags/tag500.xml><?xml version="1.0" encoding="utf-8"?>
<p:tagLst xmlns:p="http://schemas.openxmlformats.org/presentationml/2006/main">
  <p:tag name="KSO_WM_BEAUTIFY_FLAG" val=""/>
</p:tagLst>
</file>

<file path=ppt/tags/tag501.xml><?xml version="1.0" encoding="utf-8"?>
<p:tagLst xmlns:p="http://schemas.openxmlformats.org/presentationml/2006/main">
  <p:tag name="KSO_WM_BEAUTIFY_FLAG" val=""/>
</p:tagLst>
</file>

<file path=ppt/tags/tag502.xml><?xml version="1.0" encoding="utf-8"?>
<p:tagLst xmlns:p="http://schemas.openxmlformats.org/presentationml/2006/main">
  <p:tag name="KSO_WM_BEAUTIFY_FLAG" val=""/>
</p:tagLst>
</file>

<file path=ppt/tags/tag503.xml><?xml version="1.0" encoding="utf-8"?>
<p:tagLst xmlns:p="http://schemas.openxmlformats.org/presentationml/2006/main">
  <p:tag name="KSO_WM_BEAUTIFY_FLAG" val=""/>
</p:tagLst>
</file>

<file path=ppt/tags/tag504.xml><?xml version="1.0" encoding="utf-8"?>
<p:tagLst xmlns:p="http://schemas.openxmlformats.org/presentationml/2006/main">
  <p:tag name="KSO_WM_BEAUTIFY_FLAG" val=""/>
</p:tagLst>
</file>

<file path=ppt/tags/tag505.xml><?xml version="1.0" encoding="utf-8"?>
<p:tagLst xmlns:p="http://schemas.openxmlformats.org/presentationml/2006/main">
  <p:tag name="KSO_WM_BEAUTIFY_FLAG" val=""/>
</p:tagLst>
</file>

<file path=ppt/tags/tag506.xml><?xml version="1.0" encoding="utf-8"?>
<p:tagLst xmlns:p="http://schemas.openxmlformats.org/presentationml/2006/main">
  <p:tag name="KSO_WM_BEAUTIFY_FLAG" val=""/>
</p:tagLst>
</file>

<file path=ppt/tags/tag507.xml><?xml version="1.0" encoding="utf-8"?>
<p:tagLst xmlns:p="http://schemas.openxmlformats.org/presentationml/2006/main">
  <p:tag name="KSO_WM_BEAUTIFY_FLAG" val=""/>
</p:tagLst>
</file>

<file path=ppt/tags/tag508.xml><?xml version="1.0" encoding="utf-8"?>
<p:tagLst xmlns:p="http://schemas.openxmlformats.org/presentationml/2006/main">
  <p:tag name="KSO_WM_BEAUTIFY_FLAG" val=""/>
</p:tagLst>
</file>

<file path=ppt/tags/tag509.xml><?xml version="1.0" encoding="utf-8"?>
<p:tagLst xmlns:p="http://schemas.openxmlformats.org/presentationml/2006/main">
  <p:tag name="KSO_WM_BEAUTIFY_FLAG" val=""/>
</p:tagLst>
</file>

<file path=ppt/tags/tag510.xml><?xml version="1.0" encoding="utf-8"?>
<p:tagLst xmlns:p="http://schemas.openxmlformats.org/presentationml/2006/main">
  <p:tag name="KSO_WM_BEAUTIFY_FLAG" val=""/>
</p:tagLst>
</file>

<file path=ppt/tags/tag511.xml><?xml version="1.0" encoding="utf-8"?>
<p:tagLst xmlns:p="http://schemas.openxmlformats.org/presentationml/2006/main">
  <p:tag name="KSO_WM_BEAUTIFY_FLAG" val=""/>
</p:tagLst>
</file>

<file path=ppt/tags/tag512.xml><?xml version="1.0" encoding="utf-8"?>
<p:tagLst xmlns:p="http://schemas.openxmlformats.org/presentationml/2006/main">
  <p:tag name="KSO_WM_BEAUTIFY_FLAG" val=""/>
</p:tagLst>
</file>

<file path=ppt/tags/tag513.xml><?xml version="1.0" encoding="utf-8"?>
<p:tagLst xmlns:p="http://schemas.openxmlformats.org/presentationml/2006/main">
  <p:tag name="KSO_WM_BEAUTIFY_FLAG" val=""/>
</p:tagLst>
</file>

<file path=ppt/tags/tag514.xml><?xml version="1.0" encoding="utf-8"?>
<p:tagLst xmlns:p="http://schemas.openxmlformats.org/presentationml/2006/main">
  <p:tag name="KSO_WM_BEAUTIFY_FLAG" val=""/>
</p:tagLst>
</file>

<file path=ppt/tags/tag515.xml><?xml version="1.0" encoding="utf-8"?>
<p:tagLst xmlns:p="http://schemas.openxmlformats.org/presentationml/2006/main">
  <p:tag name="KSO_WM_BEAUTIFY_FLAG" val=""/>
</p:tagLst>
</file>

<file path=ppt/tags/tag516.xml><?xml version="1.0" encoding="utf-8"?>
<p:tagLst xmlns:p="http://schemas.openxmlformats.org/presentationml/2006/main">
  <p:tag name="KSO_WM_BEAUTIFY_FLAG" val=""/>
</p:tagLst>
</file>

<file path=ppt/tags/tag517.xml><?xml version="1.0" encoding="utf-8"?>
<p:tagLst xmlns:p="http://schemas.openxmlformats.org/presentationml/2006/main">
  <p:tag name="KSO_WM_BEAUTIFY_FLAG" val=""/>
</p:tagLst>
</file>

<file path=ppt/tags/tag518.xml><?xml version="1.0" encoding="utf-8"?>
<p:tagLst xmlns:p="http://schemas.openxmlformats.org/presentationml/2006/main">
  <p:tag name="KSO_WM_BEAUTIFY_FLAG" val=""/>
</p:tagLst>
</file>

<file path=ppt/tags/tag519.xml><?xml version="1.0" encoding="utf-8"?>
<p:tagLst xmlns:p="http://schemas.openxmlformats.org/presentationml/2006/main">
  <p:tag name="KSO_WM_BEAUTIFY_FLAG" val=""/>
</p:tagLst>
</file>

<file path=ppt/tags/tag520.xml><?xml version="1.0" encoding="utf-8"?>
<p:tagLst xmlns:p="http://schemas.openxmlformats.org/presentationml/2006/main">
  <p:tag name="KSO_WM_BEAUTIFY_FLAG" val=""/>
</p:tagLst>
</file>

<file path=ppt/tags/tag521.xml><?xml version="1.0" encoding="utf-8"?>
<p:tagLst xmlns:p="http://schemas.openxmlformats.org/presentationml/2006/main">
  <p:tag name="KSO_WM_BEAUTIFY_FLAG" val=""/>
</p:tagLst>
</file>

<file path=ppt/tags/tag522.xml><?xml version="1.0" encoding="utf-8"?>
<p:tagLst xmlns:p="http://schemas.openxmlformats.org/presentationml/2006/main">
  <p:tag name="KSO_WM_BEAUTIFY_FLAG" val=""/>
</p:tagLst>
</file>

<file path=ppt/tags/tag523.xml><?xml version="1.0" encoding="utf-8"?>
<p:tagLst xmlns:p="http://schemas.openxmlformats.org/presentationml/2006/main">
  <p:tag name="KSO_WM_BEAUTIFY_FLAG" val=""/>
</p:tagLst>
</file>

<file path=ppt/tags/tag524.xml><?xml version="1.0" encoding="utf-8"?>
<p:tagLst xmlns:p="http://schemas.openxmlformats.org/presentationml/2006/main">
  <p:tag name="KSO_WM_BEAUTIFY_FLAG" val=""/>
</p:tagLst>
</file>

<file path=ppt/tags/tag525.xml><?xml version="1.0" encoding="utf-8"?>
<p:tagLst xmlns:p="http://schemas.openxmlformats.org/presentationml/2006/main">
  <p:tag name="KSO_WM_BEAUTIFY_FLAG" val=""/>
</p:tagLst>
</file>

<file path=ppt/tags/tag526.xml><?xml version="1.0" encoding="utf-8"?>
<p:tagLst xmlns:p="http://schemas.openxmlformats.org/presentationml/2006/main">
  <p:tag name="KSO_WM_BEAUTIFY_FLAG" val=""/>
</p:tagLst>
</file>

<file path=ppt/tags/tag527.xml><?xml version="1.0" encoding="utf-8"?>
<p:tagLst xmlns:p="http://schemas.openxmlformats.org/presentationml/2006/main">
  <p:tag name="KSO_WM_BEAUTIFY_FLAG" val=""/>
</p:tagLst>
</file>

<file path=ppt/tags/tag528.xml><?xml version="1.0" encoding="utf-8"?>
<p:tagLst xmlns:p="http://schemas.openxmlformats.org/presentationml/2006/main">
  <p:tag name="KSO_WM_BEAUTIFY_FLAG" val=""/>
</p:tagLst>
</file>

<file path=ppt/tags/tag529.xml><?xml version="1.0" encoding="utf-8"?>
<p:tagLst xmlns:p="http://schemas.openxmlformats.org/presentationml/2006/main">
  <p:tag name="KSO_WM_BEAUTIFY_FLAG" val=""/>
</p:tagLst>
</file>

<file path=ppt/tags/tag530.xml><?xml version="1.0" encoding="utf-8"?>
<p:tagLst xmlns:p="http://schemas.openxmlformats.org/presentationml/2006/main">
  <p:tag name="KSO_WM_BEAUTIFY_FLAG" val=""/>
</p:tagLst>
</file>

<file path=ppt/tags/tag531.xml><?xml version="1.0" encoding="utf-8"?>
<p:tagLst xmlns:p="http://schemas.openxmlformats.org/presentationml/2006/main">
  <p:tag name="KSO_WM_BEAUTIFY_FLAG" val=""/>
</p:tagLst>
</file>

<file path=ppt/tags/tag532.xml><?xml version="1.0" encoding="utf-8"?>
<p:tagLst xmlns:p="http://schemas.openxmlformats.org/presentationml/2006/main">
  <p:tag name="KSO_WM_BEAUTIFY_FLAG" val=""/>
</p:tagLst>
</file>

<file path=ppt/tags/tag533.xml><?xml version="1.0" encoding="utf-8"?>
<p:tagLst xmlns:p="http://schemas.openxmlformats.org/presentationml/2006/main">
  <p:tag name="KSO_WM_BEAUTIFY_FLAG" val=""/>
</p:tagLst>
</file>

<file path=ppt/tags/tag534.xml><?xml version="1.0" encoding="utf-8"?>
<p:tagLst xmlns:p="http://schemas.openxmlformats.org/presentationml/2006/main">
  <p:tag name="KSO_WM_BEAUTIFY_FLAG" val=""/>
</p:tagLst>
</file>

<file path=ppt/tags/tag535.xml><?xml version="1.0" encoding="utf-8"?>
<p:tagLst xmlns:p="http://schemas.openxmlformats.org/presentationml/2006/main">
  <p:tag name="KSO_WM_BEAUTIFY_FLAG" val=""/>
</p:tagLst>
</file>

<file path=ppt/tags/tag536.xml><?xml version="1.0" encoding="utf-8"?>
<p:tagLst xmlns:p="http://schemas.openxmlformats.org/presentationml/2006/main">
  <p:tag name="KSO_WM_BEAUTIFY_FLAG" val=""/>
</p:tagLst>
</file>

<file path=ppt/tags/tag537.xml><?xml version="1.0" encoding="utf-8"?>
<p:tagLst xmlns:p="http://schemas.openxmlformats.org/presentationml/2006/main">
  <p:tag name="KSO_WM_BEAUTIFY_FLAG" val=""/>
</p:tagLst>
</file>

<file path=ppt/tags/tag538.xml><?xml version="1.0" encoding="utf-8"?>
<p:tagLst xmlns:p="http://schemas.openxmlformats.org/presentationml/2006/main">
  <p:tag name="KSO_WM_BEAUTIFY_FLAG" val=""/>
</p:tagLst>
</file>

<file path=ppt/tags/tag539.xml><?xml version="1.0" encoding="utf-8"?>
<p:tagLst xmlns:p="http://schemas.openxmlformats.org/presentationml/2006/main">
  <p:tag name="KSO_WM_BEAUTIFY_FLAG" val=""/>
</p:tagLst>
</file>

<file path=ppt/tags/tag540.xml><?xml version="1.0" encoding="utf-8"?>
<p:tagLst xmlns:p="http://schemas.openxmlformats.org/presentationml/2006/main">
  <p:tag name="KSO_WM_BEAUTIFY_FLAG" val=""/>
</p:tagLst>
</file>

<file path=ppt/tags/tag541.xml><?xml version="1.0" encoding="utf-8"?>
<p:tagLst xmlns:p="http://schemas.openxmlformats.org/presentationml/2006/main">
  <p:tag name="KSO_WM_BEAUTIFY_FLAG" val=""/>
</p:tagLst>
</file>

<file path=ppt/tags/tag542.xml><?xml version="1.0" encoding="utf-8"?>
<p:tagLst xmlns:p="http://schemas.openxmlformats.org/presentationml/2006/main">
  <p:tag name="KSO_WM_BEAUTIFY_FLAG" val=""/>
</p:tagLst>
</file>

<file path=ppt/tags/tag543.xml><?xml version="1.0" encoding="utf-8"?>
<p:tagLst xmlns:p="http://schemas.openxmlformats.org/presentationml/2006/main">
  <p:tag name="KSO_WM_BEAUTIFY_FLAG" val=""/>
</p:tagLst>
</file>

<file path=ppt/tags/tag544.xml><?xml version="1.0" encoding="utf-8"?>
<p:tagLst xmlns:p="http://schemas.openxmlformats.org/presentationml/2006/main">
  <p:tag name="KSO_WM_BEAUTIFY_FLAG" val=""/>
</p:tagLst>
</file>

<file path=ppt/tags/tag545.xml><?xml version="1.0" encoding="utf-8"?>
<p:tagLst xmlns:p="http://schemas.openxmlformats.org/presentationml/2006/main">
  <p:tag name="KSO_WM_BEAUTIFY_FLAG" val=""/>
</p:tagLst>
</file>

<file path=ppt/tags/tag546.xml><?xml version="1.0" encoding="utf-8"?>
<p:tagLst xmlns:p="http://schemas.openxmlformats.org/presentationml/2006/main">
  <p:tag name="KSO_WM_BEAUTIFY_FLAG" val=""/>
</p:tagLst>
</file>

<file path=ppt/tags/tag547.xml><?xml version="1.0" encoding="utf-8"?>
<p:tagLst xmlns:p="http://schemas.openxmlformats.org/presentationml/2006/main">
  <p:tag name="KSO_WM_BEAUTIFY_FLAG" val=""/>
</p:tagLst>
</file>

<file path=ppt/tags/tag548.xml><?xml version="1.0" encoding="utf-8"?>
<p:tagLst xmlns:p="http://schemas.openxmlformats.org/presentationml/2006/main">
  <p:tag name="KSO_WM_BEAUTIFY_FLAG" val=""/>
</p:tagLst>
</file>

<file path=ppt/tags/tag549.xml><?xml version="1.0" encoding="utf-8"?>
<p:tagLst xmlns:p="http://schemas.openxmlformats.org/presentationml/2006/main">
  <p:tag name="KSO_WM_BEAUTIFY_FLAG" val=""/>
</p:tagLst>
</file>

<file path=ppt/tags/tag550.xml><?xml version="1.0" encoding="utf-8"?>
<p:tagLst xmlns:p="http://schemas.openxmlformats.org/presentationml/2006/main">
  <p:tag name="KSO_WM_BEAUTIFY_FLAG" val=""/>
</p:tagLst>
</file>

<file path=ppt/tags/tag551.xml><?xml version="1.0" encoding="utf-8"?>
<p:tagLst xmlns:p="http://schemas.openxmlformats.org/presentationml/2006/main">
  <p:tag name="KSO_WM_BEAUTIFY_FLAG" val=""/>
</p:tagLst>
</file>

<file path=ppt/tags/tag552.xml><?xml version="1.0" encoding="utf-8"?>
<p:tagLst xmlns:p="http://schemas.openxmlformats.org/presentationml/2006/main">
  <p:tag name="KSO_WM_BEAUTIFY_FLAG" val=""/>
</p:tagLst>
</file>

<file path=ppt/tags/tag553.xml><?xml version="1.0" encoding="utf-8"?>
<p:tagLst xmlns:p="http://schemas.openxmlformats.org/presentationml/2006/main">
  <p:tag name="KSO_WM_BEAUTIFY_FLAG" val=""/>
</p:tagLst>
</file>

<file path=ppt/tags/tag554.xml><?xml version="1.0" encoding="utf-8"?>
<p:tagLst xmlns:p="http://schemas.openxmlformats.org/presentationml/2006/main">
  <p:tag name="KSO_WM_BEAUTIFY_FLAG" val=""/>
</p:tagLst>
</file>

<file path=ppt/tags/tag555.xml><?xml version="1.0" encoding="utf-8"?>
<p:tagLst xmlns:p="http://schemas.openxmlformats.org/presentationml/2006/main">
  <p:tag name="KSO_WM_BEAUTIFY_FLAG" val=""/>
</p:tagLst>
</file>

<file path=ppt/tags/tag556.xml><?xml version="1.0" encoding="utf-8"?>
<p:tagLst xmlns:p="http://schemas.openxmlformats.org/presentationml/2006/main">
  <p:tag name="KSO_WM_BEAUTIFY_FLAG" val=""/>
</p:tagLst>
</file>

<file path=ppt/tags/tag557.xml><?xml version="1.0" encoding="utf-8"?>
<p:tagLst xmlns:p="http://schemas.openxmlformats.org/presentationml/2006/main">
  <p:tag name="KSO_WM_BEAUTIFY_FLAG" val=""/>
</p:tagLst>
</file>

<file path=ppt/tags/tag558.xml><?xml version="1.0" encoding="utf-8"?>
<p:tagLst xmlns:p="http://schemas.openxmlformats.org/presentationml/2006/main">
  <p:tag name="KSO_WM_BEAUTIFY_FLAG" val=""/>
</p:tagLst>
</file>

<file path=ppt/tags/tag559.xml><?xml version="1.0" encoding="utf-8"?>
<p:tagLst xmlns:p="http://schemas.openxmlformats.org/presentationml/2006/main">
  <p:tag name="KSO_WM_BEAUTIFY_FLAG" val=""/>
</p:tagLst>
</file>

<file path=ppt/tags/tag560.xml><?xml version="1.0" encoding="utf-8"?>
<p:tagLst xmlns:p="http://schemas.openxmlformats.org/presentationml/2006/main">
  <p:tag name="KSO_WM_BEAUTIFY_FLAG" val=""/>
</p:tagLst>
</file>

<file path=ppt/tags/tag561.xml><?xml version="1.0" encoding="utf-8"?>
<p:tagLst xmlns:p="http://schemas.openxmlformats.org/presentationml/2006/main">
  <p:tag name="KSO_WM_BEAUTIFY_FLAG" val=""/>
</p:tagLst>
</file>

<file path=ppt/tags/tag562.xml><?xml version="1.0" encoding="utf-8"?>
<p:tagLst xmlns:p="http://schemas.openxmlformats.org/presentationml/2006/main">
  <p:tag name="KSO_WM_BEAUTIFY_FLAG" val=""/>
</p:tagLst>
</file>

<file path=ppt/tags/tag563.xml><?xml version="1.0" encoding="utf-8"?>
<p:tagLst xmlns:p="http://schemas.openxmlformats.org/presentationml/2006/main">
  <p:tag name="KSO_WM_BEAUTIFY_FLAG" val=""/>
</p:tagLst>
</file>

<file path=ppt/tags/tag564.xml><?xml version="1.0" encoding="utf-8"?>
<p:tagLst xmlns:p="http://schemas.openxmlformats.org/presentationml/2006/main">
  <p:tag name="KSO_WM_BEAUTIFY_FLAG" val=""/>
</p:tagLst>
</file>

<file path=ppt/tags/tag565.xml><?xml version="1.0" encoding="utf-8"?>
<p:tagLst xmlns:p="http://schemas.openxmlformats.org/presentationml/2006/main">
  <p:tag name="KSO_WM_BEAUTIFY_FLAG" val=""/>
</p:tagLst>
</file>

<file path=ppt/tags/tag566.xml><?xml version="1.0" encoding="utf-8"?>
<p:tagLst xmlns:p="http://schemas.openxmlformats.org/presentationml/2006/main">
  <p:tag name="KSO_WM_BEAUTIFY_FLAG" val=""/>
</p:tagLst>
</file>

<file path=ppt/tags/tag567.xml><?xml version="1.0" encoding="utf-8"?>
<p:tagLst xmlns:p="http://schemas.openxmlformats.org/presentationml/2006/main">
  <p:tag name="KSO_WM_BEAUTIFY_FLAG" val=""/>
</p:tagLst>
</file>

<file path=ppt/tags/tag568.xml><?xml version="1.0" encoding="utf-8"?>
<p:tagLst xmlns:p="http://schemas.openxmlformats.org/presentationml/2006/main">
  <p:tag name="KSO_WM_BEAUTIFY_FLAG" val=""/>
</p:tagLst>
</file>

<file path=ppt/tags/tag569.xml><?xml version="1.0" encoding="utf-8"?>
<p:tagLst xmlns:p="http://schemas.openxmlformats.org/presentationml/2006/main">
  <p:tag name="KSO_WM_BEAUTIFY_FLAG" val=""/>
</p:tagLst>
</file>

<file path=ppt/tags/tag570.xml><?xml version="1.0" encoding="utf-8"?>
<p:tagLst xmlns:p="http://schemas.openxmlformats.org/presentationml/2006/main">
  <p:tag name="KSO_WM_BEAUTIFY_FLAG" val=""/>
</p:tagLst>
</file>

<file path=ppt/tags/tag571.xml><?xml version="1.0" encoding="utf-8"?>
<p:tagLst xmlns:p="http://schemas.openxmlformats.org/presentationml/2006/main">
  <p:tag name="KSO_WM_BEAUTIFY_FLAG" val=""/>
</p:tagLst>
</file>

<file path=ppt/tags/tag572.xml><?xml version="1.0" encoding="utf-8"?>
<p:tagLst xmlns:p="http://schemas.openxmlformats.org/presentationml/2006/main">
  <p:tag name="KSO_WM_BEAUTIFY_FLAG" val=""/>
</p:tagLst>
</file>

<file path=ppt/tags/tag573.xml><?xml version="1.0" encoding="utf-8"?>
<p:tagLst xmlns:p="http://schemas.openxmlformats.org/presentationml/2006/main">
  <p:tag name="KSO_WM_BEAUTIFY_FLAG" val=""/>
</p:tagLst>
</file>

<file path=ppt/tags/tag574.xml><?xml version="1.0" encoding="utf-8"?>
<p:tagLst xmlns:p="http://schemas.openxmlformats.org/presentationml/2006/main">
  <p:tag name="KSO_WM_BEAUTIFY_FLAG" val=""/>
</p:tagLst>
</file>

<file path=ppt/tags/tag575.xml><?xml version="1.0" encoding="utf-8"?>
<p:tagLst xmlns:p="http://schemas.openxmlformats.org/presentationml/2006/main">
  <p:tag name="KSO_WM_BEAUTIFY_FLAG" val=""/>
</p:tagLst>
</file>

<file path=ppt/tags/tag576.xml><?xml version="1.0" encoding="utf-8"?>
<p:tagLst xmlns:p="http://schemas.openxmlformats.org/presentationml/2006/main">
  <p:tag name="KSO_WM_BEAUTIFY_FLAG" val=""/>
</p:tagLst>
</file>

<file path=ppt/tags/tag577.xml><?xml version="1.0" encoding="utf-8"?>
<p:tagLst xmlns:p="http://schemas.openxmlformats.org/presentationml/2006/main">
  <p:tag name="KSO_WM_BEAUTIFY_FLAG" val=""/>
</p:tagLst>
</file>

<file path=ppt/tags/tag578.xml><?xml version="1.0" encoding="utf-8"?>
<p:tagLst xmlns:p="http://schemas.openxmlformats.org/presentationml/2006/main">
  <p:tag name="KSO_WM_BEAUTIFY_FLAG" val=""/>
</p:tagLst>
</file>

<file path=ppt/tags/tag579.xml><?xml version="1.0" encoding="utf-8"?>
<p:tagLst xmlns:p="http://schemas.openxmlformats.org/presentationml/2006/main">
  <p:tag name="KSO_WM_BEAUTIFY_FLAG" val=""/>
</p:tagLst>
</file>

<file path=ppt/tags/tag580.xml><?xml version="1.0" encoding="utf-8"?>
<p:tagLst xmlns:p="http://schemas.openxmlformats.org/presentationml/2006/main">
  <p:tag name="KSO_WM_BEAUTIFY_FLAG" val=""/>
</p:tagLst>
</file>

<file path=ppt/tags/tag581.xml><?xml version="1.0" encoding="utf-8"?>
<p:tagLst xmlns:p="http://schemas.openxmlformats.org/presentationml/2006/main">
  <p:tag name="KSO_WM_BEAUTIFY_FLAG" val=""/>
</p:tagLst>
</file>

<file path=ppt/tags/tag582.xml><?xml version="1.0" encoding="utf-8"?>
<p:tagLst xmlns:p="http://schemas.openxmlformats.org/presentationml/2006/main">
  <p:tag name="KSO_WM_BEAUTIFY_FLAG" val=""/>
</p:tagLst>
</file>

<file path=ppt/tags/tag583.xml><?xml version="1.0" encoding="utf-8"?>
<p:tagLst xmlns:p="http://schemas.openxmlformats.org/presentationml/2006/main">
  <p:tag name="KSO_WM_BEAUTIFY_FLAG" val=""/>
</p:tagLst>
</file>

<file path=ppt/tags/tag584.xml><?xml version="1.0" encoding="utf-8"?>
<p:tagLst xmlns:p="http://schemas.openxmlformats.org/presentationml/2006/main">
  <p:tag name="KSO_WM_BEAUTIFY_FLAG" val=""/>
</p:tagLst>
</file>

<file path=ppt/tags/tag585.xml><?xml version="1.0" encoding="utf-8"?>
<p:tagLst xmlns:p="http://schemas.openxmlformats.org/presentationml/2006/main">
  <p:tag name="KSO_WM_BEAUTIFY_FLAG" val=""/>
</p:tagLst>
</file>

<file path=ppt/tags/tag586.xml><?xml version="1.0" encoding="utf-8"?>
<p:tagLst xmlns:p="http://schemas.openxmlformats.org/presentationml/2006/main">
  <p:tag name="KSO_WM_BEAUTIFY_FLAG" val=""/>
</p:tagLst>
</file>

<file path=ppt/tags/tag587.xml><?xml version="1.0" encoding="utf-8"?>
<p:tagLst xmlns:p="http://schemas.openxmlformats.org/presentationml/2006/main">
  <p:tag name="KSO_WM_BEAUTIFY_FLAG" val=""/>
</p:tagLst>
</file>

<file path=ppt/tags/tag588.xml><?xml version="1.0" encoding="utf-8"?>
<p:tagLst xmlns:p="http://schemas.openxmlformats.org/presentationml/2006/main">
  <p:tag name="KSO_WM_BEAUTIFY_FLAG" val=""/>
</p:tagLst>
</file>

<file path=ppt/tags/tag589.xml><?xml version="1.0" encoding="utf-8"?>
<p:tagLst xmlns:p="http://schemas.openxmlformats.org/presentationml/2006/main">
  <p:tag name="KSO_WM_BEAUTIFY_FLAG" val=""/>
</p:tagLst>
</file>

<file path=ppt/tags/tag590.xml><?xml version="1.0" encoding="utf-8"?>
<p:tagLst xmlns:p="http://schemas.openxmlformats.org/presentationml/2006/main">
  <p:tag name="KSO_WM_BEAUTIFY_FLAG" val=""/>
</p:tagLst>
</file>

<file path=ppt/tags/tag591.xml><?xml version="1.0" encoding="utf-8"?>
<p:tagLst xmlns:p="http://schemas.openxmlformats.org/presentationml/2006/main">
  <p:tag name="KSO_WM_BEAUTIFY_FLAG" val=""/>
</p:tagLst>
</file>

<file path=ppt/tags/tag592.xml><?xml version="1.0" encoding="utf-8"?>
<p:tagLst xmlns:p="http://schemas.openxmlformats.org/presentationml/2006/main">
  <p:tag name="KSO_WM_BEAUTIFY_FLAG" val=""/>
</p:tagLst>
</file>

<file path=ppt/tags/tag593.xml><?xml version="1.0" encoding="utf-8"?>
<p:tagLst xmlns:p="http://schemas.openxmlformats.org/presentationml/2006/main">
  <p:tag name="KSO_WM_BEAUTIFY_FLAG" val=""/>
</p:tagLst>
</file>

<file path=ppt/tags/tag594.xml><?xml version="1.0" encoding="utf-8"?>
<p:tagLst xmlns:p="http://schemas.openxmlformats.org/presentationml/2006/main">
  <p:tag name="KSO_WM_BEAUTIFY_FLAG" val=""/>
</p:tagLst>
</file>

<file path=ppt/tags/tag595.xml><?xml version="1.0" encoding="utf-8"?>
<p:tagLst xmlns:p="http://schemas.openxmlformats.org/presentationml/2006/main">
  <p:tag name="KSO_WM_BEAUTIFY_FLAG" val=""/>
</p:tagLst>
</file>

<file path=ppt/tags/tag596.xml><?xml version="1.0" encoding="utf-8"?>
<p:tagLst xmlns:p="http://schemas.openxmlformats.org/presentationml/2006/main">
  <p:tag name="KSO_WM_BEAUTIFY_FLAG" val=""/>
</p:tagLst>
</file>

<file path=ppt/tags/tag597.xml><?xml version="1.0" encoding="utf-8"?>
<p:tagLst xmlns:p="http://schemas.openxmlformats.org/presentationml/2006/main">
  <p:tag name="KSO_WM_BEAUTIFY_FLAG" val=""/>
</p:tagLst>
</file>

<file path=ppt/tags/tag598.xml><?xml version="1.0" encoding="utf-8"?>
<p:tagLst xmlns:p="http://schemas.openxmlformats.org/presentationml/2006/main">
  <p:tag name="KSO_WM_BEAUTIFY_FLAG" val=""/>
</p:tagLst>
</file>

<file path=ppt/tags/tag599.xml><?xml version="1.0" encoding="utf-8"?>
<p:tagLst xmlns:p="http://schemas.openxmlformats.org/presentationml/2006/main">
  <p:tag name="KSO_WM_BEAUTIFY_FLAG" val=""/>
</p:tagLst>
</file>

<file path=ppt/tags/tag600.xml><?xml version="1.0" encoding="utf-8"?>
<p:tagLst xmlns:p="http://schemas.openxmlformats.org/presentationml/2006/main">
  <p:tag name="KSO_WM_BEAUTIFY_FLAG" val=""/>
</p:tagLst>
</file>

<file path=ppt/tags/tag601.xml><?xml version="1.0" encoding="utf-8"?>
<p:tagLst xmlns:p="http://schemas.openxmlformats.org/presentationml/2006/main">
  <p:tag name="KSO_WM_BEAUTIFY_FLAG" val=""/>
</p:tagLst>
</file>

<file path=ppt/tags/tag602.xml><?xml version="1.0" encoding="utf-8"?>
<p:tagLst xmlns:p="http://schemas.openxmlformats.org/presentationml/2006/main">
  <p:tag name="KSO_WM_BEAUTIFY_FLAG" val=""/>
</p:tagLst>
</file>

<file path=ppt/tags/tag603.xml><?xml version="1.0" encoding="utf-8"?>
<p:tagLst xmlns:p="http://schemas.openxmlformats.org/presentationml/2006/main">
  <p:tag name="KSO_WM_BEAUTIFY_FLAG" val=""/>
</p:tagLst>
</file>

<file path=ppt/tags/tag604.xml><?xml version="1.0" encoding="utf-8"?>
<p:tagLst xmlns:p="http://schemas.openxmlformats.org/presentationml/2006/main">
  <p:tag name="KSO_WM_BEAUTIFY_FLAG" val=""/>
</p:tagLst>
</file>

<file path=ppt/tags/tag605.xml><?xml version="1.0" encoding="utf-8"?>
<p:tagLst xmlns:p="http://schemas.openxmlformats.org/presentationml/2006/main">
  <p:tag name="KSO_WM_BEAUTIFY_FLAG" val=""/>
</p:tagLst>
</file>

<file path=ppt/tags/tag606.xml><?xml version="1.0" encoding="utf-8"?>
<p:tagLst xmlns:p="http://schemas.openxmlformats.org/presentationml/2006/main">
  <p:tag name="KSO_WM_BEAUTIFY_FLAG" val=""/>
</p:tagLst>
</file>

<file path=ppt/tags/tag607.xml><?xml version="1.0" encoding="utf-8"?>
<p:tagLst xmlns:p="http://schemas.openxmlformats.org/presentationml/2006/main">
  <p:tag name="KSO_WM_BEAUTIFY_FLAG" val=""/>
</p:tagLst>
</file>

<file path=ppt/tags/tag608.xml><?xml version="1.0" encoding="utf-8"?>
<p:tagLst xmlns:p="http://schemas.openxmlformats.org/presentationml/2006/main">
  <p:tag name="KSO_WM_BEAUTIFY_FLAG" val=""/>
</p:tagLst>
</file>

<file path=ppt/tags/tag609.xml><?xml version="1.0" encoding="utf-8"?>
<p:tagLst xmlns:p="http://schemas.openxmlformats.org/presentationml/2006/main">
  <p:tag name="KSO_WM_BEAUTIFY_FLAG" val=""/>
</p:tagLst>
</file>

<file path=ppt/tags/tag610.xml><?xml version="1.0" encoding="utf-8"?>
<p:tagLst xmlns:p="http://schemas.openxmlformats.org/presentationml/2006/main">
  <p:tag name="KSO_WM_BEAUTIFY_FLAG" val=""/>
</p:tagLst>
</file>

<file path=ppt/tags/tag611.xml><?xml version="1.0" encoding="utf-8"?>
<p:tagLst xmlns:p="http://schemas.openxmlformats.org/presentationml/2006/main">
  <p:tag name="KSO_WM_BEAUTIFY_FLAG" val=""/>
</p:tagLst>
</file>

<file path=ppt/tags/tag612.xml><?xml version="1.0" encoding="utf-8"?>
<p:tagLst xmlns:p="http://schemas.openxmlformats.org/presentationml/2006/main">
  <p:tag name="KSO_WM_BEAUTIFY_FLAG" val=""/>
</p:tagLst>
</file>

<file path=ppt/tags/tag613.xml><?xml version="1.0" encoding="utf-8"?>
<p:tagLst xmlns:p="http://schemas.openxmlformats.org/presentationml/2006/main">
  <p:tag name="KSO_WM_BEAUTIFY_FLAG" val=""/>
</p:tagLst>
</file>

<file path=ppt/tags/tag614.xml><?xml version="1.0" encoding="utf-8"?>
<p:tagLst xmlns:p="http://schemas.openxmlformats.org/presentationml/2006/main">
  <p:tag name="KSO_WM_BEAUTIFY_FLAG" val=""/>
</p:tagLst>
</file>

<file path=ppt/tags/tag615.xml><?xml version="1.0" encoding="utf-8"?>
<p:tagLst xmlns:p="http://schemas.openxmlformats.org/presentationml/2006/main">
  <p:tag name="KSO_WM_BEAUTIFY_FLAG" val=""/>
</p:tagLst>
</file>

<file path=ppt/tags/tag616.xml><?xml version="1.0" encoding="utf-8"?>
<p:tagLst xmlns:p="http://schemas.openxmlformats.org/presentationml/2006/main">
  <p:tag name="KSO_WM_BEAUTIFY_FLAG" val=""/>
</p:tagLst>
</file>

<file path=ppt/tags/tag617.xml><?xml version="1.0" encoding="utf-8"?>
<p:tagLst xmlns:p="http://schemas.openxmlformats.org/presentationml/2006/main">
  <p:tag name="KSO_WM_BEAUTIFY_FLAG" val=""/>
</p:tagLst>
</file>

<file path=ppt/tags/tag618.xml><?xml version="1.0" encoding="utf-8"?>
<p:tagLst xmlns:p="http://schemas.openxmlformats.org/presentationml/2006/main">
  <p:tag name="KSO_WM_BEAUTIFY_FLAG" val=""/>
</p:tagLst>
</file>

<file path=ppt/tags/tag619.xml><?xml version="1.0" encoding="utf-8"?>
<p:tagLst xmlns:p="http://schemas.openxmlformats.org/presentationml/2006/main">
  <p:tag name="KSO_WM_BEAUTIFY_FLAG" val=""/>
</p:tagLst>
</file>

<file path=ppt/tags/tag620.xml><?xml version="1.0" encoding="utf-8"?>
<p:tagLst xmlns:p="http://schemas.openxmlformats.org/presentationml/2006/main">
  <p:tag name="KSO_WM_BEAUTIFY_FLAG" val=""/>
</p:tagLst>
</file>

<file path=ppt/tags/tag621.xml><?xml version="1.0" encoding="utf-8"?>
<p:tagLst xmlns:p="http://schemas.openxmlformats.org/presentationml/2006/main">
  <p:tag name="KSO_WM_BEAUTIFY_FLAG" val=""/>
</p:tagLst>
</file>

<file path=ppt/tags/tag622.xml><?xml version="1.0" encoding="utf-8"?>
<p:tagLst xmlns:p="http://schemas.openxmlformats.org/presentationml/2006/main">
  <p:tag name="KSO_WM_BEAUTIFY_FLAG" val=""/>
</p:tagLst>
</file>

<file path=ppt/tags/tag623.xml><?xml version="1.0" encoding="utf-8"?>
<p:tagLst xmlns:p="http://schemas.openxmlformats.org/presentationml/2006/main">
  <p:tag name="REFSHAPE" val="189853884"/>
  <p:tag name="KSO_WM_BEAUTIFY_FLAG" val=""/>
</p:tagLst>
</file>

<file path=ppt/tags/tag624.xml><?xml version="1.0" encoding="utf-8"?>
<p:tagLst xmlns:p="http://schemas.openxmlformats.org/presentationml/2006/main">
  <p:tag name="REFSHAPE" val="189853884"/>
  <p:tag name="KSO_WM_BEAUTIFY_FLAG" val=""/>
</p:tagLst>
</file>

<file path=ppt/tags/tag625.xml><?xml version="1.0" encoding="utf-8"?>
<p:tagLst xmlns:p="http://schemas.openxmlformats.org/presentationml/2006/main">
  <p:tag name="REFSHAPE" val="189853884"/>
  <p:tag name="KSO_WM_BEAUTIFY_FLAG" val=""/>
</p:tagLst>
</file>

<file path=ppt/tags/tag626.xml><?xml version="1.0" encoding="utf-8"?>
<p:tagLst xmlns:p="http://schemas.openxmlformats.org/presentationml/2006/main">
  <p:tag name="KSO_WM_BEAUTIFY_FLAG" val=""/>
</p:tagLst>
</file>

<file path=ppt/tags/tag627.xml><?xml version="1.0" encoding="utf-8"?>
<p:tagLst xmlns:p="http://schemas.openxmlformats.org/presentationml/2006/main">
  <p:tag name="KSO_WM_BEAUTIFY_FLAG" val=""/>
</p:tagLst>
</file>

<file path=ppt/tags/tag628.xml><?xml version="1.0" encoding="utf-8"?>
<p:tagLst xmlns:p="http://schemas.openxmlformats.org/presentationml/2006/main">
  <p:tag name="KSO_WM_BEAUTIFY_FLAG" val=""/>
</p:tagLst>
</file>

<file path=ppt/tags/tag629.xml><?xml version="1.0" encoding="utf-8"?>
<p:tagLst xmlns:p="http://schemas.openxmlformats.org/presentationml/2006/main">
  <p:tag name="KSO_WM_BEAUTIFY_FLAG" val=""/>
</p:tagLst>
</file>

<file path=ppt/tags/tag630.xml><?xml version="1.0" encoding="utf-8"?>
<p:tagLst xmlns:p="http://schemas.openxmlformats.org/presentationml/2006/main">
  <p:tag name="KSO_WM_BEAUTIFY_FLAG" val=""/>
</p:tagLst>
</file>

<file path=ppt/tags/tag631.xml><?xml version="1.0" encoding="utf-8"?>
<p:tagLst xmlns:p="http://schemas.openxmlformats.org/presentationml/2006/main">
  <p:tag name="KSO_WM_BEAUTIFY_FLAG" val=""/>
</p:tagLst>
</file>

<file path=ppt/tags/tag632.xml><?xml version="1.0" encoding="utf-8"?>
<p:tagLst xmlns:p="http://schemas.openxmlformats.org/presentationml/2006/main">
  <p:tag name="KSO_WM_BEAUTIFY_FLAG" val=""/>
</p:tagLst>
</file>

<file path=ppt/tags/tag633.xml><?xml version="1.0" encoding="utf-8"?>
<p:tagLst xmlns:p="http://schemas.openxmlformats.org/presentationml/2006/main">
  <p:tag name="KSO_WM_BEAUTIFY_FLAG" val=""/>
</p:tagLst>
</file>

<file path=ppt/tags/tag634.xml><?xml version="1.0" encoding="utf-8"?>
<p:tagLst xmlns:p="http://schemas.openxmlformats.org/presentationml/2006/main">
  <p:tag name="KSO_WM_BEAUTIFY_FLAG" val=""/>
</p:tagLst>
</file>

<file path=ppt/tags/tag635.xml><?xml version="1.0" encoding="utf-8"?>
<p:tagLst xmlns:p="http://schemas.openxmlformats.org/presentationml/2006/main">
  <p:tag name="KSO_WM_BEAUTIFY_FLAG" val=""/>
</p:tagLst>
</file>

<file path=ppt/tags/tag636.xml><?xml version="1.0" encoding="utf-8"?>
<p:tagLst xmlns:p="http://schemas.openxmlformats.org/presentationml/2006/main">
  <p:tag name="KSO_WM_BEAUTIFY_FLAG" val=""/>
</p:tagLst>
</file>

<file path=ppt/tags/tag637.xml><?xml version="1.0" encoding="utf-8"?>
<p:tagLst xmlns:p="http://schemas.openxmlformats.org/presentationml/2006/main">
  <p:tag name="KSO_WM_BEAUTIFY_FLAG" val=""/>
</p:tagLst>
</file>

<file path=ppt/tags/tag638.xml><?xml version="1.0" encoding="utf-8"?>
<p:tagLst xmlns:p="http://schemas.openxmlformats.org/presentationml/2006/main">
  <p:tag name="KSO_WM_BEAUTIFY_FLAG" val=""/>
</p:tagLst>
</file>

<file path=ppt/tags/tag639.xml><?xml version="1.0" encoding="utf-8"?>
<p:tagLst xmlns:p="http://schemas.openxmlformats.org/presentationml/2006/main">
  <p:tag name="KSO_WM_BEAUTIFY_FLAG" val=""/>
</p:tagLst>
</file>

<file path=ppt/tags/tag640.xml><?xml version="1.0" encoding="utf-8"?>
<p:tagLst xmlns:p="http://schemas.openxmlformats.org/presentationml/2006/main">
  <p:tag name="KSO_WM_BEAUTIFY_FLAG" val=""/>
</p:tagLst>
</file>

<file path=ppt/tags/tag641.xml><?xml version="1.0" encoding="utf-8"?>
<p:tagLst xmlns:p="http://schemas.openxmlformats.org/presentationml/2006/main">
  <p:tag name="KSO_WM_BEAUTIFY_FLAG" val=""/>
</p:tagLst>
</file>

<file path=ppt/tags/tag642.xml><?xml version="1.0" encoding="utf-8"?>
<p:tagLst xmlns:p="http://schemas.openxmlformats.org/presentationml/2006/main">
  <p:tag name="KSO_WM_BEAUTIFY_FLAG" val=""/>
</p:tagLst>
</file>

<file path=ppt/tags/tag643.xml><?xml version="1.0" encoding="utf-8"?>
<p:tagLst xmlns:p="http://schemas.openxmlformats.org/presentationml/2006/main">
  <p:tag name="KSO_WM_BEAUTIFY_FLAG" val=""/>
</p:tagLst>
</file>

<file path=ppt/tags/tag644.xml><?xml version="1.0" encoding="utf-8"?>
<p:tagLst xmlns:p="http://schemas.openxmlformats.org/presentationml/2006/main">
  <p:tag name="KSO_WM_BEAUTIFY_FLAG" val=""/>
</p:tagLst>
</file>

<file path=ppt/tags/tag645.xml><?xml version="1.0" encoding="utf-8"?>
<p:tagLst xmlns:p="http://schemas.openxmlformats.org/presentationml/2006/main">
  <p:tag name="KSO_WM_BEAUTIFY_FLAG" val=""/>
</p:tagLst>
</file>

<file path=ppt/tags/tag646.xml><?xml version="1.0" encoding="utf-8"?>
<p:tagLst xmlns:p="http://schemas.openxmlformats.org/presentationml/2006/main">
  <p:tag name="KSO_WM_BEAUTIFY_FLAG" val=""/>
</p:tagLst>
</file>

<file path=ppt/tags/tag647.xml><?xml version="1.0" encoding="utf-8"?>
<p:tagLst xmlns:p="http://schemas.openxmlformats.org/presentationml/2006/main">
  <p:tag name="KSO_WM_BEAUTIFY_FLAG" val=""/>
</p:tagLst>
</file>

<file path=ppt/tags/tag648.xml><?xml version="1.0" encoding="utf-8"?>
<p:tagLst xmlns:p="http://schemas.openxmlformats.org/presentationml/2006/main">
  <p:tag name="KSO_WM_BEAUTIFY_FLAG" val=""/>
</p:tagLst>
</file>

<file path=ppt/tags/tag649.xml><?xml version="1.0" encoding="utf-8"?>
<p:tagLst xmlns:p="http://schemas.openxmlformats.org/presentationml/2006/main">
  <p:tag name="KSO_WM_BEAUTIFY_FLAG" val=""/>
</p:tagLst>
</file>

<file path=ppt/tags/tag650.xml><?xml version="1.0" encoding="utf-8"?>
<p:tagLst xmlns:p="http://schemas.openxmlformats.org/presentationml/2006/main">
  <p:tag name="KSO_WM_BEAUTIFY_FLAG" val=""/>
</p:tagLst>
</file>

<file path=ppt/tags/tag651.xml><?xml version="1.0" encoding="utf-8"?>
<p:tagLst xmlns:p="http://schemas.openxmlformats.org/presentationml/2006/main">
  <p:tag name="KSO_WM_BEAUTIFY_FLAG" val=""/>
</p:tagLst>
</file>

<file path=ppt/tags/tag652.xml><?xml version="1.0" encoding="utf-8"?>
<p:tagLst xmlns:p="http://schemas.openxmlformats.org/presentationml/2006/main">
  <p:tag name="KSO_WM_BEAUTIFY_FLAG" val=""/>
</p:tagLst>
</file>

<file path=ppt/tags/tag653.xml><?xml version="1.0" encoding="utf-8"?>
<p:tagLst xmlns:p="http://schemas.openxmlformats.org/presentationml/2006/main">
  <p:tag name="KSO_WM_BEAUTIFY_FLAG" val=""/>
</p:tagLst>
</file>

<file path=ppt/tags/tag654.xml><?xml version="1.0" encoding="utf-8"?>
<p:tagLst xmlns:p="http://schemas.openxmlformats.org/presentationml/2006/main">
  <p:tag name="KSO_WM_BEAUTIFY_FLAG" val=""/>
</p:tagLst>
</file>

<file path=ppt/tags/tag655.xml><?xml version="1.0" encoding="utf-8"?>
<p:tagLst xmlns:p="http://schemas.openxmlformats.org/presentationml/2006/main">
  <p:tag name="KSO_WM_BEAUTIFY_FLAG" val=""/>
</p:tagLst>
</file>

<file path=ppt/tags/tag656.xml><?xml version="1.0" encoding="utf-8"?>
<p:tagLst xmlns:p="http://schemas.openxmlformats.org/presentationml/2006/main">
  <p:tag name="KSO_WM_BEAUTIFY_FLAG" val=""/>
</p:tagLst>
</file>

<file path=ppt/tags/tag657.xml><?xml version="1.0" encoding="utf-8"?>
<p:tagLst xmlns:p="http://schemas.openxmlformats.org/presentationml/2006/main">
  <p:tag name="KSO_WM_BEAUTIFY_FLAG" val=""/>
</p:tagLst>
</file>

<file path=ppt/tags/tag658.xml><?xml version="1.0" encoding="utf-8"?>
<p:tagLst xmlns:p="http://schemas.openxmlformats.org/presentationml/2006/main">
  <p:tag name="KSO_WM_BEAUTIFY_FLAG" val=""/>
</p:tagLst>
</file>

<file path=ppt/tags/tag659.xml><?xml version="1.0" encoding="utf-8"?>
<p:tagLst xmlns:p="http://schemas.openxmlformats.org/presentationml/2006/main">
  <p:tag name="KSO_WM_BEAUTIFY_FLAG" val=""/>
</p:tagLst>
</file>

<file path=ppt/tags/tag660.xml><?xml version="1.0" encoding="utf-8"?>
<p:tagLst xmlns:p="http://schemas.openxmlformats.org/presentationml/2006/main">
  <p:tag name="KSO_WM_BEAUTIFY_FLAG" val=""/>
</p:tagLst>
</file>

<file path=ppt/tags/tag661.xml><?xml version="1.0" encoding="utf-8"?>
<p:tagLst xmlns:p="http://schemas.openxmlformats.org/presentationml/2006/main">
  <p:tag name="KSO_WM_BEAUTIFY_FLAG" val=""/>
</p:tagLst>
</file>

<file path=ppt/tags/tag662.xml><?xml version="1.0" encoding="utf-8"?>
<p:tagLst xmlns:p="http://schemas.openxmlformats.org/presentationml/2006/main">
  <p:tag name="ISPRING_PRESENTATION_TITLE" val="绿色立体时尚毕业论文答辩PPT"/>
  <p:tag name="KSO_WPP_MARK_KEY" val="1180f01b-adc1-475b-9cb3-133a29973c2f"/>
  <p:tag name="COMMONDATA" val="eyJoZGlkIjoiNDdkYzZmYTcwNDQ1MDgyY2RkNDkyYzc1ZjZjYTkwY2YifQ=="/>
</p:tagLst>
</file>

<file path=ppt/theme/theme1.xml><?xml version="1.0" encoding="utf-8"?>
<a:theme xmlns:a="http://schemas.openxmlformats.org/drawingml/2006/main" name="Office 主题">
  <a:themeElements>
    <a:clrScheme na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118C3B"/>
      </a:hlink>
      <a:folHlink>
        <a:srgbClr val="118C3B"/>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extLst>
      <a:ext uri="{D81B5157-A7B6-4480-A006-42BB1BC3E7BB}">
        <wpsdc:hlinkScheme xmlns:wpsdc="http://www.wps.cn/officeDocument/2017/drawingmlCustomData" underline="false"/>
      </a:ext>
    </a:extLst>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118C3B"/>
      </a:hlink>
      <a:folHlink>
        <a:srgbClr val="118C3B"/>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extLst>
      <a:ext uri="{D81B5157-A7B6-4480-A006-42BB1BC3E7BB}">
        <wpsdc:hlinkScheme xmlns:wpsdc="http://www.wps.cn/officeDocument/2017/drawingmlCustomData" underline="false"/>
      </a:ext>
    </a:extLst>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2414</Words>
  <Application>WPS 演示</Application>
  <PresentationFormat>宽屏</PresentationFormat>
  <Paragraphs>593</Paragraphs>
  <Slides>56</Slides>
  <Notes>23</Notes>
  <HiddenSlides>0</HiddenSlides>
  <MMClips>1</MMClips>
  <ScaleCrop>false</ScaleCrop>
  <HeadingPairs>
    <vt:vector size="6" baseType="variant">
      <vt:variant>
        <vt:lpstr>已用的字体</vt:lpstr>
      </vt:variant>
      <vt:variant>
        <vt:i4>18</vt:i4>
      </vt:variant>
      <vt:variant>
        <vt:lpstr>主题</vt:lpstr>
      </vt:variant>
      <vt:variant>
        <vt:i4>2</vt:i4>
      </vt:variant>
      <vt:variant>
        <vt:lpstr>幻灯片标题</vt:lpstr>
      </vt:variant>
      <vt:variant>
        <vt:i4>56</vt:i4>
      </vt:variant>
    </vt:vector>
  </HeadingPairs>
  <TitlesOfParts>
    <vt:vector size="76" baseType="lpstr">
      <vt:lpstr>Arial</vt:lpstr>
      <vt:lpstr>宋体</vt:lpstr>
      <vt:lpstr>Wingdings</vt:lpstr>
      <vt:lpstr>微软雅黑</vt:lpstr>
      <vt:lpstr>方正大标宋简体</vt:lpstr>
      <vt:lpstr>Impact</vt:lpstr>
      <vt:lpstr>华文黑体</vt:lpstr>
      <vt:lpstr>黑体</vt:lpstr>
      <vt:lpstr>Calibri</vt:lpstr>
      <vt:lpstr>Arial Unicode MS</vt:lpstr>
      <vt:lpstr>Calibri Light</vt:lpstr>
      <vt:lpstr>华文行楷</vt:lpstr>
      <vt:lpstr>楷体</vt:lpstr>
      <vt:lpstr>Times New Roman</vt:lpstr>
      <vt:lpstr>Calibri</vt:lpstr>
      <vt:lpstr>等线</vt:lpstr>
      <vt:lpstr>Tahoma</vt:lpstr>
      <vt:lpstr>叶根友特楷简体</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绿色立体时尚毕业论文答辩PPT</dc:title>
  <dc:creator>PC</dc:creator>
  <cp:lastModifiedBy>第九周期元素</cp:lastModifiedBy>
  <cp:revision>373</cp:revision>
  <dcterms:created xsi:type="dcterms:W3CDTF">2016-06-16T07:15:00Z</dcterms:created>
  <dcterms:modified xsi:type="dcterms:W3CDTF">2024-02-20T12:21:41Z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4F7B06E687074DD38D71F7E40433BA07</vt:lpwstr>
  </property>
  <property fmtid="{D5CDD505-2E9C-101B-9397-08002B2CF9AE}" pid="3" name="KSOProductBuildVer">
    <vt:lpwstr>2052-12.1.0.16250</vt:lpwstr>
  </property>
</Properties>
</file>