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31"/>
  </p:notesMasterIdLst>
  <p:sldIdLst>
    <p:sldId id="262" r:id="rId3"/>
    <p:sldId id="282" r:id="rId4"/>
    <p:sldId id="267" r:id="rId5"/>
    <p:sldId id="275" r:id="rId6"/>
    <p:sldId id="271" r:id="rId7"/>
    <p:sldId id="277" r:id="rId8"/>
    <p:sldId id="266" r:id="rId9"/>
    <p:sldId id="257" r:id="rId10"/>
    <p:sldId id="272" r:id="rId11"/>
    <p:sldId id="278" r:id="rId12"/>
    <p:sldId id="276" r:id="rId13"/>
    <p:sldId id="279" r:id="rId14"/>
    <p:sldId id="263" r:id="rId15"/>
    <p:sldId id="268" r:id="rId16"/>
    <p:sldId id="273" r:id="rId17"/>
    <p:sldId id="270" r:id="rId18"/>
    <p:sldId id="274" r:id="rId19"/>
    <p:sldId id="259" r:id="rId20"/>
    <p:sldId id="269" r:id="rId21"/>
    <p:sldId id="285" r:id="rId22"/>
    <p:sldId id="256" r:id="rId23"/>
    <p:sldId id="283" r:id="rId24"/>
    <p:sldId id="265" r:id="rId25"/>
    <p:sldId id="258" r:id="rId26"/>
    <p:sldId id="261" r:id="rId27"/>
    <p:sldId id="264" r:id="rId28"/>
    <p:sldId id="281" r:id="rId29"/>
    <p:sldId id="286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45703C5-9FF0-428C-B7F6-C953F27B891A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45B3A1-DA8E-4451-8535-801CE8B90D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30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5B3A1-DA8E-4451-8535-801CE8B90D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0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B6046-7F4B-4F1C-A5E9-DCCFE5B383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830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D7CB5-B3C5-45D2-AFD1-ECC12A814E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005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B22CF-8BF8-4153-BA52-8C8AC04552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55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0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7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6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6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27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F9C7E-79BD-48EA-80AE-CF2BB710512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9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81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6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5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BEFC7-68EF-495B-ACE2-975AF79072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34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05C1D-D90B-4EE8-AD28-7F0CF1987D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11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CBA3A-29D1-4C7B-BB25-BD048C8BAE7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6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5A16E-55F4-4E07-93AE-765C0047E1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7A07B-1B8D-4387-BF5C-92AFEB3A1D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400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A782-B74A-4C79-B34A-5440B3456E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72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BF5E4-0057-459D-9A78-D865926A45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28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9E21511-2C05-4454-8D55-E5DF5729E3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3772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0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8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m2w690hq92lt_original_by1u_382a0000f63d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463" y="0"/>
            <a:ext cx="656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94961" y="5949280"/>
            <a:ext cx="435407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2w690hq92lt_original_Wc9u_10ab0001291c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805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m2w690hq92lt_original_urY5_382a0000f63e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m2w690hq92lt_original_WHHe_380c0000f6bd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m2w690hq92lt_original_Em94_394100004cab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050"/>
            <a:ext cx="8675688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2w690hq92lt_original_mPJz_38570000f5af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94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m2w690hq92lt_original_sKcX_117d000128de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m2w690hq92lt_original_n2gv_10e70001295d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9144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2w690hq92lt_original_swvH_38480000f5b7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m2w690hq92lt_original_5giR_10ba0001299e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m2w690hq92lt_original_MSQ6_1065000129d4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2w690hq92lt_original_zLov_115f000129eb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-12700"/>
            <a:ext cx="76327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2w690hq92lt_original_P43N_0f61000084d4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m2w690hq92lt_original_2SZP_381b0000f660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850" y="0"/>
            <a:ext cx="5956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m2w690hq92lt_original_ZuFD_10c9000129f0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263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m2w690hq92lt_original_Fma9_11320001290c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813" y="0"/>
            <a:ext cx="5032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m2w690hq92lt_original_3m5B_380c0000f6be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-12700"/>
            <a:ext cx="6985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m2w690hq92lt_original_404s_10e70001295e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350" y="0"/>
            <a:ext cx="455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m2w690hq92lt_original_FcNi_38570000f5b0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5965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m2w690hq92lt_original_xGe7_394100004cac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2w690hq92lt_original_LYqk_108d000129ef126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45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3728" y="228254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8434" name="Picture 4" descr="m2w690hq92lt_original_t4Ge_10ba0001299d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5578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2w690hq92lt_original_qihh_109c00012934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m2w690hq92lt_original_Vho6_10c9000129ef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71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2w690hq92lt_original_hkci_1150000128cf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575" y="0"/>
            <a:ext cx="578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m2w690hq92lt_original_gEOh_11320001290b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1338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2w690hq92lt_original_RQfg_10d80001296712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513</Words>
  <Application>Microsoft Office PowerPoint</Application>
  <PresentationFormat>全屏显示(4:3)</PresentationFormat>
  <Paragraphs>39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7</cp:revision>
  <dcterms:created xsi:type="dcterms:W3CDTF">2013-04-04T11:18:02Z</dcterms:created>
  <dcterms:modified xsi:type="dcterms:W3CDTF">2018-12-25T01:15:30Z</dcterms:modified>
</cp:coreProperties>
</file>