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6789400" cy="7727950"/>
  <p:notesSz cx="16789400" cy="77279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1" y="17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0078" y="2395664"/>
            <a:ext cx="7140892" cy="1622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60157" y="4327652"/>
            <a:ext cx="5880735" cy="1931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0052" y="1777428"/>
            <a:ext cx="3654456" cy="5100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326540" y="1777428"/>
            <a:ext cx="3654456" cy="5100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052" y="309118"/>
            <a:ext cx="7560945" cy="1236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052" y="1777428"/>
            <a:ext cx="7560945" cy="5100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56357" y="7186993"/>
            <a:ext cx="2688336" cy="3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20052" y="7186993"/>
            <a:ext cx="1932241" cy="3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48756" y="7186993"/>
            <a:ext cx="1932241" cy="3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-204"/>
            <a:ext cx="8391601" cy="7721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6"/>
            <a:ext cx="16790403" cy="7703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3"/>
            <a:ext cx="16790403" cy="7714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3"/>
            <a:ext cx="16779595" cy="7714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900" y="34709"/>
            <a:ext cx="8391601" cy="7693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3"/>
            <a:ext cx="16772394" cy="7714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4"/>
            <a:ext cx="16779595" cy="7693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3"/>
            <a:ext cx="16779595" cy="7714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3"/>
            <a:ext cx="16743603" cy="7714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3"/>
            <a:ext cx="16779595" cy="7714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6"/>
            <a:ext cx="16790403" cy="7703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3"/>
            <a:ext cx="16779595" cy="7714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3"/>
            <a:ext cx="16779595" cy="7714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lastModifiedBy>linlanjuan</cp:lastModifiedBy>
  <cp:revision>2</cp:revision>
  <dcterms:created xsi:type="dcterms:W3CDTF">2022-02-09T13:06:34Z</dcterms:created>
  <dcterms:modified xsi:type="dcterms:W3CDTF">2022-02-10T13:14:33Z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2017-12-05T08:00:00Z</vt:filetime>
  </property>
  <property fmtid="{D5CDD505-2E9C-101B-9397-08002B2CF9AE}" pid="3" name="Creator">
    <vt:lpwstr>JPGￗﾪPDFￗﾪﾻﾻￆ￷</vt:lpwstr>
  </property>
  <property fmtid="{D5CDD505-2E9C-101B-9397-08002B2CF9AE}" pid="4" name="LastSaved">
    <vt:filetime>2022-02-09T08:00:00Z</vt:filetime>
  </property>
  <property fmtid="{D5CDD505-2E9C-101B-9397-08002B2CF9AE}" pid="5" name="ICV">
    <vt:lpwstr>854859D3A46C4F62AD320F3315E11BE3</vt:lpwstr>
  </property>
  <property fmtid="{D5CDD505-2E9C-101B-9397-08002B2CF9AE}" pid="6" name="KSOProductBuildVer">
    <vt:lpwstr>2052-11.1.0.11294</vt:lpwstr>
  </property>
</Properties>
</file>