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sldIdLst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photoAlbum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2E6F4ED-D43F-4536-AA9B-14BC5156095D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937656C-BEF7-4DCD-9739-D020DE8A85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214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7656C-BEF7-4DCD-9739-D020DE8A850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87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859C-C915-4164-A2DE-7CB60AB6D469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FC6E7-2339-4D51-9D00-D10F05B7758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42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A8140-A082-41C5-8321-6E986D726D6B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A4F6E-54A6-4E6C-AF56-370336FF49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53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F2B5-3D86-4556-A26F-4A8162EDDAB8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B34F9-6EA2-46C0-B8BD-1941F0E07E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422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3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57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36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2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4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2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07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5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7E68-1E82-4A50-8298-32FBD02F796F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E23A-224A-4474-8E4E-62BE7A5711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69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1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32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1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D7AA-5AF3-4AEF-B60A-3928CF567CCE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B9D28-698F-430A-8AA0-4B4C9694FF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1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D3BA-3A5B-4A14-B4C6-4E1259A04880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B4F72-E74E-44EF-8C95-0F94FBAAF0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93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F284C-6258-4D9C-9AD9-1FCA5DC7B2E1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9255B-E5C9-4018-BB67-C2E782924E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48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50DF-6934-479B-9E85-2932185E8FC9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2F909-7252-4687-9F75-DB94F1833B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93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91BA-2B94-4D6E-AE87-99471243A2EE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4AC9A-5260-4A8F-AF93-DD4D6B8F10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04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C887-405C-4244-A2AC-08E1F6A3575F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C134C-90D7-458B-8F09-7E26BD1B80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82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029D-9355-499B-9E5B-9FF3E9B85FF6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0D606-D9ED-4CB2-A555-153FBB7514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59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8331BC-BEBB-4E9A-8C60-7438F9D5F6D2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A4E94B9-AC7F-444E-BB08-E0A4DD80119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1451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23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21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气球小熊封面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863" y="0"/>
            <a:ext cx="6010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050261" y="5839063"/>
            <a:ext cx="5186035" cy="470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 descr="气球小熊内文10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 descr="气球小熊内文1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 descr="气球小熊内文1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 descr="气球小熊内文13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 descr="气球小熊内文14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 descr="气球小熊内文15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 descr="气球小熊内文16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 descr="气球小熊内文17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 descr="气球小熊内文18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 descr="气球小熊内文19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 descr="气球小熊内文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 descr="气球小熊内文20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1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 descr="气球小熊内文3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03848" y="515719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                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       </a:t>
            </a:r>
          </a:p>
        </p:txBody>
      </p:sp>
      <p:pic>
        <p:nvPicPr>
          <p:cNvPr id="7170" name="图片 1" descr="气球小熊内文4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 descr="气球小熊内文5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 descr="气球小熊内文6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 descr="气球小熊内文7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 descr="气球小熊内文8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 descr="气球小熊内文9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513</Words>
  <Application>Microsoft Office PowerPoint</Application>
  <PresentationFormat>全屏显示(4:3)</PresentationFormat>
  <Paragraphs>39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Calibri</vt:lpstr>
      <vt:lpstr>宋体</vt:lpstr>
      <vt:lpstr>Arial</vt:lpstr>
      <vt:lpstr>Calibri Light</vt:lpstr>
      <vt:lpstr>微软雅黑</vt:lpstr>
      <vt:lpstr>Meiryo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4</cp:revision>
  <dcterms:created xsi:type="dcterms:W3CDTF">2013-06-19T03:24:16Z</dcterms:created>
  <dcterms:modified xsi:type="dcterms:W3CDTF">2018-03-03T02:08:23Z</dcterms:modified>
</cp:coreProperties>
</file>