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</p:sldIdLst>
  <p:sldSz cx="12192000" cy="6858000"/>
  <p:notesSz cx="7103745" cy="10234295"/>
  <p:custDataLst>
    <p:tags r:id="rId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09466D4-98A4-4E17-AD31-820CDB5EEFA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 bwMode="auto">
          <a:xfrm>
            <a:off x="-635" y="1082040"/>
            <a:ext cx="12192635" cy="2961005"/>
          </a:xfrm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j-cs"/>
              </a:rPr>
              <a:t>漕桥小学</a:t>
            </a:r>
            <a:r>
              <a:rPr kumimoji="0" lang="zh-CN" altLang="en-US" sz="7200" b="0" i="0" u="none" strike="noStrike" kern="1200" cap="none" spc="0" normalizeH="0" baseline="0" noProof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j-cs"/>
              </a:rPr>
              <a:t>第七届第五次</a:t>
            </a:r>
            <a:br>
              <a:rPr kumimoji="0" lang="zh-CN" altLang="en-US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j-cs"/>
              </a:rPr>
            </a:br>
            <a:r>
              <a:rPr kumimoji="0" lang="zh-CN" altLang="en-US" sz="13500" b="0" i="0" u="none" strike="noStrike" kern="1200" cap="none" spc="0" normalizeH="0" baseline="0" noProof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j-cs"/>
              </a:rPr>
              <a:t>教职工大会</a:t>
            </a:r>
            <a:endParaRPr kumimoji="0" lang="zh-CN" altLang="en-US" sz="13500" b="0" i="0" u="none" strike="noStrike" kern="1200" cap="none" spc="0" normalizeH="0" baseline="0" noProof="1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华文隶书" panose="02010800040101010101" charset="-122"/>
              <a:ea typeface="华文隶书" panose="02010800040101010101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 bwMode="auto">
          <a:xfrm>
            <a:off x="-1270" y="4641215"/>
            <a:ext cx="12193270" cy="457200"/>
          </a:xfrm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武进区漕桥小学   </a:t>
            </a:r>
            <a:r>
              <a:rPr kumimoji="0" lang="zh-CN" altLang="en-US" sz="5400" b="0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  <a:sym typeface="+mn-ea"/>
              </a:rPr>
              <a:t>武进区漕桥小学工会</a:t>
            </a:r>
            <a:r>
              <a:rPr kumimoji="0" lang="zh-CN" altLang="en-US" sz="5400" b="0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 </a:t>
            </a:r>
            <a:endParaRPr kumimoji="0" lang="zh-CN" altLang="en-US" sz="5400" b="0" i="0" u="none" strike="noStrike" kern="1200" cap="none" spc="0" normalizeH="0" baseline="0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-1270" y="5325745"/>
            <a:ext cx="12193270" cy="84836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20</a:t>
            </a:r>
            <a:r>
              <a:rPr kumimoji="0" lang="en-US" altLang="zh-CN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23</a:t>
            </a:r>
            <a:r>
              <a:rPr kumimoji="0" lang="zh-CN" altLang="en-US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年</a:t>
            </a:r>
            <a:r>
              <a:rPr kumimoji="0" lang="en-US" altLang="zh-CN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10</a:t>
            </a:r>
            <a:r>
              <a:rPr kumimoji="0" lang="zh-CN" altLang="en-US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月</a:t>
            </a:r>
            <a:r>
              <a:rPr kumimoji="0" lang="en-US" altLang="zh-CN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8</a:t>
            </a:r>
            <a:r>
              <a:rPr kumimoji="0" lang="zh-CN" altLang="en-US" sz="5400" b="0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华文隶书" panose="02010800040101010101" charset="-122"/>
                <a:ea typeface="华文隶书" panose="02010800040101010101" charset="-122"/>
                <a:cs typeface="+mn-cs"/>
              </a:rPr>
              <a:t>日</a:t>
            </a:r>
            <a:endParaRPr kumimoji="0" lang="zh-CN" altLang="en-US" sz="5400" b="0" i="0" u="none" strike="noStrike" kern="1200" cap="none" spc="0" normalizeH="0" baseline="0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pic>
        <p:nvPicPr>
          <p:cNvPr id="5" name="国歌-管乐合奏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3085" y="5440045"/>
            <a:ext cx="619125" cy="619125"/>
          </a:xfrm>
          <a:prstGeom prst="rect">
            <a:avLst/>
          </a:prstGeom>
        </p:spPr>
      </p:pic>
      <p:pic>
        <p:nvPicPr>
          <p:cNvPr id="6" name="国际歌单遍版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17760" y="522605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indefinite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02a2920-b18f-4ece-ba50-22bef470d856"/>
  <p:tag name="COMMONDATA" val="eyJoZGlkIjoiODFlODc2ZDZhNzE1OGUxMmJkMTM3MTM2OGY1NzcyM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自定义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</vt:lpstr>
      <vt:lpstr>Calibri Light</vt:lpstr>
      <vt:lpstr>华文隶书</vt:lpstr>
      <vt:lpstr>微软雅黑</vt:lpstr>
      <vt:lpstr>Arial Unicode MS</vt:lpstr>
      <vt:lpstr>Office 主题</vt:lpstr>
      <vt:lpstr>漕桥小学第七届第四次 教职工大会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HiteVision</dc:creator>
  <cp:lastModifiedBy>ct</cp:lastModifiedBy>
  <cp:revision>26</cp:revision>
  <dcterms:created xsi:type="dcterms:W3CDTF">2017-01-05T01:15:00Z</dcterms:created>
  <dcterms:modified xsi:type="dcterms:W3CDTF">2023-09-28T01:46:24Z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2052-11.8.2.11019</vt:lpwstr>
  </property>
  <property fmtid="{D5CDD505-2E9C-101B-9397-08002B2CF9AE}" pid="3" name="ICV">
    <vt:lpwstr>F1E4DB865AF746588B18B073BD37C84F_12</vt:lpwstr>
  </property>
</Properties>
</file>