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4826" r:id="rId3"/>
    <p:sldId id="4931" r:id="rId4"/>
    <p:sldId id="4932" r:id="rId6"/>
    <p:sldId id="4933" r:id="rId7"/>
    <p:sldId id="4934" r:id="rId8"/>
    <p:sldId id="4936" r:id="rId9"/>
    <p:sldId id="4935" r:id="rId10"/>
    <p:sldId id="4937" r:id="rId11"/>
    <p:sldId id="4909" r:id="rId12"/>
    <p:sldId id="4910" r:id="rId13"/>
    <p:sldId id="4912" r:id="rId14"/>
    <p:sldId id="4913" r:id="rId15"/>
    <p:sldId id="4914" r:id="rId16"/>
    <p:sldId id="4917" r:id="rId17"/>
    <p:sldId id="4915" r:id="rId18"/>
    <p:sldId id="4918" r:id="rId19"/>
    <p:sldId id="4919" r:id="rId20"/>
    <p:sldId id="4920" r:id="rId21"/>
    <p:sldId id="4923" r:id="rId22"/>
    <p:sldId id="4938" r:id="rId23"/>
    <p:sldId id="4924" r:id="rId24"/>
    <p:sldId id="4925" r:id="rId25"/>
    <p:sldId id="4926" r:id="rId26"/>
    <p:sldId id="4927" r:id="rId27"/>
    <p:sldId id="4928" r:id="rId28"/>
    <p:sldId id="4964" r:id="rId29"/>
    <p:sldId id="4965" r:id="rId30"/>
    <p:sldId id="4971" r:id="rId31"/>
    <p:sldId id="4972" r:id="rId32"/>
    <p:sldId id="4959" r:id="rId33"/>
    <p:sldId id="4960" r:id="rId34"/>
    <p:sldId id="4961" r:id="rId35"/>
    <p:sldId id="4962" r:id="rId36"/>
    <p:sldId id="4899" r:id="rId37"/>
  </p:sldIdLst>
  <p:sldSz cx="12192000" cy="6858000"/>
  <p:notesSz cx="9928225" cy="6797675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A4E5"/>
    <a:srgbClr val="0033CC"/>
    <a:srgbClr val="009900"/>
    <a:srgbClr val="CFD5EA"/>
    <a:srgbClr val="E9EBF5"/>
    <a:srgbClr val="E9F1ED"/>
    <a:srgbClr val="FCEAE0"/>
    <a:srgbClr val="D1BDB2"/>
    <a:srgbClr val="FFEDD3"/>
    <a:srgbClr val="F5E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27"/>
  </p:normalViewPr>
  <p:slideViewPr>
    <p:cSldViewPr snapToGrid="0" snapToObjects="1">
      <p:cViewPr varScale="1">
        <p:scale>
          <a:sx n="107" d="100"/>
          <a:sy n="107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1" Type="http://schemas.openxmlformats.org/officeDocument/2006/relationships/tags" Target="tags/tag22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B4CB6-9F17-CD4E-B5A0-D19002C44AE6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7E494-300A-8E40-A8C5-75BC9EBFE25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41699" y="1631913"/>
            <a:ext cx="9508602" cy="187804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41699" y="3789194"/>
            <a:ext cx="9508602" cy="803395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  <p:cxnSp>
        <p:nvCxnSpPr>
          <p:cNvPr id="11" name="直线连接符 8"/>
          <p:cNvCxnSpPr/>
          <p:nvPr userDrawn="1"/>
        </p:nvCxnSpPr>
        <p:spPr>
          <a:xfrm>
            <a:off x="2944586" y="3648502"/>
            <a:ext cx="630282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/>
          <p:nvPr userDrawn="1"/>
        </p:nvSpPr>
        <p:spPr>
          <a:xfrm>
            <a:off x="6030513" y="4666726"/>
            <a:ext cx="130974" cy="1472593"/>
          </a:xfrm>
          <a:prstGeom prst="rect">
            <a:avLst/>
          </a:prstGeom>
          <a:solidFill>
            <a:srgbClr val="0093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396634" y="1094458"/>
            <a:ext cx="9004300" cy="522288"/>
          </a:xfrm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4"/>
          </p:nvPr>
        </p:nvSpPr>
        <p:spPr>
          <a:xfrm>
            <a:off x="4803775" y="4871821"/>
            <a:ext cx="1090613" cy="10588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6248400" y="4667250"/>
            <a:ext cx="4114800" cy="14716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26057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noFill/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湖边的城市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5" name="内容占位符 2"/>
          <p:cNvSpPr>
            <a:spLocks noGrp="1"/>
          </p:cNvSpPr>
          <p:nvPr>
            <p:ph idx="1" hasCustomPrompt="1"/>
          </p:nvPr>
        </p:nvSpPr>
        <p:spPr>
          <a:xfrm>
            <a:off x="2708298" y="1163256"/>
            <a:ext cx="8645501" cy="5013707"/>
          </a:xfrm>
        </p:spPr>
        <p:txBody>
          <a:bodyPr>
            <a:normAutofit/>
          </a:bodyPr>
          <a:lstStyle>
            <a:lvl1pPr marL="514350" indent="-514350">
              <a:lnSpc>
                <a:spcPct val="150000"/>
              </a:lnSpc>
              <a:buClr>
                <a:srgbClr val="FF0000"/>
              </a:buClr>
              <a:buSzPct val="120000"/>
              <a:buFont typeface="+mj-ea"/>
              <a:buAutoNum type="circleNumDbPlain"/>
              <a:defRPr sz="3600"/>
            </a:lvl1pPr>
            <a:lvl2pPr marL="914400" indent="-457200">
              <a:lnSpc>
                <a:spcPct val="150000"/>
              </a:lnSpc>
              <a:buClr>
                <a:srgbClr val="FF0000"/>
              </a:buClr>
              <a:buSzPct val="120000"/>
              <a:buFont typeface="+mj-ea"/>
              <a:buAutoNum type="circleNumDbPlain"/>
              <a:defRPr sz="3200"/>
            </a:lvl2pPr>
            <a:lvl3pPr marL="1371600" indent="-457200">
              <a:buClr>
                <a:srgbClr val="FF0000"/>
              </a:buClr>
              <a:buSzPct val="120000"/>
              <a:buFont typeface="+mj-ea"/>
              <a:buAutoNum type="circleNumDbPlain"/>
              <a:defRPr/>
            </a:lvl3pPr>
            <a:lvl4pPr marL="1714500" indent="-342900">
              <a:buClr>
                <a:srgbClr val="FF0000"/>
              </a:buClr>
              <a:buSzPct val="120000"/>
              <a:buFont typeface="+mj-ea"/>
              <a:buAutoNum type="circleNumDbPlain"/>
              <a:defRPr/>
            </a:lvl4pPr>
            <a:lvl5pPr marL="2171700" indent="-342900">
              <a:buClr>
                <a:srgbClr val="FF0000"/>
              </a:buClr>
              <a:buSzPct val="120000"/>
              <a:buFont typeface="+mj-ea"/>
              <a:buAutoNum type="circleNumDbPlain"/>
              <a:defRPr/>
            </a:lvl5pPr>
          </a:lstStyle>
          <a:p>
            <a:pPr lvl="0"/>
            <a:r>
              <a:rPr kumimoji="1" lang="zh-CN" altLang="en-US" dirty="0"/>
              <a:t> 单击此处编辑母版样式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 二级</a:t>
            </a:r>
            <a:endParaRPr kumimoji="1" lang="zh-CN" altLang="en-US" dirty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23" name="矩形: 圆角 22"/>
          <p:cNvSpPr/>
          <p:nvPr userDrawn="1"/>
        </p:nvSpPr>
        <p:spPr>
          <a:xfrm>
            <a:off x="1130785" y="1163256"/>
            <a:ext cx="1158705" cy="501370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目</a:t>
            </a:r>
            <a:endParaRPr lang="en-US" altLang="zh-CN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录</a:t>
            </a:r>
            <a:endParaRPr lang="zh-CN" altLang="en-US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常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玄武湖樱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玄武湖广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夜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鸡鸣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：银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4509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3256"/>
            <a:ext cx="10515600" cy="5013707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/>
          <p:cNvSpPr/>
          <p:nvPr userDrawn="1"/>
        </p:nvSpPr>
        <p:spPr bwMode="auto">
          <a:xfrm>
            <a:off x="11294534" y="-9174"/>
            <a:ext cx="550332" cy="741172"/>
          </a:xfrm>
          <a:custGeom>
            <a:avLst/>
            <a:gdLst>
              <a:gd name="T0" fmla="*/ 0 w 1324"/>
              <a:gd name="T1" fmla="*/ 547 h 547"/>
              <a:gd name="T2" fmla="*/ 1324 w 1324"/>
              <a:gd name="T3" fmla="*/ 547 h 547"/>
              <a:gd name="T4" fmla="*/ 941 w 1324"/>
              <a:gd name="T5" fmla="*/ 0 h 547"/>
              <a:gd name="T6" fmla="*/ 0 w 1324"/>
              <a:gd name="T7" fmla="*/ 547 h 547"/>
              <a:gd name="connsiteX0" fmla="*/ 0 w 7942"/>
              <a:gd name="connsiteY0" fmla="*/ 10000 h 10000"/>
              <a:gd name="connsiteX1" fmla="*/ 7942 w 7942"/>
              <a:gd name="connsiteY1" fmla="*/ 10000 h 10000"/>
              <a:gd name="connsiteX2" fmla="*/ 5049 w 7942"/>
              <a:gd name="connsiteY2" fmla="*/ 0 h 10000"/>
              <a:gd name="connsiteX3" fmla="*/ 0 w 7942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2" h="10000">
                <a:moveTo>
                  <a:pt x="0" y="10000"/>
                </a:moveTo>
                <a:lnTo>
                  <a:pt x="7942" y="10000"/>
                </a:lnTo>
                <a:lnTo>
                  <a:pt x="5049" y="0"/>
                </a:lnTo>
                <a:lnTo>
                  <a:pt x="0" y="10000"/>
                </a:lnTo>
                <a:close/>
              </a:path>
            </a:pathLst>
          </a:custGeom>
          <a:gradFill flip="none" rotWithShape="1">
            <a:gsLst>
              <a:gs pos="22000">
                <a:srgbClr val="0093D8"/>
              </a:gs>
              <a:gs pos="100000">
                <a:srgbClr val="0093D8">
                  <a:lumMod val="75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9" name="Freeform 5"/>
          <p:cNvSpPr/>
          <p:nvPr userDrawn="1"/>
        </p:nvSpPr>
        <p:spPr bwMode="auto">
          <a:xfrm>
            <a:off x="11641667" y="-9174"/>
            <a:ext cx="550332" cy="2347791"/>
          </a:xfrm>
          <a:custGeom>
            <a:avLst/>
            <a:gdLst>
              <a:gd name="T0" fmla="*/ 1428 w 1428"/>
              <a:gd name="T1" fmla="*/ 1111 h 1965"/>
              <a:gd name="T2" fmla="*/ 0 w 1428"/>
              <a:gd name="T3" fmla="*/ 1965 h 1965"/>
              <a:gd name="T4" fmla="*/ 0 w 1428"/>
              <a:gd name="T5" fmla="*/ 0 h 1965"/>
              <a:gd name="T6" fmla="*/ 1428 w 1428"/>
              <a:gd name="T7" fmla="*/ 0 h 1965"/>
              <a:gd name="T8" fmla="*/ 1428 w 1428"/>
              <a:gd name="T9" fmla="*/ 1111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8" h="1965">
                <a:moveTo>
                  <a:pt x="1428" y="1111"/>
                </a:moveTo>
                <a:lnTo>
                  <a:pt x="0" y="1965"/>
                </a:lnTo>
                <a:lnTo>
                  <a:pt x="0" y="0"/>
                </a:lnTo>
                <a:lnTo>
                  <a:pt x="1428" y="0"/>
                </a:lnTo>
                <a:lnTo>
                  <a:pt x="1428" y="1111"/>
                </a:lnTo>
                <a:close/>
              </a:path>
            </a:pathLst>
          </a:custGeom>
          <a:gradFill flip="none" rotWithShape="1">
            <a:gsLst>
              <a:gs pos="34000">
                <a:srgbClr val="0093D8"/>
              </a:gs>
              <a:gs pos="100000">
                <a:srgbClr val="0093D8">
                  <a:lumMod val="60000"/>
                  <a:lumOff val="4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MH_Number_1"/>
          <p:cNvSpPr/>
          <p:nvPr userDrawn="1">
            <p:custDataLst>
              <p:tags r:id="rId2"/>
            </p:custDataLst>
          </p:nvPr>
        </p:nvSpPr>
        <p:spPr>
          <a:xfrm>
            <a:off x="1387938" y="2338617"/>
            <a:ext cx="1456945" cy="139226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9"/>
          <p:cNvSpPr/>
          <p:nvPr userDrawn="1"/>
        </p:nvSpPr>
        <p:spPr>
          <a:xfrm>
            <a:off x="3130460" y="2266122"/>
            <a:ext cx="7632498" cy="1603513"/>
          </a:xfrm>
          <a:prstGeom prst="round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387558" y="2338617"/>
            <a:ext cx="1457325" cy="1385066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 eaLnBrk="0" fontAlgn="ctr" hangingPunct="0">
              <a:spcBef>
                <a:spcPts val="0"/>
              </a:spcBef>
              <a:spcAft>
                <a:spcPts val="0"/>
              </a:spcAft>
              <a:buNone/>
              <a:defRPr sz="9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24" name="内容占位符 23"/>
          <p:cNvSpPr>
            <a:spLocks noGrp="1"/>
          </p:cNvSpPr>
          <p:nvPr>
            <p:ph sz="quarter" idx="17" hasCustomPrompt="1"/>
          </p:nvPr>
        </p:nvSpPr>
        <p:spPr>
          <a:xfrm>
            <a:off x="3131082" y="2265363"/>
            <a:ext cx="7631876" cy="1604962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5400">
                <a:solidFill>
                  <a:srgbClr val="FF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2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alphaModFix amt="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148"/>
          <p:cNvSpPr/>
          <p:nvPr userDrawn="1"/>
        </p:nvSpPr>
        <p:spPr>
          <a:xfrm>
            <a:off x="305259" y="1079012"/>
            <a:ext cx="11581481" cy="635"/>
          </a:xfrm>
          <a:prstGeom prst="line">
            <a:avLst/>
          </a:prstGeom>
          <a:ln w="22225" cap="flat" cmpd="sng">
            <a:solidFill>
              <a:srgbClr val="848DA5">
                <a:lumMod val="75000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矩形 7"/>
          <p:cNvSpPr/>
          <p:nvPr userDrawn="1"/>
        </p:nvSpPr>
        <p:spPr>
          <a:xfrm>
            <a:off x="838200" y="365124"/>
            <a:ext cx="10515600" cy="6354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98" y="365126"/>
            <a:ext cx="10427767" cy="6245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57468"/>
            <a:ext cx="10515600" cy="5019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BB601-92F8-B44E-BEEB-3B469C1AE4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60F60-8158-BC4D-A17F-F71FB3FA4FA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0000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0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3.x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40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jpe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jpe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hyperlink" Target="&#23454;&#39564;&#28436;&#31034;&#65306;&#27700;&#30340;&#19977;&#24577;&#21464;&#21270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/>
          <p:nvPr/>
        </p:nvSpPr>
        <p:spPr>
          <a:xfrm>
            <a:off x="866775" y="2092636"/>
            <a:ext cx="10544175" cy="12298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/>
              <a:t>物质的三态</a:t>
            </a:r>
            <a:r>
              <a:rPr lang="en-US" altLang="zh-CN" sz="6000" dirty="0"/>
              <a:t> </a:t>
            </a:r>
            <a:r>
              <a:rPr lang="zh-CN" altLang="en-US" sz="6000" dirty="0"/>
              <a:t>温度的</a:t>
            </a:r>
            <a:r>
              <a:rPr lang="zh-CN" altLang="en-US" sz="6000" dirty="0"/>
              <a:t>测量</a:t>
            </a:r>
            <a:endParaRPr lang="zh-CN" altLang="en-US" sz="6000" dirty="0"/>
          </a:p>
        </p:txBody>
      </p:sp>
      <p:sp>
        <p:nvSpPr>
          <p:cNvPr id="6" name="文本框 5"/>
          <p:cNvSpPr txBox="1"/>
          <p:nvPr/>
        </p:nvSpPr>
        <p:spPr>
          <a:xfrm>
            <a:off x="720922" y="3429000"/>
            <a:ext cx="10820400" cy="21544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sz="800" dirty="0"/>
          </a:p>
        </p:txBody>
      </p:sp>
      <p:sp>
        <p:nvSpPr>
          <p:cNvPr id="5" name="文本框 4"/>
          <p:cNvSpPr txBox="1"/>
          <p:nvPr/>
        </p:nvSpPr>
        <p:spPr>
          <a:xfrm>
            <a:off x="4399280" y="4253230"/>
            <a:ext cx="3736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教师姓名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冯帅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370779"/>
            <a:ext cx="592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南京师范大学常州实验学校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2475" y="5052060"/>
            <a:ext cx="4711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2023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19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日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 Box 4"/>
          <p:cNvSpPr txBox="1"/>
          <p:nvPr/>
        </p:nvSpPr>
        <p:spPr>
          <a:xfrm>
            <a:off x="3575050" y="1208247"/>
            <a:ext cx="5545138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酒精灯及其使用方法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pic>
        <p:nvPicPr>
          <p:cNvPr id="39942" name="Picture 6" descr="pic_31799"/>
          <p:cNvPicPr>
            <a:picLocks noChangeAspect="1"/>
          </p:cNvPicPr>
          <p:nvPr/>
        </p:nvPicPr>
        <p:blipFill>
          <a:blip r:embed="rId1"/>
          <a:srcRect l="9743" r="8940" b="5482"/>
          <a:stretch>
            <a:fillRect/>
          </a:stretch>
        </p:blipFill>
        <p:spPr>
          <a:xfrm>
            <a:off x="3935413" y="1773238"/>
            <a:ext cx="1446212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39946" name="Rectangle 10"/>
          <p:cNvSpPr/>
          <p:nvPr/>
        </p:nvSpPr>
        <p:spPr>
          <a:xfrm>
            <a:off x="1992313" y="1196975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注意</a:t>
            </a:r>
            <a:r>
              <a: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】</a:t>
            </a:r>
            <a:endParaRPr lang="en-US" altLang="zh-CN" sz="2800" b="1" dirty="0">
              <a:solidFill>
                <a:srgbClr val="990033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pic>
        <p:nvPicPr>
          <p:cNvPr id="39947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916113"/>
            <a:ext cx="1220788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1844675"/>
            <a:ext cx="234315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925" y="1773238"/>
            <a:ext cx="1238250" cy="159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0" name="Rectangle 14"/>
          <p:cNvSpPr/>
          <p:nvPr/>
        </p:nvSpPr>
        <p:spPr>
          <a:xfrm>
            <a:off x="2012950" y="3492500"/>
            <a:ext cx="2427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方法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】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9951" name="Rectangle 15"/>
          <p:cNvSpPr/>
          <p:nvPr/>
        </p:nvSpPr>
        <p:spPr>
          <a:xfrm>
            <a:off x="3587750" y="3495834"/>
            <a:ext cx="70675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、酒精灯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外焰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温度最高，应用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外焰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加热。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9952" name="Rectangle 16"/>
          <p:cNvSpPr/>
          <p:nvPr/>
        </p:nvSpPr>
        <p:spPr>
          <a:xfrm>
            <a:off x="3575050" y="3979546"/>
            <a:ext cx="6697663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、绝对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禁止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用酒精灯去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点燃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另一盏酒精灯。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9953" name="Rectangle 17"/>
          <p:cNvSpPr/>
          <p:nvPr/>
        </p:nvSpPr>
        <p:spPr>
          <a:xfrm>
            <a:off x="3587750" y="4849972"/>
            <a:ext cx="6624638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、酒精灯的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火焰必须用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灯帽盖灭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，不可用嘴吹。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9954" name="Rectangle 18"/>
          <p:cNvSpPr/>
          <p:nvPr/>
        </p:nvSpPr>
        <p:spPr>
          <a:xfrm>
            <a:off x="3574733" y="5661661"/>
            <a:ext cx="7848600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、万一洒在桌上的酒精燃烧起来，不要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惊慌，应立刻用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湿抹布扑盖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82" name="Text Box 11"/>
          <p:cNvSpPr txBox="1"/>
          <p:nvPr/>
        </p:nvSpPr>
        <p:spPr>
          <a:xfrm>
            <a:off x="955040" y="40322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华文楷体" pitchFamily="2" charset="-122"/>
              </a:rPr>
              <a:t>一、物质的三态</a:t>
            </a:r>
            <a:endParaRPr lang="zh-CN" altLang="en-US" sz="32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6" grpId="0"/>
      <p:bldP spid="39950" grpId="0"/>
      <p:bldP spid="39951" grpId="0"/>
      <p:bldP spid="39952" grpId="0"/>
      <p:bldP spid="39953" grpId="0"/>
      <p:bldP spid="399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grpSp>
        <p:nvGrpSpPr>
          <p:cNvPr id="8195" name="Group 98"/>
          <p:cNvGrpSpPr/>
          <p:nvPr/>
        </p:nvGrpSpPr>
        <p:grpSpPr>
          <a:xfrm>
            <a:off x="1852613" y="1146175"/>
            <a:ext cx="7196137" cy="534988"/>
            <a:chOff x="207" y="722"/>
            <a:chExt cx="4533" cy="337"/>
          </a:xfrm>
        </p:grpSpPr>
        <p:sp>
          <p:nvSpPr>
            <p:cNvPr id="8279" name="Rectangle 13"/>
            <p:cNvSpPr/>
            <p:nvPr/>
          </p:nvSpPr>
          <p:spPr>
            <a:xfrm>
              <a:off x="207" y="730"/>
              <a:ext cx="13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【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观察思考</a:t>
              </a: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】</a:t>
              </a:r>
              <a:endPara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8280" name="Rectangle 14"/>
            <p:cNvSpPr/>
            <p:nvPr/>
          </p:nvSpPr>
          <p:spPr>
            <a:xfrm>
              <a:off x="1701" y="722"/>
              <a:ext cx="303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水的三种状态及其特征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3" name="Group 90"/>
          <p:cNvGrpSpPr/>
          <p:nvPr/>
        </p:nvGrpSpPr>
        <p:grpSpPr>
          <a:xfrm>
            <a:off x="3503613" y="1628775"/>
            <a:ext cx="6381750" cy="2865438"/>
            <a:chOff x="1451" y="1026"/>
            <a:chExt cx="4020" cy="1805"/>
          </a:xfrm>
        </p:grpSpPr>
        <p:pic>
          <p:nvPicPr>
            <p:cNvPr id="8227" name="Picture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9" y="1026"/>
              <a:ext cx="3952" cy="153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228" name="Group 31"/>
            <p:cNvGrpSpPr/>
            <p:nvPr/>
          </p:nvGrpSpPr>
          <p:grpSpPr>
            <a:xfrm>
              <a:off x="1451" y="2155"/>
              <a:ext cx="658" cy="663"/>
              <a:chOff x="521" y="2115"/>
              <a:chExt cx="658" cy="663"/>
            </a:xfrm>
          </p:grpSpPr>
          <p:grpSp>
            <p:nvGrpSpPr>
              <p:cNvPr id="8263" name="Group 15"/>
              <p:cNvGrpSpPr/>
              <p:nvPr/>
            </p:nvGrpSpPr>
            <p:grpSpPr>
              <a:xfrm>
                <a:off x="523" y="2115"/>
                <a:ext cx="656" cy="663"/>
                <a:chOff x="691" y="2077"/>
                <a:chExt cx="656" cy="663"/>
              </a:xfrm>
            </p:grpSpPr>
            <p:pic>
              <p:nvPicPr>
                <p:cNvPr id="8266" name="Picture 16" descr="circuler_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91" y="2077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697" name="Oval 17"/>
                <p:cNvSpPr>
                  <a:spLocks noChangeArrowheads="1"/>
                </p:cNvSpPr>
                <p:nvPr/>
              </p:nvSpPr>
              <p:spPr bwMode="gray">
                <a:xfrm>
                  <a:off x="691" y="2077"/>
                  <a:ext cx="652" cy="66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50000">
                      <a:schemeClr val="hlink">
                        <a:gamma/>
                        <a:tint val="22353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itchFamily="2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8268" name="Group 18"/>
                <p:cNvGrpSpPr/>
                <p:nvPr/>
              </p:nvGrpSpPr>
              <p:grpSpPr>
                <a:xfrm>
                  <a:off x="737" y="2609"/>
                  <a:ext cx="575" cy="110"/>
                  <a:chOff x="3704" y="1872"/>
                  <a:chExt cx="827" cy="156"/>
                </a:xfrm>
              </p:grpSpPr>
              <p:grpSp>
                <p:nvGrpSpPr>
                  <p:cNvPr id="8269" name="Group 19"/>
                  <p:cNvGrpSpPr/>
                  <p:nvPr/>
                </p:nvGrpSpPr>
                <p:grpSpPr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75" name="AutoShape 20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6" name="AutoShape 21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7" name="AutoShape 22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8" name="AutoShape 23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8270" name="Group 24"/>
                  <p:cNvGrpSpPr/>
                  <p:nvPr/>
                </p:nvGrpSpPr>
                <p:grpSpPr>
                  <a:xfrm rot="56115" flipH="1" flipV="1">
                    <a:off x="3704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71" name="AutoShape 25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2" name="AutoShape 26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3" name="AutoShape 27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74" name="AutoShape 28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  <p:sp>
            <p:nvSpPr>
              <p:cNvPr id="8264" name="Text Box 29"/>
              <p:cNvSpPr txBox="1"/>
              <p:nvPr/>
            </p:nvSpPr>
            <p:spPr>
              <a:xfrm>
                <a:off x="521" y="2253"/>
                <a:ext cx="65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marL="120650" indent="-120650" algn="ctr">
                  <a:spcBef>
                    <a:spcPct val="50000"/>
                  </a:spcBef>
                  <a:buNone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华文楷体" pitchFamily="2" charset="-122"/>
                  </a:rPr>
                  <a:t>固态</a:t>
                </a:r>
                <a:endParaRPr lang="zh-CN" altLang="en-US" sz="2800" b="1" dirty="0">
                  <a:solidFill>
                    <a:srgbClr val="1C1C1C"/>
                  </a:solidFill>
                  <a:latin typeface="Times New Roman" panose="02020603050405020304" pitchFamily="18" charset="0"/>
                  <a:ea typeface="华文楷体" pitchFamily="2" charset="-122"/>
                </a:endParaRPr>
              </a:p>
            </p:txBody>
          </p:sp>
          <p:pic>
            <p:nvPicPr>
              <p:cNvPr id="8265" name="Picture 30" descr="Picture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1" y="2122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8229" name="Group 32"/>
            <p:cNvGrpSpPr/>
            <p:nvPr/>
          </p:nvGrpSpPr>
          <p:grpSpPr>
            <a:xfrm>
              <a:off x="2820" y="2168"/>
              <a:ext cx="658" cy="663"/>
              <a:chOff x="521" y="2115"/>
              <a:chExt cx="658" cy="663"/>
            </a:xfrm>
          </p:grpSpPr>
          <p:grpSp>
            <p:nvGrpSpPr>
              <p:cNvPr id="8247" name="Group 33"/>
              <p:cNvGrpSpPr/>
              <p:nvPr/>
            </p:nvGrpSpPr>
            <p:grpSpPr>
              <a:xfrm>
                <a:off x="523" y="2115"/>
                <a:ext cx="656" cy="663"/>
                <a:chOff x="691" y="2077"/>
                <a:chExt cx="656" cy="663"/>
              </a:xfrm>
            </p:grpSpPr>
            <p:pic>
              <p:nvPicPr>
                <p:cNvPr id="8250" name="Picture 34" descr="circuler_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91" y="2077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715" name="Oval 35"/>
                <p:cNvSpPr>
                  <a:spLocks noChangeArrowheads="1"/>
                </p:cNvSpPr>
                <p:nvPr/>
              </p:nvSpPr>
              <p:spPr bwMode="gray">
                <a:xfrm>
                  <a:off x="691" y="2077"/>
                  <a:ext cx="652" cy="66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50000">
                      <a:schemeClr val="hlink">
                        <a:gamma/>
                        <a:tint val="22353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itchFamily="2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8252" name="Group 36"/>
                <p:cNvGrpSpPr/>
                <p:nvPr/>
              </p:nvGrpSpPr>
              <p:grpSpPr>
                <a:xfrm>
                  <a:off x="737" y="2609"/>
                  <a:ext cx="575" cy="110"/>
                  <a:chOff x="3704" y="1872"/>
                  <a:chExt cx="827" cy="156"/>
                </a:xfrm>
              </p:grpSpPr>
              <p:grpSp>
                <p:nvGrpSpPr>
                  <p:cNvPr id="8253" name="Group 37"/>
                  <p:cNvGrpSpPr/>
                  <p:nvPr/>
                </p:nvGrpSpPr>
                <p:grpSpPr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59" name="AutoShape 38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60" name="AutoShape 39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61" name="AutoShape 40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62" name="AutoShape 41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8254" name="Group 42"/>
                  <p:cNvGrpSpPr/>
                  <p:nvPr/>
                </p:nvGrpSpPr>
                <p:grpSpPr>
                  <a:xfrm rot="56115" flipH="1" flipV="1">
                    <a:off x="3704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55" name="AutoShape 43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56" name="AutoShape 44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57" name="AutoShape 45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58" name="AutoShape 46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  <p:sp>
            <p:nvSpPr>
              <p:cNvPr id="8248" name="Text Box 47"/>
              <p:cNvSpPr txBox="1"/>
              <p:nvPr/>
            </p:nvSpPr>
            <p:spPr>
              <a:xfrm>
                <a:off x="521" y="2253"/>
                <a:ext cx="65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marL="120650" indent="-120650" algn="ctr">
                  <a:spcBef>
                    <a:spcPct val="50000"/>
                  </a:spcBef>
                  <a:buNone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华文楷体" pitchFamily="2" charset="-122"/>
                  </a:rPr>
                  <a:t>液态</a:t>
                </a:r>
                <a:endParaRPr lang="zh-CN" altLang="en-US" sz="2800" b="1" dirty="0">
                  <a:solidFill>
                    <a:srgbClr val="1C1C1C"/>
                  </a:solidFill>
                  <a:latin typeface="Times New Roman" panose="02020603050405020304" pitchFamily="18" charset="0"/>
                  <a:ea typeface="华文楷体" pitchFamily="2" charset="-122"/>
                </a:endParaRPr>
              </a:p>
            </p:txBody>
          </p:sp>
          <p:pic>
            <p:nvPicPr>
              <p:cNvPr id="8249" name="Picture 48" descr="Picture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1" y="2122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8230" name="Group 49"/>
            <p:cNvGrpSpPr/>
            <p:nvPr/>
          </p:nvGrpSpPr>
          <p:grpSpPr>
            <a:xfrm>
              <a:off x="4285" y="2168"/>
              <a:ext cx="658" cy="663"/>
              <a:chOff x="521" y="2115"/>
              <a:chExt cx="658" cy="663"/>
            </a:xfrm>
          </p:grpSpPr>
          <p:grpSp>
            <p:nvGrpSpPr>
              <p:cNvPr id="8231" name="Group 50"/>
              <p:cNvGrpSpPr/>
              <p:nvPr/>
            </p:nvGrpSpPr>
            <p:grpSpPr>
              <a:xfrm>
                <a:off x="523" y="2115"/>
                <a:ext cx="656" cy="663"/>
                <a:chOff x="691" y="2077"/>
                <a:chExt cx="656" cy="663"/>
              </a:xfrm>
            </p:grpSpPr>
            <p:pic>
              <p:nvPicPr>
                <p:cNvPr id="8234" name="Picture 51" descr="circuler_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91" y="2077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732" name="Oval 52"/>
                <p:cNvSpPr>
                  <a:spLocks noChangeArrowheads="1"/>
                </p:cNvSpPr>
                <p:nvPr/>
              </p:nvSpPr>
              <p:spPr bwMode="gray">
                <a:xfrm>
                  <a:off x="691" y="2077"/>
                  <a:ext cx="652" cy="66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50000">
                      <a:schemeClr val="hlink">
                        <a:gamma/>
                        <a:tint val="22353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itchFamily="2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8236" name="Group 53"/>
                <p:cNvGrpSpPr/>
                <p:nvPr/>
              </p:nvGrpSpPr>
              <p:grpSpPr>
                <a:xfrm>
                  <a:off x="737" y="2609"/>
                  <a:ext cx="575" cy="110"/>
                  <a:chOff x="3704" y="1872"/>
                  <a:chExt cx="827" cy="156"/>
                </a:xfrm>
              </p:grpSpPr>
              <p:grpSp>
                <p:nvGrpSpPr>
                  <p:cNvPr id="8237" name="Group 54"/>
                  <p:cNvGrpSpPr/>
                  <p:nvPr/>
                </p:nvGrpSpPr>
                <p:grpSpPr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43" name="AutoShape 55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4" name="AutoShape 56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5" name="AutoShape 57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6" name="AutoShape 58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8238" name="Group 59"/>
                  <p:cNvGrpSpPr/>
                  <p:nvPr/>
                </p:nvGrpSpPr>
                <p:grpSpPr>
                  <a:xfrm rot="56115" flipH="1" flipV="1">
                    <a:off x="3704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8239" name="AutoShape 60"/>
                    <p:cNvSpPr/>
                    <p:nvPr/>
                  </p:nvSpPr>
                  <p:spPr>
                    <a:xfrm rot="5263130">
                      <a:off x="1859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0" name="AutoShape 61"/>
                    <p:cNvSpPr/>
                    <p:nvPr/>
                  </p:nvSpPr>
                  <p:spPr>
                    <a:xfrm rot="6078281">
                      <a:off x="1995" y="2273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1" name="AutoShape 62"/>
                    <p:cNvSpPr/>
                    <p:nvPr/>
                  </p:nvSpPr>
                  <p:spPr>
                    <a:xfrm rot="6373927">
                      <a:off x="2071" y="229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42" name="AutoShape 63"/>
                    <p:cNvSpPr/>
                    <p:nvPr/>
                  </p:nvSpPr>
                  <p:spPr>
                    <a:xfrm rot="6906312">
                      <a:off x="2161" y="2325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</a:ln>
                  </p:spPr>
                  <p:txBody>
                    <a:bodyPr wrap="none" anchor="ctr" anchorCtr="0"/>
                    <a:p>
                      <a:pPr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  <p:sp>
            <p:nvSpPr>
              <p:cNvPr id="8232" name="Text Box 64"/>
              <p:cNvSpPr txBox="1"/>
              <p:nvPr/>
            </p:nvSpPr>
            <p:spPr>
              <a:xfrm>
                <a:off x="521" y="2253"/>
                <a:ext cx="65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marL="120650" indent="-120650" algn="ctr">
                  <a:spcBef>
                    <a:spcPct val="50000"/>
                  </a:spcBef>
                  <a:buNone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华文楷体" pitchFamily="2" charset="-122"/>
                  </a:rPr>
                  <a:t>气态</a:t>
                </a:r>
                <a:endParaRPr lang="zh-CN" altLang="en-US" sz="2800" b="1" dirty="0">
                  <a:solidFill>
                    <a:srgbClr val="1C1C1C"/>
                  </a:solidFill>
                  <a:latin typeface="Times New Roman" panose="02020603050405020304" pitchFamily="18" charset="0"/>
                  <a:ea typeface="华文楷体" pitchFamily="2" charset="-122"/>
                </a:endParaRPr>
              </a:p>
            </p:txBody>
          </p:sp>
          <p:pic>
            <p:nvPicPr>
              <p:cNvPr id="8233" name="Picture 65" descr="Picture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1" y="2122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1746" name="Rectangle 66"/>
          <p:cNvSpPr/>
          <p:nvPr/>
        </p:nvSpPr>
        <p:spPr>
          <a:xfrm>
            <a:off x="1890713" y="3989388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特征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】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aphicFrame>
        <p:nvGraphicFramePr>
          <p:cNvPr id="71771" name="Group 91"/>
          <p:cNvGraphicFramePr>
            <a:graphicFrameLocks noGrp="1"/>
          </p:cNvGraphicFramePr>
          <p:nvPr/>
        </p:nvGraphicFramePr>
        <p:xfrm>
          <a:off x="2416175" y="4581525"/>
          <a:ext cx="7640320" cy="1856740"/>
        </p:xfrm>
        <a:graphic>
          <a:graphicData uri="http://schemas.openxmlformats.org/drawingml/2006/table">
            <a:tbl>
              <a:tblPr/>
              <a:tblGrid>
                <a:gridCol w="2009775"/>
                <a:gridCol w="2893695"/>
                <a:gridCol w="2736850"/>
              </a:tblGrid>
              <a:tr h="45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状态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形状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固定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不固定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体积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固定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不固定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冰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固态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液态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水蒸气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气态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72" name="Text Box 92"/>
          <p:cNvSpPr txBox="1"/>
          <p:nvPr/>
        </p:nvSpPr>
        <p:spPr>
          <a:xfrm>
            <a:off x="8056563" y="5478463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73" name="Text Box 93"/>
          <p:cNvSpPr txBox="1"/>
          <p:nvPr/>
        </p:nvSpPr>
        <p:spPr>
          <a:xfrm>
            <a:off x="8053388" y="5008563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74" name="Text Box 94"/>
          <p:cNvSpPr txBox="1"/>
          <p:nvPr/>
        </p:nvSpPr>
        <p:spPr>
          <a:xfrm>
            <a:off x="7967663" y="5957888"/>
            <a:ext cx="198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不固定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75" name="Text Box 95"/>
          <p:cNvSpPr txBox="1"/>
          <p:nvPr/>
        </p:nvSpPr>
        <p:spPr>
          <a:xfrm>
            <a:off x="5397500" y="5021263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76" name="Text Box 96"/>
          <p:cNvSpPr txBox="1"/>
          <p:nvPr/>
        </p:nvSpPr>
        <p:spPr>
          <a:xfrm>
            <a:off x="5257800" y="5453063"/>
            <a:ext cx="312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不固定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77" name="Text Box 97"/>
          <p:cNvSpPr txBox="1"/>
          <p:nvPr/>
        </p:nvSpPr>
        <p:spPr>
          <a:xfrm>
            <a:off x="5248275" y="5924550"/>
            <a:ext cx="312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不固定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8226" name="Text Box 11"/>
          <p:cNvSpPr txBox="1"/>
          <p:nvPr/>
        </p:nvSpPr>
        <p:spPr>
          <a:xfrm>
            <a:off x="972820" y="40322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华文楷体" pitchFamily="2" charset="-122"/>
              </a:rPr>
              <a:t>一、物质的三态</a:t>
            </a:r>
            <a:endParaRPr lang="zh-CN" altLang="en-US" sz="32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7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7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7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7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7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6" grpId="0"/>
      <p:bldP spid="71772" grpId="0"/>
      <p:bldP spid="71773" grpId="0"/>
      <p:bldP spid="71774" grpId="0"/>
      <p:bldP spid="71775" grpId="0"/>
      <p:bldP spid="71776" grpId="0"/>
      <p:bldP spid="717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135188" y="1176020"/>
            <a:ext cx="8208962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通常情况下，水都有三种状态，满足一定的条件，其它物质也有不同的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状态。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9220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grpSp>
        <p:nvGrpSpPr>
          <p:cNvPr id="2" name="Group 20"/>
          <p:cNvGrpSpPr/>
          <p:nvPr/>
        </p:nvGrpSpPr>
        <p:grpSpPr>
          <a:xfrm>
            <a:off x="2287588" y="2197100"/>
            <a:ext cx="7705725" cy="2990850"/>
            <a:chOff x="481" y="1464"/>
            <a:chExt cx="4854" cy="1884"/>
          </a:xfrm>
        </p:grpSpPr>
        <p:pic>
          <p:nvPicPr>
            <p:cNvPr id="9227" name="Picture 3" descr="2-图片5-铁水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1" y="1464"/>
              <a:ext cx="1542" cy="15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Picture 5" descr="2-图片6-干冰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4" y="1464"/>
              <a:ext cx="1542" cy="15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Picture 7" descr="碘升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7" y="1464"/>
              <a:ext cx="1588" cy="15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13"/>
            <p:cNvSpPr/>
            <p:nvPr/>
          </p:nvSpPr>
          <p:spPr>
            <a:xfrm>
              <a:off x="532" y="3030"/>
              <a:ext cx="1433" cy="318"/>
            </a:xfrm>
            <a:prstGeom prst="roundRect">
              <a:avLst>
                <a:gd name="adj" fmla="val 50000"/>
              </a:avLst>
            </a:prstGeom>
            <a:solidFill>
              <a:srgbClr val="5F5F5F"/>
            </a:soli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None/>
              </a:pPr>
              <a:endParaRPr lang="zh-CN" altLang="en-US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9231" name="Rectangle 14"/>
            <p:cNvSpPr/>
            <p:nvPr/>
          </p:nvSpPr>
          <p:spPr>
            <a:xfrm>
              <a:off x="972" y="3000"/>
              <a:ext cx="8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华文楷体" pitchFamily="2" charset="-122"/>
                </a:rPr>
                <a:t>铁水</a:t>
              </a:r>
              <a:endPara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grpSp>
          <p:nvGrpSpPr>
            <p:cNvPr id="9232" name="Group 19"/>
            <p:cNvGrpSpPr/>
            <p:nvPr/>
          </p:nvGrpSpPr>
          <p:grpSpPr>
            <a:xfrm>
              <a:off x="2189" y="3006"/>
              <a:ext cx="1436" cy="342"/>
              <a:chOff x="2157" y="3006"/>
              <a:chExt cx="1436" cy="342"/>
            </a:xfrm>
          </p:grpSpPr>
          <p:sp>
            <p:nvSpPr>
              <p:cNvPr id="9235" name="AutoShape 15"/>
              <p:cNvSpPr/>
              <p:nvPr/>
            </p:nvSpPr>
            <p:spPr>
              <a:xfrm>
                <a:off x="2157" y="3030"/>
                <a:ext cx="1436" cy="318"/>
              </a:xfrm>
              <a:prstGeom prst="roundRect">
                <a:avLst>
                  <a:gd name="adj" fmla="val 50000"/>
                </a:avLst>
              </a:prstGeom>
              <a:solidFill>
                <a:srgbClr val="5F5F5F"/>
              </a:solidFill>
              <a:ln w="28575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None/>
                </a:pPr>
                <a:endParaRPr lang="zh-CN" altLang="en-US" dirty="0">
                  <a:latin typeface="Times New Roman" panose="02020603050405020304" pitchFamily="18" charset="0"/>
                  <a:ea typeface="华文楷体" pitchFamily="2" charset="-122"/>
                </a:endParaRPr>
              </a:p>
            </p:txBody>
          </p:sp>
          <p:sp>
            <p:nvSpPr>
              <p:cNvPr id="9236" name="Rectangle 16"/>
              <p:cNvSpPr/>
              <p:nvPr/>
            </p:nvSpPr>
            <p:spPr>
              <a:xfrm>
                <a:off x="2600" y="3006"/>
                <a:ext cx="80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buNone/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华文楷体" pitchFamily="2" charset="-122"/>
                  </a:rPr>
                  <a:t>干冰</a:t>
                </a:r>
                <a:endParaRPr lang="zh-CN" altLang="en-US" sz="2800" dirty="0">
                  <a:solidFill>
                    <a:srgbClr val="FFFFFF"/>
                  </a:solidFill>
                  <a:latin typeface="Times New Roman" panose="02020603050405020304" pitchFamily="18" charset="0"/>
                  <a:ea typeface="华文楷体" pitchFamily="2" charset="-122"/>
                </a:endParaRPr>
              </a:p>
            </p:txBody>
          </p:sp>
        </p:grpSp>
        <p:sp>
          <p:nvSpPr>
            <p:cNvPr id="9233" name="AutoShape 17"/>
            <p:cNvSpPr/>
            <p:nvPr/>
          </p:nvSpPr>
          <p:spPr>
            <a:xfrm>
              <a:off x="3868" y="3030"/>
              <a:ext cx="1435" cy="318"/>
            </a:xfrm>
            <a:prstGeom prst="roundRect">
              <a:avLst>
                <a:gd name="adj" fmla="val 50000"/>
              </a:avLst>
            </a:prstGeom>
            <a:solidFill>
              <a:srgbClr val="5F5F5F"/>
            </a:soli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None/>
              </a:pPr>
              <a:endParaRPr lang="zh-CN" altLang="en-US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9234" name="Rectangle 18"/>
            <p:cNvSpPr/>
            <p:nvPr/>
          </p:nvSpPr>
          <p:spPr>
            <a:xfrm>
              <a:off x="4217" y="3006"/>
              <a:ext cx="100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华文楷体" pitchFamily="2" charset="-122"/>
                </a:rPr>
                <a:t>碘蒸气</a:t>
              </a:r>
              <a:endPara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1970088" y="4927601"/>
            <a:ext cx="8355013" cy="1384299"/>
            <a:chOff x="281" y="3104"/>
            <a:chExt cx="5263" cy="872"/>
          </a:xfrm>
        </p:grpSpPr>
        <p:sp>
          <p:nvSpPr>
            <p:cNvPr id="9225" name="Text Box 10"/>
            <p:cNvSpPr txBox="1"/>
            <p:nvPr/>
          </p:nvSpPr>
          <p:spPr>
            <a:xfrm>
              <a:off x="1247" y="3104"/>
              <a:ext cx="4297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pPr>
                <a:buNone/>
              </a:pPr>
              <a:endParaRPr lang="zh-CN" altLang="en-US" sz="2800" b="1" dirty="0">
                <a:latin typeface="Times New Roman" panose="02020603050405020304" pitchFamily="18" charset="0"/>
                <a:ea typeface="华文楷体" pitchFamily="2" charset="-122"/>
              </a:endParaRPr>
            </a:p>
            <a:p>
              <a:pPr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华文楷体" pitchFamily="2" charset="-122"/>
                </a:rPr>
                <a:t>物质从一种状态转变为另一种状态叫</a:t>
              </a:r>
              <a:r>
                <a:rPr lang="zh-CN" altLang="en-US" sz="2800" b="1" dirty="0">
                  <a:latin typeface="Times New Roman" panose="02020603050405020304" pitchFamily="18" charset="0"/>
                  <a:ea typeface="华文楷体" pitchFamily="2" charset="-122"/>
                </a:rPr>
                <a:t>什么？</a:t>
              </a:r>
              <a:endParaRPr lang="zh-CN" altLang="en-US" sz="2800" b="1" dirty="0">
                <a:latin typeface="Times New Roman" panose="02020603050405020304" pitchFamily="18" charset="0"/>
                <a:ea typeface="华文楷体" pitchFamily="2" charset="-122"/>
              </a:endParaRPr>
            </a:p>
            <a:p>
              <a:pPr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华文楷体" pitchFamily="2" charset="-122"/>
                </a:rPr>
                <a:t>物质处于怎样的状态与什么因素有关？</a:t>
              </a:r>
              <a:endParaRPr lang="zh-CN" altLang="en-US" sz="2800" b="1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9226" name="Rectangle 21"/>
            <p:cNvSpPr/>
            <p:nvPr/>
          </p:nvSpPr>
          <p:spPr>
            <a:xfrm>
              <a:off x="281" y="3377"/>
              <a:ext cx="13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【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思考</a:t>
              </a: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】</a:t>
              </a:r>
              <a:endPara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sp>
        <p:nvSpPr>
          <p:cNvPr id="31767" name="Rectangle 23"/>
          <p:cNvSpPr/>
          <p:nvPr/>
        </p:nvSpPr>
        <p:spPr>
          <a:xfrm>
            <a:off x="9993313" y="5361305"/>
            <a:ext cx="3240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（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物态变化）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" name="Rectangle 23"/>
          <p:cNvSpPr/>
          <p:nvPr>
            <p:custDataLst>
              <p:tags r:id="rId4"/>
            </p:custDataLst>
          </p:nvPr>
        </p:nvSpPr>
        <p:spPr>
          <a:xfrm>
            <a:off x="9481503" y="5789930"/>
            <a:ext cx="3240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（冷热程度）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7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9"/>
          <p:cNvGrpSpPr/>
          <p:nvPr/>
        </p:nvGrpSpPr>
        <p:grpSpPr>
          <a:xfrm>
            <a:off x="2266950" y="1709738"/>
            <a:ext cx="2028825" cy="4637087"/>
            <a:chOff x="468" y="1077"/>
            <a:chExt cx="1278" cy="2921"/>
          </a:xfrm>
        </p:grpSpPr>
        <p:pic>
          <p:nvPicPr>
            <p:cNvPr id="10257" name="Picture 11" descr="冷-下雪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" y="1077"/>
              <a:ext cx="1270" cy="1401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0258" name="Picture 12" descr="热死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" y="2547"/>
              <a:ext cx="1270" cy="14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3" name="Text Box 15"/>
          <p:cNvSpPr txBox="1"/>
          <p:nvPr/>
        </p:nvSpPr>
        <p:spPr>
          <a:xfrm>
            <a:off x="1008380" y="40322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华文楷体" pitchFamily="2" charset="-122"/>
              </a:rPr>
              <a:t>二、温度</a:t>
            </a:r>
            <a:endParaRPr lang="zh-CN" altLang="en-US" sz="32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0244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32785" name="Text Box 17"/>
          <p:cNvSpPr txBox="1"/>
          <p:nvPr/>
        </p:nvSpPr>
        <p:spPr>
          <a:xfrm>
            <a:off x="3575050" y="1119347"/>
            <a:ext cx="5545138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物体的冷热程度，常用字母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itchFamily="2" charset="-122"/>
              </a:rPr>
              <a:t>t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表示。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0246" name="Rectangle 18"/>
          <p:cNvSpPr/>
          <p:nvPr/>
        </p:nvSpPr>
        <p:spPr>
          <a:xfrm>
            <a:off x="1992313" y="1133475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温度</a:t>
            </a:r>
            <a:r>
              <a: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rPr>
              <a:t>】</a:t>
            </a:r>
            <a:endParaRPr lang="en-US" altLang="zh-CN" sz="2800" b="1" dirty="0">
              <a:solidFill>
                <a:srgbClr val="990033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2789" name="AutoShape 21"/>
          <p:cNvSpPr/>
          <p:nvPr/>
        </p:nvSpPr>
        <p:spPr>
          <a:xfrm>
            <a:off x="4440238" y="1636713"/>
            <a:ext cx="5832475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None/>
            </a:pPr>
            <a:endParaRPr lang="zh-CN" altLang="en-US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2799" name="AutoShape 31"/>
          <p:cNvSpPr/>
          <p:nvPr/>
        </p:nvSpPr>
        <p:spPr>
          <a:xfrm>
            <a:off x="4440238" y="2262188"/>
            <a:ext cx="5821362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None/>
            </a:pPr>
            <a:endParaRPr lang="zh-CN" altLang="en-US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32806" name="Rectangle 38"/>
          <p:cNvSpPr/>
          <p:nvPr/>
        </p:nvSpPr>
        <p:spPr>
          <a:xfrm>
            <a:off x="4719638" y="1674813"/>
            <a:ext cx="58372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itchFamily="2" charset="-122"/>
              </a:rPr>
              <a:t>A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itchFamily="2" charset="-122"/>
              </a:rPr>
              <a:t>、一切物体有冷热，一切物体有温度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3" name="Group 51"/>
          <p:cNvGrpSpPr/>
          <p:nvPr/>
        </p:nvGrpSpPr>
        <p:grpSpPr>
          <a:xfrm>
            <a:off x="4511675" y="3263900"/>
            <a:ext cx="5761038" cy="3103563"/>
            <a:chOff x="1882" y="2056"/>
            <a:chExt cx="3629" cy="1955"/>
          </a:xfrm>
        </p:grpSpPr>
        <p:pic>
          <p:nvPicPr>
            <p:cNvPr id="10255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3" y="2056"/>
              <a:ext cx="3402" cy="1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6" name="AutoShape 47"/>
            <p:cNvSpPr/>
            <p:nvPr/>
          </p:nvSpPr>
          <p:spPr>
            <a:xfrm>
              <a:off x="1882" y="2115"/>
              <a:ext cx="3629" cy="1896"/>
            </a:xfrm>
            <a:prstGeom prst="roundRect">
              <a:avLst>
                <a:gd name="adj" fmla="val 7315"/>
              </a:avLst>
            </a:prstGeom>
            <a:noFill/>
            <a:ln w="22225" cap="rnd" cmpd="sng">
              <a:solidFill>
                <a:srgbClr val="1C1C1C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None/>
              </a:pPr>
              <a:endParaRPr lang="zh-CN" altLang="en-US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sp>
        <p:nvSpPr>
          <p:cNvPr id="32796" name="Rectangle 28"/>
          <p:cNvSpPr/>
          <p:nvPr/>
        </p:nvSpPr>
        <p:spPr>
          <a:xfrm>
            <a:off x="4727575" y="2311400"/>
            <a:ext cx="50403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itchFamily="2" charset="-122"/>
              </a:rPr>
              <a:t>B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itchFamily="2" charset="-122"/>
              </a:rPr>
              <a:t>、越热温度越高，越冷温度越低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4" name="Group 50"/>
          <p:cNvGrpSpPr/>
          <p:nvPr/>
        </p:nvGrpSpPr>
        <p:grpSpPr>
          <a:xfrm>
            <a:off x="4262438" y="2801938"/>
            <a:ext cx="6856412" cy="527050"/>
            <a:chOff x="1725" y="1765"/>
            <a:chExt cx="4319" cy="332"/>
          </a:xfrm>
        </p:grpSpPr>
        <p:sp>
          <p:nvSpPr>
            <p:cNvPr id="10253" name="Rectangle 46"/>
            <p:cNvSpPr/>
            <p:nvPr/>
          </p:nvSpPr>
          <p:spPr>
            <a:xfrm>
              <a:off x="1725" y="1768"/>
              <a:ext cx="13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en-US" altLang="zh-CN" sz="28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【</a:t>
              </a:r>
              <a:r>
                <a:rPr lang="zh-CN" altLang="en-US" sz="28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活动</a:t>
              </a:r>
              <a:r>
                <a:rPr lang="en-US" altLang="zh-CN" sz="28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】</a:t>
              </a:r>
              <a:endPara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10254" name="Rectangle 48"/>
            <p:cNvSpPr/>
            <p:nvPr/>
          </p:nvSpPr>
          <p:spPr>
            <a:xfrm>
              <a:off x="2661" y="1765"/>
              <a:ext cx="338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如何准确的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描述物体温度的高低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5" grpId="0"/>
      <p:bldP spid="32789" grpId="0" bldLvl="0" animBg="1"/>
      <p:bldP spid="32799" grpId="0" bldLvl="0" animBg="1"/>
      <p:bldP spid="32806" grpId="0"/>
      <p:bldP spid="327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9218" name="Picture 3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5245100" y="1232535"/>
            <a:ext cx="1905000" cy="297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7763" y="396875"/>
            <a:ext cx="558800" cy="6361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304800"/>
            <a:ext cx="457200" cy="6400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7" name="组合 9220"/>
          <p:cNvGrpSpPr/>
          <p:nvPr/>
        </p:nvGrpSpPr>
        <p:grpSpPr>
          <a:xfrm>
            <a:off x="8001000" y="0"/>
            <a:ext cx="1600200" cy="6858000"/>
            <a:chOff x="0" y="0"/>
            <a:chExt cx="1248" cy="4320"/>
          </a:xfrm>
        </p:grpSpPr>
        <p:sp>
          <p:nvSpPr>
            <p:cNvPr id="8198" name="Line 9"/>
            <p:cNvSpPr/>
            <p:nvPr/>
          </p:nvSpPr>
          <p:spPr>
            <a:xfrm>
              <a:off x="528" y="0"/>
              <a:ext cx="0" cy="432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199" name="Line 10"/>
            <p:cNvSpPr/>
            <p:nvPr/>
          </p:nvSpPr>
          <p:spPr>
            <a:xfrm>
              <a:off x="713" y="0"/>
              <a:ext cx="0" cy="432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00" name="Line 11"/>
            <p:cNvSpPr/>
            <p:nvPr/>
          </p:nvSpPr>
          <p:spPr>
            <a:xfrm>
              <a:off x="1248" y="0"/>
              <a:ext cx="0" cy="432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01" name="Line 12"/>
            <p:cNvSpPr/>
            <p:nvPr/>
          </p:nvSpPr>
          <p:spPr>
            <a:xfrm>
              <a:off x="0" y="0"/>
              <a:ext cx="0" cy="432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26" name="Rectangle 13"/>
          <p:cNvSpPr/>
          <p:nvPr/>
        </p:nvSpPr>
        <p:spPr>
          <a:xfrm>
            <a:off x="8682038" y="457200"/>
            <a:ext cx="233362" cy="6400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Line 14"/>
          <p:cNvSpPr/>
          <p:nvPr/>
        </p:nvSpPr>
        <p:spPr>
          <a:xfrm>
            <a:off x="8920163" y="6324600"/>
            <a:ext cx="381000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8" name="Line 15"/>
          <p:cNvSpPr/>
          <p:nvPr/>
        </p:nvSpPr>
        <p:spPr>
          <a:xfrm>
            <a:off x="8081963" y="6324600"/>
            <a:ext cx="381000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9" name="Line 16"/>
          <p:cNvSpPr/>
          <p:nvPr/>
        </p:nvSpPr>
        <p:spPr>
          <a:xfrm>
            <a:off x="8305800" y="457200"/>
            <a:ext cx="381000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0" name="Line 17"/>
          <p:cNvSpPr/>
          <p:nvPr/>
        </p:nvSpPr>
        <p:spPr>
          <a:xfrm>
            <a:off x="8920163" y="457200"/>
            <a:ext cx="381000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9231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225" y="1009650"/>
            <a:ext cx="282575" cy="488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2" name="Rectangle 19"/>
          <p:cNvSpPr/>
          <p:nvPr/>
        </p:nvSpPr>
        <p:spPr>
          <a:xfrm>
            <a:off x="8686800" y="6324600"/>
            <a:ext cx="228600" cy="5334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3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200" y="981075"/>
            <a:ext cx="282575" cy="488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4" name="Picture 25"/>
          <p:cNvPicPr>
            <a:picLocks noChangeAspect="1"/>
          </p:cNvPicPr>
          <p:nvPr/>
        </p:nvPicPr>
        <p:blipFill>
          <a:blip r:embed="rId5">
            <a:lum contrast="48000"/>
          </a:blip>
          <a:stretch>
            <a:fillRect/>
          </a:stretch>
        </p:blipFill>
        <p:spPr>
          <a:xfrm>
            <a:off x="2216785" y="1238250"/>
            <a:ext cx="1905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1" name="Text Box 28"/>
          <p:cNvSpPr txBox="1"/>
          <p:nvPr/>
        </p:nvSpPr>
        <p:spPr>
          <a:xfrm>
            <a:off x="1774825" y="396875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摄氏温度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6" name="Text Box 29"/>
          <p:cNvSpPr txBox="1"/>
          <p:nvPr/>
        </p:nvSpPr>
        <p:spPr>
          <a:xfrm>
            <a:off x="1511300" y="5128260"/>
            <a:ext cx="62484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0℃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100℃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之间分成</a:t>
            </a:r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等份</a:t>
            </a:r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每一等份叫做</a:t>
            </a:r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摄氏度，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记作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1℃</a:t>
            </a:r>
            <a:r>
              <a:rPr lang="en-US" altLang="zh-CN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7" name="Text Box 5"/>
          <p:cNvSpPr txBox="1"/>
          <p:nvPr/>
        </p:nvSpPr>
        <p:spPr>
          <a:xfrm>
            <a:off x="9220200" y="304800"/>
            <a:ext cx="137160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Text Box 4"/>
          <p:cNvSpPr txBox="1"/>
          <p:nvPr/>
        </p:nvSpPr>
        <p:spPr>
          <a:xfrm>
            <a:off x="7620000" y="260350"/>
            <a:ext cx="68580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100</a:t>
            </a:r>
            <a:endParaRPr lang="en-US" altLang="zh-CN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21"/>
          <p:cNvSpPr txBox="1"/>
          <p:nvPr/>
        </p:nvSpPr>
        <p:spPr>
          <a:xfrm>
            <a:off x="7772400" y="6019800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20"/>
          <p:cNvSpPr txBox="1"/>
          <p:nvPr/>
        </p:nvSpPr>
        <p:spPr>
          <a:xfrm>
            <a:off x="2806700" y="4366260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5626100" y="436626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100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0"/>
          <p:cNvSpPr txBox="1"/>
          <p:nvPr/>
        </p:nvSpPr>
        <p:spPr>
          <a:xfrm>
            <a:off x="9296400" y="6019800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nimBg="1"/>
      <p:bldP spid="9232" grpId="0" bldLvl="0" animBg="1"/>
      <p:bldP spid="9236" grpId="0"/>
      <p:bldP spid="9237" grpId="0" bldLvl="0" animBg="1"/>
      <p:bldP spid="9238" grpId="0" bldLvl="0" animBg="1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7"/>
          <p:cNvSpPr txBox="1"/>
          <p:nvPr/>
        </p:nvSpPr>
        <p:spPr>
          <a:xfrm>
            <a:off x="1141730" y="40322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华文楷体" pitchFamily="2" charset="-122"/>
              </a:rPr>
              <a:t>三、温度的测量</a:t>
            </a:r>
            <a:endParaRPr lang="zh-CN" altLang="en-US" sz="32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126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grpSp>
        <p:nvGrpSpPr>
          <p:cNvPr id="11268" name="Group 25"/>
          <p:cNvGrpSpPr/>
          <p:nvPr/>
        </p:nvGrpSpPr>
        <p:grpSpPr>
          <a:xfrm>
            <a:off x="1992313" y="1119187"/>
            <a:ext cx="7775575" cy="536576"/>
            <a:chOff x="295" y="705"/>
            <a:chExt cx="4898" cy="338"/>
          </a:xfrm>
        </p:grpSpPr>
        <p:sp>
          <p:nvSpPr>
            <p:cNvPr id="11281" name="Rectangle 9"/>
            <p:cNvSpPr/>
            <p:nvPr/>
          </p:nvSpPr>
          <p:spPr>
            <a:xfrm>
              <a:off x="295" y="714"/>
              <a:ext cx="149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【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思考</a:t>
              </a: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】</a:t>
              </a:r>
              <a:endPara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11282" name="Text Box 10"/>
            <p:cNvSpPr txBox="1"/>
            <p:nvPr/>
          </p:nvSpPr>
          <p:spPr>
            <a:xfrm>
              <a:off x="1292" y="705"/>
              <a:ext cx="390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华文楷体" pitchFamily="2" charset="-122"/>
                </a:rPr>
                <a:t>如何精确地比较物体的温度高低呢？</a:t>
              </a:r>
              <a:endParaRPr lang="zh-CN" altLang="en-US" sz="2800" b="1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sp>
        <p:nvSpPr>
          <p:cNvPr id="45067" name="Rectangle 11"/>
          <p:cNvSpPr/>
          <p:nvPr/>
        </p:nvSpPr>
        <p:spPr>
          <a:xfrm>
            <a:off x="1992313" y="1649413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工具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itchFamily="2" charset="-122"/>
              </a:rPr>
              <a:t>】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45068" name="Rectangle 12"/>
          <p:cNvSpPr/>
          <p:nvPr/>
        </p:nvSpPr>
        <p:spPr>
          <a:xfrm>
            <a:off x="3597275" y="1624013"/>
            <a:ext cx="2714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温度计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3" name="Group 26"/>
          <p:cNvGrpSpPr/>
          <p:nvPr/>
        </p:nvGrpSpPr>
        <p:grpSpPr>
          <a:xfrm>
            <a:off x="2097088" y="2205038"/>
            <a:ext cx="8470900" cy="4105274"/>
            <a:chOff x="431" y="1389"/>
            <a:chExt cx="5336" cy="2586"/>
          </a:xfrm>
        </p:grpSpPr>
        <p:pic>
          <p:nvPicPr>
            <p:cNvPr id="11272" name="Picture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23" y="1616"/>
              <a:ext cx="1670" cy="19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Text Box 14"/>
            <p:cNvSpPr txBox="1"/>
            <p:nvPr/>
          </p:nvSpPr>
          <p:spPr>
            <a:xfrm>
              <a:off x="1519" y="1842"/>
              <a:ext cx="16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实验用温度计</a:t>
              </a:r>
              <a:endPara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11274" name="Text Box 15"/>
            <p:cNvSpPr txBox="1"/>
            <p:nvPr/>
          </p:nvSpPr>
          <p:spPr>
            <a:xfrm>
              <a:off x="1791" y="2568"/>
              <a:ext cx="21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体温计</a:t>
              </a:r>
              <a:endPara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11275" name="Text Box 16"/>
            <p:cNvSpPr txBox="1"/>
            <p:nvPr/>
          </p:nvSpPr>
          <p:spPr>
            <a:xfrm>
              <a:off x="1786" y="3646"/>
              <a:ext cx="129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寒暑表</a:t>
              </a:r>
              <a:endPara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pic>
          <p:nvPicPr>
            <p:cNvPr id="11276" name="Picture 17" descr="未标题-1 副本2 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" y="2275"/>
              <a:ext cx="3447" cy="2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18" descr="未标题-2 副本2 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" y="2976"/>
              <a:ext cx="3447" cy="6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Picture 19" descr="未标题-3 副本2 副本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" y="1525"/>
              <a:ext cx="3357" cy="3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Text Box 23"/>
            <p:cNvSpPr txBox="1"/>
            <p:nvPr/>
          </p:nvSpPr>
          <p:spPr>
            <a:xfrm>
              <a:off x="4069" y="3633"/>
              <a:ext cx="169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金属盒温度计</a:t>
              </a:r>
              <a:endPara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11280" name="AutoShape 24"/>
            <p:cNvSpPr/>
            <p:nvPr/>
          </p:nvSpPr>
          <p:spPr>
            <a:xfrm>
              <a:off x="431" y="1389"/>
              <a:ext cx="5171" cy="2585"/>
            </a:xfrm>
            <a:prstGeom prst="roundRect">
              <a:avLst>
                <a:gd name="adj" fmla="val 7315"/>
              </a:avLst>
            </a:prstGeom>
            <a:noFill/>
            <a:ln w="22225" cap="rnd" cmpd="sng">
              <a:solidFill>
                <a:srgbClr val="1C1C1C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None/>
              </a:pPr>
              <a:endParaRPr lang="zh-CN" altLang="en-US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7" grpId="0"/>
      <p:bldP spid="450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3758" y="981075"/>
            <a:ext cx="32385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AutoShape 3"/>
          <p:cNvSpPr>
            <a:spLocks noChangeAspect="1" noTextEdit="1"/>
          </p:cNvSpPr>
          <p:nvPr/>
        </p:nvSpPr>
        <p:spPr>
          <a:xfrm>
            <a:off x="4440238" y="981075"/>
            <a:ext cx="1631950" cy="444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21" name="Text Box 279"/>
          <p:cNvSpPr txBox="1"/>
          <p:nvPr/>
        </p:nvSpPr>
        <p:spPr>
          <a:xfrm>
            <a:off x="6599238" y="1931035"/>
            <a:ext cx="798195" cy="31546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实验用温度计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50" name="矩形 282"/>
          <p:cNvSpPr/>
          <p:nvPr/>
        </p:nvSpPr>
        <p:spPr>
          <a:xfrm>
            <a:off x="2853690" y="5738495"/>
            <a:ext cx="668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根据液体的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热胀冷缩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的原理制成的。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24" name="Text Box 28"/>
          <p:cNvSpPr txBox="1"/>
          <p:nvPr/>
        </p:nvSpPr>
        <p:spPr>
          <a:xfrm>
            <a:off x="1038225" y="335915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、温度计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AutoShape 2"/>
          <p:cNvSpPr>
            <a:spLocks noChangeAspect="1" noTextEdit="1"/>
          </p:cNvSpPr>
          <p:nvPr/>
        </p:nvSpPr>
        <p:spPr>
          <a:xfrm>
            <a:off x="1057275" y="650875"/>
            <a:ext cx="10294938" cy="5867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70" name="组合 8194"/>
          <p:cNvGrpSpPr/>
          <p:nvPr/>
        </p:nvGrpSpPr>
        <p:grpSpPr>
          <a:xfrm>
            <a:off x="1960563" y="2825750"/>
            <a:ext cx="8404225" cy="1479550"/>
            <a:chOff x="0" y="0"/>
            <a:chExt cx="4702" cy="883"/>
          </a:xfrm>
        </p:grpSpPr>
        <p:sp>
          <p:nvSpPr>
            <p:cNvPr id="7171" name="Line 4"/>
            <p:cNvSpPr/>
            <p:nvPr/>
          </p:nvSpPr>
          <p:spPr>
            <a:xfrm>
              <a:off x="2042" y="527"/>
              <a:ext cx="1" cy="356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72" name="Line 5"/>
            <p:cNvSpPr/>
            <p:nvPr/>
          </p:nvSpPr>
          <p:spPr>
            <a:xfrm flipV="1">
              <a:off x="0" y="0"/>
              <a:ext cx="348" cy="342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73" name="Freeform 6"/>
            <p:cNvSpPr/>
            <p:nvPr/>
          </p:nvSpPr>
          <p:spPr>
            <a:xfrm>
              <a:off x="105" y="456"/>
              <a:ext cx="4597" cy="3"/>
            </a:xfrm>
            <a:custGeom>
              <a:avLst/>
              <a:gdLst/>
              <a:ahLst/>
              <a:cxnLst>
                <a:cxn ang="0">
                  <a:pos x="13792" y="10"/>
                </a:cxn>
                <a:cxn ang="0">
                  <a:pos x="13792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3101" y="10"/>
                </a:cxn>
                <a:cxn ang="0">
                  <a:pos x="13108" y="7"/>
                </a:cxn>
                <a:cxn ang="0">
                  <a:pos x="13118" y="7"/>
                </a:cxn>
                <a:cxn ang="0">
                  <a:pos x="13138" y="10"/>
                </a:cxn>
                <a:cxn ang="0">
                  <a:pos x="13143" y="10"/>
                </a:cxn>
                <a:cxn ang="0">
                  <a:pos x="13147" y="7"/>
                </a:cxn>
                <a:cxn ang="0">
                  <a:pos x="13148" y="10"/>
                </a:cxn>
                <a:cxn ang="0">
                  <a:pos x="13792" y="10"/>
                </a:cxn>
              </a:cxnLst>
              <a:pathLst>
                <a:path w="13792" h="10">
                  <a:moveTo>
                    <a:pt x="13792" y="10"/>
                  </a:moveTo>
                  <a:lnTo>
                    <a:pt x="13792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13101" y="10"/>
                  </a:lnTo>
                  <a:lnTo>
                    <a:pt x="13108" y="7"/>
                  </a:lnTo>
                  <a:lnTo>
                    <a:pt x="13118" y="7"/>
                  </a:lnTo>
                  <a:lnTo>
                    <a:pt x="13138" y="10"/>
                  </a:lnTo>
                  <a:lnTo>
                    <a:pt x="13143" y="10"/>
                  </a:lnTo>
                  <a:lnTo>
                    <a:pt x="13147" y="7"/>
                  </a:lnTo>
                  <a:lnTo>
                    <a:pt x="13148" y="10"/>
                  </a:lnTo>
                  <a:lnTo>
                    <a:pt x="13792" y="1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Freeform 7"/>
            <p:cNvSpPr/>
            <p:nvPr/>
          </p:nvSpPr>
          <p:spPr>
            <a:xfrm>
              <a:off x="108" y="452"/>
              <a:ext cx="4594" cy="4"/>
            </a:xfrm>
            <a:custGeom>
              <a:avLst/>
              <a:gdLst/>
              <a:ahLst/>
              <a:cxnLst>
                <a:cxn ang="0">
                  <a:pos x="13782" y="12"/>
                </a:cxn>
                <a:cxn ang="0">
                  <a:pos x="13782" y="3"/>
                </a:cxn>
                <a:cxn ang="0">
                  <a:pos x="13782" y="0"/>
                </a:cxn>
                <a:cxn ang="0">
                  <a:pos x="13351" y="0"/>
                </a:cxn>
                <a:cxn ang="0">
                  <a:pos x="13346" y="0"/>
                </a:cxn>
                <a:cxn ang="0">
                  <a:pos x="11" y="0"/>
                </a:cxn>
                <a:cxn ang="0">
                  <a:pos x="0" y="12"/>
                </a:cxn>
                <a:cxn ang="0">
                  <a:pos x="13782" y="12"/>
                </a:cxn>
              </a:cxnLst>
              <a:pathLst>
                <a:path w="13782" h="12">
                  <a:moveTo>
                    <a:pt x="13782" y="12"/>
                  </a:moveTo>
                  <a:lnTo>
                    <a:pt x="13782" y="3"/>
                  </a:lnTo>
                  <a:lnTo>
                    <a:pt x="13782" y="0"/>
                  </a:lnTo>
                  <a:lnTo>
                    <a:pt x="13351" y="0"/>
                  </a:lnTo>
                  <a:lnTo>
                    <a:pt x="13346" y="0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13782" y="12"/>
                  </a:lnTo>
                  <a:close/>
                </a:path>
              </a:pathLst>
            </a:custGeom>
            <a:solidFill>
              <a:srgbClr val="F9F9F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Freeform 8"/>
            <p:cNvSpPr/>
            <p:nvPr/>
          </p:nvSpPr>
          <p:spPr>
            <a:xfrm>
              <a:off x="4559" y="448"/>
              <a:ext cx="143" cy="4"/>
            </a:xfrm>
            <a:custGeom>
              <a:avLst/>
              <a:gdLst/>
              <a:ahLst/>
              <a:cxnLst>
                <a:cxn ang="0">
                  <a:pos x="431" y="11"/>
                </a:cxn>
                <a:cxn ang="0">
                  <a:pos x="431" y="0"/>
                </a:cxn>
                <a:cxn ang="0">
                  <a:pos x="65" y="0"/>
                </a:cxn>
                <a:cxn ang="0">
                  <a:pos x="48" y="3"/>
                </a:cxn>
                <a:cxn ang="0">
                  <a:pos x="44" y="3"/>
                </a:cxn>
                <a:cxn ang="0">
                  <a:pos x="41" y="3"/>
                </a:cxn>
                <a:cxn ang="0">
                  <a:pos x="40" y="3"/>
                </a:cxn>
                <a:cxn ang="0">
                  <a:pos x="40" y="5"/>
                </a:cxn>
                <a:cxn ang="0">
                  <a:pos x="33" y="7"/>
                </a:cxn>
                <a:cxn ang="0">
                  <a:pos x="16" y="8"/>
                </a:cxn>
                <a:cxn ang="0">
                  <a:pos x="0" y="11"/>
                </a:cxn>
                <a:cxn ang="0">
                  <a:pos x="431" y="11"/>
                </a:cxn>
              </a:cxnLst>
              <a:pathLst>
                <a:path w="431" h="11">
                  <a:moveTo>
                    <a:pt x="431" y="11"/>
                  </a:moveTo>
                  <a:lnTo>
                    <a:pt x="431" y="0"/>
                  </a:lnTo>
                  <a:lnTo>
                    <a:pt x="65" y="0"/>
                  </a:lnTo>
                  <a:lnTo>
                    <a:pt x="48" y="3"/>
                  </a:lnTo>
                  <a:lnTo>
                    <a:pt x="44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33" y="7"/>
                  </a:lnTo>
                  <a:lnTo>
                    <a:pt x="16" y="8"/>
                  </a:lnTo>
                  <a:lnTo>
                    <a:pt x="0" y="11"/>
                  </a:lnTo>
                  <a:lnTo>
                    <a:pt x="431" y="11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6" name="Freeform 9"/>
            <p:cNvSpPr/>
            <p:nvPr/>
          </p:nvSpPr>
          <p:spPr>
            <a:xfrm>
              <a:off x="4488" y="463"/>
              <a:ext cx="214" cy="4"/>
            </a:xfrm>
            <a:custGeom>
              <a:avLst/>
              <a:gdLst/>
              <a:ahLst/>
              <a:cxnLst>
                <a:cxn ang="0">
                  <a:pos x="642" y="11"/>
                </a:cxn>
                <a:cxn ang="0">
                  <a:pos x="642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642" y="11"/>
                </a:cxn>
              </a:cxnLst>
              <a:pathLst>
                <a:path w="642" h="11">
                  <a:moveTo>
                    <a:pt x="642" y="11"/>
                  </a:moveTo>
                  <a:lnTo>
                    <a:pt x="642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642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7" name="Freeform 10"/>
            <p:cNvSpPr/>
            <p:nvPr/>
          </p:nvSpPr>
          <p:spPr>
            <a:xfrm>
              <a:off x="4466" y="467"/>
              <a:ext cx="236" cy="3"/>
            </a:xfrm>
            <a:custGeom>
              <a:avLst/>
              <a:gdLst/>
              <a:ahLst/>
              <a:cxnLst>
                <a:cxn ang="0">
                  <a:pos x="708" y="10"/>
                </a:cxn>
                <a:cxn ang="0">
                  <a:pos x="708" y="0"/>
                </a:cxn>
                <a:cxn ang="0">
                  <a:pos x="68" y="0"/>
                </a:cxn>
                <a:cxn ang="0">
                  <a:pos x="69" y="7"/>
                </a:cxn>
                <a:cxn ang="0">
                  <a:pos x="65" y="8"/>
                </a:cxn>
                <a:cxn ang="0">
                  <a:pos x="62" y="0"/>
                </a:cxn>
                <a:cxn ang="0">
                  <a:pos x="3" y="0"/>
                </a:cxn>
                <a:cxn ang="0">
                  <a:pos x="0" y="10"/>
                </a:cxn>
                <a:cxn ang="0">
                  <a:pos x="708" y="10"/>
                </a:cxn>
              </a:cxnLst>
              <a:pathLst>
                <a:path w="708" h="10">
                  <a:moveTo>
                    <a:pt x="708" y="10"/>
                  </a:moveTo>
                  <a:lnTo>
                    <a:pt x="708" y="0"/>
                  </a:lnTo>
                  <a:lnTo>
                    <a:pt x="68" y="0"/>
                  </a:lnTo>
                  <a:lnTo>
                    <a:pt x="69" y="7"/>
                  </a:lnTo>
                  <a:lnTo>
                    <a:pt x="65" y="8"/>
                  </a:lnTo>
                  <a:lnTo>
                    <a:pt x="6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708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Freeform 11"/>
            <p:cNvSpPr/>
            <p:nvPr/>
          </p:nvSpPr>
          <p:spPr>
            <a:xfrm>
              <a:off x="4465" y="470"/>
              <a:ext cx="237" cy="4"/>
            </a:xfrm>
            <a:custGeom>
              <a:avLst/>
              <a:gdLst/>
              <a:ahLst/>
              <a:cxnLst>
                <a:cxn ang="0">
                  <a:pos x="711" y="11"/>
                </a:cxn>
                <a:cxn ang="0">
                  <a:pos x="711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711" y="11"/>
                </a:cxn>
              </a:cxnLst>
              <a:pathLst>
                <a:path w="711" h="11">
                  <a:moveTo>
                    <a:pt x="711" y="11"/>
                  </a:moveTo>
                  <a:lnTo>
                    <a:pt x="711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711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Freeform 12"/>
            <p:cNvSpPr/>
            <p:nvPr/>
          </p:nvSpPr>
          <p:spPr>
            <a:xfrm>
              <a:off x="4465" y="481"/>
              <a:ext cx="237" cy="4"/>
            </a:xfrm>
            <a:custGeom>
              <a:avLst/>
              <a:gdLst/>
              <a:ahLst/>
              <a:cxnLst>
                <a:cxn ang="0">
                  <a:pos x="712" y="12"/>
                </a:cxn>
                <a:cxn ang="0">
                  <a:pos x="712" y="3"/>
                </a:cxn>
                <a:cxn ang="0">
                  <a:pos x="712" y="0"/>
                </a:cxn>
                <a:cxn ang="0">
                  <a:pos x="0" y="0"/>
                </a:cxn>
                <a:cxn ang="0">
                  <a:pos x="1" y="12"/>
                </a:cxn>
                <a:cxn ang="0">
                  <a:pos x="712" y="12"/>
                </a:cxn>
              </a:cxnLst>
              <a:pathLst>
                <a:path w="712" h="12">
                  <a:moveTo>
                    <a:pt x="712" y="12"/>
                  </a:moveTo>
                  <a:lnTo>
                    <a:pt x="712" y="3"/>
                  </a:lnTo>
                  <a:lnTo>
                    <a:pt x="712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712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0" name="Freeform 13"/>
            <p:cNvSpPr/>
            <p:nvPr/>
          </p:nvSpPr>
          <p:spPr>
            <a:xfrm>
              <a:off x="4465" y="478"/>
              <a:ext cx="237" cy="3"/>
            </a:xfrm>
            <a:custGeom>
              <a:avLst/>
              <a:gdLst/>
              <a:ahLst/>
              <a:cxnLst>
                <a:cxn ang="0">
                  <a:pos x="712" y="10"/>
                </a:cxn>
                <a:cxn ang="0">
                  <a:pos x="712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10"/>
                </a:cxn>
                <a:cxn ang="0">
                  <a:pos x="712" y="10"/>
                </a:cxn>
              </a:cxnLst>
              <a:pathLst>
                <a:path w="712" h="10">
                  <a:moveTo>
                    <a:pt x="712" y="10"/>
                  </a:moveTo>
                  <a:lnTo>
                    <a:pt x="712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712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Freeform 14"/>
            <p:cNvSpPr/>
            <p:nvPr/>
          </p:nvSpPr>
          <p:spPr>
            <a:xfrm>
              <a:off x="4465" y="474"/>
              <a:ext cx="237" cy="4"/>
            </a:xfrm>
            <a:custGeom>
              <a:avLst/>
              <a:gdLst/>
              <a:ahLst/>
              <a:cxnLst>
                <a:cxn ang="0">
                  <a:pos x="712" y="12"/>
                </a:cxn>
                <a:cxn ang="0">
                  <a:pos x="712" y="0"/>
                </a:cxn>
                <a:cxn ang="0">
                  <a:pos x="1" y="0"/>
                </a:cxn>
                <a:cxn ang="0">
                  <a:pos x="0" y="12"/>
                </a:cxn>
                <a:cxn ang="0">
                  <a:pos x="712" y="12"/>
                </a:cxn>
              </a:cxnLst>
              <a:pathLst>
                <a:path w="712" h="12">
                  <a:moveTo>
                    <a:pt x="712" y="12"/>
                  </a:moveTo>
                  <a:lnTo>
                    <a:pt x="712" y="0"/>
                  </a:lnTo>
                  <a:lnTo>
                    <a:pt x="1" y="0"/>
                  </a:lnTo>
                  <a:lnTo>
                    <a:pt x="0" y="12"/>
                  </a:lnTo>
                  <a:lnTo>
                    <a:pt x="712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Freeform 15"/>
            <p:cNvSpPr/>
            <p:nvPr/>
          </p:nvSpPr>
          <p:spPr>
            <a:xfrm>
              <a:off x="4488" y="459"/>
              <a:ext cx="214" cy="4"/>
            </a:xfrm>
            <a:custGeom>
              <a:avLst/>
              <a:gdLst/>
              <a:ahLst/>
              <a:cxnLst>
                <a:cxn ang="0">
                  <a:pos x="644" y="12"/>
                </a:cxn>
                <a:cxn ang="0">
                  <a:pos x="644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644" y="12"/>
                </a:cxn>
              </a:cxnLst>
              <a:pathLst>
                <a:path w="644" h="12">
                  <a:moveTo>
                    <a:pt x="644" y="12"/>
                  </a:moveTo>
                  <a:lnTo>
                    <a:pt x="644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644" y="12"/>
                  </a:lnTo>
                  <a:close/>
                </a:path>
              </a:pathLst>
            </a:custGeom>
            <a:solidFill>
              <a:srgbClr val="F4F4F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Freeform 16"/>
            <p:cNvSpPr/>
            <p:nvPr/>
          </p:nvSpPr>
          <p:spPr>
            <a:xfrm>
              <a:off x="4482" y="496"/>
              <a:ext cx="218" cy="4"/>
            </a:xfrm>
            <a:custGeom>
              <a:avLst/>
              <a:gdLst/>
              <a:ahLst/>
              <a:cxnLst>
                <a:cxn ang="0">
                  <a:pos x="647" y="12"/>
                </a:cxn>
                <a:cxn ang="0">
                  <a:pos x="649" y="6"/>
                </a:cxn>
                <a:cxn ang="0">
                  <a:pos x="649" y="4"/>
                </a:cxn>
                <a:cxn ang="0">
                  <a:pos x="649" y="2"/>
                </a:cxn>
                <a:cxn ang="0">
                  <a:pos x="650" y="2"/>
                </a:cxn>
                <a:cxn ang="0">
                  <a:pos x="653" y="0"/>
                </a:cxn>
                <a:cxn ang="0">
                  <a:pos x="11" y="0"/>
                </a:cxn>
                <a:cxn ang="0">
                  <a:pos x="7" y="7"/>
                </a:cxn>
                <a:cxn ang="0">
                  <a:pos x="0" y="12"/>
                </a:cxn>
                <a:cxn ang="0">
                  <a:pos x="647" y="12"/>
                </a:cxn>
              </a:cxnLst>
              <a:pathLst>
                <a:path w="653" h="12">
                  <a:moveTo>
                    <a:pt x="647" y="12"/>
                  </a:moveTo>
                  <a:lnTo>
                    <a:pt x="649" y="6"/>
                  </a:lnTo>
                  <a:lnTo>
                    <a:pt x="649" y="4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3" y="0"/>
                  </a:lnTo>
                  <a:lnTo>
                    <a:pt x="11" y="0"/>
                  </a:lnTo>
                  <a:lnTo>
                    <a:pt x="7" y="7"/>
                  </a:lnTo>
                  <a:lnTo>
                    <a:pt x="0" y="12"/>
                  </a:lnTo>
                  <a:lnTo>
                    <a:pt x="647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Freeform 17"/>
            <p:cNvSpPr/>
            <p:nvPr/>
          </p:nvSpPr>
          <p:spPr>
            <a:xfrm>
              <a:off x="4486" y="492"/>
              <a:ext cx="215" cy="4"/>
            </a:xfrm>
            <a:custGeom>
              <a:avLst/>
              <a:gdLst/>
              <a:ahLst/>
              <a:cxnLst>
                <a:cxn ang="0">
                  <a:pos x="642" y="11"/>
                </a:cxn>
                <a:cxn ang="0">
                  <a:pos x="645" y="0"/>
                </a:cxn>
                <a:cxn ang="0">
                  <a:pos x="6" y="0"/>
                </a:cxn>
                <a:cxn ang="0">
                  <a:pos x="0" y="11"/>
                </a:cxn>
                <a:cxn ang="0">
                  <a:pos x="642" y="11"/>
                </a:cxn>
              </a:cxnLst>
              <a:pathLst>
                <a:path w="645" h="11">
                  <a:moveTo>
                    <a:pt x="642" y="11"/>
                  </a:moveTo>
                  <a:lnTo>
                    <a:pt x="645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642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Freeform 18"/>
            <p:cNvSpPr/>
            <p:nvPr/>
          </p:nvSpPr>
          <p:spPr>
            <a:xfrm>
              <a:off x="4488" y="489"/>
              <a:ext cx="214" cy="3"/>
            </a:xfrm>
            <a:custGeom>
              <a:avLst/>
              <a:gdLst/>
              <a:ahLst/>
              <a:cxnLst>
                <a:cxn ang="0">
                  <a:pos x="639" y="11"/>
                </a:cxn>
                <a:cxn ang="0">
                  <a:pos x="642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0" y="11"/>
                </a:cxn>
                <a:cxn ang="0">
                  <a:pos x="639" y="11"/>
                </a:cxn>
              </a:cxnLst>
              <a:pathLst>
                <a:path w="642" h="11">
                  <a:moveTo>
                    <a:pt x="639" y="11"/>
                  </a:moveTo>
                  <a:lnTo>
                    <a:pt x="642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639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Freeform 19"/>
            <p:cNvSpPr/>
            <p:nvPr/>
          </p:nvSpPr>
          <p:spPr>
            <a:xfrm>
              <a:off x="71" y="507"/>
              <a:ext cx="4622" cy="4"/>
            </a:xfrm>
            <a:custGeom>
              <a:avLst/>
              <a:gdLst/>
              <a:ahLst/>
              <a:cxnLst>
                <a:cxn ang="0">
                  <a:pos x="13855" y="11"/>
                </a:cxn>
                <a:cxn ang="0">
                  <a:pos x="13857" y="8"/>
                </a:cxn>
                <a:cxn ang="0">
                  <a:pos x="13861" y="3"/>
                </a:cxn>
                <a:cxn ang="0">
                  <a:pos x="13866" y="0"/>
                </a:cxn>
                <a:cxn ang="0">
                  <a:pos x="11121" y="0"/>
                </a:cxn>
                <a:cxn ang="0">
                  <a:pos x="11119" y="1"/>
                </a:cxn>
                <a:cxn ang="0">
                  <a:pos x="11110" y="0"/>
                </a:cxn>
                <a:cxn ang="0">
                  <a:pos x="11028" y="0"/>
                </a:cxn>
                <a:cxn ang="0">
                  <a:pos x="11021" y="0"/>
                </a:cxn>
                <a:cxn ang="0">
                  <a:pos x="11017" y="0"/>
                </a:cxn>
                <a:cxn ang="0">
                  <a:pos x="11015" y="1"/>
                </a:cxn>
                <a:cxn ang="0">
                  <a:pos x="11004" y="0"/>
                </a:cxn>
                <a:cxn ang="0">
                  <a:pos x="10212" y="0"/>
                </a:cxn>
                <a:cxn ang="0">
                  <a:pos x="10207" y="0"/>
                </a:cxn>
                <a:cxn ang="0">
                  <a:pos x="10205" y="0"/>
                </a:cxn>
                <a:cxn ang="0">
                  <a:pos x="10204" y="0"/>
                </a:cxn>
                <a:cxn ang="0">
                  <a:pos x="10204" y="1"/>
                </a:cxn>
                <a:cxn ang="0">
                  <a:pos x="10198" y="0"/>
                </a:cxn>
                <a:cxn ang="0">
                  <a:pos x="10194" y="0"/>
                </a:cxn>
                <a:cxn ang="0">
                  <a:pos x="10100" y="0"/>
                </a:cxn>
                <a:cxn ang="0">
                  <a:pos x="10096" y="1"/>
                </a:cxn>
                <a:cxn ang="0">
                  <a:pos x="10091" y="0"/>
                </a:cxn>
                <a:cxn ang="0">
                  <a:pos x="6516" y="0"/>
                </a:cxn>
                <a:cxn ang="0">
                  <a:pos x="6511" y="0"/>
                </a:cxn>
                <a:cxn ang="0">
                  <a:pos x="6506" y="1"/>
                </a:cxn>
                <a:cxn ang="0">
                  <a:pos x="6505" y="0"/>
                </a:cxn>
                <a:cxn ang="0">
                  <a:pos x="6413" y="0"/>
                </a:cxn>
                <a:cxn ang="0">
                  <a:pos x="6401" y="1"/>
                </a:cxn>
                <a:cxn ang="0">
                  <a:pos x="6396" y="0"/>
                </a:cxn>
                <a:cxn ang="0">
                  <a:pos x="5605" y="0"/>
                </a:cxn>
                <a:cxn ang="0">
                  <a:pos x="5596" y="3"/>
                </a:cxn>
                <a:cxn ang="0">
                  <a:pos x="5589" y="5"/>
                </a:cxn>
                <a:cxn ang="0">
                  <a:pos x="5579" y="3"/>
                </a:cxn>
                <a:cxn ang="0">
                  <a:pos x="5572" y="0"/>
                </a:cxn>
                <a:cxn ang="0">
                  <a:pos x="5520" y="0"/>
                </a:cxn>
                <a:cxn ang="0">
                  <a:pos x="5518" y="3"/>
                </a:cxn>
                <a:cxn ang="0">
                  <a:pos x="5444" y="3"/>
                </a:cxn>
                <a:cxn ang="0">
                  <a:pos x="5444" y="0"/>
                </a:cxn>
                <a:cxn ang="0">
                  <a:pos x="1915" y="0"/>
                </a:cxn>
                <a:cxn ang="0">
                  <a:pos x="1908" y="2"/>
                </a:cxn>
                <a:cxn ang="0">
                  <a:pos x="1901" y="3"/>
                </a:cxn>
                <a:cxn ang="0">
                  <a:pos x="1892" y="2"/>
                </a:cxn>
                <a:cxn ang="0">
                  <a:pos x="1885" y="0"/>
                </a:cxn>
                <a:cxn ang="0">
                  <a:pos x="1833" y="0"/>
                </a:cxn>
                <a:cxn ang="0">
                  <a:pos x="1832" y="2"/>
                </a:cxn>
                <a:cxn ang="0">
                  <a:pos x="1757" y="2"/>
                </a:cxn>
                <a:cxn ang="0">
                  <a:pos x="1757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2" y="11"/>
                </a:cxn>
                <a:cxn ang="0">
                  <a:pos x="13855" y="11"/>
                </a:cxn>
              </a:cxnLst>
              <a:pathLst>
                <a:path w="13866" h="11">
                  <a:moveTo>
                    <a:pt x="13855" y="11"/>
                  </a:moveTo>
                  <a:lnTo>
                    <a:pt x="13857" y="8"/>
                  </a:lnTo>
                  <a:lnTo>
                    <a:pt x="13861" y="3"/>
                  </a:lnTo>
                  <a:lnTo>
                    <a:pt x="13866" y="0"/>
                  </a:lnTo>
                  <a:lnTo>
                    <a:pt x="11121" y="0"/>
                  </a:lnTo>
                  <a:lnTo>
                    <a:pt x="11119" y="1"/>
                  </a:lnTo>
                  <a:lnTo>
                    <a:pt x="11110" y="0"/>
                  </a:lnTo>
                  <a:lnTo>
                    <a:pt x="11028" y="0"/>
                  </a:lnTo>
                  <a:lnTo>
                    <a:pt x="11021" y="0"/>
                  </a:lnTo>
                  <a:lnTo>
                    <a:pt x="11017" y="0"/>
                  </a:lnTo>
                  <a:lnTo>
                    <a:pt x="11015" y="1"/>
                  </a:lnTo>
                  <a:lnTo>
                    <a:pt x="11004" y="0"/>
                  </a:lnTo>
                  <a:lnTo>
                    <a:pt x="10212" y="0"/>
                  </a:lnTo>
                  <a:lnTo>
                    <a:pt x="10207" y="0"/>
                  </a:lnTo>
                  <a:lnTo>
                    <a:pt x="10205" y="0"/>
                  </a:lnTo>
                  <a:lnTo>
                    <a:pt x="10204" y="0"/>
                  </a:lnTo>
                  <a:lnTo>
                    <a:pt x="10204" y="1"/>
                  </a:lnTo>
                  <a:lnTo>
                    <a:pt x="10198" y="0"/>
                  </a:lnTo>
                  <a:lnTo>
                    <a:pt x="10194" y="0"/>
                  </a:lnTo>
                  <a:lnTo>
                    <a:pt x="10100" y="0"/>
                  </a:lnTo>
                  <a:lnTo>
                    <a:pt x="10096" y="1"/>
                  </a:lnTo>
                  <a:lnTo>
                    <a:pt x="10091" y="0"/>
                  </a:lnTo>
                  <a:lnTo>
                    <a:pt x="6516" y="0"/>
                  </a:lnTo>
                  <a:lnTo>
                    <a:pt x="6511" y="0"/>
                  </a:lnTo>
                  <a:lnTo>
                    <a:pt x="6506" y="1"/>
                  </a:lnTo>
                  <a:lnTo>
                    <a:pt x="6505" y="0"/>
                  </a:lnTo>
                  <a:lnTo>
                    <a:pt x="6413" y="0"/>
                  </a:lnTo>
                  <a:lnTo>
                    <a:pt x="6401" y="1"/>
                  </a:lnTo>
                  <a:lnTo>
                    <a:pt x="6396" y="0"/>
                  </a:lnTo>
                  <a:lnTo>
                    <a:pt x="5605" y="0"/>
                  </a:lnTo>
                  <a:lnTo>
                    <a:pt x="5596" y="3"/>
                  </a:lnTo>
                  <a:lnTo>
                    <a:pt x="5589" y="5"/>
                  </a:lnTo>
                  <a:lnTo>
                    <a:pt x="5579" y="3"/>
                  </a:lnTo>
                  <a:lnTo>
                    <a:pt x="5572" y="0"/>
                  </a:lnTo>
                  <a:lnTo>
                    <a:pt x="5520" y="0"/>
                  </a:lnTo>
                  <a:lnTo>
                    <a:pt x="5518" y="3"/>
                  </a:lnTo>
                  <a:lnTo>
                    <a:pt x="5444" y="3"/>
                  </a:lnTo>
                  <a:lnTo>
                    <a:pt x="5444" y="0"/>
                  </a:lnTo>
                  <a:lnTo>
                    <a:pt x="1915" y="0"/>
                  </a:lnTo>
                  <a:lnTo>
                    <a:pt x="1908" y="2"/>
                  </a:lnTo>
                  <a:lnTo>
                    <a:pt x="1901" y="3"/>
                  </a:lnTo>
                  <a:lnTo>
                    <a:pt x="1892" y="2"/>
                  </a:lnTo>
                  <a:lnTo>
                    <a:pt x="1885" y="0"/>
                  </a:lnTo>
                  <a:lnTo>
                    <a:pt x="1833" y="0"/>
                  </a:lnTo>
                  <a:lnTo>
                    <a:pt x="1832" y="2"/>
                  </a:lnTo>
                  <a:lnTo>
                    <a:pt x="1757" y="2"/>
                  </a:lnTo>
                  <a:lnTo>
                    <a:pt x="1757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2" y="11"/>
                  </a:lnTo>
                  <a:lnTo>
                    <a:pt x="13855" y="11"/>
                  </a:lnTo>
                  <a:close/>
                </a:path>
              </a:pathLst>
            </a:custGeom>
            <a:solidFill>
              <a:srgbClr val="D2D2D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7" name="Freeform 20"/>
            <p:cNvSpPr/>
            <p:nvPr/>
          </p:nvSpPr>
          <p:spPr>
            <a:xfrm>
              <a:off x="3778" y="504"/>
              <a:ext cx="918" cy="3"/>
            </a:xfrm>
            <a:custGeom>
              <a:avLst/>
              <a:gdLst/>
              <a:ahLst/>
              <a:cxnLst>
                <a:cxn ang="0">
                  <a:pos x="2745" y="11"/>
                </a:cxn>
                <a:cxn ang="0">
                  <a:pos x="2749" y="5"/>
                </a:cxn>
                <a:cxn ang="0">
                  <a:pos x="2755" y="0"/>
                </a:cxn>
                <a:cxn ang="0">
                  <a:pos x="1913" y="0"/>
                </a:cxn>
                <a:cxn ang="0">
                  <a:pos x="1912" y="0"/>
                </a:cxn>
                <a:cxn ang="0">
                  <a:pos x="1812" y="0"/>
                </a:cxn>
                <a:cxn ang="0">
                  <a:pos x="1810" y="0"/>
                </a:cxn>
                <a:cxn ang="0">
                  <a:pos x="952" y="0"/>
                </a:cxn>
                <a:cxn ang="0">
                  <a:pos x="942" y="4"/>
                </a:cxn>
                <a:cxn ang="0">
                  <a:pos x="934" y="6"/>
                </a:cxn>
                <a:cxn ang="0">
                  <a:pos x="924" y="4"/>
                </a:cxn>
                <a:cxn ang="0">
                  <a:pos x="917" y="0"/>
                </a:cxn>
                <a:cxn ang="0">
                  <a:pos x="843" y="0"/>
                </a:cxn>
                <a:cxn ang="0">
                  <a:pos x="839" y="0"/>
                </a:cxn>
                <a:cxn ang="0">
                  <a:pos x="837" y="1"/>
                </a:cxn>
                <a:cxn ang="0">
                  <a:pos x="832" y="4"/>
                </a:cxn>
                <a:cxn ang="0">
                  <a:pos x="822" y="6"/>
                </a:cxn>
                <a:cxn ang="0">
                  <a:pos x="803" y="0"/>
                </a:cxn>
                <a:cxn ang="0">
                  <a:pos x="17" y="0"/>
                </a:cxn>
                <a:cxn ang="0">
                  <a:pos x="0" y="11"/>
                </a:cxn>
                <a:cxn ang="0">
                  <a:pos x="2745" y="11"/>
                </a:cxn>
              </a:cxnLst>
              <a:pathLst>
                <a:path w="2755" h="11">
                  <a:moveTo>
                    <a:pt x="2745" y="11"/>
                  </a:moveTo>
                  <a:lnTo>
                    <a:pt x="2749" y="5"/>
                  </a:lnTo>
                  <a:lnTo>
                    <a:pt x="2755" y="0"/>
                  </a:lnTo>
                  <a:lnTo>
                    <a:pt x="1913" y="0"/>
                  </a:lnTo>
                  <a:lnTo>
                    <a:pt x="1912" y="0"/>
                  </a:lnTo>
                  <a:lnTo>
                    <a:pt x="1812" y="0"/>
                  </a:lnTo>
                  <a:lnTo>
                    <a:pt x="1810" y="0"/>
                  </a:lnTo>
                  <a:lnTo>
                    <a:pt x="952" y="0"/>
                  </a:lnTo>
                  <a:lnTo>
                    <a:pt x="942" y="4"/>
                  </a:lnTo>
                  <a:lnTo>
                    <a:pt x="934" y="6"/>
                  </a:lnTo>
                  <a:lnTo>
                    <a:pt x="924" y="4"/>
                  </a:lnTo>
                  <a:lnTo>
                    <a:pt x="917" y="0"/>
                  </a:lnTo>
                  <a:lnTo>
                    <a:pt x="843" y="0"/>
                  </a:lnTo>
                  <a:lnTo>
                    <a:pt x="839" y="0"/>
                  </a:lnTo>
                  <a:lnTo>
                    <a:pt x="837" y="1"/>
                  </a:lnTo>
                  <a:lnTo>
                    <a:pt x="832" y="4"/>
                  </a:lnTo>
                  <a:lnTo>
                    <a:pt x="822" y="6"/>
                  </a:lnTo>
                  <a:lnTo>
                    <a:pt x="803" y="0"/>
                  </a:lnTo>
                  <a:lnTo>
                    <a:pt x="17" y="0"/>
                  </a:lnTo>
                  <a:lnTo>
                    <a:pt x="0" y="11"/>
                  </a:lnTo>
                  <a:lnTo>
                    <a:pt x="2745" y="11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8" name="Freeform 21"/>
            <p:cNvSpPr/>
            <p:nvPr/>
          </p:nvSpPr>
          <p:spPr>
            <a:xfrm>
              <a:off x="4415" y="500"/>
              <a:ext cx="283" cy="4"/>
            </a:xfrm>
            <a:custGeom>
              <a:avLst/>
              <a:gdLst/>
              <a:ahLst/>
              <a:cxnLst>
                <a:cxn ang="0">
                  <a:pos x="842" y="11"/>
                </a:cxn>
                <a:cxn ang="0">
                  <a:pos x="848" y="0"/>
                </a:cxn>
                <a:cxn ang="0">
                  <a:pos x="201" y="0"/>
                </a:cxn>
                <a:cxn ang="0">
                  <a:pos x="191" y="4"/>
                </a:cxn>
                <a:cxn ang="0">
                  <a:pos x="187" y="4"/>
                </a:cxn>
                <a:cxn ang="0">
                  <a:pos x="184" y="4"/>
                </a:cxn>
                <a:cxn ang="0">
                  <a:pos x="183" y="4"/>
                </a:cxn>
                <a:cxn ang="0">
                  <a:pos x="183" y="5"/>
                </a:cxn>
                <a:cxn ang="0">
                  <a:pos x="170" y="4"/>
                </a:cxn>
                <a:cxn ang="0">
                  <a:pos x="161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20" y="1"/>
                </a:cxn>
                <a:cxn ang="0">
                  <a:pos x="17" y="4"/>
                </a:cxn>
                <a:cxn ang="0">
                  <a:pos x="12" y="7"/>
                </a:cxn>
                <a:cxn ang="0">
                  <a:pos x="5" y="10"/>
                </a:cxn>
                <a:cxn ang="0">
                  <a:pos x="0" y="11"/>
                </a:cxn>
                <a:cxn ang="0">
                  <a:pos x="842" y="11"/>
                </a:cxn>
              </a:cxnLst>
              <a:pathLst>
                <a:path w="848" h="11">
                  <a:moveTo>
                    <a:pt x="842" y="11"/>
                  </a:moveTo>
                  <a:lnTo>
                    <a:pt x="848" y="0"/>
                  </a:lnTo>
                  <a:lnTo>
                    <a:pt x="201" y="0"/>
                  </a:lnTo>
                  <a:lnTo>
                    <a:pt x="191" y="4"/>
                  </a:lnTo>
                  <a:lnTo>
                    <a:pt x="187" y="4"/>
                  </a:lnTo>
                  <a:lnTo>
                    <a:pt x="184" y="4"/>
                  </a:lnTo>
                  <a:lnTo>
                    <a:pt x="183" y="4"/>
                  </a:lnTo>
                  <a:lnTo>
                    <a:pt x="183" y="5"/>
                  </a:lnTo>
                  <a:lnTo>
                    <a:pt x="170" y="4"/>
                  </a:lnTo>
                  <a:lnTo>
                    <a:pt x="161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17" y="4"/>
                  </a:lnTo>
                  <a:lnTo>
                    <a:pt x="12" y="7"/>
                  </a:lnTo>
                  <a:lnTo>
                    <a:pt x="5" y="10"/>
                  </a:lnTo>
                  <a:lnTo>
                    <a:pt x="0" y="11"/>
                  </a:lnTo>
                  <a:lnTo>
                    <a:pt x="842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9" name="Freeform 22"/>
            <p:cNvSpPr/>
            <p:nvPr/>
          </p:nvSpPr>
          <p:spPr>
            <a:xfrm>
              <a:off x="80" y="515"/>
              <a:ext cx="4604" cy="3"/>
            </a:xfrm>
            <a:custGeom>
              <a:avLst/>
              <a:gdLst/>
              <a:ahLst/>
              <a:cxnLst>
                <a:cxn ang="0">
                  <a:pos x="13794" y="10"/>
                </a:cxn>
                <a:cxn ang="0">
                  <a:pos x="13803" y="5"/>
                </a:cxn>
                <a:cxn ang="0">
                  <a:pos x="13813" y="0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17" y="10"/>
                </a:cxn>
                <a:cxn ang="0">
                  <a:pos x="13794" y="10"/>
                </a:cxn>
              </a:cxnLst>
              <a:pathLst>
                <a:path w="13813" h="10">
                  <a:moveTo>
                    <a:pt x="13794" y="10"/>
                  </a:moveTo>
                  <a:lnTo>
                    <a:pt x="13803" y="5"/>
                  </a:lnTo>
                  <a:lnTo>
                    <a:pt x="13813" y="0"/>
                  </a:lnTo>
                  <a:lnTo>
                    <a:pt x="0" y="0"/>
                  </a:lnTo>
                  <a:lnTo>
                    <a:pt x="7" y="5"/>
                  </a:lnTo>
                  <a:lnTo>
                    <a:pt x="17" y="10"/>
                  </a:lnTo>
                  <a:lnTo>
                    <a:pt x="13794" y="10"/>
                  </a:lnTo>
                  <a:close/>
                </a:path>
              </a:pathLst>
            </a:custGeom>
            <a:solidFill>
              <a:srgbClr val="CECEC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0" name="Freeform 23"/>
            <p:cNvSpPr/>
            <p:nvPr/>
          </p:nvSpPr>
          <p:spPr>
            <a:xfrm>
              <a:off x="75" y="511"/>
              <a:ext cx="4614" cy="4"/>
            </a:xfrm>
            <a:custGeom>
              <a:avLst/>
              <a:gdLst/>
              <a:ahLst/>
              <a:cxnLst>
                <a:cxn ang="0">
                  <a:pos x="13829" y="12"/>
                </a:cxn>
                <a:cxn ang="0">
                  <a:pos x="13843" y="0"/>
                </a:cxn>
                <a:cxn ang="0">
                  <a:pos x="0" y="0"/>
                </a:cxn>
                <a:cxn ang="0">
                  <a:pos x="16" y="12"/>
                </a:cxn>
                <a:cxn ang="0">
                  <a:pos x="13829" y="12"/>
                </a:cxn>
              </a:cxnLst>
              <a:pathLst>
                <a:path w="13843" h="12">
                  <a:moveTo>
                    <a:pt x="13829" y="12"/>
                  </a:moveTo>
                  <a:lnTo>
                    <a:pt x="13843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13829" y="12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1" name="Freeform 24"/>
            <p:cNvSpPr/>
            <p:nvPr/>
          </p:nvSpPr>
          <p:spPr>
            <a:xfrm>
              <a:off x="4465" y="485"/>
              <a:ext cx="237" cy="4"/>
            </a:xfrm>
            <a:custGeom>
              <a:avLst/>
              <a:gdLst/>
              <a:ahLst/>
              <a:cxnLst>
                <a:cxn ang="0">
                  <a:pos x="710" y="11"/>
                </a:cxn>
                <a:cxn ang="0">
                  <a:pos x="711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68" y="11"/>
                </a:cxn>
                <a:cxn ang="0">
                  <a:pos x="710" y="11"/>
                </a:cxn>
              </a:cxnLst>
              <a:pathLst>
                <a:path w="711" h="11">
                  <a:moveTo>
                    <a:pt x="710" y="11"/>
                  </a:moveTo>
                  <a:lnTo>
                    <a:pt x="711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68" y="11"/>
                  </a:lnTo>
                  <a:lnTo>
                    <a:pt x="710" y="1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2" name="Freeform 25"/>
            <p:cNvSpPr/>
            <p:nvPr/>
          </p:nvSpPr>
          <p:spPr>
            <a:xfrm>
              <a:off x="86" y="518"/>
              <a:ext cx="4592" cy="4"/>
            </a:xfrm>
            <a:custGeom>
              <a:avLst/>
              <a:gdLst/>
              <a:ahLst/>
              <a:cxnLst>
                <a:cxn ang="0">
                  <a:pos x="13723" y="12"/>
                </a:cxn>
                <a:cxn ang="0">
                  <a:pos x="13725" y="10"/>
                </a:cxn>
                <a:cxn ang="0">
                  <a:pos x="13729" y="10"/>
                </a:cxn>
                <a:cxn ang="0">
                  <a:pos x="13736" y="10"/>
                </a:cxn>
                <a:cxn ang="0">
                  <a:pos x="13751" y="8"/>
                </a:cxn>
                <a:cxn ang="0">
                  <a:pos x="13763" y="4"/>
                </a:cxn>
                <a:cxn ang="0">
                  <a:pos x="13777" y="0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26" y="8"/>
                </a:cxn>
                <a:cxn ang="0">
                  <a:pos x="41" y="10"/>
                </a:cxn>
                <a:cxn ang="0">
                  <a:pos x="56" y="12"/>
                </a:cxn>
                <a:cxn ang="0">
                  <a:pos x="13723" y="12"/>
                </a:cxn>
              </a:cxnLst>
              <a:pathLst>
                <a:path w="13777" h="12">
                  <a:moveTo>
                    <a:pt x="13723" y="12"/>
                  </a:moveTo>
                  <a:lnTo>
                    <a:pt x="13725" y="10"/>
                  </a:lnTo>
                  <a:lnTo>
                    <a:pt x="13729" y="10"/>
                  </a:lnTo>
                  <a:lnTo>
                    <a:pt x="13736" y="10"/>
                  </a:lnTo>
                  <a:lnTo>
                    <a:pt x="13751" y="8"/>
                  </a:lnTo>
                  <a:lnTo>
                    <a:pt x="13763" y="4"/>
                  </a:lnTo>
                  <a:lnTo>
                    <a:pt x="13777" y="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26" y="8"/>
                  </a:lnTo>
                  <a:lnTo>
                    <a:pt x="41" y="10"/>
                  </a:lnTo>
                  <a:lnTo>
                    <a:pt x="56" y="12"/>
                  </a:lnTo>
                  <a:lnTo>
                    <a:pt x="13723" y="1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3" name="Freeform 26"/>
            <p:cNvSpPr/>
            <p:nvPr/>
          </p:nvSpPr>
          <p:spPr>
            <a:xfrm>
              <a:off x="112" y="448"/>
              <a:ext cx="4445" cy="4"/>
            </a:xfrm>
            <a:custGeom>
              <a:avLst/>
              <a:gdLst/>
              <a:ahLst/>
              <a:cxnLst>
                <a:cxn ang="0">
                  <a:pos x="13335" y="11"/>
                </a:cxn>
                <a:cxn ang="0">
                  <a:pos x="13277" y="0"/>
                </a:cxn>
                <a:cxn ang="0">
                  <a:pos x="9" y="0"/>
                </a:cxn>
                <a:cxn ang="0">
                  <a:pos x="0" y="11"/>
                </a:cxn>
                <a:cxn ang="0">
                  <a:pos x="13335" y="11"/>
                </a:cxn>
              </a:cxnLst>
              <a:pathLst>
                <a:path w="13335" h="11">
                  <a:moveTo>
                    <a:pt x="13335" y="11"/>
                  </a:moveTo>
                  <a:lnTo>
                    <a:pt x="13277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13335" y="11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4" name="Freeform 27"/>
            <p:cNvSpPr/>
            <p:nvPr/>
          </p:nvSpPr>
          <p:spPr>
            <a:xfrm>
              <a:off x="115" y="446"/>
              <a:ext cx="4423" cy="2"/>
            </a:xfrm>
            <a:custGeom>
              <a:avLst/>
              <a:gdLst/>
              <a:ahLst/>
              <a:cxnLst>
                <a:cxn ang="0">
                  <a:pos x="13268" y="7"/>
                </a:cxn>
                <a:cxn ang="0">
                  <a:pos x="13241" y="1"/>
                </a:cxn>
                <a:cxn ang="0">
                  <a:pos x="2571" y="0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13268" y="7"/>
                </a:cxn>
              </a:cxnLst>
              <a:pathLst>
                <a:path w="13268" h="7">
                  <a:moveTo>
                    <a:pt x="13268" y="7"/>
                  </a:moveTo>
                  <a:lnTo>
                    <a:pt x="13241" y="1"/>
                  </a:lnTo>
                  <a:lnTo>
                    <a:pt x="2571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13268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5" name="Freeform 28"/>
            <p:cNvSpPr/>
            <p:nvPr/>
          </p:nvSpPr>
          <p:spPr>
            <a:xfrm>
              <a:off x="4422" y="463"/>
              <a:ext cx="44" cy="4"/>
            </a:xfrm>
            <a:custGeom>
              <a:avLst/>
              <a:gdLst/>
              <a:ahLst/>
              <a:cxnLst>
                <a:cxn ang="0">
                  <a:pos x="122" y="11"/>
                </a:cxn>
                <a:cxn ang="0">
                  <a:pos x="127" y="3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11" y="11"/>
                </a:cxn>
                <a:cxn ang="0">
                  <a:pos x="122" y="11"/>
                </a:cxn>
              </a:cxnLst>
              <a:pathLst>
                <a:path w="131" h="11">
                  <a:moveTo>
                    <a:pt x="122" y="11"/>
                  </a:moveTo>
                  <a:lnTo>
                    <a:pt x="127" y="3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1" y="11"/>
                  </a:lnTo>
                  <a:lnTo>
                    <a:pt x="122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6" name="Freeform 29"/>
            <p:cNvSpPr/>
            <p:nvPr/>
          </p:nvSpPr>
          <p:spPr>
            <a:xfrm>
              <a:off x="4426" y="467"/>
              <a:ext cx="37" cy="3"/>
            </a:xfrm>
            <a:custGeom>
              <a:avLst/>
              <a:gdLst/>
              <a:ahLst/>
              <a:cxnLst>
                <a:cxn ang="0">
                  <a:pos x="107" y="10"/>
                </a:cxn>
                <a:cxn ang="0">
                  <a:pos x="111" y="0"/>
                </a:cxn>
                <a:cxn ang="0">
                  <a:pos x="0" y="0"/>
                </a:cxn>
                <a:cxn ang="0">
                  <a:pos x="3" y="10"/>
                </a:cxn>
                <a:cxn ang="0">
                  <a:pos x="107" y="10"/>
                </a:cxn>
              </a:cxnLst>
              <a:pathLst>
                <a:path w="111" h="10">
                  <a:moveTo>
                    <a:pt x="107" y="10"/>
                  </a:moveTo>
                  <a:lnTo>
                    <a:pt x="111" y="0"/>
                  </a:lnTo>
                  <a:lnTo>
                    <a:pt x="0" y="0"/>
                  </a:lnTo>
                  <a:lnTo>
                    <a:pt x="3" y="10"/>
                  </a:lnTo>
                  <a:lnTo>
                    <a:pt x="107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7" name="Freeform 30"/>
            <p:cNvSpPr/>
            <p:nvPr/>
          </p:nvSpPr>
          <p:spPr>
            <a:xfrm>
              <a:off x="4427" y="470"/>
              <a:ext cx="35" cy="4"/>
            </a:xfrm>
            <a:custGeom>
              <a:avLst/>
              <a:gdLst/>
              <a:ahLst/>
              <a:cxnLst>
                <a:cxn ang="0">
                  <a:pos x="100" y="11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100" y="11"/>
                </a:cxn>
              </a:cxnLst>
              <a:pathLst>
                <a:path w="104" h="11">
                  <a:moveTo>
                    <a:pt x="100" y="11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8" name="Freeform 31"/>
            <p:cNvSpPr/>
            <p:nvPr/>
          </p:nvSpPr>
          <p:spPr>
            <a:xfrm>
              <a:off x="4429" y="478"/>
              <a:ext cx="31" cy="3"/>
            </a:xfrm>
            <a:custGeom>
              <a:avLst/>
              <a:gdLst/>
              <a:ahLst/>
              <a:cxnLst>
                <a:cxn ang="0">
                  <a:pos x="93" y="10"/>
                </a:cxn>
                <a:cxn ang="0">
                  <a:pos x="93" y="7"/>
                </a:cxn>
                <a:cxn ang="0">
                  <a:pos x="93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93" y="10"/>
                </a:cxn>
              </a:cxnLst>
              <a:pathLst>
                <a:path w="93" h="10">
                  <a:moveTo>
                    <a:pt x="93" y="10"/>
                  </a:moveTo>
                  <a:lnTo>
                    <a:pt x="93" y="7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3" y="10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9" name="Freeform 32"/>
            <p:cNvSpPr/>
            <p:nvPr/>
          </p:nvSpPr>
          <p:spPr>
            <a:xfrm>
              <a:off x="4429" y="481"/>
              <a:ext cx="31" cy="4"/>
            </a:xfrm>
            <a:custGeom>
              <a:avLst/>
              <a:gdLst/>
              <a:ahLst/>
              <a:cxnLst>
                <a:cxn ang="0">
                  <a:pos x="95" y="12"/>
                </a:cxn>
                <a:cxn ang="0">
                  <a:pos x="9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95" y="12"/>
                </a:cxn>
              </a:cxnLst>
              <a:pathLst>
                <a:path w="95" h="12">
                  <a:moveTo>
                    <a:pt x="95" y="12"/>
                  </a:moveTo>
                  <a:lnTo>
                    <a:pt x="9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0" name="Freeform 33"/>
            <p:cNvSpPr/>
            <p:nvPr/>
          </p:nvSpPr>
          <p:spPr>
            <a:xfrm>
              <a:off x="4428" y="474"/>
              <a:ext cx="32" cy="4"/>
            </a:xfrm>
            <a:custGeom>
              <a:avLst/>
              <a:gdLst/>
              <a:ahLst/>
              <a:cxnLst>
                <a:cxn ang="0">
                  <a:pos x="94" y="1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1" y="12"/>
                </a:cxn>
                <a:cxn ang="0">
                  <a:pos x="94" y="12"/>
                </a:cxn>
              </a:cxnLst>
              <a:pathLst>
                <a:path w="96" h="12">
                  <a:moveTo>
                    <a:pt x="94" y="12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94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1" name="Freeform 34"/>
            <p:cNvSpPr/>
            <p:nvPr/>
          </p:nvSpPr>
          <p:spPr>
            <a:xfrm>
              <a:off x="4470" y="460"/>
              <a:ext cx="14" cy="3"/>
            </a:xfrm>
            <a:custGeom>
              <a:avLst/>
              <a:gdLst/>
              <a:ahLst/>
              <a:cxnLst>
                <a:cxn ang="0">
                  <a:pos x="43" y="10"/>
                </a:cxn>
                <a:cxn ang="0">
                  <a:pos x="42" y="7"/>
                </a:cxn>
                <a:cxn ang="0">
                  <a:pos x="20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0" y="10"/>
                </a:cxn>
                <a:cxn ang="0">
                  <a:pos x="43" y="10"/>
                </a:cxn>
              </a:cxnLst>
              <a:pathLst>
                <a:path w="43" h="10">
                  <a:moveTo>
                    <a:pt x="43" y="10"/>
                  </a:moveTo>
                  <a:lnTo>
                    <a:pt x="42" y="7"/>
                  </a:lnTo>
                  <a:lnTo>
                    <a:pt x="20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0" y="1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F4F4F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2" name="Freeform 35"/>
            <p:cNvSpPr/>
            <p:nvPr/>
          </p:nvSpPr>
          <p:spPr>
            <a:xfrm>
              <a:off x="4467" y="463"/>
              <a:ext cx="20" cy="4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51" y="0"/>
                </a:cxn>
                <a:cxn ang="0">
                  <a:pos x="8" y="0"/>
                </a:cxn>
                <a:cxn ang="0">
                  <a:pos x="2" y="7"/>
                </a:cxn>
                <a:cxn ang="0">
                  <a:pos x="0" y="11"/>
                </a:cxn>
                <a:cxn ang="0">
                  <a:pos x="59" y="11"/>
                </a:cxn>
              </a:cxnLst>
              <a:pathLst>
                <a:path w="59" h="11">
                  <a:moveTo>
                    <a:pt x="59" y="11"/>
                  </a:moveTo>
                  <a:lnTo>
                    <a:pt x="51" y="0"/>
                  </a:lnTo>
                  <a:lnTo>
                    <a:pt x="8" y="0"/>
                  </a:lnTo>
                  <a:lnTo>
                    <a:pt x="2" y="7"/>
                  </a:lnTo>
                  <a:lnTo>
                    <a:pt x="0" y="11"/>
                  </a:lnTo>
                  <a:lnTo>
                    <a:pt x="59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3" name="Freeform 36"/>
            <p:cNvSpPr/>
            <p:nvPr/>
          </p:nvSpPr>
          <p:spPr>
            <a:xfrm>
              <a:off x="102" y="459"/>
              <a:ext cx="4370" cy="4"/>
            </a:xfrm>
            <a:custGeom>
              <a:avLst/>
              <a:gdLst/>
              <a:ahLst/>
              <a:cxnLst>
                <a:cxn ang="0">
                  <a:pos x="13101" y="3"/>
                </a:cxn>
                <a:cxn ang="0">
                  <a:pos x="10" y="0"/>
                </a:cxn>
                <a:cxn ang="0">
                  <a:pos x="2615" y="12"/>
                </a:cxn>
                <a:cxn ang="0">
                  <a:pos x="2623" y="8"/>
                </a:cxn>
                <a:cxn ang="0">
                  <a:pos x="2705" y="12"/>
                </a:cxn>
                <a:cxn ang="0">
                  <a:pos x="2730" y="12"/>
                </a:cxn>
                <a:cxn ang="0">
                  <a:pos x="3583" y="9"/>
                </a:cxn>
                <a:cxn ang="0">
                  <a:pos x="4480" y="12"/>
                </a:cxn>
                <a:cxn ang="0">
                  <a:pos x="4491" y="4"/>
                </a:cxn>
                <a:cxn ang="0">
                  <a:pos x="4568" y="12"/>
                </a:cxn>
                <a:cxn ang="0">
                  <a:pos x="4585" y="6"/>
                </a:cxn>
                <a:cxn ang="0">
                  <a:pos x="4598" y="8"/>
                </a:cxn>
                <a:cxn ang="0">
                  <a:pos x="7266" y="12"/>
                </a:cxn>
                <a:cxn ang="0">
                  <a:pos x="7276" y="9"/>
                </a:cxn>
                <a:cxn ang="0">
                  <a:pos x="7343" y="12"/>
                </a:cxn>
                <a:cxn ang="0">
                  <a:pos x="7368" y="12"/>
                </a:cxn>
                <a:cxn ang="0">
                  <a:pos x="8126" y="10"/>
                </a:cxn>
                <a:cxn ang="0">
                  <a:pos x="8192" y="12"/>
                </a:cxn>
                <a:cxn ang="0">
                  <a:pos x="8258" y="9"/>
                </a:cxn>
                <a:cxn ang="0">
                  <a:pos x="8272" y="12"/>
                </a:cxn>
                <a:cxn ang="0">
                  <a:pos x="9072" y="9"/>
                </a:cxn>
                <a:cxn ang="0">
                  <a:pos x="9090" y="12"/>
                </a:cxn>
                <a:cxn ang="0">
                  <a:pos x="9168" y="9"/>
                </a:cxn>
                <a:cxn ang="0">
                  <a:pos x="9188" y="12"/>
                </a:cxn>
                <a:cxn ang="0">
                  <a:pos x="11856" y="9"/>
                </a:cxn>
                <a:cxn ang="0">
                  <a:pos x="11948" y="12"/>
                </a:cxn>
                <a:cxn ang="0">
                  <a:pos x="11974" y="12"/>
                </a:cxn>
                <a:cxn ang="0">
                  <a:pos x="12739" y="2"/>
                </a:cxn>
                <a:cxn ang="0">
                  <a:pos x="12743" y="12"/>
                </a:cxn>
                <a:cxn ang="0">
                  <a:pos x="12826" y="4"/>
                </a:cxn>
                <a:cxn ang="0">
                  <a:pos x="12849" y="4"/>
                </a:cxn>
                <a:cxn ang="0">
                  <a:pos x="12860" y="12"/>
                </a:cxn>
                <a:cxn ang="0">
                  <a:pos x="12929" y="4"/>
                </a:cxn>
                <a:cxn ang="0">
                  <a:pos x="12951" y="4"/>
                </a:cxn>
                <a:cxn ang="0">
                  <a:pos x="12962" y="12"/>
                </a:cxn>
              </a:cxnLst>
              <a:pathLst>
                <a:path w="13111" h="12">
                  <a:moveTo>
                    <a:pt x="13093" y="12"/>
                  </a:moveTo>
                  <a:lnTo>
                    <a:pt x="13101" y="3"/>
                  </a:lnTo>
                  <a:lnTo>
                    <a:pt x="13111" y="0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2615" y="12"/>
                  </a:lnTo>
                  <a:lnTo>
                    <a:pt x="2619" y="8"/>
                  </a:lnTo>
                  <a:lnTo>
                    <a:pt x="2623" y="8"/>
                  </a:lnTo>
                  <a:lnTo>
                    <a:pt x="2623" y="12"/>
                  </a:lnTo>
                  <a:lnTo>
                    <a:pt x="2705" y="12"/>
                  </a:lnTo>
                  <a:lnTo>
                    <a:pt x="2717" y="9"/>
                  </a:lnTo>
                  <a:lnTo>
                    <a:pt x="2730" y="12"/>
                  </a:lnTo>
                  <a:lnTo>
                    <a:pt x="3569" y="12"/>
                  </a:lnTo>
                  <a:lnTo>
                    <a:pt x="3583" y="9"/>
                  </a:lnTo>
                  <a:lnTo>
                    <a:pt x="3595" y="12"/>
                  </a:lnTo>
                  <a:lnTo>
                    <a:pt x="4480" y="12"/>
                  </a:lnTo>
                  <a:lnTo>
                    <a:pt x="4487" y="4"/>
                  </a:lnTo>
                  <a:lnTo>
                    <a:pt x="4491" y="4"/>
                  </a:lnTo>
                  <a:lnTo>
                    <a:pt x="4491" y="12"/>
                  </a:lnTo>
                  <a:lnTo>
                    <a:pt x="4568" y="12"/>
                  </a:lnTo>
                  <a:lnTo>
                    <a:pt x="4575" y="7"/>
                  </a:lnTo>
                  <a:lnTo>
                    <a:pt x="4585" y="6"/>
                  </a:lnTo>
                  <a:lnTo>
                    <a:pt x="4595" y="7"/>
                  </a:lnTo>
                  <a:lnTo>
                    <a:pt x="4598" y="8"/>
                  </a:lnTo>
                  <a:lnTo>
                    <a:pt x="4603" y="12"/>
                  </a:lnTo>
                  <a:lnTo>
                    <a:pt x="7266" y="12"/>
                  </a:lnTo>
                  <a:lnTo>
                    <a:pt x="7267" y="9"/>
                  </a:lnTo>
                  <a:lnTo>
                    <a:pt x="7276" y="9"/>
                  </a:lnTo>
                  <a:lnTo>
                    <a:pt x="7276" y="12"/>
                  </a:lnTo>
                  <a:lnTo>
                    <a:pt x="7343" y="12"/>
                  </a:lnTo>
                  <a:lnTo>
                    <a:pt x="7355" y="9"/>
                  </a:lnTo>
                  <a:lnTo>
                    <a:pt x="7368" y="12"/>
                  </a:lnTo>
                  <a:lnTo>
                    <a:pt x="8126" y="12"/>
                  </a:lnTo>
                  <a:lnTo>
                    <a:pt x="8126" y="10"/>
                  </a:lnTo>
                  <a:lnTo>
                    <a:pt x="8192" y="10"/>
                  </a:lnTo>
                  <a:lnTo>
                    <a:pt x="8192" y="12"/>
                  </a:lnTo>
                  <a:lnTo>
                    <a:pt x="8246" y="12"/>
                  </a:lnTo>
                  <a:lnTo>
                    <a:pt x="8258" y="9"/>
                  </a:lnTo>
                  <a:lnTo>
                    <a:pt x="8264" y="9"/>
                  </a:lnTo>
                  <a:lnTo>
                    <a:pt x="8272" y="12"/>
                  </a:lnTo>
                  <a:lnTo>
                    <a:pt x="9066" y="12"/>
                  </a:lnTo>
                  <a:lnTo>
                    <a:pt x="9072" y="9"/>
                  </a:lnTo>
                  <a:lnTo>
                    <a:pt x="9082" y="9"/>
                  </a:lnTo>
                  <a:lnTo>
                    <a:pt x="9090" y="12"/>
                  </a:lnTo>
                  <a:lnTo>
                    <a:pt x="9161" y="12"/>
                  </a:lnTo>
                  <a:lnTo>
                    <a:pt x="9168" y="9"/>
                  </a:lnTo>
                  <a:lnTo>
                    <a:pt x="9175" y="9"/>
                  </a:lnTo>
                  <a:lnTo>
                    <a:pt x="9188" y="12"/>
                  </a:lnTo>
                  <a:lnTo>
                    <a:pt x="11841" y="12"/>
                  </a:lnTo>
                  <a:lnTo>
                    <a:pt x="11856" y="9"/>
                  </a:lnTo>
                  <a:lnTo>
                    <a:pt x="11873" y="12"/>
                  </a:lnTo>
                  <a:lnTo>
                    <a:pt x="11948" y="12"/>
                  </a:lnTo>
                  <a:lnTo>
                    <a:pt x="11962" y="9"/>
                  </a:lnTo>
                  <a:lnTo>
                    <a:pt x="11974" y="12"/>
                  </a:lnTo>
                  <a:lnTo>
                    <a:pt x="12731" y="12"/>
                  </a:lnTo>
                  <a:lnTo>
                    <a:pt x="12739" y="2"/>
                  </a:lnTo>
                  <a:lnTo>
                    <a:pt x="12743" y="2"/>
                  </a:lnTo>
                  <a:lnTo>
                    <a:pt x="12743" y="12"/>
                  </a:lnTo>
                  <a:lnTo>
                    <a:pt x="12818" y="12"/>
                  </a:lnTo>
                  <a:lnTo>
                    <a:pt x="12826" y="4"/>
                  </a:lnTo>
                  <a:lnTo>
                    <a:pt x="12838" y="3"/>
                  </a:lnTo>
                  <a:lnTo>
                    <a:pt x="12849" y="4"/>
                  </a:lnTo>
                  <a:lnTo>
                    <a:pt x="12854" y="7"/>
                  </a:lnTo>
                  <a:lnTo>
                    <a:pt x="12860" y="12"/>
                  </a:lnTo>
                  <a:lnTo>
                    <a:pt x="12919" y="12"/>
                  </a:lnTo>
                  <a:lnTo>
                    <a:pt x="12929" y="4"/>
                  </a:lnTo>
                  <a:lnTo>
                    <a:pt x="12940" y="3"/>
                  </a:lnTo>
                  <a:lnTo>
                    <a:pt x="12951" y="4"/>
                  </a:lnTo>
                  <a:lnTo>
                    <a:pt x="12956" y="7"/>
                  </a:lnTo>
                  <a:lnTo>
                    <a:pt x="12962" y="12"/>
                  </a:lnTo>
                  <a:lnTo>
                    <a:pt x="13093" y="12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4" name="Freeform 37"/>
            <p:cNvSpPr/>
            <p:nvPr/>
          </p:nvSpPr>
          <p:spPr>
            <a:xfrm>
              <a:off x="4388" y="463"/>
              <a:ext cx="20" cy="4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1" y="9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7" y="8"/>
                </a:cxn>
                <a:cxn ang="0">
                  <a:pos x="10" y="11"/>
                </a:cxn>
                <a:cxn ang="0">
                  <a:pos x="51" y="11"/>
                </a:cxn>
              </a:cxnLst>
              <a:pathLst>
                <a:path w="59" h="11">
                  <a:moveTo>
                    <a:pt x="51" y="11"/>
                  </a:moveTo>
                  <a:lnTo>
                    <a:pt x="51" y="9"/>
                  </a:lnTo>
                  <a:lnTo>
                    <a:pt x="59" y="0"/>
                  </a:lnTo>
                  <a:lnTo>
                    <a:pt x="0" y="0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5" name="Freeform 38"/>
            <p:cNvSpPr/>
            <p:nvPr/>
          </p:nvSpPr>
          <p:spPr>
            <a:xfrm>
              <a:off x="4392" y="467"/>
              <a:ext cx="13" cy="3"/>
            </a:xfrm>
            <a:custGeom>
              <a:avLst/>
              <a:gdLst/>
              <a:ahLst/>
              <a:cxnLst>
                <a:cxn ang="0">
                  <a:pos x="36" y="10"/>
                </a:cxn>
                <a:cxn ang="0">
                  <a:pos x="41" y="0"/>
                </a:cxn>
                <a:cxn ang="0">
                  <a:pos x="0" y="0"/>
                </a:cxn>
                <a:cxn ang="0">
                  <a:pos x="3" y="10"/>
                </a:cxn>
                <a:cxn ang="0">
                  <a:pos x="36" y="10"/>
                </a:cxn>
              </a:cxnLst>
              <a:pathLst>
                <a:path w="41" h="10">
                  <a:moveTo>
                    <a:pt x="36" y="10"/>
                  </a:moveTo>
                  <a:lnTo>
                    <a:pt x="41" y="0"/>
                  </a:lnTo>
                  <a:lnTo>
                    <a:pt x="0" y="0"/>
                  </a:lnTo>
                  <a:lnTo>
                    <a:pt x="3" y="10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6" name="Freeform 39"/>
            <p:cNvSpPr/>
            <p:nvPr/>
          </p:nvSpPr>
          <p:spPr>
            <a:xfrm>
              <a:off x="4393" y="470"/>
              <a:ext cx="11" cy="4"/>
            </a:xfrm>
            <a:custGeom>
              <a:avLst/>
              <a:gdLst/>
              <a:ahLst/>
              <a:cxnLst>
                <a:cxn ang="0">
                  <a:pos x="29" y="11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9" y="11"/>
                </a:cxn>
              </a:cxnLst>
              <a:pathLst>
                <a:path w="33" h="11">
                  <a:moveTo>
                    <a:pt x="29" y="11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7" name="Freeform 40"/>
            <p:cNvSpPr/>
            <p:nvPr/>
          </p:nvSpPr>
          <p:spPr>
            <a:xfrm>
              <a:off x="4394" y="481"/>
              <a:ext cx="8" cy="4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22" y="12"/>
                </a:cxn>
                <a:cxn ang="0">
                  <a:pos x="21" y="1"/>
                </a:cxn>
              </a:cxnLst>
              <a:pathLst>
                <a:path w="22" h="12">
                  <a:moveTo>
                    <a:pt x="21" y="1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22" y="12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8" name="Freeform 41"/>
            <p:cNvSpPr/>
            <p:nvPr/>
          </p:nvSpPr>
          <p:spPr>
            <a:xfrm>
              <a:off x="4394" y="478"/>
              <a:ext cx="8" cy="3"/>
            </a:xfrm>
            <a:custGeom>
              <a:avLst/>
              <a:gdLst/>
              <a:ahLst/>
              <a:cxnLst>
                <a:cxn ang="0">
                  <a:pos x="21" y="10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21" y="10"/>
                </a:cxn>
              </a:cxnLst>
              <a:pathLst>
                <a:path w="22" h="10">
                  <a:moveTo>
                    <a:pt x="21" y="1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9" name="Freeform 42"/>
            <p:cNvSpPr/>
            <p:nvPr/>
          </p:nvSpPr>
          <p:spPr>
            <a:xfrm>
              <a:off x="4394" y="474"/>
              <a:ext cx="8" cy="4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3" y="5"/>
                </a:cxn>
                <a:cxn ang="0">
                  <a:pos x="25" y="0"/>
                </a:cxn>
                <a:cxn ang="0">
                  <a:pos x="0" y="0"/>
                </a:cxn>
                <a:cxn ang="0">
                  <a:pos x="1" y="12"/>
                </a:cxn>
                <a:cxn ang="0">
                  <a:pos x="23" y="12"/>
                </a:cxn>
              </a:cxnLst>
              <a:pathLst>
                <a:path w="25" h="12">
                  <a:moveTo>
                    <a:pt x="23" y="12"/>
                  </a:moveTo>
                  <a:lnTo>
                    <a:pt x="23" y="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0" name="Freeform 43"/>
            <p:cNvSpPr/>
            <p:nvPr/>
          </p:nvSpPr>
          <p:spPr>
            <a:xfrm>
              <a:off x="4423" y="496"/>
              <a:ext cx="46" cy="4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12"/>
                </a:cxn>
                <a:cxn ang="0">
                  <a:pos x="138" y="12"/>
                </a:cxn>
                <a:cxn ang="0">
                  <a:pos x="130" y="7"/>
                </a:cxn>
                <a:cxn ang="0">
                  <a:pos x="124" y="1"/>
                </a:cxn>
                <a:cxn ang="0">
                  <a:pos x="124" y="0"/>
                </a:cxn>
                <a:cxn ang="0">
                  <a:pos x="9" y="0"/>
                </a:cxn>
                <a:cxn ang="0">
                  <a:pos x="6" y="6"/>
                </a:cxn>
              </a:cxnLst>
              <a:pathLst>
                <a:path w="138" h="12">
                  <a:moveTo>
                    <a:pt x="6" y="6"/>
                  </a:moveTo>
                  <a:lnTo>
                    <a:pt x="0" y="12"/>
                  </a:lnTo>
                  <a:lnTo>
                    <a:pt x="138" y="12"/>
                  </a:lnTo>
                  <a:lnTo>
                    <a:pt x="130" y="7"/>
                  </a:lnTo>
                  <a:lnTo>
                    <a:pt x="124" y="1"/>
                  </a:lnTo>
                  <a:lnTo>
                    <a:pt x="124" y="0"/>
                  </a:lnTo>
                  <a:lnTo>
                    <a:pt x="9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1" name="Freeform 44"/>
            <p:cNvSpPr/>
            <p:nvPr/>
          </p:nvSpPr>
          <p:spPr>
            <a:xfrm>
              <a:off x="4428" y="489"/>
              <a:ext cx="34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1"/>
                </a:cxn>
                <a:cxn ang="0">
                  <a:pos x="104" y="11"/>
                </a:cxn>
                <a:cxn ang="0">
                  <a:pos x="100" y="0"/>
                </a:cxn>
                <a:cxn ang="0">
                  <a:pos x="2" y="0"/>
                </a:cxn>
              </a:cxnLst>
              <a:pathLst>
                <a:path w="104" h="11">
                  <a:moveTo>
                    <a:pt x="2" y="0"/>
                  </a:moveTo>
                  <a:lnTo>
                    <a:pt x="0" y="11"/>
                  </a:lnTo>
                  <a:lnTo>
                    <a:pt x="104" y="11"/>
                  </a:lnTo>
                  <a:lnTo>
                    <a:pt x="10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2" name="Freeform 45"/>
            <p:cNvSpPr/>
            <p:nvPr/>
          </p:nvSpPr>
          <p:spPr>
            <a:xfrm>
              <a:off x="4426" y="492"/>
              <a:ext cx="38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1"/>
                </a:cxn>
                <a:cxn ang="0">
                  <a:pos x="115" y="11"/>
                </a:cxn>
                <a:cxn ang="0">
                  <a:pos x="110" y="5"/>
                </a:cxn>
                <a:cxn ang="0">
                  <a:pos x="109" y="0"/>
                </a:cxn>
                <a:cxn ang="0">
                  <a:pos x="5" y="0"/>
                </a:cxn>
              </a:cxnLst>
              <a:pathLst>
                <a:path w="115" h="11">
                  <a:moveTo>
                    <a:pt x="5" y="0"/>
                  </a:moveTo>
                  <a:lnTo>
                    <a:pt x="0" y="11"/>
                  </a:lnTo>
                  <a:lnTo>
                    <a:pt x="115" y="11"/>
                  </a:lnTo>
                  <a:lnTo>
                    <a:pt x="110" y="5"/>
                  </a:lnTo>
                  <a:lnTo>
                    <a:pt x="10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3" name="Freeform 46"/>
            <p:cNvSpPr/>
            <p:nvPr/>
          </p:nvSpPr>
          <p:spPr>
            <a:xfrm>
              <a:off x="4382" y="500"/>
              <a:ext cx="33" cy="4"/>
            </a:xfrm>
            <a:custGeom>
              <a:avLst/>
              <a:gdLst/>
              <a:ahLst/>
              <a:cxnLst>
                <a:cxn ang="0">
                  <a:pos x="100" y="11"/>
                </a:cxn>
                <a:cxn ang="0">
                  <a:pos x="93" y="10"/>
                </a:cxn>
                <a:cxn ang="0">
                  <a:pos x="87" y="7"/>
                </a:cxn>
                <a:cxn ang="0">
                  <a:pos x="76" y="0"/>
                </a:cxn>
                <a:cxn ang="0">
                  <a:pos x="23" y="0"/>
                </a:cxn>
                <a:cxn ang="0">
                  <a:pos x="10" y="7"/>
                </a:cxn>
                <a:cxn ang="0">
                  <a:pos x="4" y="10"/>
                </a:cxn>
                <a:cxn ang="0">
                  <a:pos x="0" y="11"/>
                </a:cxn>
                <a:cxn ang="0">
                  <a:pos x="100" y="11"/>
                </a:cxn>
              </a:cxnLst>
              <a:pathLst>
                <a:path w="100" h="11">
                  <a:moveTo>
                    <a:pt x="100" y="11"/>
                  </a:moveTo>
                  <a:lnTo>
                    <a:pt x="93" y="10"/>
                  </a:lnTo>
                  <a:lnTo>
                    <a:pt x="87" y="7"/>
                  </a:lnTo>
                  <a:lnTo>
                    <a:pt x="76" y="0"/>
                  </a:lnTo>
                  <a:lnTo>
                    <a:pt x="23" y="0"/>
                  </a:lnTo>
                  <a:lnTo>
                    <a:pt x="10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4" name="Freeform 47"/>
            <p:cNvSpPr/>
            <p:nvPr/>
          </p:nvSpPr>
          <p:spPr>
            <a:xfrm>
              <a:off x="4389" y="496"/>
              <a:ext cx="18" cy="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8" y="6"/>
                </a:cxn>
                <a:cxn ang="0">
                  <a:pos x="46" y="0"/>
                </a:cxn>
                <a:cxn ang="0">
                  <a:pos x="7" y="0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53" y="12"/>
                </a:cxn>
              </a:cxnLst>
              <a:pathLst>
                <a:path w="53" h="12">
                  <a:moveTo>
                    <a:pt x="53" y="12"/>
                  </a:moveTo>
                  <a:lnTo>
                    <a:pt x="48" y="6"/>
                  </a:lnTo>
                  <a:lnTo>
                    <a:pt x="46" y="0"/>
                  </a:lnTo>
                  <a:lnTo>
                    <a:pt x="7" y="0"/>
                  </a:lnTo>
                  <a:lnTo>
                    <a:pt x="4" y="6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5" name="Freeform 48"/>
            <p:cNvSpPr/>
            <p:nvPr/>
          </p:nvSpPr>
          <p:spPr>
            <a:xfrm>
              <a:off x="4392" y="492"/>
              <a:ext cx="13" cy="4"/>
            </a:xfrm>
            <a:custGeom>
              <a:avLst/>
              <a:gdLst/>
              <a:ahLst/>
              <a:cxnLst>
                <a:cxn ang="0">
                  <a:pos x="39" y="11"/>
                </a:cxn>
                <a:cxn ang="0">
                  <a:pos x="35" y="5"/>
                </a:cxn>
                <a:cxn ang="0">
                  <a:pos x="34" y="0"/>
                </a:cxn>
                <a:cxn ang="0">
                  <a:pos x="5" y="0"/>
                </a:cxn>
                <a:cxn ang="0">
                  <a:pos x="0" y="11"/>
                </a:cxn>
                <a:cxn ang="0">
                  <a:pos x="39" y="11"/>
                </a:cxn>
              </a:cxnLst>
              <a:pathLst>
                <a:path w="39" h="11">
                  <a:moveTo>
                    <a:pt x="39" y="11"/>
                  </a:moveTo>
                  <a:lnTo>
                    <a:pt x="35" y="5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6" name="Freeform 49"/>
            <p:cNvSpPr/>
            <p:nvPr/>
          </p:nvSpPr>
          <p:spPr>
            <a:xfrm>
              <a:off x="4393" y="489"/>
              <a:ext cx="10" cy="3"/>
            </a:xfrm>
            <a:custGeom>
              <a:avLst/>
              <a:gdLst/>
              <a:ahLst/>
              <a:cxnLst>
                <a:cxn ang="0">
                  <a:pos x="29" y="11"/>
                </a:cxn>
                <a:cxn ang="0">
                  <a:pos x="27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29" y="11"/>
                </a:cxn>
              </a:cxnLst>
              <a:pathLst>
                <a:path w="29" h="11">
                  <a:moveTo>
                    <a:pt x="29" y="11"/>
                  </a:moveTo>
                  <a:lnTo>
                    <a:pt x="2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7" name="Freeform 50"/>
            <p:cNvSpPr/>
            <p:nvPr/>
          </p:nvSpPr>
          <p:spPr>
            <a:xfrm>
              <a:off x="4469" y="496"/>
              <a:ext cx="15" cy="4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8" y="10"/>
                </a:cxn>
                <a:cxn ang="0">
                  <a:pos x="30" y="8"/>
                </a:cxn>
                <a:cxn ang="0">
                  <a:pos x="34" y="8"/>
                </a:cxn>
                <a:cxn ang="0">
                  <a:pos x="39" y="5"/>
                </a:cxn>
                <a:cxn ang="0">
                  <a:pos x="41" y="2"/>
                </a:cxn>
                <a:cxn ang="0">
                  <a:pos x="41" y="1"/>
                </a:cxn>
                <a:cxn ang="0">
                  <a:pos x="43" y="1"/>
                </a:cxn>
                <a:cxn ang="0">
                  <a:pos x="45" y="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9" y="7"/>
                </a:cxn>
                <a:cxn ang="0">
                  <a:pos x="15" y="10"/>
                </a:cxn>
                <a:cxn ang="0">
                  <a:pos x="23" y="11"/>
                </a:cxn>
              </a:cxnLst>
              <a:pathLst>
                <a:path w="46" h="11">
                  <a:moveTo>
                    <a:pt x="23" y="11"/>
                  </a:moveTo>
                  <a:lnTo>
                    <a:pt x="28" y="10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9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6" y="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5" y="10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8" name="Freeform 51"/>
            <p:cNvSpPr/>
            <p:nvPr/>
          </p:nvSpPr>
          <p:spPr>
            <a:xfrm>
              <a:off x="4467" y="492"/>
              <a:ext cx="19" cy="4"/>
            </a:xfrm>
            <a:custGeom>
              <a:avLst/>
              <a:gdLst/>
              <a:ahLst/>
              <a:cxnLst>
                <a:cxn ang="0">
                  <a:pos x="52" y="11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52" y="11"/>
                </a:cxn>
              </a:cxnLst>
              <a:pathLst>
                <a:path w="58" h="11">
                  <a:moveTo>
                    <a:pt x="52" y="11"/>
                  </a:moveTo>
                  <a:lnTo>
                    <a:pt x="58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7"/>
                  </a:lnTo>
                  <a:lnTo>
                    <a:pt x="6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9" name="Freeform 52"/>
            <p:cNvSpPr/>
            <p:nvPr/>
          </p:nvSpPr>
          <p:spPr>
            <a:xfrm>
              <a:off x="4466" y="489"/>
              <a:ext cx="2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1"/>
                </a:cxn>
                <a:cxn ang="0">
                  <a:pos x="61" y="11"/>
                </a:cxn>
                <a:cxn ang="0">
                  <a:pos x="66" y="0"/>
                </a:cxn>
                <a:cxn ang="0">
                  <a:pos x="0" y="0"/>
                </a:cxn>
              </a:cxnLst>
              <a:pathLst>
                <a:path w="66" h="11">
                  <a:moveTo>
                    <a:pt x="0" y="0"/>
                  </a:moveTo>
                  <a:lnTo>
                    <a:pt x="3" y="11"/>
                  </a:lnTo>
                  <a:lnTo>
                    <a:pt x="61" y="11"/>
                  </a:lnTo>
                  <a:lnTo>
                    <a:pt x="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0" name="Freeform 53"/>
            <p:cNvSpPr/>
            <p:nvPr/>
          </p:nvSpPr>
          <p:spPr>
            <a:xfrm>
              <a:off x="4394" y="485"/>
              <a:ext cx="8" cy="4"/>
            </a:xfrm>
            <a:custGeom>
              <a:avLst/>
              <a:gdLst/>
              <a:ahLst/>
              <a:cxnLst>
                <a:cxn ang="0">
                  <a:pos x="25" y="11"/>
                </a:cxn>
                <a:cxn ang="0">
                  <a:pos x="23" y="5"/>
                </a:cxn>
                <a:cxn ang="0">
                  <a:pos x="23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25" y="11"/>
                </a:cxn>
              </a:cxnLst>
              <a:pathLst>
                <a:path w="25" h="11">
                  <a:moveTo>
                    <a:pt x="25" y="11"/>
                  </a:moveTo>
                  <a:lnTo>
                    <a:pt x="23" y="5"/>
                  </a:lnTo>
                  <a:lnTo>
                    <a:pt x="23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1" name="Freeform 54"/>
            <p:cNvSpPr/>
            <p:nvPr/>
          </p:nvSpPr>
          <p:spPr>
            <a:xfrm>
              <a:off x="4428" y="485"/>
              <a:ext cx="33" cy="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98" y="11"/>
                </a:cxn>
                <a:cxn ang="0">
                  <a:pos x="96" y="5"/>
                </a:cxn>
                <a:cxn ang="0">
                  <a:pos x="96" y="0"/>
                </a:cxn>
                <a:cxn ang="0">
                  <a:pos x="1" y="0"/>
                </a:cxn>
                <a:cxn ang="0">
                  <a:pos x="0" y="11"/>
                </a:cxn>
              </a:cxnLst>
              <a:pathLst>
                <a:path w="98" h="11">
                  <a:moveTo>
                    <a:pt x="0" y="11"/>
                  </a:moveTo>
                  <a:lnTo>
                    <a:pt x="98" y="11"/>
                  </a:lnTo>
                  <a:lnTo>
                    <a:pt x="96" y="5"/>
                  </a:lnTo>
                  <a:lnTo>
                    <a:pt x="96" y="0"/>
                  </a:lnTo>
                  <a:lnTo>
                    <a:pt x="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2" name="Freeform 55"/>
            <p:cNvSpPr/>
            <p:nvPr/>
          </p:nvSpPr>
          <p:spPr>
            <a:xfrm>
              <a:off x="4349" y="481"/>
              <a:ext cx="19" cy="4"/>
            </a:xfrm>
            <a:custGeom>
              <a:avLst/>
              <a:gdLst/>
              <a:ahLst/>
              <a:cxnLst>
                <a:cxn ang="0">
                  <a:pos x="55" y="12"/>
                </a:cxn>
                <a:cxn ang="0">
                  <a:pos x="54" y="1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55" y="12"/>
                </a:cxn>
              </a:cxnLst>
              <a:pathLst>
                <a:path w="55" h="12">
                  <a:moveTo>
                    <a:pt x="55" y="12"/>
                  </a:moveTo>
                  <a:lnTo>
                    <a:pt x="54" y="1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3" name="Freeform 56"/>
            <p:cNvSpPr/>
            <p:nvPr/>
          </p:nvSpPr>
          <p:spPr>
            <a:xfrm>
              <a:off x="4349" y="478"/>
              <a:ext cx="19" cy="3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54" y="10"/>
                </a:cxn>
              </a:cxnLst>
              <a:pathLst>
                <a:path w="55" h="10">
                  <a:moveTo>
                    <a:pt x="54" y="10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54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4" name="Freeform 57"/>
            <p:cNvSpPr/>
            <p:nvPr/>
          </p:nvSpPr>
          <p:spPr>
            <a:xfrm>
              <a:off x="4349" y="474"/>
              <a:ext cx="19" cy="4"/>
            </a:xfrm>
            <a:custGeom>
              <a:avLst/>
              <a:gdLst/>
              <a:ahLst/>
              <a:cxnLst>
                <a:cxn ang="0">
                  <a:pos x="55" y="12"/>
                </a:cxn>
                <a:cxn ang="0">
                  <a:pos x="57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55" y="12"/>
                </a:cxn>
              </a:cxnLst>
              <a:pathLst>
                <a:path w="57" h="12">
                  <a:moveTo>
                    <a:pt x="55" y="12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5" name="Freeform 58"/>
            <p:cNvSpPr/>
            <p:nvPr/>
          </p:nvSpPr>
          <p:spPr>
            <a:xfrm>
              <a:off x="4349" y="470"/>
              <a:ext cx="20" cy="4"/>
            </a:xfrm>
            <a:custGeom>
              <a:avLst/>
              <a:gdLst/>
              <a:ahLst/>
              <a:cxnLst>
                <a:cxn ang="0">
                  <a:pos x="57" y="11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7" y="11"/>
                </a:cxn>
              </a:cxnLst>
              <a:pathLst>
                <a:path w="60" h="11">
                  <a:moveTo>
                    <a:pt x="57" y="11"/>
                  </a:moveTo>
                  <a:lnTo>
                    <a:pt x="6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6" name="Freeform 59"/>
            <p:cNvSpPr/>
            <p:nvPr/>
          </p:nvSpPr>
          <p:spPr>
            <a:xfrm>
              <a:off x="4349" y="467"/>
              <a:ext cx="22" cy="3"/>
            </a:xfrm>
            <a:custGeom>
              <a:avLst/>
              <a:gdLst/>
              <a:ahLst/>
              <a:cxnLst>
                <a:cxn ang="0">
                  <a:pos x="60" y="10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60" y="10"/>
                </a:cxn>
              </a:cxnLst>
              <a:pathLst>
                <a:path w="65" h="10">
                  <a:moveTo>
                    <a:pt x="60" y="10"/>
                  </a:moveTo>
                  <a:lnTo>
                    <a:pt x="65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7" name="Freeform 60"/>
            <p:cNvSpPr/>
            <p:nvPr/>
          </p:nvSpPr>
          <p:spPr>
            <a:xfrm>
              <a:off x="4349" y="463"/>
              <a:ext cx="25" cy="4"/>
            </a:xfrm>
            <a:custGeom>
              <a:avLst/>
              <a:gdLst/>
              <a:ahLst/>
              <a:cxnLst>
                <a:cxn ang="0">
                  <a:pos x="65" y="9"/>
                </a:cxn>
                <a:cxn ang="0">
                  <a:pos x="69" y="3"/>
                </a:cxn>
                <a:cxn ang="0">
                  <a:pos x="75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65" y="11"/>
                </a:cxn>
                <a:cxn ang="0">
                  <a:pos x="65" y="9"/>
                </a:cxn>
              </a:cxnLst>
              <a:pathLst>
                <a:path w="75" h="11">
                  <a:moveTo>
                    <a:pt x="65" y="9"/>
                  </a:moveTo>
                  <a:lnTo>
                    <a:pt x="69" y="3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5" y="11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8" name="Freeform 61"/>
            <p:cNvSpPr/>
            <p:nvPr/>
          </p:nvSpPr>
          <p:spPr>
            <a:xfrm>
              <a:off x="4093" y="463"/>
              <a:ext cx="252" cy="4"/>
            </a:xfrm>
            <a:custGeom>
              <a:avLst/>
              <a:gdLst/>
              <a:ahLst/>
              <a:cxnLst>
                <a:cxn ang="0">
                  <a:pos x="755" y="11"/>
                </a:cxn>
                <a:cxn ang="0">
                  <a:pos x="754" y="8"/>
                </a:cxn>
                <a:cxn ang="0">
                  <a:pos x="747" y="7"/>
                </a:cxn>
                <a:cxn ang="0">
                  <a:pos x="734" y="7"/>
                </a:cxn>
                <a:cxn ang="0">
                  <a:pos x="734" y="2"/>
                </a:cxn>
                <a:cxn ang="0">
                  <a:pos x="741" y="2"/>
                </a:cxn>
                <a:cxn ang="0">
                  <a:pos x="757" y="0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16" y="11"/>
                </a:cxn>
                <a:cxn ang="0">
                  <a:pos x="755" y="11"/>
                </a:cxn>
              </a:cxnLst>
              <a:pathLst>
                <a:path w="757" h="11">
                  <a:moveTo>
                    <a:pt x="755" y="11"/>
                  </a:moveTo>
                  <a:lnTo>
                    <a:pt x="754" y="8"/>
                  </a:lnTo>
                  <a:lnTo>
                    <a:pt x="747" y="7"/>
                  </a:lnTo>
                  <a:lnTo>
                    <a:pt x="734" y="7"/>
                  </a:lnTo>
                  <a:lnTo>
                    <a:pt x="734" y="2"/>
                  </a:lnTo>
                  <a:lnTo>
                    <a:pt x="741" y="2"/>
                  </a:lnTo>
                  <a:lnTo>
                    <a:pt x="757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6" y="11"/>
                  </a:lnTo>
                  <a:lnTo>
                    <a:pt x="755" y="11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9" name="Freeform 62"/>
            <p:cNvSpPr/>
            <p:nvPr/>
          </p:nvSpPr>
          <p:spPr>
            <a:xfrm>
              <a:off x="4098" y="467"/>
              <a:ext cx="247" cy="3"/>
            </a:xfrm>
            <a:custGeom>
              <a:avLst/>
              <a:gdLst/>
              <a:ahLst/>
              <a:cxnLst>
                <a:cxn ang="0">
                  <a:pos x="741" y="2"/>
                </a:cxn>
                <a:cxn ang="0">
                  <a:pos x="739" y="0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6" y="10"/>
                </a:cxn>
                <a:cxn ang="0">
                  <a:pos x="741" y="10"/>
                </a:cxn>
                <a:cxn ang="0">
                  <a:pos x="741" y="2"/>
                </a:cxn>
              </a:cxnLst>
              <a:pathLst>
                <a:path w="741" h="10">
                  <a:moveTo>
                    <a:pt x="741" y="2"/>
                  </a:moveTo>
                  <a:lnTo>
                    <a:pt x="739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6" y="10"/>
                  </a:lnTo>
                  <a:lnTo>
                    <a:pt x="741" y="10"/>
                  </a:lnTo>
                  <a:lnTo>
                    <a:pt x="741" y="2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0" name="Freeform 63"/>
            <p:cNvSpPr/>
            <p:nvPr/>
          </p:nvSpPr>
          <p:spPr>
            <a:xfrm>
              <a:off x="4100" y="470"/>
              <a:ext cx="245" cy="4"/>
            </a:xfrm>
            <a:custGeom>
              <a:avLst/>
              <a:gdLst/>
              <a:ahLst/>
              <a:cxnLst>
                <a:cxn ang="0">
                  <a:pos x="735" y="11"/>
                </a:cxn>
                <a:cxn ang="0">
                  <a:pos x="735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735" y="11"/>
                </a:cxn>
              </a:cxnLst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1" name="Freeform 64"/>
            <p:cNvSpPr/>
            <p:nvPr/>
          </p:nvSpPr>
          <p:spPr>
            <a:xfrm>
              <a:off x="4103" y="481"/>
              <a:ext cx="242" cy="4"/>
            </a:xfrm>
            <a:custGeom>
              <a:avLst/>
              <a:gdLst/>
              <a:ahLst/>
              <a:cxnLst>
                <a:cxn ang="0">
                  <a:pos x="728" y="12"/>
                </a:cxn>
                <a:cxn ang="0">
                  <a:pos x="72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728" y="12"/>
                </a:cxn>
              </a:cxnLst>
              <a:pathLst>
                <a:path w="728" h="12">
                  <a:moveTo>
                    <a:pt x="728" y="12"/>
                  </a:moveTo>
                  <a:lnTo>
                    <a:pt x="72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28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2" name="Freeform 65"/>
            <p:cNvSpPr/>
            <p:nvPr/>
          </p:nvSpPr>
          <p:spPr>
            <a:xfrm>
              <a:off x="4102" y="478"/>
              <a:ext cx="243" cy="3"/>
            </a:xfrm>
            <a:custGeom>
              <a:avLst/>
              <a:gdLst/>
              <a:ahLst/>
              <a:cxnLst>
                <a:cxn ang="0">
                  <a:pos x="729" y="10"/>
                </a:cxn>
                <a:cxn ang="0">
                  <a:pos x="729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29" y="10"/>
                </a:cxn>
              </a:cxnLst>
              <a:pathLst>
                <a:path w="729" h="10">
                  <a:moveTo>
                    <a:pt x="729" y="10"/>
                  </a:moveTo>
                  <a:lnTo>
                    <a:pt x="729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29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3" name="Freeform 66"/>
            <p:cNvSpPr/>
            <p:nvPr/>
          </p:nvSpPr>
          <p:spPr>
            <a:xfrm>
              <a:off x="4101" y="474"/>
              <a:ext cx="244" cy="4"/>
            </a:xfrm>
            <a:custGeom>
              <a:avLst/>
              <a:gdLst/>
              <a:ahLst/>
              <a:cxnLst>
                <a:cxn ang="0">
                  <a:pos x="732" y="12"/>
                </a:cxn>
                <a:cxn ang="0">
                  <a:pos x="732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3" y="12"/>
                </a:cxn>
                <a:cxn ang="0">
                  <a:pos x="732" y="12"/>
                </a:cxn>
              </a:cxnLst>
              <a:pathLst>
                <a:path w="732" h="12">
                  <a:moveTo>
                    <a:pt x="732" y="12"/>
                  </a:moveTo>
                  <a:lnTo>
                    <a:pt x="732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3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4" name="Freeform 67"/>
            <p:cNvSpPr/>
            <p:nvPr/>
          </p:nvSpPr>
          <p:spPr>
            <a:xfrm>
              <a:off x="4095" y="500"/>
              <a:ext cx="286" cy="4"/>
            </a:xfrm>
            <a:custGeom>
              <a:avLst/>
              <a:gdLst/>
              <a:ahLst/>
              <a:cxnLst>
                <a:cxn ang="0">
                  <a:pos x="765" y="0"/>
                </a:cxn>
                <a:cxn ang="0">
                  <a:pos x="766" y="2"/>
                </a:cxn>
                <a:cxn ang="0">
                  <a:pos x="778" y="5"/>
                </a:cxn>
                <a:cxn ang="0">
                  <a:pos x="786" y="5"/>
                </a:cxn>
                <a:cxn ang="0">
                  <a:pos x="786" y="10"/>
                </a:cxn>
                <a:cxn ang="0">
                  <a:pos x="728" y="10"/>
                </a:cxn>
                <a:cxn ang="0">
                  <a:pos x="728" y="5"/>
                </a:cxn>
                <a:cxn ang="0">
                  <a:pos x="735" y="5"/>
                </a:cxn>
                <a:cxn ang="0">
                  <a:pos x="747" y="2"/>
                </a:cxn>
                <a:cxn ang="0">
                  <a:pos x="748" y="0"/>
                </a:cxn>
                <a:cxn ang="0">
                  <a:pos x="11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858" y="11"/>
                </a:cxn>
                <a:cxn ang="0">
                  <a:pos x="851" y="10"/>
                </a:cxn>
                <a:cxn ang="0">
                  <a:pos x="844" y="7"/>
                </a:cxn>
                <a:cxn ang="0">
                  <a:pos x="833" y="0"/>
                </a:cxn>
                <a:cxn ang="0">
                  <a:pos x="765" y="0"/>
                </a:cxn>
              </a:cxnLst>
              <a:pathLst>
                <a:path w="858" h="11">
                  <a:moveTo>
                    <a:pt x="765" y="0"/>
                  </a:moveTo>
                  <a:lnTo>
                    <a:pt x="766" y="2"/>
                  </a:lnTo>
                  <a:lnTo>
                    <a:pt x="778" y="5"/>
                  </a:lnTo>
                  <a:lnTo>
                    <a:pt x="786" y="5"/>
                  </a:lnTo>
                  <a:lnTo>
                    <a:pt x="786" y="10"/>
                  </a:lnTo>
                  <a:lnTo>
                    <a:pt x="728" y="10"/>
                  </a:lnTo>
                  <a:lnTo>
                    <a:pt x="728" y="5"/>
                  </a:lnTo>
                  <a:lnTo>
                    <a:pt x="735" y="5"/>
                  </a:lnTo>
                  <a:lnTo>
                    <a:pt x="747" y="2"/>
                  </a:lnTo>
                  <a:lnTo>
                    <a:pt x="748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858" y="11"/>
                  </a:lnTo>
                  <a:lnTo>
                    <a:pt x="851" y="10"/>
                  </a:lnTo>
                  <a:lnTo>
                    <a:pt x="844" y="7"/>
                  </a:lnTo>
                  <a:lnTo>
                    <a:pt x="833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5" name="Freeform 68"/>
            <p:cNvSpPr/>
            <p:nvPr/>
          </p:nvSpPr>
          <p:spPr>
            <a:xfrm>
              <a:off x="4349" y="496"/>
              <a:ext cx="24" cy="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12"/>
                </a:cxn>
                <a:cxn ang="0">
                  <a:pos x="70" y="12"/>
                </a:cxn>
                <a:cxn ang="0">
                  <a:pos x="65" y="6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6"/>
                </a:cxn>
              </a:cxnLst>
              <a:pathLst>
                <a:path w="70" h="12">
                  <a:moveTo>
                    <a:pt x="0" y="6"/>
                  </a:moveTo>
                  <a:lnTo>
                    <a:pt x="2" y="12"/>
                  </a:lnTo>
                  <a:lnTo>
                    <a:pt x="70" y="12"/>
                  </a:lnTo>
                  <a:lnTo>
                    <a:pt x="65" y="6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6" name="Freeform 69"/>
            <p:cNvSpPr/>
            <p:nvPr/>
          </p:nvSpPr>
          <p:spPr>
            <a:xfrm>
              <a:off x="4349" y="492"/>
              <a:ext cx="2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63" y="11"/>
                </a:cxn>
                <a:cxn ang="0">
                  <a:pos x="59" y="5"/>
                </a:cxn>
                <a:cxn ang="0">
                  <a:pos x="58" y="0"/>
                </a:cxn>
                <a:cxn ang="0">
                  <a:pos x="0" y="0"/>
                </a:cxn>
              </a:cxnLst>
              <a:pathLst>
                <a:path w="63" h="11">
                  <a:moveTo>
                    <a:pt x="0" y="0"/>
                  </a:moveTo>
                  <a:lnTo>
                    <a:pt x="0" y="11"/>
                  </a:lnTo>
                  <a:lnTo>
                    <a:pt x="63" y="11"/>
                  </a:lnTo>
                  <a:lnTo>
                    <a:pt x="59" y="5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7" name="Freeform 70"/>
            <p:cNvSpPr/>
            <p:nvPr/>
          </p:nvSpPr>
          <p:spPr>
            <a:xfrm>
              <a:off x="4349" y="489"/>
              <a:ext cx="2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58" y="11"/>
                </a:cxn>
                <a:cxn ang="0">
                  <a:pos x="57" y="0"/>
                </a:cxn>
                <a:cxn ang="0">
                  <a:pos x="0" y="0"/>
                </a:cxn>
              </a:cxnLst>
              <a:pathLst>
                <a:path w="58" h="11">
                  <a:moveTo>
                    <a:pt x="0" y="0"/>
                  </a:moveTo>
                  <a:lnTo>
                    <a:pt x="0" y="11"/>
                  </a:lnTo>
                  <a:lnTo>
                    <a:pt x="58" y="11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8" name="Freeform 71"/>
            <p:cNvSpPr/>
            <p:nvPr/>
          </p:nvSpPr>
          <p:spPr>
            <a:xfrm>
              <a:off x="4099" y="496"/>
              <a:ext cx="246" cy="4"/>
            </a:xfrm>
            <a:custGeom>
              <a:avLst/>
              <a:gdLst/>
              <a:ahLst/>
              <a:cxnLst>
                <a:cxn ang="0">
                  <a:pos x="737" y="12"/>
                </a:cxn>
                <a:cxn ang="0">
                  <a:pos x="740" y="6"/>
                </a:cxn>
                <a:cxn ang="0">
                  <a:pos x="740" y="0"/>
                </a:cxn>
                <a:cxn ang="0">
                  <a:pos x="5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737" y="12"/>
                </a:cxn>
              </a:cxnLst>
              <a:pathLst>
                <a:path w="740" h="12">
                  <a:moveTo>
                    <a:pt x="737" y="12"/>
                  </a:moveTo>
                  <a:lnTo>
                    <a:pt x="740" y="6"/>
                  </a:lnTo>
                  <a:lnTo>
                    <a:pt x="740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37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9" name="Freeform 72"/>
            <p:cNvSpPr/>
            <p:nvPr/>
          </p:nvSpPr>
          <p:spPr>
            <a:xfrm>
              <a:off x="4100" y="492"/>
              <a:ext cx="245" cy="4"/>
            </a:xfrm>
            <a:custGeom>
              <a:avLst/>
              <a:gdLst/>
              <a:ahLst/>
              <a:cxnLst>
                <a:cxn ang="0">
                  <a:pos x="735" y="11"/>
                </a:cxn>
                <a:cxn ang="0">
                  <a:pos x="735" y="0"/>
                </a:cxn>
                <a:cxn ang="0">
                  <a:pos x="3" y="0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35" y="11"/>
                </a:cxn>
              </a:cxnLst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3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0" name="Freeform 73"/>
            <p:cNvSpPr/>
            <p:nvPr/>
          </p:nvSpPr>
          <p:spPr>
            <a:xfrm>
              <a:off x="4101" y="489"/>
              <a:ext cx="244" cy="3"/>
            </a:xfrm>
            <a:custGeom>
              <a:avLst/>
              <a:gdLst/>
              <a:ahLst/>
              <a:cxnLst>
                <a:cxn ang="0">
                  <a:pos x="732" y="11"/>
                </a:cxn>
                <a:cxn ang="0">
                  <a:pos x="732" y="0"/>
                </a:cxn>
                <a:cxn ang="0">
                  <a:pos x="4" y="0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32" y="11"/>
                </a:cxn>
              </a:cxnLst>
              <a:pathLst>
                <a:path w="732" h="11">
                  <a:moveTo>
                    <a:pt x="732" y="11"/>
                  </a:moveTo>
                  <a:lnTo>
                    <a:pt x="732" y="0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32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1" name="Freeform 74"/>
            <p:cNvSpPr/>
            <p:nvPr/>
          </p:nvSpPr>
          <p:spPr>
            <a:xfrm>
              <a:off x="4349" y="485"/>
              <a:ext cx="19" cy="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57" y="11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"/>
                </a:cxn>
              </a:cxnLst>
              <a:pathLst>
                <a:path w="57" h="11">
                  <a:moveTo>
                    <a:pt x="0" y="11"/>
                  </a:moveTo>
                  <a:lnTo>
                    <a:pt x="57" y="11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2" name="Rectangle 75"/>
            <p:cNvSpPr/>
            <p:nvPr/>
          </p:nvSpPr>
          <p:spPr>
            <a:xfrm>
              <a:off x="4103" y="485"/>
              <a:ext cx="242" cy="4"/>
            </a:xfrm>
            <a:prstGeom prst="rect">
              <a:avLst/>
            </a:prstGeom>
            <a:solidFill>
              <a:srgbClr val="E2E2E2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43" name="Freeform 76"/>
            <p:cNvSpPr/>
            <p:nvPr/>
          </p:nvSpPr>
          <p:spPr>
            <a:xfrm>
              <a:off x="4066" y="470"/>
              <a:ext cx="12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1"/>
                </a:cxn>
                <a:cxn ang="0">
                  <a:pos x="30" y="11"/>
                </a:cxn>
                <a:cxn ang="0">
                  <a:pos x="34" y="0"/>
                </a:cxn>
                <a:cxn ang="0">
                  <a:pos x="0" y="0"/>
                </a:cxn>
              </a:cxnLst>
              <a:pathLst>
                <a:path w="34" h="11">
                  <a:moveTo>
                    <a:pt x="0" y="0"/>
                  </a:moveTo>
                  <a:lnTo>
                    <a:pt x="4" y="11"/>
                  </a:lnTo>
                  <a:lnTo>
                    <a:pt x="30" y="11"/>
                  </a:lnTo>
                  <a:lnTo>
                    <a:pt x="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4" name="Freeform 77"/>
            <p:cNvSpPr/>
            <p:nvPr/>
          </p:nvSpPr>
          <p:spPr>
            <a:xfrm>
              <a:off x="4068" y="474"/>
              <a:ext cx="8" cy="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0"/>
                </a:cxn>
                <a:cxn ang="0">
                  <a:pos x="1" y="12"/>
                </a:cxn>
                <a:cxn ang="0">
                  <a:pos x="24" y="12"/>
                </a:cxn>
                <a:cxn ang="0">
                  <a:pos x="24" y="5"/>
                </a:cxn>
                <a:cxn ang="0">
                  <a:pos x="26" y="0"/>
                </a:cxn>
              </a:cxnLst>
              <a:pathLst>
                <a:path w="26" h="12">
                  <a:moveTo>
                    <a:pt x="26" y="0"/>
                  </a:moveTo>
                  <a:lnTo>
                    <a:pt x="0" y="0"/>
                  </a:lnTo>
                  <a:lnTo>
                    <a:pt x="1" y="12"/>
                  </a:lnTo>
                  <a:lnTo>
                    <a:pt x="24" y="12"/>
                  </a:lnTo>
                  <a:lnTo>
                    <a:pt x="24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5" name="Freeform 78"/>
            <p:cNvSpPr/>
            <p:nvPr/>
          </p:nvSpPr>
          <p:spPr>
            <a:xfrm>
              <a:off x="4059" y="463"/>
              <a:ext cx="25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3"/>
                </a:cxn>
                <a:cxn ang="0">
                  <a:pos x="15" y="11"/>
                </a:cxn>
                <a:cxn ang="0">
                  <a:pos x="62" y="11"/>
                </a:cxn>
                <a:cxn ang="0">
                  <a:pos x="75" y="0"/>
                </a:cxn>
                <a:cxn ang="0">
                  <a:pos x="0" y="0"/>
                </a:cxn>
              </a:cxnLst>
              <a:pathLst>
                <a:path w="75" h="11">
                  <a:moveTo>
                    <a:pt x="0" y="0"/>
                  </a:moveTo>
                  <a:lnTo>
                    <a:pt x="8" y="3"/>
                  </a:lnTo>
                  <a:lnTo>
                    <a:pt x="15" y="11"/>
                  </a:lnTo>
                  <a:lnTo>
                    <a:pt x="62" y="11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6" name="Freeform 79"/>
            <p:cNvSpPr/>
            <p:nvPr/>
          </p:nvSpPr>
          <p:spPr>
            <a:xfrm>
              <a:off x="4052" y="485"/>
              <a:ext cx="11" cy="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5" y="0"/>
                </a:cxn>
                <a:cxn ang="0">
                  <a:pos x="20" y="6"/>
                </a:cxn>
                <a:cxn ang="0">
                  <a:pos x="0" y="11"/>
                </a:cxn>
                <a:cxn ang="0">
                  <a:pos x="30" y="11"/>
                </a:cxn>
                <a:cxn ang="0">
                  <a:pos x="31" y="0"/>
                </a:cxn>
              </a:cxnLst>
              <a:pathLst>
                <a:path w="31" h="11">
                  <a:moveTo>
                    <a:pt x="31" y="0"/>
                  </a:moveTo>
                  <a:lnTo>
                    <a:pt x="25" y="0"/>
                  </a:lnTo>
                  <a:lnTo>
                    <a:pt x="20" y="6"/>
                  </a:lnTo>
                  <a:lnTo>
                    <a:pt x="0" y="11"/>
                  </a:lnTo>
                  <a:lnTo>
                    <a:pt x="30" y="1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7" name="Freeform 80"/>
            <p:cNvSpPr/>
            <p:nvPr/>
          </p:nvSpPr>
          <p:spPr>
            <a:xfrm>
              <a:off x="4061" y="482"/>
              <a:ext cx="2" cy="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6" y="9"/>
                </a:cxn>
                <a:cxn ang="0">
                  <a:pos x="6" y="0"/>
                </a:cxn>
                <a:cxn ang="0">
                  <a:pos x="0" y="9"/>
                </a:cxn>
              </a:cxnLst>
              <a:pathLst>
                <a:path w="6" h="9">
                  <a:moveTo>
                    <a:pt x="0" y="9"/>
                  </a:moveTo>
                  <a:lnTo>
                    <a:pt x="6" y="9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8" name="Freeform 81"/>
            <p:cNvSpPr/>
            <p:nvPr/>
          </p:nvSpPr>
          <p:spPr>
            <a:xfrm>
              <a:off x="4068" y="485"/>
              <a:ext cx="8" cy="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24" y="11"/>
                </a:cxn>
                <a:cxn ang="0">
                  <a:pos x="23" y="0"/>
                </a:cxn>
              </a:cxnLst>
              <a:pathLst>
                <a:path w="24" h="11">
                  <a:moveTo>
                    <a:pt x="23" y="0"/>
                  </a:moveTo>
                  <a:lnTo>
                    <a:pt x="1" y="0"/>
                  </a:lnTo>
                  <a:lnTo>
                    <a:pt x="0" y="11"/>
                  </a:lnTo>
                  <a:lnTo>
                    <a:pt x="24" y="1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9" name="Freeform 82"/>
            <p:cNvSpPr/>
            <p:nvPr/>
          </p:nvSpPr>
          <p:spPr>
            <a:xfrm>
              <a:off x="4068" y="481"/>
              <a:ext cx="7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2" y="12"/>
                </a:cxn>
                <a:cxn ang="0">
                  <a:pos x="22" y="7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2"/>
                </a:cxn>
              </a:cxnLst>
              <a:pathLst>
                <a:path w="22" h="12">
                  <a:moveTo>
                    <a:pt x="0" y="12"/>
                  </a:moveTo>
                  <a:lnTo>
                    <a:pt x="22" y="12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0" name="Freeform 83"/>
            <p:cNvSpPr/>
            <p:nvPr/>
          </p:nvSpPr>
          <p:spPr>
            <a:xfrm>
              <a:off x="4068" y="478"/>
              <a:ext cx="8" cy="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2" y="10"/>
                </a:cxn>
                <a:cxn ang="0">
                  <a:pos x="23" y="0"/>
                </a:cxn>
                <a:cxn ang="0">
                  <a:pos x="0" y="0"/>
                </a:cxn>
                <a:cxn ang="0">
                  <a:pos x="0" y="10"/>
                </a:cxn>
              </a:cxnLst>
              <a:pathLst>
                <a:path w="23" h="10">
                  <a:moveTo>
                    <a:pt x="0" y="10"/>
                  </a:moveTo>
                  <a:lnTo>
                    <a:pt x="22" y="10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1" name="Freeform 84"/>
            <p:cNvSpPr/>
            <p:nvPr/>
          </p:nvSpPr>
          <p:spPr>
            <a:xfrm>
              <a:off x="4064" y="467"/>
              <a:ext cx="16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"/>
                </a:cxn>
                <a:cxn ang="0">
                  <a:pos x="40" y="10"/>
                </a:cxn>
                <a:cxn ang="0">
                  <a:pos x="44" y="3"/>
                </a:cxn>
                <a:cxn ang="0">
                  <a:pos x="47" y="0"/>
                </a:cxn>
                <a:cxn ang="0">
                  <a:pos x="0" y="0"/>
                </a:cxn>
              </a:cxnLst>
              <a:pathLst>
                <a:path w="47" h="10">
                  <a:moveTo>
                    <a:pt x="0" y="0"/>
                  </a:moveTo>
                  <a:lnTo>
                    <a:pt x="6" y="10"/>
                  </a:lnTo>
                  <a:lnTo>
                    <a:pt x="40" y="10"/>
                  </a:lnTo>
                  <a:lnTo>
                    <a:pt x="44" y="3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2" name="Freeform 85"/>
            <p:cNvSpPr/>
            <p:nvPr/>
          </p:nvSpPr>
          <p:spPr>
            <a:xfrm>
              <a:off x="4059" y="500"/>
              <a:ext cx="24" cy="4"/>
            </a:xfrm>
            <a:custGeom>
              <a:avLst/>
              <a:gdLst/>
              <a:ahLst/>
              <a:cxnLst>
                <a:cxn ang="0">
                  <a:pos x="74" y="11"/>
                </a:cxn>
                <a:cxn ang="0">
                  <a:pos x="67" y="6"/>
                </a:cxn>
                <a:cxn ang="0">
                  <a:pos x="6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0" y="11"/>
                </a:cxn>
                <a:cxn ang="0">
                  <a:pos x="74" y="11"/>
                </a:cxn>
              </a:cxnLst>
              <a:pathLst>
                <a:path w="74" h="11">
                  <a:moveTo>
                    <a:pt x="74" y="11"/>
                  </a:moveTo>
                  <a:lnTo>
                    <a:pt x="67" y="6"/>
                  </a:lnTo>
                  <a:lnTo>
                    <a:pt x="6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3" name="Freeform 86"/>
            <p:cNvSpPr/>
            <p:nvPr/>
          </p:nvSpPr>
          <p:spPr>
            <a:xfrm>
              <a:off x="4063" y="496"/>
              <a:ext cx="16" cy="4"/>
            </a:xfrm>
            <a:custGeom>
              <a:avLst/>
              <a:gdLst/>
              <a:ahLst/>
              <a:cxnLst>
                <a:cxn ang="0">
                  <a:pos x="50" y="12"/>
                </a:cxn>
                <a:cxn ang="0">
                  <a:pos x="49" y="11"/>
                </a:cxn>
                <a:cxn ang="0">
                  <a:pos x="44" y="0"/>
                </a:cxn>
                <a:cxn ang="0">
                  <a:pos x="6" y="0"/>
                </a:cxn>
                <a:cxn ang="0">
                  <a:pos x="3" y="8"/>
                </a:cxn>
                <a:cxn ang="0">
                  <a:pos x="0" y="12"/>
                </a:cxn>
                <a:cxn ang="0">
                  <a:pos x="50" y="12"/>
                </a:cxn>
              </a:cxnLst>
              <a:pathLst>
                <a:path w="50" h="12">
                  <a:moveTo>
                    <a:pt x="50" y="12"/>
                  </a:moveTo>
                  <a:lnTo>
                    <a:pt x="49" y="11"/>
                  </a:lnTo>
                  <a:lnTo>
                    <a:pt x="44" y="0"/>
                  </a:lnTo>
                  <a:lnTo>
                    <a:pt x="6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4" name="Freeform 87"/>
            <p:cNvSpPr/>
            <p:nvPr/>
          </p:nvSpPr>
          <p:spPr>
            <a:xfrm>
              <a:off x="4067" y="489"/>
              <a:ext cx="9" cy="3"/>
            </a:xfrm>
            <a:custGeom>
              <a:avLst/>
              <a:gdLst/>
              <a:ahLst/>
              <a:cxnLst>
                <a:cxn ang="0">
                  <a:pos x="28" y="11"/>
                </a:cxn>
                <a:cxn ang="0">
                  <a:pos x="27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28" y="11"/>
                </a:cxn>
              </a:cxnLst>
              <a:pathLst>
                <a:path w="28" h="11">
                  <a:moveTo>
                    <a:pt x="28" y="11"/>
                  </a:moveTo>
                  <a:lnTo>
                    <a:pt x="27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2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5" name="Freeform 88"/>
            <p:cNvSpPr/>
            <p:nvPr/>
          </p:nvSpPr>
          <p:spPr>
            <a:xfrm>
              <a:off x="4065" y="492"/>
              <a:ext cx="12" cy="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6" y="0"/>
                </a:cxn>
                <a:cxn ang="0">
                  <a:pos x="3" y="5"/>
                </a:cxn>
                <a:cxn ang="0">
                  <a:pos x="0" y="11"/>
                </a:cxn>
                <a:cxn ang="0">
                  <a:pos x="38" y="11"/>
                </a:cxn>
                <a:cxn ang="0">
                  <a:pos x="34" y="0"/>
                </a:cxn>
              </a:cxnLst>
              <a:pathLst>
                <a:path w="38" h="11">
                  <a:moveTo>
                    <a:pt x="34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6" name="Freeform 89"/>
            <p:cNvSpPr/>
            <p:nvPr/>
          </p:nvSpPr>
          <p:spPr>
            <a:xfrm>
              <a:off x="3788" y="496"/>
              <a:ext cx="273" cy="4"/>
            </a:xfrm>
            <a:custGeom>
              <a:avLst/>
              <a:gdLst/>
              <a:ahLst/>
              <a:cxnLst>
                <a:cxn ang="0">
                  <a:pos x="812" y="12"/>
                </a:cxn>
                <a:cxn ang="0">
                  <a:pos x="814" y="8"/>
                </a:cxn>
                <a:cxn ang="0">
                  <a:pos x="818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765" y="12"/>
                </a:cxn>
                <a:cxn ang="0">
                  <a:pos x="767" y="6"/>
                </a:cxn>
                <a:cxn ang="0">
                  <a:pos x="773" y="2"/>
                </a:cxn>
                <a:cxn ang="0">
                  <a:pos x="777" y="4"/>
                </a:cxn>
                <a:cxn ang="0">
                  <a:pos x="779" y="7"/>
                </a:cxn>
                <a:cxn ang="0">
                  <a:pos x="782" y="12"/>
                </a:cxn>
                <a:cxn ang="0">
                  <a:pos x="812" y="12"/>
                </a:cxn>
              </a:cxnLst>
              <a:pathLst>
                <a:path w="818" h="12">
                  <a:moveTo>
                    <a:pt x="812" y="12"/>
                  </a:moveTo>
                  <a:lnTo>
                    <a:pt x="814" y="8"/>
                  </a:lnTo>
                  <a:lnTo>
                    <a:pt x="818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765" y="12"/>
                  </a:lnTo>
                  <a:lnTo>
                    <a:pt x="767" y="6"/>
                  </a:lnTo>
                  <a:lnTo>
                    <a:pt x="773" y="2"/>
                  </a:lnTo>
                  <a:lnTo>
                    <a:pt x="777" y="4"/>
                  </a:lnTo>
                  <a:lnTo>
                    <a:pt x="779" y="7"/>
                  </a:lnTo>
                  <a:lnTo>
                    <a:pt x="782" y="12"/>
                  </a:lnTo>
                  <a:lnTo>
                    <a:pt x="812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7" name="Freeform 90"/>
            <p:cNvSpPr/>
            <p:nvPr/>
          </p:nvSpPr>
          <p:spPr>
            <a:xfrm>
              <a:off x="3789" y="492"/>
              <a:ext cx="272" cy="4"/>
            </a:xfrm>
            <a:custGeom>
              <a:avLst/>
              <a:gdLst/>
              <a:ahLst/>
              <a:cxnLst>
                <a:cxn ang="0">
                  <a:pos x="814" y="11"/>
                </a:cxn>
                <a:cxn ang="0">
                  <a:pos x="816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814" y="11"/>
                </a:cxn>
              </a:cxnLst>
              <a:pathLst>
                <a:path w="816" h="11">
                  <a:moveTo>
                    <a:pt x="814" y="11"/>
                  </a:moveTo>
                  <a:lnTo>
                    <a:pt x="816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1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8" name="Freeform 91"/>
            <p:cNvSpPr/>
            <p:nvPr/>
          </p:nvSpPr>
          <p:spPr>
            <a:xfrm>
              <a:off x="3790" y="489"/>
              <a:ext cx="272" cy="3"/>
            </a:xfrm>
            <a:custGeom>
              <a:avLst/>
              <a:gdLst/>
              <a:ahLst/>
              <a:cxnLst>
                <a:cxn ang="0">
                  <a:pos x="813" y="11"/>
                </a:cxn>
                <a:cxn ang="0">
                  <a:pos x="816" y="0"/>
                </a:cxn>
                <a:cxn ang="0">
                  <a:pos x="786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813" y="11"/>
                </a:cxn>
              </a:cxnLst>
              <a:pathLst>
                <a:path w="816" h="11">
                  <a:moveTo>
                    <a:pt x="813" y="11"/>
                  </a:moveTo>
                  <a:lnTo>
                    <a:pt x="816" y="0"/>
                  </a:lnTo>
                  <a:lnTo>
                    <a:pt x="786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813" y="11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9" name="Freeform 92"/>
            <p:cNvSpPr/>
            <p:nvPr/>
          </p:nvSpPr>
          <p:spPr>
            <a:xfrm>
              <a:off x="3164" y="463"/>
              <a:ext cx="885" cy="4"/>
            </a:xfrm>
            <a:custGeom>
              <a:avLst/>
              <a:gdLst/>
              <a:ahLst/>
              <a:cxnLst>
                <a:cxn ang="0">
                  <a:pos x="2639" y="8"/>
                </a:cxn>
                <a:cxn ang="0">
                  <a:pos x="2644" y="2"/>
                </a:cxn>
                <a:cxn ang="0">
                  <a:pos x="2653" y="0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15" y="11"/>
                </a:cxn>
                <a:cxn ang="0">
                  <a:pos x="785" y="11"/>
                </a:cxn>
                <a:cxn ang="0">
                  <a:pos x="786" y="5"/>
                </a:cxn>
                <a:cxn ang="0">
                  <a:pos x="860" y="5"/>
                </a:cxn>
                <a:cxn ang="0">
                  <a:pos x="860" y="9"/>
                </a:cxn>
                <a:cxn ang="0">
                  <a:pos x="860" y="11"/>
                </a:cxn>
                <a:cxn ang="0">
                  <a:pos x="902" y="11"/>
                </a:cxn>
                <a:cxn ang="0">
                  <a:pos x="911" y="5"/>
                </a:cxn>
                <a:cxn ang="0">
                  <a:pos x="923" y="3"/>
                </a:cxn>
                <a:cxn ang="0">
                  <a:pos x="934" y="5"/>
                </a:cxn>
                <a:cxn ang="0">
                  <a:pos x="943" y="11"/>
                </a:cxn>
                <a:cxn ang="0">
                  <a:pos x="1708" y="11"/>
                </a:cxn>
                <a:cxn ang="0">
                  <a:pos x="1720" y="5"/>
                </a:cxn>
                <a:cxn ang="0">
                  <a:pos x="1736" y="3"/>
                </a:cxn>
                <a:cxn ang="0">
                  <a:pos x="1750" y="5"/>
                </a:cxn>
                <a:cxn ang="0">
                  <a:pos x="1762" y="11"/>
                </a:cxn>
                <a:cxn ang="0">
                  <a:pos x="1817" y="11"/>
                </a:cxn>
                <a:cxn ang="0">
                  <a:pos x="1827" y="5"/>
                </a:cxn>
                <a:cxn ang="0">
                  <a:pos x="1838" y="3"/>
                </a:cxn>
                <a:cxn ang="0">
                  <a:pos x="1849" y="5"/>
                </a:cxn>
                <a:cxn ang="0">
                  <a:pos x="1860" y="11"/>
                </a:cxn>
                <a:cxn ang="0">
                  <a:pos x="2638" y="11"/>
                </a:cxn>
                <a:cxn ang="0">
                  <a:pos x="2639" y="8"/>
                </a:cxn>
              </a:cxnLst>
              <a:pathLst>
                <a:path w="2653" h="11">
                  <a:moveTo>
                    <a:pt x="2639" y="8"/>
                  </a:moveTo>
                  <a:lnTo>
                    <a:pt x="2644" y="2"/>
                  </a:lnTo>
                  <a:lnTo>
                    <a:pt x="2653" y="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5" y="11"/>
                  </a:lnTo>
                  <a:lnTo>
                    <a:pt x="785" y="11"/>
                  </a:lnTo>
                  <a:lnTo>
                    <a:pt x="786" y="5"/>
                  </a:lnTo>
                  <a:lnTo>
                    <a:pt x="860" y="5"/>
                  </a:lnTo>
                  <a:lnTo>
                    <a:pt x="860" y="9"/>
                  </a:lnTo>
                  <a:lnTo>
                    <a:pt x="860" y="11"/>
                  </a:lnTo>
                  <a:lnTo>
                    <a:pt x="902" y="11"/>
                  </a:lnTo>
                  <a:lnTo>
                    <a:pt x="911" y="5"/>
                  </a:lnTo>
                  <a:lnTo>
                    <a:pt x="923" y="3"/>
                  </a:lnTo>
                  <a:lnTo>
                    <a:pt x="934" y="5"/>
                  </a:lnTo>
                  <a:lnTo>
                    <a:pt x="943" y="11"/>
                  </a:lnTo>
                  <a:lnTo>
                    <a:pt x="1708" y="11"/>
                  </a:lnTo>
                  <a:lnTo>
                    <a:pt x="1720" y="5"/>
                  </a:lnTo>
                  <a:lnTo>
                    <a:pt x="1736" y="3"/>
                  </a:lnTo>
                  <a:lnTo>
                    <a:pt x="1750" y="5"/>
                  </a:lnTo>
                  <a:lnTo>
                    <a:pt x="1762" y="11"/>
                  </a:lnTo>
                  <a:lnTo>
                    <a:pt x="1817" y="11"/>
                  </a:lnTo>
                  <a:lnTo>
                    <a:pt x="1827" y="5"/>
                  </a:lnTo>
                  <a:lnTo>
                    <a:pt x="1838" y="3"/>
                  </a:lnTo>
                  <a:lnTo>
                    <a:pt x="1849" y="5"/>
                  </a:lnTo>
                  <a:lnTo>
                    <a:pt x="1860" y="11"/>
                  </a:lnTo>
                  <a:lnTo>
                    <a:pt x="2638" y="11"/>
                  </a:lnTo>
                  <a:lnTo>
                    <a:pt x="2639" y="8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0" name="Freeform 93"/>
            <p:cNvSpPr/>
            <p:nvPr/>
          </p:nvSpPr>
          <p:spPr>
            <a:xfrm>
              <a:off x="3787" y="470"/>
              <a:ext cx="254" cy="4"/>
            </a:xfrm>
            <a:custGeom>
              <a:avLst/>
              <a:gdLst/>
              <a:ahLst/>
              <a:cxnLst>
                <a:cxn ang="0">
                  <a:pos x="759" y="11"/>
                </a:cxn>
                <a:cxn ang="0">
                  <a:pos x="762" y="0"/>
                </a:cxn>
                <a:cxn ang="0">
                  <a:pos x="0" y="0"/>
                </a:cxn>
                <a:cxn ang="0">
                  <a:pos x="5" y="11"/>
                </a:cxn>
                <a:cxn ang="0">
                  <a:pos x="759" y="11"/>
                </a:cxn>
              </a:cxnLst>
              <a:pathLst>
                <a:path w="762" h="11">
                  <a:moveTo>
                    <a:pt x="759" y="11"/>
                  </a:moveTo>
                  <a:lnTo>
                    <a:pt x="762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59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1" name="Freeform 94"/>
            <p:cNvSpPr/>
            <p:nvPr/>
          </p:nvSpPr>
          <p:spPr>
            <a:xfrm>
              <a:off x="3784" y="467"/>
              <a:ext cx="260" cy="3"/>
            </a:xfrm>
            <a:custGeom>
              <a:avLst/>
              <a:gdLst/>
              <a:ahLst/>
              <a:cxnLst>
                <a:cxn ang="0">
                  <a:pos x="771" y="10"/>
                </a:cxn>
                <a:cxn ang="0">
                  <a:pos x="778" y="0"/>
                </a:cxn>
                <a:cxn ang="0">
                  <a:pos x="0" y="0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771" y="10"/>
                </a:cxn>
              </a:cxnLst>
              <a:pathLst>
                <a:path w="778" h="10">
                  <a:moveTo>
                    <a:pt x="771" y="10"/>
                  </a:moveTo>
                  <a:lnTo>
                    <a:pt x="778" y="0"/>
                  </a:lnTo>
                  <a:lnTo>
                    <a:pt x="0" y="0"/>
                  </a:lnTo>
                  <a:lnTo>
                    <a:pt x="8" y="9"/>
                  </a:lnTo>
                  <a:lnTo>
                    <a:pt x="9" y="10"/>
                  </a:lnTo>
                  <a:lnTo>
                    <a:pt x="77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2" name="Freeform 95"/>
            <p:cNvSpPr/>
            <p:nvPr/>
          </p:nvSpPr>
          <p:spPr>
            <a:xfrm>
              <a:off x="3791" y="481"/>
              <a:ext cx="252" cy="4"/>
            </a:xfrm>
            <a:custGeom>
              <a:avLst/>
              <a:gdLst/>
              <a:ahLst/>
              <a:cxnLst>
                <a:cxn ang="0">
                  <a:pos x="757" y="12"/>
                </a:cxn>
                <a:cxn ang="0">
                  <a:pos x="753" y="6"/>
                </a:cxn>
                <a:cxn ang="0">
                  <a:pos x="752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757" y="12"/>
                </a:cxn>
              </a:cxnLst>
              <a:pathLst>
                <a:path w="757" h="12">
                  <a:moveTo>
                    <a:pt x="757" y="12"/>
                  </a:moveTo>
                  <a:lnTo>
                    <a:pt x="753" y="6"/>
                  </a:lnTo>
                  <a:lnTo>
                    <a:pt x="75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57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3" name="Freeform 96"/>
            <p:cNvSpPr/>
            <p:nvPr/>
          </p:nvSpPr>
          <p:spPr>
            <a:xfrm>
              <a:off x="3791" y="485"/>
              <a:ext cx="261" cy="4"/>
            </a:xfrm>
            <a:custGeom>
              <a:avLst/>
              <a:gdLst/>
              <a:ahLst/>
              <a:cxnLst>
                <a:cxn ang="0">
                  <a:pos x="759" y="3"/>
                </a:cxn>
                <a:cxn ang="0">
                  <a:pos x="757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1"/>
                </a:cxn>
                <a:cxn ang="0">
                  <a:pos x="785" y="11"/>
                </a:cxn>
                <a:cxn ang="0">
                  <a:pos x="759" y="3"/>
                </a:cxn>
              </a:cxnLst>
              <a:pathLst>
                <a:path w="785" h="11">
                  <a:moveTo>
                    <a:pt x="759" y="3"/>
                  </a:moveTo>
                  <a:lnTo>
                    <a:pt x="75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85" y="11"/>
                  </a:lnTo>
                  <a:lnTo>
                    <a:pt x="759" y="3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4" name="Freeform 97"/>
            <p:cNvSpPr/>
            <p:nvPr/>
          </p:nvSpPr>
          <p:spPr>
            <a:xfrm>
              <a:off x="3790" y="478"/>
              <a:ext cx="251" cy="3"/>
            </a:xfrm>
            <a:custGeom>
              <a:avLst/>
              <a:gdLst/>
              <a:ahLst/>
              <a:cxnLst>
                <a:cxn ang="0">
                  <a:pos x="753" y="10"/>
                </a:cxn>
                <a:cxn ang="0">
                  <a:pos x="750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53" y="10"/>
                </a:cxn>
              </a:cxnLst>
              <a:pathLst>
                <a:path w="753" h="10">
                  <a:moveTo>
                    <a:pt x="753" y="10"/>
                  </a:moveTo>
                  <a:lnTo>
                    <a:pt x="750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53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5" name="Freeform 98"/>
            <p:cNvSpPr/>
            <p:nvPr/>
          </p:nvSpPr>
          <p:spPr>
            <a:xfrm>
              <a:off x="3789" y="474"/>
              <a:ext cx="251" cy="4"/>
            </a:xfrm>
            <a:custGeom>
              <a:avLst/>
              <a:gdLst/>
              <a:ahLst/>
              <a:cxnLst>
                <a:cxn ang="0">
                  <a:pos x="754" y="12"/>
                </a:cxn>
                <a:cxn ang="0">
                  <a:pos x="754" y="5"/>
                </a:cxn>
                <a:cxn ang="0">
                  <a:pos x="754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4" y="12"/>
                </a:cxn>
                <a:cxn ang="0">
                  <a:pos x="754" y="12"/>
                </a:cxn>
              </a:cxnLst>
              <a:pathLst>
                <a:path w="754" h="12">
                  <a:moveTo>
                    <a:pt x="754" y="12"/>
                  </a:moveTo>
                  <a:lnTo>
                    <a:pt x="754" y="5"/>
                  </a:lnTo>
                  <a:lnTo>
                    <a:pt x="754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4" y="12"/>
                  </a:lnTo>
                  <a:lnTo>
                    <a:pt x="754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6" name="Freeform 99"/>
            <p:cNvSpPr/>
            <p:nvPr/>
          </p:nvSpPr>
          <p:spPr>
            <a:xfrm>
              <a:off x="4049" y="500"/>
              <a:ext cx="10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7"/>
                </a:cxn>
                <a:cxn ang="0">
                  <a:pos x="2" y="10"/>
                </a:cxn>
                <a:cxn ang="0">
                  <a:pos x="5" y="10"/>
                </a:cxn>
                <a:cxn ang="0">
                  <a:pos x="9" y="11"/>
                </a:cxn>
                <a:cxn ang="0">
                  <a:pos x="14" y="10"/>
                </a:cxn>
                <a:cxn ang="0">
                  <a:pos x="20" y="7"/>
                </a:cxn>
                <a:cxn ang="0">
                  <a:pos x="30" y="0"/>
                </a:cxn>
                <a:cxn ang="0">
                  <a:pos x="0" y="0"/>
                </a:cxn>
              </a:cxnLst>
              <a:pathLst>
                <a:path w="30" h="11"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9" y="11"/>
                  </a:lnTo>
                  <a:lnTo>
                    <a:pt x="14" y="10"/>
                  </a:lnTo>
                  <a:lnTo>
                    <a:pt x="20" y="7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7" name="Freeform 100"/>
            <p:cNvSpPr/>
            <p:nvPr/>
          </p:nvSpPr>
          <p:spPr>
            <a:xfrm>
              <a:off x="3783" y="500"/>
              <a:ext cx="262" cy="4"/>
            </a:xfrm>
            <a:custGeom>
              <a:avLst/>
              <a:gdLst/>
              <a:ahLst/>
              <a:cxnLst>
                <a:cxn ang="0">
                  <a:pos x="786" y="11"/>
                </a:cxn>
                <a:cxn ang="0">
                  <a:pos x="779" y="0"/>
                </a:cxn>
                <a:cxn ang="0">
                  <a:pos x="14" y="0"/>
                </a:cxn>
                <a:cxn ang="0">
                  <a:pos x="11" y="5"/>
                </a:cxn>
                <a:cxn ang="0">
                  <a:pos x="0" y="11"/>
                </a:cxn>
                <a:cxn ang="0">
                  <a:pos x="786" y="11"/>
                </a:cxn>
              </a:cxnLst>
              <a:pathLst>
                <a:path w="786" h="11">
                  <a:moveTo>
                    <a:pt x="786" y="11"/>
                  </a:moveTo>
                  <a:lnTo>
                    <a:pt x="779" y="0"/>
                  </a:lnTo>
                  <a:lnTo>
                    <a:pt x="14" y="0"/>
                  </a:lnTo>
                  <a:lnTo>
                    <a:pt x="11" y="5"/>
                  </a:lnTo>
                  <a:lnTo>
                    <a:pt x="0" y="11"/>
                  </a:lnTo>
                  <a:lnTo>
                    <a:pt x="786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8" name="Freeform 101"/>
            <p:cNvSpPr/>
            <p:nvPr/>
          </p:nvSpPr>
          <p:spPr>
            <a:xfrm>
              <a:off x="3752" y="467"/>
              <a:ext cx="18" cy="3"/>
            </a:xfrm>
            <a:custGeom>
              <a:avLst/>
              <a:gdLst/>
              <a:ahLst/>
              <a:cxnLst>
                <a:cxn ang="0">
                  <a:pos x="47" y="1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4" y="4"/>
                </a:cxn>
                <a:cxn ang="0">
                  <a:pos x="8" y="10"/>
                </a:cxn>
                <a:cxn ang="0">
                  <a:pos x="47" y="10"/>
                </a:cxn>
              </a:cxnLst>
              <a:pathLst>
                <a:path w="55" h="10">
                  <a:moveTo>
                    <a:pt x="47" y="10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4" y="4"/>
                  </a:lnTo>
                  <a:lnTo>
                    <a:pt x="8" y="10"/>
                  </a:lnTo>
                  <a:lnTo>
                    <a:pt x="47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9" name="Freeform 102"/>
            <p:cNvSpPr/>
            <p:nvPr/>
          </p:nvSpPr>
          <p:spPr>
            <a:xfrm>
              <a:off x="3754" y="470"/>
              <a:ext cx="13" cy="4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39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34" y="11"/>
                </a:cxn>
              </a:cxnLst>
              <a:pathLst>
                <a:path w="39" h="11">
                  <a:moveTo>
                    <a:pt x="34" y="11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0" name="Freeform 103"/>
            <p:cNvSpPr/>
            <p:nvPr/>
          </p:nvSpPr>
          <p:spPr>
            <a:xfrm>
              <a:off x="3752" y="478"/>
              <a:ext cx="12" cy="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7"/>
                </a:cxn>
                <a:cxn ang="0">
                  <a:pos x="0" y="10"/>
                </a:cxn>
                <a:cxn ang="0">
                  <a:pos x="35" y="10"/>
                </a:cxn>
                <a:cxn ang="0">
                  <a:pos x="36" y="0"/>
                </a:cxn>
                <a:cxn ang="0">
                  <a:pos x="7" y="0"/>
                </a:cxn>
              </a:cxnLst>
              <a:pathLst>
                <a:path w="36" h="10">
                  <a:moveTo>
                    <a:pt x="7" y="0"/>
                  </a:moveTo>
                  <a:lnTo>
                    <a:pt x="5" y="7"/>
                  </a:lnTo>
                  <a:lnTo>
                    <a:pt x="0" y="10"/>
                  </a:lnTo>
                  <a:lnTo>
                    <a:pt x="35" y="10"/>
                  </a:lnTo>
                  <a:lnTo>
                    <a:pt x="3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1" name="Freeform 104"/>
            <p:cNvSpPr/>
            <p:nvPr/>
          </p:nvSpPr>
          <p:spPr>
            <a:xfrm>
              <a:off x="3747" y="481"/>
              <a:ext cx="17" cy="4"/>
            </a:xfrm>
            <a:custGeom>
              <a:avLst/>
              <a:gdLst/>
              <a:ahLst/>
              <a:cxnLst>
                <a:cxn ang="0">
                  <a:pos x="49" y="12"/>
                </a:cxn>
                <a:cxn ang="0">
                  <a:pos x="50" y="0"/>
                </a:cxn>
                <a:cxn ang="0">
                  <a:pos x="15" y="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49" y="12"/>
                </a:cxn>
              </a:cxnLst>
              <a:pathLst>
                <a:path w="50" h="12">
                  <a:moveTo>
                    <a:pt x="49" y="12"/>
                  </a:moveTo>
                  <a:lnTo>
                    <a:pt x="50" y="0"/>
                  </a:lnTo>
                  <a:lnTo>
                    <a:pt x="15" y="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2" name="Freeform 105"/>
            <p:cNvSpPr/>
            <p:nvPr/>
          </p:nvSpPr>
          <p:spPr>
            <a:xfrm>
              <a:off x="3748" y="485"/>
              <a:ext cx="16" cy="4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14" y="11"/>
                </a:cxn>
                <a:cxn ang="0">
                  <a:pos x="46" y="11"/>
                </a:cxn>
                <a:cxn ang="0">
                  <a:pos x="45" y="1"/>
                </a:cxn>
              </a:cxnLst>
              <a:pathLst>
                <a:path w="46" h="11">
                  <a:moveTo>
                    <a:pt x="45" y="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4" y="11"/>
                  </a:lnTo>
                  <a:lnTo>
                    <a:pt x="46" y="11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3" name="Freeform 106"/>
            <p:cNvSpPr/>
            <p:nvPr/>
          </p:nvSpPr>
          <p:spPr>
            <a:xfrm>
              <a:off x="3754" y="474"/>
              <a:ext cx="12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9" y="12"/>
                </a:cxn>
                <a:cxn ang="0">
                  <a:pos x="30" y="5"/>
                </a:cxn>
                <a:cxn ang="0">
                  <a:pos x="34" y="0"/>
                </a:cxn>
                <a:cxn ang="0">
                  <a:pos x="3" y="0"/>
                </a:cxn>
                <a:cxn ang="0">
                  <a:pos x="0" y="12"/>
                </a:cxn>
              </a:cxnLst>
              <a:pathLst>
                <a:path w="34" h="12">
                  <a:moveTo>
                    <a:pt x="0" y="12"/>
                  </a:moveTo>
                  <a:lnTo>
                    <a:pt x="29" y="12"/>
                  </a:lnTo>
                  <a:lnTo>
                    <a:pt x="30" y="5"/>
                  </a:lnTo>
                  <a:lnTo>
                    <a:pt x="34" y="0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4" name="Freeform 107"/>
            <p:cNvSpPr/>
            <p:nvPr/>
          </p:nvSpPr>
          <p:spPr>
            <a:xfrm>
              <a:off x="3479" y="467"/>
              <a:ext cx="255" cy="3"/>
            </a:xfrm>
            <a:custGeom>
              <a:avLst/>
              <a:gdLst/>
              <a:ahLst/>
              <a:cxnLst>
                <a:cxn ang="0">
                  <a:pos x="757" y="10"/>
                </a:cxn>
                <a:cxn ang="0">
                  <a:pos x="759" y="4"/>
                </a:cxn>
                <a:cxn ang="0">
                  <a:pos x="764" y="1"/>
                </a:cxn>
                <a:cxn ang="0">
                  <a:pos x="765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9" y="9"/>
                </a:cxn>
                <a:cxn ang="0">
                  <a:pos x="10" y="10"/>
                </a:cxn>
                <a:cxn ang="0">
                  <a:pos x="757" y="10"/>
                </a:cxn>
              </a:cxnLst>
              <a:pathLst>
                <a:path w="765" h="10">
                  <a:moveTo>
                    <a:pt x="757" y="10"/>
                  </a:moveTo>
                  <a:lnTo>
                    <a:pt x="759" y="4"/>
                  </a:lnTo>
                  <a:lnTo>
                    <a:pt x="764" y="1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9" y="9"/>
                  </a:lnTo>
                  <a:lnTo>
                    <a:pt x="10" y="10"/>
                  </a:lnTo>
                  <a:lnTo>
                    <a:pt x="757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5" name="Freeform 108"/>
            <p:cNvSpPr/>
            <p:nvPr/>
          </p:nvSpPr>
          <p:spPr>
            <a:xfrm>
              <a:off x="3485" y="481"/>
              <a:ext cx="253" cy="4"/>
            </a:xfrm>
            <a:custGeom>
              <a:avLst/>
              <a:gdLst/>
              <a:ahLst/>
              <a:cxnLst>
                <a:cxn ang="0">
                  <a:pos x="754" y="12"/>
                </a:cxn>
                <a:cxn ang="0">
                  <a:pos x="757" y="10"/>
                </a:cxn>
                <a:cxn ang="0">
                  <a:pos x="744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754" y="12"/>
                </a:cxn>
              </a:cxnLst>
              <a:pathLst>
                <a:path w="757" h="12">
                  <a:moveTo>
                    <a:pt x="754" y="12"/>
                  </a:moveTo>
                  <a:lnTo>
                    <a:pt x="757" y="10"/>
                  </a:lnTo>
                  <a:lnTo>
                    <a:pt x="74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54" y="12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6" name="Freeform 109"/>
            <p:cNvSpPr/>
            <p:nvPr/>
          </p:nvSpPr>
          <p:spPr>
            <a:xfrm>
              <a:off x="3485" y="478"/>
              <a:ext cx="248" cy="3"/>
            </a:xfrm>
            <a:custGeom>
              <a:avLst/>
              <a:gdLst/>
              <a:ahLst/>
              <a:cxnLst>
                <a:cxn ang="0">
                  <a:pos x="741" y="7"/>
                </a:cxn>
                <a:cxn ang="0">
                  <a:pos x="739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746" y="10"/>
                </a:cxn>
                <a:cxn ang="0">
                  <a:pos x="741" y="7"/>
                </a:cxn>
              </a:cxnLst>
              <a:pathLst>
                <a:path w="746" h="10">
                  <a:moveTo>
                    <a:pt x="741" y="7"/>
                  </a:moveTo>
                  <a:lnTo>
                    <a:pt x="739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46" y="10"/>
                  </a:lnTo>
                  <a:lnTo>
                    <a:pt x="741" y="7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7" name="Freeform 110"/>
            <p:cNvSpPr/>
            <p:nvPr/>
          </p:nvSpPr>
          <p:spPr>
            <a:xfrm>
              <a:off x="3484" y="474"/>
              <a:ext cx="247" cy="4"/>
            </a:xfrm>
            <a:custGeom>
              <a:avLst/>
              <a:gdLst/>
              <a:ahLst/>
              <a:cxnLst>
                <a:cxn ang="0">
                  <a:pos x="742" y="12"/>
                </a:cxn>
                <a:cxn ang="0">
                  <a:pos x="738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12"/>
                </a:cxn>
                <a:cxn ang="0">
                  <a:pos x="742" y="12"/>
                </a:cxn>
              </a:cxnLst>
              <a:pathLst>
                <a:path w="742" h="12">
                  <a:moveTo>
                    <a:pt x="742" y="12"/>
                  </a:moveTo>
                  <a:lnTo>
                    <a:pt x="738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12"/>
                  </a:lnTo>
                  <a:lnTo>
                    <a:pt x="742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8" name="Freeform 111"/>
            <p:cNvSpPr/>
            <p:nvPr/>
          </p:nvSpPr>
          <p:spPr>
            <a:xfrm>
              <a:off x="3482" y="470"/>
              <a:ext cx="249" cy="4"/>
            </a:xfrm>
            <a:custGeom>
              <a:avLst/>
              <a:gdLst/>
              <a:ahLst/>
              <a:cxnLst>
                <a:cxn ang="0">
                  <a:pos x="743" y="11"/>
                </a:cxn>
                <a:cxn ang="0">
                  <a:pos x="747" y="0"/>
                </a:cxn>
                <a:cxn ang="0">
                  <a:pos x="0" y="0"/>
                </a:cxn>
                <a:cxn ang="0">
                  <a:pos x="5" y="11"/>
                </a:cxn>
                <a:cxn ang="0">
                  <a:pos x="743" y="11"/>
                </a:cxn>
              </a:cxnLst>
              <a:pathLst>
                <a:path w="747" h="11">
                  <a:moveTo>
                    <a:pt x="743" y="11"/>
                  </a:moveTo>
                  <a:lnTo>
                    <a:pt x="747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43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9" name="Freeform 112"/>
            <p:cNvSpPr/>
            <p:nvPr/>
          </p:nvSpPr>
          <p:spPr>
            <a:xfrm>
              <a:off x="3485" y="489"/>
              <a:ext cx="247" cy="3"/>
            </a:xfrm>
            <a:custGeom>
              <a:avLst/>
              <a:gdLst/>
              <a:ahLst/>
              <a:cxnLst>
                <a:cxn ang="0">
                  <a:pos x="739" y="3"/>
                </a:cxn>
                <a:cxn ang="0">
                  <a:pos x="741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35" y="11"/>
                </a:cxn>
                <a:cxn ang="0">
                  <a:pos x="739" y="3"/>
                </a:cxn>
              </a:cxnLst>
              <a:pathLst>
                <a:path w="741" h="11">
                  <a:moveTo>
                    <a:pt x="739" y="3"/>
                  </a:moveTo>
                  <a:lnTo>
                    <a:pt x="7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5" y="11"/>
                  </a:lnTo>
                  <a:lnTo>
                    <a:pt x="739" y="3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0" name="Freeform 113"/>
            <p:cNvSpPr/>
            <p:nvPr/>
          </p:nvSpPr>
          <p:spPr>
            <a:xfrm>
              <a:off x="3475" y="504"/>
              <a:ext cx="264" cy="3"/>
            </a:xfrm>
            <a:custGeom>
              <a:avLst/>
              <a:gdLst/>
              <a:ahLst/>
              <a:cxnLst>
                <a:cxn ang="0">
                  <a:pos x="774" y="1"/>
                </a:cxn>
                <a:cxn ang="0">
                  <a:pos x="773" y="0"/>
                </a:cxn>
                <a:cxn ang="0">
                  <a:pos x="16" y="0"/>
                </a:cxn>
                <a:cxn ang="0">
                  <a:pos x="11" y="2"/>
                </a:cxn>
                <a:cxn ang="0">
                  <a:pos x="9" y="4"/>
                </a:cxn>
                <a:cxn ang="0">
                  <a:pos x="7" y="6"/>
                </a:cxn>
                <a:cxn ang="0">
                  <a:pos x="0" y="11"/>
                </a:cxn>
                <a:cxn ang="0">
                  <a:pos x="792" y="11"/>
                </a:cxn>
                <a:cxn ang="0">
                  <a:pos x="781" y="7"/>
                </a:cxn>
                <a:cxn ang="0">
                  <a:pos x="774" y="1"/>
                </a:cxn>
              </a:cxnLst>
              <a:pathLst>
                <a:path w="792" h="11">
                  <a:moveTo>
                    <a:pt x="774" y="1"/>
                  </a:moveTo>
                  <a:lnTo>
                    <a:pt x="773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0" y="11"/>
                  </a:lnTo>
                  <a:lnTo>
                    <a:pt x="792" y="11"/>
                  </a:lnTo>
                  <a:lnTo>
                    <a:pt x="781" y="7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1" name="Freeform 114"/>
            <p:cNvSpPr/>
            <p:nvPr/>
          </p:nvSpPr>
          <p:spPr>
            <a:xfrm>
              <a:off x="3482" y="496"/>
              <a:ext cx="247" cy="4"/>
            </a:xfrm>
            <a:custGeom>
              <a:avLst/>
              <a:gdLst/>
              <a:ahLst/>
              <a:cxnLst>
                <a:cxn ang="0">
                  <a:pos x="740" y="2"/>
                </a:cxn>
                <a:cxn ang="0">
                  <a:pos x="740" y="0"/>
                </a:cxn>
                <a:cxn ang="0">
                  <a:pos x="5" y="0"/>
                </a:cxn>
                <a:cxn ang="0">
                  <a:pos x="0" y="12"/>
                </a:cxn>
                <a:cxn ang="0">
                  <a:pos x="741" y="12"/>
                </a:cxn>
                <a:cxn ang="0">
                  <a:pos x="740" y="2"/>
                </a:cxn>
              </a:cxnLst>
              <a:pathLst>
                <a:path w="741" h="12">
                  <a:moveTo>
                    <a:pt x="740" y="2"/>
                  </a:moveTo>
                  <a:lnTo>
                    <a:pt x="740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741" y="12"/>
                  </a:lnTo>
                  <a:lnTo>
                    <a:pt x="740" y="2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2" name="Freeform 115"/>
            <p:cNvSpPr/>
            <p:nvPr/>
          </p:nvSpPr>
          <p:spPr>
            <a:xfrm>
              <a:off x="3484" y="492"/>
              <a:ext cx="246" cy="4"/>
            </a:xfrm>
            <a:custGeom>
              <a:avLst/>
              <a:gdLst/>
              <a:ahLst/>
              <a:cxnLst>
                <a:cxn ang="0">
                  <a:pos x="735" y="11"/>
                </a:cxn>
                <a:cxn ang="0">
                  <a:pos x="737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35" y="11"/>
                </a:cxn>
              </a:cxnLst>
              <a:pathLst>
                <a:path w="737" h="11">
                  <a:moveTo>
                    <a:pt x="735" y="11"/>
                  </a:moveTo>
                  <a:lnTo>
                    <a:pt x="73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3" name="Freeform 116"/>
            <p:cNvSpPr/>
            <p:nvPr/>
          </p:nvSpPr>
          <p:spPr>
            <a:xfrm>
              <a:off x="3480" y="500"/>
              <a:ext cx="252" cy="4"/>
            </a:xfrm>
            <a:custGeom>
              <a:avLst/>
              <a:gdLst/>
              <a:ahLst/>
              <a:cxnLst>
                <a:cxn ang="0">
                  <a:pos x="757" y="11"/>
                </a:cxn>
                <a:cxn ang="0">
                  <a:pos x="750" y="5"/>
                </a:cxn>
                <a:cxn ang="0">
                  <a:pos x="748" y="0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11"/>
                </a:cxn>
                <a:cxn ang="0">
                  <a:pos x="757" y="11"/>
                </a:cxn>
              </a:cxnLst>
              <a:pathLst>
                <a:path w="757" h="11">
                  <a:moveTo>
                    <a:pt x="757" y="11"/>
                  </a:moveTo>
                  <a:lnTo>
                    <a:pt x="750" y="5"/>
                  </a:lnTo>
                  <a:lnTo>
                    <a:pt x="748" y="0"/>
                  </a:lnTo>
                  <a:lnTo>
                    <a:pt x="7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4" name="Freeform 117"/>
            <p:cNvSpPr/>
            <p:nvPr/>
          </p:nvSpPr>
          <p:spPr>
            <a:xfrm>
              <a:off x="3756" y="496"/>
              <a:ext cx="10" cy="4"/>
            </a:xfrm>
            <a:custGeom>
              <a:avLst/>
              <a:gdLst/>
              <a:ahLst/>
              <a:cxnLst>
                <a:cxn ang="0">
                  <a:pos x="32" y="12"/>
                </a:cxn>
                <a:cxn ang="0">
                  <a:pos x="26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32" y="12"/>
                </a:cxn>
              </a:cxnLst>
              <a:pathLst>
                <a:path w="32" h="12">
                  <a:moveTo>
                    <a:pt x="32" y="12"/>
                  </a:moveTo>
                  <a:lnTo>
                    <a:pt x="26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5" name="Freeform 118"/>
            <p:cNvSpPr/>
            <p:nvPr/>
          </p:nvSpPr>
          <p:spPr>
            <a:xfrm>
              <a:off x="3753" y="489"/>
              <a:ext cx="11" cy="3"/>
            </a:xfrm>
            <a:custGeom>
              <a:avLst/>
              <a:gdLst/>
              <a:ahLst/>
              <a:cxnLst>
                <a:cxn ang="0">
                  <a:pos x="33" y="11"/>
                </a:cxn>
                <a:cxn ang="0">
                  <a:pos x="32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5" y="11"/>
                </a:cxn>
                <a:cxn ang="0">
                  <a:pos x="33" y="11"/>
                </a:cxn>
              </a:cxnLst>
              <a:pathLst>
                <a:path w="33" h="11">
                  <a:moveTo>
                    <a:pt x="33" y="11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5" y="11"/>
                  </a:lnTo>
                  <a:lnTo>
                    <a:pt x="33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6" name="Freeform 119"/>
            <p:cNvSpPr/>
            <p:nvPr/>
          </p:nvSpPr>
          <p:spPr>
            <a:xfrm>
              <a:off x="3755" y="492"/>
              <a:ext cx="9" cy="4"/>
            </a:xfrm>
            <a:custGeom>
              <a:avLst/>
              <a:gdLst/>
              <a:ahLst/>
              <a:cxnLst>
                <a:cxn ang="0">
                  <a:pos x="29" y="1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9" y="11"/>
                </a:cxn>
              </a:cxnLst>
              <a:pathLst>
                <a:path w="29" h="11">
                  <a:moveTo>
                    <a:pt x="29" y="11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7" name="Freeform 120"/>
            <p:cNvSpPr/>
            <p:nvPr/>
          </p:nvSpPr>
          <p:spPr>
            <a:xfrm>
              <a:off x="3747" y="504"/>
              <a:ext cx="27" cy="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7" y="7"/>
                </a:cxn>
                <a:cxn ang="0">
                  <a:pos x="0" y="11"/>
                </a:cxn>
                <a:cxn ang="0">
                  <a:pos x="82" y="11"/>
                </a:cxn>
                <a:cxn ang="0">
                  <a:pos x="73" y="6"/>
                </a:cxn>
                <a:cxn ang="0">
                  <a:pos x="67" y="0"/>
                </a:cxn>
                <a:cxn ang="0">
                  <a:pos x="18" y="0"/>
                </a:cxn>
              </a:cxnLst>
              <a:pathLst>
                <a:path w="82" h="11">
                  <a:moveTo>
                    <a:pt x="18" y="0"/>
                  </a:moveTo>
                  <a:lnTo>
                    <a:pt x="17" y="0"/>
                  </a:lnTo>
                  <a:lnTo>
                    <a:pt x="17" y="1"/>
                  </a:lnTo>
                  <a:lnTo>
                    <a:pt x="7" y="7"/>
                  </a:lnTo>
                  <a:lnTo>
                    <a:pt x="0" y="11"/>
                  </a:lnTo>
                  <a:lnTo>
                    <a:pt x="82" y="11"/>
                  </a:lnTo>
                  <a:lnTo>
                    <a:pt x="73" y="6"/>
                  </a:lnTo>
                  <a:lnTo>
                    <a:pt x="6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8" name="Freeform 121"/>
            <p:cNvSpPr/>
            <p:nvPr/>
          </p:nvSpPr>
          <p:spPr>
            <a:xfrm>
              <a:off x="3753" y="500"/>
              <a:ext cx="16" cy="4"/>
            </a:xfrm>
            <a:custGeom>
              <a:avLst/>
              <a:gdLst/>
              <a:ahLst/>
              <a:cxnLst>
                <a:cxn ang="0">
                  <a:pos x="49" y="11"/>
                </a:cxn>
                <a:cxn ang="0">
                  <a:pos x="44" y="5"/>
                </a:cxn>
                <a:cxn ang="0">
                  <a:pos x="41" y="0"/>
                </a:cxn>
                <a:cxn ang="0">
                  <a:pos x="9" y="0"/>
                </a:cxn>
                <a:cxn ang="0">
                  <a:pos x="5" y="5"/>
                </a:cxn>
                <a:cxn ang="0">
                  <a:pos x="0" y="11"/>
                </a:cxn>
                <a:cxn ang="0">
                  <a:pos x="49" y="11"/>
                </a:cxn>
              </a:cxnLst>
              <a:pathLst>
                <a:path w="49" h="11">
                  <a:moveTo>
                    <a:pt x="49" y="11"/>
                  </a:moveTo>
                  <a:lnTo>
                    <a:pt x="44" y="5"/>
                  </a:lnTo>
                  <a:lnTo>
                    <a:pt x="41" y="0"/>
                  </a:lnTo>
                  <a:lnTo>
                    <a:pt x="9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9" name="Freeform 122"/>
            <p:cNvSpPr/>
            <p:nvPr/>
          </p:nvSpPr>
          <p:spPr>
            <a:xfrm>
              <a:off x="3485" y="485"/>
              <a:ext cx="252" cy="4"/>
            </a:xfrm>
            <a:custGeom>
              <a:avLst/>
              <a:gdLst/>
              <a:ahLst/>
              <a:cxnLst>
                <a:cxn ang="0">
                  <a:pos x="739" y="11"/>
                </a:cxn>
                <a:cxn ang="0">
                  <a:pos x="745" y="5"/>
                </a:cxn>
                <a:cxn ang="0">
                  <a:pos x="754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1"/>
                </a:cxn>
                <a:cxn ang="0">
                  <a:pos x="739" y="11"/>
                </a:cxn>
              </a:cxnLst>
              <a:pathLst>
                <a:path w="754" h="11">
                  <a:moveTo>
                    <a:pt x="739" y="11"/>
                  </a:moveTo>
                  <a:lnTo>
                    <a:pt x="745" y="5"/>
                  </a:lnTo>
                  <a:lnTo>
                    <a:pt x="75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39" y="11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0" name="Freeform 123"/>
            <p:cNvSpPr/>
            <p:nvPr/>
          </p:nvSpPr>
          <p:spPr>
            <a:xfrm>
              <a:off x="3448" y="467"/>
              <a:ext cx="17" cy="3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44" y="3"/>
                </a:cxn>
                <a:cxn ang="0">
                  <a:pos x="50" y="0"/>
                </a:cxn>
                <a:cxn ang="0">
                  <a:pos x="8" y="0"/>
                </a:cxn>
                <a:cxn ang="0">
                  <a:pos x="0" y="10"/>
                </a:cxn>
                <a:cxn ang="0">
                  <a:pos x="40" y="10"/>
                </a:cxn>
              </a:cxnLst>
              <a:pathLst>
                <a:path w="50" h="10">
                  <a:moveTo>
                    <a:pt x="40" y="10"/>
                  </a:moveTo>
                  <a:lnTo>
                    <a:pt x="44" y="3"/>
                  </a:lnTo>
                  <a:lnTo>
                    <a:pt x="50" y="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40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1" name="Freeform 124"/>
            <p:cNvSpPr/>
            <p:nvPr/>
          </p:nvSpPr>
          <p:spPr>
            <a:xfrm>
              <a:off x="3443" y="478"/>
              <a:ext cx="16" cy="3"/>
            </a:xfrm>
            <a:custGeom>
              <a:avLst/>
              <a:gdLst/>
              <a:ahLst/>
              <a:cxnLst>
                <a:cxn ang="0">
                  <a:pos x="48" y="10"/>
                </a:cxn>
                <a:cxn ang="0">
                  <a:pos x="49" y="0"/>
                </a:cxn>
                <a:cxn ang="0">
                  <a:pos x="7" y="0"/>
                </a:cxn>
                <a:cxn ang="0">
                  <a:pos x="0" y="10"/>
                </a:cxn>
                <a:cxn ang="0">
                  <a:pos x="48" y="10"/>
                </a:cxn>
              </a:cxnLst>
              <a:pathLst>
                <a:path w="49" h="10">
                  <a:moveTo>
                    <a:pt x="48" y="10"/>
                  </a:moveTo>
                  <a:lnTo>
                    <a:pt x="49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48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2" name="Freeform 125"/>
            <p:cNvSpPr/>
            <p:nvPr/>
          </p:nvSpPr>
          <p:spPr>
            <a:xfrm>
              <a:off x="3440" y="485"/>
              <a:ext cx="19" cy="4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55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57" y="11"/>
                </a:cxn>
                <a:cxn ang="0">
                  <a:pos x="55" y="1"/>
                </a:cxn>
              </a:cxnLst>
              <a:pathLst>
                <a:path w="57" h="11">
                  <a:moveTo>
                    <a:pt x="55" y="1"/>
                  </a:moveTo>
                  <a:lnTo>
                    <a:pt x="55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57" y="11"/>
                  </a:lnTo>
                  <a:lnTo>
                    <a:pt x="55" y="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3" name="Freeform 126"/>
            <p:cNvSpPr/>
            <p:nvPr/>
          </p:nvSpPr>
          <p:spPr>
            <a:xfrm>
              <a:off x="3441" y="481"/>
              <a:ext cx="18" cy="4"/>
            </a:xfrm>
            <a:custGeom>
              <a:avLst/>
              <a:gdLst/>
              <a:ahLst/>
              <a:cxnLst>
                <a:cxn ang="0">
                  <a:pos x="52" y="12"/>
                </a:cxn>
                <a:cxn ang="0">
                  <a:pos x="54" y="0"/>
                </a:cxn>
                <a:cxn ang="0">
                  <a:pos x="6" y="0"/>
                </a:cxn>
                <a:cxn ang="0">
                  <a:pos x="3" y="5"/>
                </a:cxn>
                <a:cxn ang="0">
                  <a:pos x="0" y="12"/>
                </a:cxn>
                <a:cxn ang="0">
                  <a:pos x="52" y="12"/>
                </a:cxn>
              </a:cxnLst>
              <a:pathLst>
                <a:path w="54" h="12">
                  <a:moveTo>
                    <a:pt x="52" y="12"/>
                  </a:moveTo>
                  <a:lnTo>
                    <a:pt x="54" y="0"/>
                  </a:lnTo>
                  <a:lnTo>
                    <a:pt x="6" y="0"/>
                  </a:lnTo>
                  <a:lnTo>
                    <a:pt x="3" y="5"/>
                  </a:lnTo>
                  <a:lnTo>
                    <a:pt x="0" y="12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4" name="Freeform 127"/>
            <p:cNvSpPr/>
            <p:nvPr/>
          </p:nvSpPr>
          <p:spPr>
            <a:xfrm>
              <a:off x="3446" y="470"/>
              <a:ext cx="16" cy="4"/>
            </a:xfrm>
            <a:custGeom>
              <a:avLst/>
              <a:gdLst/>
              <a:ahLst/>
              <a:cxnLst>
                <a:cxn ang="0">
                  <a:pos x="42" y="11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11"/>
                </a:cxn>
                <a:cxn ang="0">
                  <a:pos x="42" y="11"/>
                </a:cxn>
              </a:cxnLst>
              <a:pathLst>
                <a:path w="46" h="11">
                  <a:moveTo>
                    <a:pt x="42" y="11"/>
                  </a:moveTo>
                  <a:lnTo>
                    <a:pt x="46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5" name="Freeform 128"/>
            <p:cNvSpPr/>
            <p:nvPr/>
          </p:nvSpPr>
          <p:spPr>
            <a:xfrm>
              <a:off x="3445" y="474"/>
              <a:ext cx="15" cy="4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46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42" y="12"/>
                </a:cxn>
              </a:cxnLst>
              <a:pathLst>
                <a:path w="46" h="12">
                  <a:moveTo>
                    <a:pt x="42" y="12"/>
                  </a:moveTo>
                  <a:lnTo>
                    <a:pt x="46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6" name="Freeform 129"/>
            <p:cNvSpPr/>
            <p:nvPr/>
          </p:nvSpPr>
          <p:spPr>
            <a:xfrm>
              <a:off x="3437" y="504"/>
              <a:ext cx="32" cy="3"/>
            </a:xfrm>
            <a:custGeom>
              <a:avLst/>
              <a:gdLst/>
              <a:ahLst/>
              <a:cxnLst>
                <a:cxn ang="0">
                  <a:pos x="94" y="11"/>
                </a:cxn>
                <a:cxn ang="0">
                  <a:pos x="85" y="6"/>
                </a:cxn>
                <a:cxn ang="0">
                  <a:pos x="78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94" y="11"/>
                </a:cxn>
              </a:cxnLst>
              <a:pathLst>
                <a:path w="94" h="11">
                  <a:moveTo>
                    <a:pt x="94" y="11"/>
                  </a:moveTo>
                  <a:lnTo>
                    <a:pt x="85" y="6"/>
                  </a:lnTo>
                  <a:lnTo>
                    <a:pt x="78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94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7" name="Freeform 130"/>
            <p:cNvSpPr/>
            <p:nvPr/>
          </p:nvSpPr>
          <p:spPr>
            <a:xfrm>
              <a:off x="3439" y="500"/>
              <a:ext cx="24" cy="4"/>
            </a:xfrm>
            <a:custGeom>
              <a:avLst/>
              <a:gdLst/>
              <a:ahLst/>
              <a:cxnLst>
                <a:cxn ang="0">
                  <a:pos x="74" y="11"/>
                </a:cxn>
                <a:cxn ang="0">
                  <a:pos x="69" y="5"/>
                </a:cxn>
                <a:cxn ang="0">
                  <a:pos x="67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4" y="11"/>
                </a:cxn>
              </a:cxnLst>
              <a:pathLst>
                <a:path w="74" h="11">
                  <a:moveTo>
                    <a:pt x="74" y="11"/>
                  </a:moveTo>
                  <a:lnTo>
                    <a:pt x="69" y="5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8" name="Freeform 131"/>
            <p:cNvSpPr/>
            <p:nvPr/>
          </p:nvSpPr>
          <p:spPr>
            <a:xfrm>
              <a:off x="3438" y="496"/>
              <a:ext cx="23" cy="4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64" y="6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1" y="12"/>
                </a:cxn>
                <a:cxn ang="0">
                  <a:pos x="68" y="12"/>
                </a:cxn>
              </a:cxnLst>
              <a:pathLst>
                <a:path w="68" h="12">
                  <a:moveTo>
                    <a:pt x="68" y="12"/>
                  </a:moveTo>
                  <a:lnTo>
                    <a:pt x="64" y="6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2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9" name="Freeform 132"/>
            <p:cNvSpPr/>
            <p:nvPr/>
          </p:nvSpPr>
          <p:spPr>
            <a:xfrm>
              <a:off x="3438" y="492"/>
              <a:ext cx="21" cy="4"/>
            </a:xfrm>
            <a:custGeom>
              <a:avLst/>
              <a:gdLst/>
              <a:ahLst/>
              <a:cxnLst>
                <a:cxn ang="0">
                  <a:pos x="63" y="11"/>
                </a:cxn>
                <a:cxn ang="0">
                  <a:pos x="62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63" y="11"/>
                </a:cxn>
              </a:cxnLst>
              <a:pathLst>
                <a:path w="63" h="11">
                  <a:moveTo>
                    <a:pt x="63" y="11"/>
                  </a:moveTo>
                  <a:lnTo>
                    <a:pt x="62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63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0" name="Freeform 133"/>
            <p:cNvSpPr/>
            <p:nvPr/>
          </p:nvSpPr>
          <p:spPr>
            <a:xfrm>
              <a:off x="3439" y="489"/>
              <a:ext cx="20" cy="3"/>
            </a:xfrm>
            <a:custGeom>
              <a:avLst/>
              <a:gdLst/>
              <a:ahLst/>
              <a:cxnLst>
                <a:cxn ang="0">
                  <a:pos x="61" y="11"/>
                </a:cxn>
                <a:cxn ang="0">
                  <a:pos x="60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61" y="11"/>
                </a:cxn>
              </a:cxnLst>
              <a:pathLst>
                <a:path w="61" h="11">
                  <a:moveTo>
                    <a:pt x="61" y="11"/>
                  </a:moveTo>
                  <a:lnTo>
                    <a:pt x="60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1" name="Freeform 134"/>
            <p:cNvSpPr/>
            <p:nvPr/>
          </p:nvSpPr>
          <p:spPr>
            <a:xfrm>
              <a:off x="3173" y="474"/>
              <a:ext cx="271" cy="4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760" y="4"/>
                </a:cxn>
                <a:cxn ang="0">
                  <a:pos x="755" y="3"/>
                </a:cxn>
                <a:cxn ang="0">
                  <a:pos x="75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807" y="12"/>
                </a:cxn>
                <a:cxn ang="0">
                  <a:pos x="813" y="0"/>
                </a:cxn>
                <a:cxn ang="0">
                  <a:pos x="762" y="0"/>
                </a:cxn>
              </a:cxnLst>
              <a:pathLst>
                <a:path w="813" h="12">
                  <a:moveTo>
                    <a:pt x="762" y="0"/>
                  </a:moveTo>
                  <a:lnTo>
                    <a:pt x="760" y="4"/>
                  </a:lnTo>
                  <a:lnTo>
                    <a:pt x="755" y="3"/>
                  </a:lnTo>
                  <a:lnTo>
                    <a:pt x="75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807" y="12"/>
                  </a:lnTo>
                  <a:lnTo>
                    <a:pt x="813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EBEBE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2" name="Freeform 135"/>
            <p:cNvSpPr/>
            <p:nvPr/>
          </p:nvSpPr>
          <p:spPr>
            <a:xfrm>
              <a:off x="3172" y="470"/>
              <a:ext cx="253" cy="4"/>
            </a:xfrm>
            <a:custGeom>
              <a:avLst/>
              <a:gdLst/>
              <a:ahLst/>
              <a:cxnLst>
                <a:cxn ang="0">
                  <a:pos x="760" y="11"/>
                </a:cxn>
                <a:cxn ang="0">
                  <a:pos x="761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760" y="11"/>
                </a:cxn>
              </a:cxnLst>
              <a:pathLst>
                <a:path w="761" h="11">
                  <a:moveTo>
                    <a:pt x="760" y="11"/>
                  </a:moveTo>
                  <a:lnTo>
                    <a:pt x="761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60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3" name="Freeform 136"/>
            <p:cNvSpPr/>
            <p:nvPr/>
          </p:nvSpPr>
          <p:spPr>
            <a:xfrm>
              <a:off x="3169" y="467"/>
              <a:ext cx="257" cy="3"/>
            </a:xfrm>
            <a:custGeom>
              <a:avLst/>
              <a:gdLst/>
              <a:ahLst/>
              <a:cxnLst>
                <a:cxn ang="0">
                  <a:pos x="768" y="10"/>
                </a:cxn>
                <a:cxn ang="0">
                  <a:pos x="770" y="0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7" y="10"/>
                </a:cxn>
                <a:cxn ang="0">
                  <a:pos x="768" y="10"/>
                </a:cxn>
              </a:cxnLst>
              <a:pathLst>
                <a:path w="770" h="10">
                  <a:moveTo>
                    <a:pt x="768" y="10"/>
                  </a:moveTo>
                  <a:lnTo>
                    <a:pt x="77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7" y="10"/>
                  </a:lnTo>
                  <a:lnTo>
                    <a:pt x="768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4" name="Freeform 137"/>
            <p:cNvSpPr/>
            <p:nvPr/>
          </p:nvSpPr>
          <p:spPr>
            <a:xfrm>
              <a:off x="3429" y="468"/>
              <a:ext cx="18" cy="2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54" y="0"/>
                </a:cxn>
                <a:cxn ang="0">
                  <a:pos x="14" y="0"/>
                </a:cxn>
                <a:cxn ang="0">
                  <a:pos x="5" y="1"/>
                </a:cxn>
                <a:cxn ang="0">
                  <a:pos x="0" y="7"/>
                </a:cxn>
                <a:cxn ang="0">
                  <a:pos x="51" y="7"/>
                </a:cxn>
              </a:cxnLst>
              <a:pathLst>
                <a:path w="54" h="7">
                  <a:moveTo>
                    <a:pt x="51" y="7"/>
                  </a:moveTo>
                  <a:lnTo>
                    <a:pt x="54" y="0"/>
                  </a:lnTo>
                  <a:lnTo>
                    <a:pt x="14" y="0"/>
                  </a:lnTo>
                  <a:lnTo>
                    <a:pt x="5" y="1"/>
                  </a:lnTo>
                  <a:lnTo>
                    <a:pt x="0" y="7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5" name="Freeform 138"/>
            <p:cNvSpPr/>
            <p:nvPr/>
          </p:nvSpPr>
          <p:spPr>
            <a:xfrm>
              <a:off x="3427" y="470"/>
              <a:ext cx="19" cy="4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7" y="0"/>
                </a:cxn>
                <a:cxn ang="0">
                  <a:pos x="6" y="0"/>
                </a:cxn>
                <a:cxn ang="0">
                  <a:pos x="0" y="11"/>
                </a:cxn>
                <a:cxn ang="0">
                  <a:pos x="51" y="11"/>
                </a:cxn>
              </a:cxnLst>
              <a:pathLst>
                <a:path w="57" h="11">
                  <a:moveTo>
                    <a:pt x="51" y="11"/>
                  </a:moveTo>
                  <a:lnTo>
                    <a:pt x="57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6" name="Freeform 139"/>
            <p:cNvSpPr/>
            <p:nvPr/>
          </p:nvSpPr>
          <p:spPr>
            <a:xfrm>
              <a:off x="3173" y="478"/>
              <a:ext cx="269" cy="3"/>
            </a:xfrm>
            <a:custGeom>
              <a:avLst/>
              <a:gdLst/>
              <a:ahLst/>
              <a:cxnLst>
                <a:cxn ang="0">
                  <a:pos x="801" y="10"/>
                </a:cxn>
                <a:cxn ang="0">
                  <a:pos x="806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801" y="10"/>
                </a:cxn>
              </a:cxnLst>
              <a:pathLst>
                <a:path w="806" h="10">
                  <a:moveTo>
                    <a:pt x="801" y="10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801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7" name="Freeform 140"/>
            <p:cNvSpPr/>
            <p:nvPr/>
          </p:nvSpPr>
          <p:spPr>
            <a:xfrm>
              <a:off x="3174" y="481"/>
              <a:ext cx="266" cy="4"/>
            </a:xfrm>
            <a:custGeom>
              <a:avLst/>
              <a:gdLst/>
              <a:ahLst/>
              <a:cxnLst>
                <a:cxn ang="0">
                  <a:pos x="794" y="12"/>
                </a:cxn>
                <a:cxn ang="0">
                  <a:pos x="80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794" y="12"/>
                </a:cxn>
              </a:cxnLst>
              <a:pathLst>
                <a:path w="800" h="12">
                  <a:moveTo>
                    <a:pt x="794" y="12"/>
                  </a:moveTo>
                  <a:lnTo>
                    <a:pt x="80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94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8" name="Freeform 141"/>
            <p:cNvSpPr/>
            <p:nvPr/>
          </p:nvSpPr>
          <p:spPr>
            <a:xfrm>
              <a:off x="3170" y="496"/>
              <a:ext cx="264" cy="4"/>
            </a:xfrm>
            <a:custGeom>
              <a:avLst/>
              <a:gdLst/>
              <a:ahLst/>
              <a:cxnLst>
                <a:cxn ang="0">
                  <a:pos x="790" y="12"/>
                </a:cxn>
                <a:cxn ang="0">
                  <a:pos x="793" y="0"/>
                </a:cxn>
                <a:cxn ang="0">
                  <a:pos x="6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790" y="12"/>
                </a:cxn>
              </a:cxnLst>
              <a:pathLst>
                <a:path w="793" h="12">
                  <a:moveTo>
                    <a:pt x="790" y="12"/>
                  </a:moveTo>
                  <a:lnTo>
                    <a:pt x="793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90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9" name="Freeform 142"/>
            <p:cNvSpPr/>
            <p:nvPr/>
          </p:nvSpPr>
          <p:spPr>
            <a:xfrm>
              <a:off x="3172" y="492"/>
              <a:ext cx="262" cy="4"/>
            </a:xfrm>
            <a:custGeom>
              <a:avLst/>
              <a:gdLst/>
              <a:ahLst/>
              <a:cxnLst>
                <a:cxn ang="0">
                  <a:pos x="787" y="11"/>
                </a:cxn>
                <a:cxn ang="0">
                  <a:pos x="788" y="0"/>
                </a:cxn>
                <a:cxn ang="0">
                  <a:pos x="4" y="0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87" y="11"/>
                </a:cxn>
              </a:cxnLst>
              <a:pathLst>
                <a:path w="788" h="11">
                  <a:moveTo>
                    <a:pt x="787" y="11"/>
                  </a:moveTo>
                  <a:lnTo>
                    <a:pt x="788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87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0" name="Freeform 143"/>
            <p:cNvSpPr/>
            <p:nvPr/>
          </p:nvSpPr>
          <p:spPr>
            <a:xfrm>
              <a:off x="3173" y="489"/>
              <a:ext cx="263" cy="3"/>
            </a:xfrm>
            <a:custGeom>
              <a:avLst/>
              <a:gdLst/>
              <a:ahLst/>
              <a:cxnLst>
                <a:cxn ang="0">
                  <a:pos x="784" y="11"/>
                </a:cxn>
                <a:cxn ang="0">
                  <a:pos x="784" y="10"/>
                </a:cxn>
                <a:cxn ang="0">
                  <a:pos x="790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84" y="11"/>
                </a:cxn>
              </a:cxnLst>
              <a:pathLst>
                <a:path w="790" h="11">
                  <a:moveTo>
                    <a:pt x="784" y="11"/>
                  </a:moveTo>
                  <a:lnTo>
                    <a:pt x="784" y="10"/>
                  </a:lnTo>
                  <a:lnTo>
                    <a:pt x="790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4" y="1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1" name="Freeform 144"/>
            <p:cNvSpPr/>
            <p:nvPr/>
          </p:nvSpPr>
          <p:spPr>
            <a:xfrm>
              <a:off x="2243" y="504"/>
              <a:ext cx="1191" cy="3"/>
            </a:xfrm>
            <a:custGeom>
              <a:avLst/>
              <a:gdLst/>
              <a:ahLst/>
              <a:cxnLst>
                <a:cxn ang="0">
                  <a:pos x="3575" y="11"/>
                </a:cxn>
                <a:cxn ang="0">
                  <a:pos x="3571" y="10"/>
                </a:cxn>
                <a:cxn ang="0">
                  <a:pos x="3570" y="0"/>
                </a:cxn>
                <a:cxn ang="0">
                  <a:pos x="2770" y="0"/>
                </a:cxn>
                <a:cxn ang="0">
                  <a:pos x="2760" y="4"/>
                </a:cxn>
                <a:cxn ang="0">
                  <a:pos x="2752" y="6"/>
                </a:cxn>
                <a:cxn ang="0">
                  <a:pos x="2742" y="4"/>
                </a:cxn>
                <a:cxn ang="0">
                  <a:pos x="2735" y="0"/>
                </a:cxn>
                <a:cxn ang="0">
                  <a:pos x="2671" y="0"/>
                </a:cxn>
                <a:cxn ang="0">
                  <a:pos x="2661" y="4"/>
                </a:cxn>
                <a:cxn ang="0">
                  <a:pos x="2651" y="6"/>
                </a:cxn>
                <a:cxn ang="0">
                  <a:pos x="2639" y="4"/>
                </a:cxn>
                <a:cxn ang="0">
                  <a:pos x="2630" y="0"/>
                </a:cxn>
                <a:cxn ang="0">
                  <a:pos x="1853" y="0"/>
                </a:cxn>
                <a:cxn ang="0">
                  <a:pos x="1844" y="4"/>
                </a:cxn>
                <a:cxn ang="0">
                  <a:pos x="1839" y="5"/>
                </a:cxn>
                <a:cxn ang="0">
                  <a:pos x="1837" y="5"/>
                </a:cxn>
                <a:cxn ang="0">
                  <a:pos x="1835" y="5"/>
                </a:cxn>
                <a:cxn ang="0">
                  <a:pos x="1835" y="6"/>
                </a:cxn>
                <a:cxn ang="0">
                  <a:pos x="1827" y="4"/>
                </a:cxn>
                <a:cxn ang="0">
                  <a:pos x="1820" y="0"/>
                </a:cxn>
                <a:cxn ang="0">
                  <a:pos x="1752" y="0"/>
                </a:cxn>
                <a:cxn ang="0">
                  <a:pos x="1748" y="0"/>
                </a:cxn>
                <a:cxn ang="0">
                  <a:pos x="1746" y="1"/>
                </a:cxn>
                <a:cxn ang="0">
                  <a:pos x="1741" y="4"/>
                </a:cxn>
                <a:cxn ang="0">
                  <a:pos x="1737" y="4"/>
                </a:cxn>
                <a:cxn ang="0">
                  <a:pos x="1735" y="5"/>
                </a:cxn>
                <a:cxn ang="0">
                  <a:pos x="1730" y="6"/>
                </a:cxn>
                <a:cxn ang="0">
                  <a:pos x="1714" y="0"/>
                </a:cxn>
                <a:cxn ang="0">
                  <a:pos x="950" y="0"/>
                </a:cxn>
                <a:cxn ang="0">
                  <a:pos x="941" y="4"/>
                </a:cxn>
                <a:cxn ang="0">
                  <a:pos x="936" y="5"/>
                </a:cxn>
                <a:cxn ang="0">
                  <a:pos x="933" y="5"/>
                </a:cxn>
                <a:cxn ang="0">
                  <a:pos x="932" y="5"/>
                </a:cxn>
                <a:cxn ang="0">
                  <a:pos x="932" y="6"/>
                </a:cxn>
                <a:cxn ang="0">
                  <a:pos x="922" y="4"/>
                </a:cxn>
                <a:cxn ang="0">
                  <a:pos x="915" y="0"/>
                </a:cxn>
                <a:cxn ang="0">
                  <a:pos x="872" y="0"/>
                </a:cxn>
                <a:cxn ang="0">
                  <a:pos x="872" y="5"/>
                </a:cxn>
                <a:cxn ang="0">
                  <a:pos x="818" y="5"/>
                </a:cxn>
                <a:cxn ang="0">
                  <a:pos x="818" y="0"/>
                </a:cxn>
                <a:cxn ang="0">
                  <a:pos x="14" y="0"/>
                </a:cxn>
                <a:cxn ang="0">
                  <a:pos x="7" y="6"/>
                </a:cxn>
                <a:cxn ang="0">
                  <a:pos x="0" y="11"/>
                </a:cxn>
                <a:cxn ang="0">
                  <a:pos x="3575" y="11"/>
                </a:cxn>
              </a:cxnLst>
              <a:pathLst>
                <a:path w="3575" h="11">
                  <a:moveTo>
                    <a:pt x="3575" y="11"/>
                  </a:moveTo>
                  <a:lnTo>
                    <a:pt x="3571" y="10"/>
                  </a:lnTo>
                  <a:lnTo>
                    <a:pt x="3570" y="0"/>
                  </a:lnTo>
                  <a:lnTo>
                    <a:pt x="2770" y="0"/>
                  </a:lnTo>
                  <a:lnTo>
                    <a:pt x="2760" y="4"/>
                  </a:lnTo>
                  <a:lnTo>
                    <a:pt x="2752" y="6"/>
                  </a:lnTo>
                  <a:lnTo>
                    <a:pt x="2742" y="4"/>
                  </a:lnTo>
                  <a:lnTo>
                    <a:pt x="2735" y="0"/>
                  </a:lnTo>
                  <a:lnTo>
                    <a:pt x="2671" y="0"/>
                  </a:lnTo>
                  <a:lnTo>
                    <a:pt x="2661" y="4"/>
                  </a:lnTo>
                  <a:lnTo>
                    <a:pt x="2651" y="6"/>
                  </a:lnTo>
                  <a:lnTo>
                    <a:pt x="2639" y="4"/>
                  </a:lnTo>
                  <a:lnTo>
                    <a:pt x="2630" y="0"/>
                  </a:lnTo>
                  <a:lnTo>
                    <a:pt x="1853" y="0"/>
                  </a:lnTo>
                  <a:lnTo>
                    <a:pt x="1844" y="4"/>
                  </a:lnTo>
                  <a:lnTo>
                    <a:pt x="1839" y="5"/>
                  </a:lnTo>
                  <a:lnTo>
                    <a:pt x="1837" y="5"/>
                  </a:lnTo>
                  <a:lnTo>
                    <a:pt x="1835" y="5"/>
                  </a:lnTo>
                  <a:lnTo>
                    <a:pt x="1835" y="6"/>
                  </a:lnTo>
                  <a:lnTo>
                    <a:pt x="1827" y="4"/>
                  </a:lnTo>
                  <a:lnTo>
                    <a:pt x="1820" y="0"/>
                  </a:lnTo>
                  <a:lnTo>
                    <a:pt x="1752" y="0"/>
                  </a:lnTo>
                  <a:lnTo>
                    <a:pt x="1748" y="0"/>
                  </a:lnTo>
                  <a:lnTo>
                    <a:pt x="1746" y="1"/>
                  </a:lnTo>
                  <a:lnTo>
                    <a:pt x="1741" y="4"/>
                  </a:lnTo>
                  <a:lnTo>
                    <a:pt x="1737" y="4"/>
                  </a:lnTo>
                  <a:lnTo>
                    <a:pt x="1735" y="5"/>
                  </a:lnTo>
                  <a:lnTo>
                    <a:pt x="1730" y="6"/>
                  </a:lnTo>
                  <a:lnTo>
                    <a:pt x="1714" y="0"/>
                  </a:lnTo>
                  <a:lnTo>
                    <a:pt x="950" y="0"/>
                  </a:lnTo>
                  <a:lnTo>
                    <a:pt x="941" y="4"/>
                  </a:lnTo>
                  <a:lnTo>
                    <a:pt x="936" y="5"/>
                  </a:lnTo>
                  <a:lnTo>
                    <a:pt x="933" y="5"/>
                  </a:lnTo>
                  <a:lnTo>
                    <a:pt x="932" y="5"/>
                  </a:lnTo>
                  <a:lnTo>
                    <a:pt x="932" y="6"/>
                  </a:lnTo>
                  <a:lnTo>
                    <a:pt x="922" y="4"/>
                  </a:lnTo>
                  <a:lnTo>
                    <a:pt x="915" y="0"/>
                  </a:lnTo>
                  <a:lnTo>
                    <a:pt x="872" y="0"/>
                  </a:lnTo>
                  <a:lnTo>
                    <a:pt x="872" y="5"/>
                  </a:lnTo>
                  <a:lnTo>
                    <a:pt x="818" y="5"/>
                  </a:lnTo>
                  <a:lnTo>
                    <a:pt x="818" y="0"/>
                  </a:lnTo>
                  <a:lnTo>
                    <a:pt x="14" y="0"/>
                  </a:lnTo>
                  <a:lnTo>
                    <a:pt x="7" y="6"/>
                  </a:lnTo>
                  <a:lnTo>
                    <a:pt x="0" y="11"/>
                  </a:lnTo>
                  <a:lnTo>
                    <a:pt x="3575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2" name="Freeform 145"/>
            <p:cNvSpPr/>
            <p:nvPr/>
          </p:nvSpPr>
          <p:spPr>
            <a:xfrm>
              <a:off x="3166" y="500"/>
              <a:ext cx="267" cy="4"/>
            </a:xfrm>
            <a:custGeom>
              <a:avLst/>
              <a:gdLst/>
              <a:ahLst/>
              <a:cxnLst>
                <a:cxn ang="0">
                  <a:pos x="800" y="11"/>
                </a:cxn>
                <a:cxn ang="0">
                  <a:pos x="799" y="10"/>
                </a:cxn>
                <a:cxn ang="0">
                  <a:pos x="801" y="0"/>
                </a:cxn>
                <a:cxn ang="0">
                  <a:pos x="11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800" y="11"/>
                </a:cxn>
              </a:cxnLst>
              <a:pathLst>
                <a:path w="801" h="11">
                  <a:moveTo>
                    <a:pt x="800" y="11"/>
                  </a:moveTo>
                  <a:lnTo>
                    <a:pt x="799" y="10"/>
                  </a:lnTo>
                  <a:lnTo>
                    <a:pt x="801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800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3" name="Freeform 146"/>
            <p:cNvSpPr/>
            <p:nvPr/>
          </p:nvSpPr>
          <p:spPr>
            <a:xfrm>
              <a:off x="3174" y="485"/>
              <a:ext cx="264" cy="4"/>
            </a:xfrm>
            <a:custGeom>
              <a:avLst/>
              <a:gdLst/>
              <a:ahLst/>
              <a:cxnLst>
                <a:cxn ang="0">
                  <a:pos x="788" y="11"/>
                </a:cxn>
                <a:cxn ang="0">
                  <a:pos x="79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88" y="11"/>
                </a:cxn>
              </a:cxnLst>
              <a:pathLst>
                <a:path w="794" h="11">
                  <a:moveTo>
                    <a:pt x="788" y="11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4" name="Freeform 147"/>
            <p:cNvSpPr/>
            <p:nvPr/>
          </p:nvSpPr>
          <p:spPr>
            <a:xfrm>
              <a:off x="3117" y="474"/>
              <a:ext cx="30" cy="4"/>
            </a:xfrm>
            <a:custGeom>
              <a:avLst/>
              <a:gdLst/>
              <a:ahLst/>
              <a:cxnLst>
                <a:cxn ang="0">
                  <a:pos x="89" y="12"/>
                </a:cxn>
                <a:cxn ang="0">
                  <a:pos x="89" y="5"/>
                </a:cxn>
                <a:cxn ang="0">
                  <a:pos x="91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32" y="12"/>
                </a:cxn>
                <a:cxn ang="0">
                  <a:pos x="33" y="12"/>
                </a:cxn>
                <a:cxn ang="0">
                  <a:pos x="89" y="12"/>
                </a:cxn>
              </a:cxnLst>
              <a:pathLst>
                <a:path w="91" h="12">
                  <a:moveTo>
                    <a:pt x="89" y="12"/>
                  </a:moveTo>
                  <a:lnTo>
                    <a:pt x="89" y="5"/>
                  </a:lnTo>
                  <a:lnTo>
                    <a:pt x="91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32" y="12"/>
                  </a:lnTo>
                  <a:lnTo>
                    <a:pt x="33" y="12"/>
                  </a:lnTo>
                  <a:lnTo>
                    <a:pt x="89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5" name="Freeform 148"/>
            <p:cNvSpPr/>
            <p:nvPr/>
          </p:nvSpPr>
          <p:spPr>
            <a:xfrm>
              <a:off x="3118" y="470"/>
              <a:ext cx="31" cy="4"/>
            </a:xfrm>
            <a:custGeom>
              <a:avLst/>
              <a:gdLst/>
              <a:ahLst/>
              <a:cxnLst>
                <a:cxn ang="0">
                  <a:pos x="89" y="11"/>
                </a:cxn>
                <a:cxn ang="0">
                  <a:pos x="93" y="0"/>
                </a:cxn>
                <a:cxn ang="0">
                  <a:pos x="48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89" y="11"/>
                </a:cxn>
              </a:cxnLst>
              <a:pathLst>
                <a:path w="93" h="11">
                  <a:moveTo>
                    <a:pt x="89" y="11"/>
                  </a:moveTo>
                  <a:lnTo>
                    <a:pt x="93" y="0"/>
                  </a:lnTo>
                  <a:lnTo>
                    <a:pt x="48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9" y="1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6" name="Freeform 149"/>
            <p:cNvSpPr/>
            <p:nvPr/>
          </p:nvSpPr>
          <p:spPr>
            <a:xfrm>
              <a:off x="3134" y="467"/>
              <a:ext cx="17" cy="3"/>
            </a:xfrm>
            <a:custGeom>
              <a:avLst/>
              <a:gdLst/>
              <a:ahLst/>
              <a:cxnLst>
                <a:cxn ang="0">
                  <a:pos x="45" y="10"/>
                </a:cxn>
                <a:cxn ang="0">
                  <a:pos x="50" y="3"/>
                </a:cxn>
                <a:cxn ang="0">
                  <a:pos x="52" y="0"/>
                </a:cxn>
                <a:cxn ang="0">
                  <a:pos x="10" y="0"/>
                </a:cxn>
                <a:cxn ang="0">
                  <a:pos x="10" y="1"/>
                </a:cxn>
                <a:cxn ang="0">
                  <a:pos x="9" y="9"/>
                </a:cxn>
                <a:cxn ang="0">
                  <a:pos x="0" y="10"/>
                </a:cxn>
                <a:cxn ang="0">
                  <a:pos x="45" y="10"/>
                </a:cxn>
              </a:cxnLst>
              <a:pathLst>
                <a:path w="52" h="10">
                  <a:moveTo>
                    <a:pt x="45" y="10"/>
                  </a:moveTo>
                  <a:lnTo>
                    <a:pt x="50" y="3"/>
                  </a:lnTo>
                  <a:lnTo>
                    <a:pt x="52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9" y="9"/>
                  </a:lnTo>
                  <a:lnTo>
                    <a:pt x="0" y="10"/>
                  </a:lnTo>
                  <a:lnTo>
                    <a:pt x="45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7" name="Freeform 150"/>
            <p:cNvSpPr/>
            <p:nvPr/>
          </p:nvSpPr>
          <p:spPr>
            <a:xfrm>
              <a:off x="3132" y="463"/>
              <a:ext cx="23" cy="4"/>
            </a:xfrm>
            <a:custGeom>
              <a:avLst/>
              <a:gdLst/>
              <a:ahLst/>
              <a:cxnLst>
                <a:cxn ang="0">
                  <a:pos x="58" y="11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10" y="2"/>
                </a:cxn>
                <a:cxn ang="0">
                  <a:pos x="16" y="11"/>
                </a:cxn>
                <a:cxn ang="0">
                  <a:pos x="58" y="11"/>
                </a:cxn>
              </a:cxnLst>
              <a:pathLst>
                <a:path w="71" h="11">
                  <a:moveTo>
                    <a:pt x="58" y="11"/>
                  </a:moveTo>
                  <a:lnTo>
                    <a:pt x="71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6" y="11"/>
                  </a:lnTo>
                  <a:lnTo>
                    <a:pt x="58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8" name="Freeform 151"/>
            <p:cNvSpPr/>
            <p:nvPr/>
          </p:nvSpPr>
          <p:spPr>
            <a:xfrm>
              <a:off x="2864" y="467"/>
              <a:ext cx="254" cy="3"/>
            </a:xfrm>
            <a:custGeom>
              <a:avLst/>
              <a:gdLst/>
              <a:ahLst/>
              <a:cxnLst>
                <a:cxn ang="0">
                  <a:pos x="757" y="3"/>
                </a:cxn>
                <a:cxn ang="0">
                  <a:pos x="761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10"/>
                </a:cxn>
                <a:cxn ang="0">
                  <a:pos x="753" y="10"/>
                </a:cxn>
                <a:cxn ang="0">
                  <a:pos x="757" y="3"/>
                </a:cxn>
              </a:cxnLst>
              <a:pathLst>
                <a:path w="761" h="10">
                  <a:moveTo>
                    <a:pt x="757" y="3"/>
                  </a:moveTo>
                  <a:lnTo>
                    <a:pt x="761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10"/>
                  </a:lnTo>
                  <a:lnTo>
                    <a:pt x="753" y="10"/>
                  </a:lnTo>
                  <a:lnTo>
                    <a:pt x="757" y="3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9" name="Freeform 152"/>
            <p:cNvSpPr/>
            <p:nvPr/>
          </p:nvSpPr>
          <p:spPr>
            <a:xfrm>
              <a:off x="2859" y="463"/>
              <a:ext cx="265" cy="4"/>
            </a:xfrm>
            <a:custGeom>
              <a:avLst/>
              <a:gdLst/>
              <a:ahLst/>
              <a:cxnLst>
                <a:cxn ang="0">
                  <a:pos x="776" y="11"/>
                </a:cxn>
                <a:cxn ang="0">
                  <a:pos x="794" y="0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15" y="11"/>
                </a:cxn>
                <a:cxn ang="0">
                  <a:pos x="776" y="11"/>
                </a:cxn>
              </a:cxnLst>
              <a:pathLst>
                <a:path w="794" h="11">
                  <a:moveTo>
                    <a:pt x="776" y="11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5" y="11"/>
                  </a:lnTo>
                  <a:lnTo>
                    <a:pt x="776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0" name="Freeform 153"/>
            <p:cNvSpPr/>
            <p:nvPr/>
          </p:nvSpPr>
          <p:spPr>
            <a:xfrm>
              <a:off x="3119" y="467"/>
              <a:ext cx="15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45" y="10"/>
                </a:cxn>
                <a:cxn ang="0">
                  <a:pos x="40" y="9"/>
                </a:cxn>
                <a:cxn ang="0">
                  <a:pos x="38" y="3"/>
                </a:cxn>
                <a:cxn ang="0">
                  <a:pos x="38" y="0"/>
                </a:cxn>
                <a:cxn ang="0">
                  <a:pos x="8" y="0"/>
                </a:cxn>
              </a:cxnLst>
              <a:pathLst>
                <a:path w="45" h="10">
                  <a:moveTo>
                    <a:pt x="8" y="0"/>
                  </a:moveTo>
                  <a:lnTo>
                    <a:pt x="5" y="2"/>
                  </a:lnTo>
                  <a:lnTo>
                    <a:pt x="2" y="4"/>
                  </a:lnTo>
                  <a:lnTo>
                    <a:pt x="0" y="10"/>
                  </a:lnTo>
                  <a:lnTo>
                    <a:pt x="45" y="10"/>
                  </a:lnTo>
                  <a:lnTo>
                    <a:pt x="40" y="9"/>
                  </a:lnTo>
                  <a:lnTo>
                    <a:pt x="38" y="3"/>
                  </a:lnTo>
                  <a:lnTo>
                    <a:pt x="3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1" name="Freeform 154"/>
            <p:cNvSpPr/>
            <p:nvPr/>
          </p:nvSpPr>
          <p:spPr>
            <a:xfrm>
              <a:off x="2868" y="481"/>
              <a:ext cx="244" cy="4"/>
            </a:xfrm>
            <a:custGeom>
              <a:avLst/>
              <a:gdLst/>
              <a:ahLst/>
              <a:cxnLst>
                <a:cxn ang="0">
                  <a:pos x="732" y="12"/>
                </a:cxn>
                <a:cxn ang="0">
                  <a:pos x="733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732" y="12"/>
                </a:cxn>
              </a:cxnLst>
              <a:pathLst>
                <a:path w="733" h="12">
                  <a:moveTo>
                    <a:pt x="732" y="12"/>
                  </a:moveTo>
                  <a:lnTo>
                    <a:pt x="73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2" name="Freeform 155"/>
            <p:cNvSpPr/>
            <p:nvPr/>
          </p:nvSpPr>
          <p:spPr>
            <a:xfrm>
              <a:off x="2868" y="485"/>
              <a:ext cx="244" cy="4"/>
            </a:xfrm>
            <a:custGeom>
              <a:avLst/>
              <a:gdLst/>
              <a:ahLst/>
              <a:cxnLst>
                <a:cxn ang="0">
                  <a:pos x="732" y="1"/>
                </a:cxn>
                <a:cxn ang="0">
                  <a:pos x="732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33" y="11"/>
                </a:cxn>
                <a:cxn ang="0">
                  <a:pos x="732" y="1"/>
                </a:cxn>
              </a:cxnLst>
              <a:pathLst>
                <a:path w="733" h="11">
                  <a:moveTo>
                    <a:pt x="732" y="1"/>
                  </a:moveTo>
                  <a:lnTo>
                    <a:pt x="73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33" y="1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3" name="Freeform 156"/>
            <p:cNvSpPr/>
            <p:nvPr/>
          </p:nvSpPr>
          <p:spPr>
            <a:xfrm>
              <a:off x="2868" y="478"/>
              <a:ext cx="245" cy="3"/>
            </a:xfrm>
            <a:custGeom>
              <a:avLst/>
              <a:gdLst/>
              <a:ahLst/>
              <a:cxnLst>
                <a:cxn ang="0">
                  <a:pos x="734" y="10"/>
                </a:cxn>
                <a:cxn ang="0">
                  <a:pos x="736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34" y="10"/>
                </a:cxn>
              </a:cxnLst>
              <a:pathLst>
                <a:path w="736" h="10">
                  <a:moveTo>
                    <a:pt x="734" y="10"/>
                  </a:moveTo>
                  <a:lnTo>
                    <a:pt x="73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34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4" name="Freeform 157"/>
            <p:cNvSpPr/>
            <p:nvPr/>
          </p:nvSpPr>
          <p:spPr>
            <a:xfrm>
              <a:off x="3117" y="481"/>
              <a:ext cx="2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3" y="4"/>
                </a:cxn>
                <a:cxn ang="0">
                  <a:pos x="8" y="0"/>
                </a:cxn>
              </a:cxnLst>
              <a:pathLst>
                <a:path w="8" h="10">
                  <a:moveTo>
                    <a:pt x="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3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5" name="Freeform 158"/>
            <p:cNvSpPr/>
            <p:nvPr/>
          </p:nvSpPr>
          <p:spPr>
            <a:xfrm>
              <a:off x="3117" y="478"/>
              <a:ext cx="11" cy="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8" y="10"/>
                </a:cxn>
                <a:cxn ang="0">
                  <a:pos x="15" y="5"/>
                </a:cxn>
                <a:cxn ang="0">
                  <a:pos x="33" y="0"/>
                </a:cxn>
                <a:cxn ang="0">
                  <a:pos x="1" y="0"/>
                </a:cxn>
                <a:cxn ang="0">
                  <a:pos x="0" y="10"/>
                </a:cxn>
              </a:cxnLst>
              <a:pathLst>
                <a:path w="33" h="10">
                  <a:moveTo>
                    <a:pt x="0" y="10"/>
                  </a:moveTo>
                  <a:lnTo>
                    <a:pt x="8" y="10"/>
                  </a:lnTo>
                  <a:lnTo>
                    <a:pt x="15" y="5"/>
                  </a:lnTo>
                  <a:lnTo>
                    <a:pt x="33" y="0"/>
                  </a:lnTo>
                  <a:lnTo>
                    <a:pt x="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6" name="Freeform 159"/>
            <p:cNvSpPr/>
            <p:nvPr/>
          </p:nvSpPr>
          <p:spPr>
            <a:xfrm>
              <a:off x="2867" y="474"/>
              <a:ext cx="247" cy="4"/>
            </a:xfrm>
            <a:custGeom>
              <a:avLst/>
              <a:gdLst/>
              <a:ahLst/>
              <a:cxnLst>
                <a:cxn ang="0">
                  <a:pos x="737" y="12"/>
                </a:cxn>
                <a:cxn ang="0">
                  <a:pos x="737" y="5"/>
                </a:cxn>
                <a:cxn ang="0">
                  <a:pos x="740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737" y="12"/>
                </a:cxn>
              </a:cxnLst>
              <a:pathLst>
                <a:path w="740" h="12">
                  <a:moveTo>
                    <a:pt x="737" y="12"/>
                  </a:moveTo>
                  <a:lnTo>
                    <a:pt x="737" y="5"/>
                  </a:lnTo>
                  <a:lnTo>
                    <a:pt x="74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37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7" name="Freeform 160"/>
            <p:cNvSpPr/>
            <p:nvPr/>
          </p:nvSpPr>
          <p:spPr>
            <a:xfrm>
              <a:off x="2866" y="470"/>
              <a:ext cx="249" cy="4"/>
            </a:xfrm>
            <a:custGeom>
              <a:avLst/>
              <a:gdLst/>
              <a:ahLst/>
              <a:cxnLst>
                <a:cxn ang="0">
                  <a:pos x="744" y="11"/>
                </a:cxn>
                <a:cxn ang="0">
                  <a:pos x="747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744" y="11"/>
                </a:cxn>
              </a:cxnLst>
              <a:pathLst>
                <a:path w="747" h="11">
                  <a:moveTo>
                    <a:pt x="744" y="11"/>
                  </a:moveTo>
                  <a:lnTo>
                    <a:pt x="747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44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8" name="Freeform 161"/>
            <p:cNvSpPr/>
            <p:nvPr/>
          </p:nvSpPr>
          <p:spPr>
            <a:xfrm>
              <a:off x="3121" y="464"/>
              <a:ext cx="11" cy="3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0" y="0"/>
                </a:cxn>
                <a:cxn ang="0">
                  <a:pos x="8" y="1"/>
                </a:cxn>
                <a:cxn ang="0">
                  <a:pos x="0" y="9"/>
                </a:cxn>
                <a:cxn ang="0">
                  <a:pos x="30" y="9"/>
                </a:cxn>
                <a:cxn ang="0">
                  <a:pos x="31" y="6"/>
                </a:cxn>
                <a:cxn ang="0">
                  <a:pos x="29" y="1"/>
                </a:cxn>
              </a:cxnLst>
              <a:pathLst>
                <a:path w="31" h="9">
                  <a:moveTo>
                    <a:pt x="29" y="1"/>
                  </a:moveTo>
                  <a:lnTo>
                    <a:pt x="20" y="0"/>
                  </a:lnTo>
                  <a:lnTo>
                    <a:pt x="8" y="1"/>
                  </a:lnTo>
                  <a:lnTo>
                    <a:pt x="0" y="9"/>
                  </a:lnTo>
                  <a:lnTo>
                    <a:pt x="30" y="9"/>
                  </a:lnTo>
                  <a:lnTo>
                    <a:pt x="31" y="6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9" name="Freeform 162"/>
            <p:cNvSpPr/>
            <p:nvPr/>
          </p:nvSpPr>
          <p:spPr>
            <a:xfrm>
              <a:off x="3138" y="485"/>
              <a:ext cx="9" cy="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7" y="11"/>
                </a:cxn>
                <a:cxn ang="0">
                  <a:pos x="26" y="0"/>
                </a:cxn>
              </a:cxnLst>
              <a:pathLst>
                <a:path w="27" h="11">
                  <a:moveTo>
                    <a:pt x="26" y="0"/>
                  </a:moveTo>
                  <a:lnTo>
                    <a:pt x="0" y="0"/>
                  </a:lnTo>
                  <a:lnTo>
                    <a:pt x="4" y="11"/>
                  </a:lnTo>
                  <a:lnTo>
                    <a:pt x="27" y="1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0" name="Freeform 163"/>
            <p:cNvSpPr/>
            <p:nvPr/>
          </p:nvSpPr>
          <p:spPr>
            <a:xfrm>
              <a:off x="3137" y="481"/>
              <a:ext cx="9" cy="4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29" y="12"/>
                </a:cxn>
                <a:cxn ang="0">
                  <a:pos x="29" y="7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2"/>
                </a:cxn>
              </a:cxnLst>
              <a:pathLst>
                <a:path w="29" h="12">
                  <a:moveTo>
                    <a:pt x="3" y="12"/>
                  </a:moveTo>
                  <a:lnTo>
                    <a:pt x="29" y="12"/>
                  </a:lnTo>
                  <a:lnTo>
                    <a:pt x="29" y="7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1" name="Freeform 164"/>
            <p:cNvSpPr/>
            <p:nvPr/>
          </p:nvSpPr>
          <p:spPr>
            <a:xfrm>
              <a:off x="3128" y="478"/>
              <a:ext cx="19" cy="3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55" y="10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3"/>
                </a:cxn>
                <a:cxn ang="0">
                  <a:pos x="20" y="5"/>
                </a:cxn>
                <a:cxn ang="0">
                  <a:pos x="26" y="10"/>
                </a:cxn>
              </a:cxnLst>
              <a:pathLst>
                <a:path w="56" h="10">
                  <a:moveTo>
                    <a:pt x="26" y="10"/>
                  </a:moveTo>
                  <a:lnTo>
                    <a:pt x="55" y="1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3"/>
                  </a:lnTo>
                  <a:lnTo>
                    <a:pt x="20" y="5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2" name="Freeform 165"/>
            <p:cNvSpPr/>
            <p:nvPr/>
          </p:nvSpPr>
          <p:spPr>
            <a:xfrm>
              <a:off x="3133" y="500"/>
              <a:ext cx="21" cy="4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0" y="11"/>
                </a:cxn>
                <a:cxn ang="0">
                  <a:pos x="64" y="11"/>
                </a:cxn>
                <a:cxn ang="0">
                  <a:pos x="58" y="6"/>
                </a:cxn>
                <a:cxn ang="0">
                  <a:pos x="53" y="0"/>
                </a:cxn>
                <a:cxn ang="0">
                  <a:pos x="13" y="0"/>
                </a:cxn>
                <a:cxn ang="0">
                  <a:pos x="8" y="5"/>
                </a:cxn>
              </a:cxnLst>
              <a:pathLst>
                <a:path w="64" h="11">
                  <a:moveTo>
                    <a:pt x="8" y="5"/>
                  </a:moveTo>
                  <a:lnTo>
                    <a:pt x="0" y="11"/>
                  </a:lnTo>
                  <a:lnTo>
                    <a:pt x="64" y="11"/>
                  </a:lnTo>
                  <a:lnTo>
                    <a:pt x="58" y="6"/>
                  </a:lnTo>
                  <a:lnTo>
                    <a:pt x="53" y="0"/>
                  </a:lnTo>
                  <a:lnTo>
                    <a:pt x="13" y="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3" name="Freeform 166"/>
            <p:cNvSpPr/>
            <p:nvPr/>
          </p:nvSpPr>
          <p:spPr>
            <a:xfrm>
              <a:off x="3137" y="496"/>
              <a:ext cx="14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2"/>
                </a:cxn>
                <a:cxn ang="0">
                  <a:pos x="40" y="12"/>
                </a:cxn>
                <a:cxn ang="0">
                  <a:pos x="39" y="11"/>
                </a:cxn>
                <a:cxn ang="0">
                  <a:pos x="33" y="0"/>
                </a:cxn>
                <a:cxn ang="0">
                  <a:pos x="5" y="0"/>
                </a:cxn>
              </a:cxnLst>
              <a:pathLst>
                <a:path w="40" h="12">
                  <a:moveTo>
                    <a:pt x="5" y="0"/>
                  </a:moveTo>
                  <a:lnTo>
                    <a:pt x="0" y="12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4" name="Freeform 167"/>
            <p:cNvSpPr/>
            <p:nvPr/>
          </p:nvSpPr>
          <p:spPr>
            <a:xfrm>
              <a:off x="3139" y="492"/>
              <a:ext cx="9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28" y="11"/>
                </a:cxn>
                <a:cxn ang="0">
                  <a:pos x="24" y="0"/>
                </a:cxn>
                <a:cxn ang="0">
                  <a:pos x="1" y="0"/>
                </a:cxn>
              </a:cxnLst>
              <a:pathLst>
                <a:path w="28" h="11">
                  <a:moveTo>
                    <a:pt x="1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2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5" name="Freeform 168"/>
            <p:cNvSpPr/>
            <p:nvPr/>
          </p:nvSpPr>
          <p:spPr>
            <a:xfrm>
              <a:off x="3139" y="489"/>
              <a:ext cx="8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6"/>
                </a:cxn>
                <a:cxn ang="0">
                  <a:pos x="1" y="11"/>
                </a:cxn>
                <a:cxn ang="0">
                  <a:pos x="24" y="11"/>
                </a:cxn>
                <a:cxn ang="0">
                  <a:pos x="23" y="0"/>
                </a:cxn>
                <a:cxn ang="0">
                  <a:pos x="0" y="0"/>
                </a:cxn>
              </a:cxnLst>
              <a:pathLst>
                <a:path w="24" h="11">
                  <a:moveTo>
                    <a:pt x="0" y="0"/>
                  </a:moveTo>
                  <a:lnTo>
                    <a:pt x="1" y="6"/>
                  </a:lnTo>
                  <a:lnTo>
                    <a:pt x="1" y="11"/>
                  </a:lnTo>
                  <a:lnTo>
                    <a:pt x="24" y="11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6" name="Freeform 169"/>
            <p:cNvSpPr/>
            <p:nvPr/>
          </p:nvSpPr>
          <p:spPr>
            <a:xfrm>
              <a:off x="2860" y="500"/>
              <a:ext cx="259" cy="4"/>
            </a:xfrm>
            <a:custGeom>
              <a:avLst/>
              <a:gdLst/>
              <a:ahLst/>
              <a:cxnLst>
                <a:cxn ang="0">
                  <a:pos x="777" y="11"/>
                </a:cxn>
                <a:cxn ang="0">
                  <a:pos x="766" y="1"/>
                </a:cxn>
                <a:cxn ang="0">
                  <a:pos x="766" y="0"/>
                </a:cxn>
                <a:cxn ang="0">
                  <a:pos x="13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777" y="11"/>
                </a:cxn>
              </a:cxnLst>
              <a:pathLst>
                <a:path w="777" h="11">
                  <a:moveTo>
                    <a:pt x="777" y="11"/>
                  </a:moveTo>
                  <a:lnTo>
                    <a:pt x="766" y="1"/>
                  </a:lnTo>
                  <a:lnTo>
                    <a:pt x="766" y="0"/>
                  </a:lnTo>
                  <a:lnTo>
                    <a:pt x="13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77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7" name="Freeform 170"/>
            <p:cNvSpPr/>
            <p:nvPr/>
          </p:nvSpPr>
          <p:spPr>
            <a:xfrm>
              <a:off x="2865" y="496"/>
              <a:ext cx="251" cy="4"/>
            </a:xfrm>
            <a:custGeom>
              <a:avLst/>
              <a:gdLst/>
              <a:ahLst/>
              <a:cxnLst>
                <a:cxn ang="0">
                  <a:pos x="753" y="12"/>
                </a:cxn>
                <a:cxn ang="0">
                  <a:pos x="749" y="6"/>
                </a:cxn>
                <a:cxn ang="0">
                  <a:pos x="748" y="0"/>
                </a:cxn>
                <a:cxn ang="0">
                  <a:pos x="4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753" y="12"/>
                </a:cxn>
              </a:cxnLst>
              <a:pathLst>
                <a:path w="753" h="12">
                  <a:moveTo>
                    <a:pt x="753" y="12"/>
                  </a:moveTo>
                  <a:lnTo>
                    <a:pt x="749" y="6"/>
                  </a:lnTo>
                  <a:lnTo>
                    <a:pt x="748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53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8" name="Freeform 171"/>
            <p:cNvSpPr/>
            <p:nvPr/>
          </p:nvSpPr>
          <p:spPr>
            <a:xfrm>
              <a:off x="2866" y="492"/>
              <a:ext cx="248" cy="4"/>
            </a:xfrm>
            <a:custGeom>
              <a:avLst/>
              <a:gdLst/>
              <a:ahLst/>
              <a:cxnLst>
                <a:cxn ang="0">
                  <a:pos x="744" y="11"/>
                </a:cxn>
                <a:cxn ang="0">
                  <a:pos x="741" y="5"/>
                </a:cxn>
                <a:cxn ang="0">
                  <a:pos x="741" y="0"/>
                </a:cxn>
                <a:cxn ang="0">
                  <a:pos x="4" y="0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44" y="11"/>
                </a:cxn>
              </a:cxnLst>
              <a:pathLst>
                <a:path w="744" h="11">
                  <a:moveTo>
                    <a:pt x="744" y="11"/>
                  </a:moveTo>
                  <a:lnTo>
                    <a:pt x="741" y="5"/>
                  </a:lnTo>
                  <a:lnTo>
                    <a:pt x="741" y="0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4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9" name="Freeform 172"/>
            <p:cNvSpPr/>
            <p:nvPr/>
          </p:nvSpPr>
          <p:spPr>
            <a:xfrm>
              <a:off x="2867" y="489"/>
              <a:ext cx="246" cy="3"/>
            </a:xfrm>
            <a:custGeom>
              <a:avLst/>
              <a:gdLst/>
              <a:ahLst/>
              <a:cxnLst>
                <a:cxn ang="0">
                  <a:pos x="737" y="11"/>
                </a:cxn>
                <a:cxn ang="0">
                  <a:pos x="735" y="5"/>
                </a:cxn>
                <a:cxn ang="0">
                  <a:pos x="735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37" y="11"/>
                </a:cxn>
              </a:cxnLst>
              <a:pathLst>
                <a:path w="737" h="11">
                  <a:moveTo>
                    <a:pt x="737" y="11"/>
                  </a:moveTo>
                  <a:lnTo>
                    <a:pt x="735" y="5"/>
                  </a:lnTo>
                  <a:lnTo>
                    <a:pt x="735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0" name="Freeform 173"/>
            <p:cNvSpPr/>
            <p:nvPr/>
          </p:nvSpPr>
          <p:spPr>
            <a:xfrm>
              <a:off x="2812" y="467"/>
              <a:ext cx="34" cy="3"/>
            </a:xfrm>
            <a:custGeom>
              <a:avLst/>
              <a:gdLst/>
              <a:ahLst/>
              <a:cxnLst>
                <a:cxn ang="0">
                  <a:pos x="97" y="3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94" y="10"/>
                </a:cxn>
                <a:cxn ang="0">
                  <a:pos x="97" y="3"/>
                </a:cxn>
              </a:cxnLst>
              <a:pathLst>
                <a:path w="100" h="10">
                  <a:moveTo>
                    <a:pt x="97" y="3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10"/>
                  </a:lnTo>
                  <a:lnTo>
                    <a:pt x="97" y="3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1" name="Freeform 174"/>
            <p:cNvSpPr/>
            <p:nvPr/>
          </p:nvSpPr>
          <p:spPr>
            <a:xfrm>
              <a:off x="2812" y="463"/>
              <a:ext cx="38" cy="4"/>
            </a:xfrm>
            <a:custGeom>
              <a:avLst/>
              <a:gdLst/>
              <a:ahLst/>
              <a:cxnLst>
                <a:cxn ang="0">
                  <a:pos x="100" y="11"/>
                </a:cxn>
                <a:cxn ang="0">
                  <a:pos x="106" y="3"/>
                </a:cxn>
                <a:cxn ang="0">
                  <a:pos x="114" y="0"/>
                </a:cxn>
                <a:cxn ang="0">
                  <a:pos x="60" y="0"/>
                </a:cxn>
                <a:cxn ang="0">
                  <a:pos x="57" y="8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00" y="11"/>
                </a:cxn>
              </a:cxnLst>
              <a:pathLst>
                <a:path w="114" h="11">
                  <a:moveTo>
                    <a:pt x="100" y="11"/>
                  </a:moveTo>
                  <a:lnTo>
                    <a:pt x="106" y="3"/>
                  </a:lnTo>
                  <a:lnTo>
                    <a:pt x="114" y="0"/>
                  </a:lnTo>
                  <a:lnTo>
                    <a:pt x="60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2" name="Freeform 175"/>
            <p:cNvSpPr/>
            <p:nvPr/>
          </p:nvSpPr>
          <p:spPr>
            <a:xfrm>
              <a:off x="2831" y="496"/>
              <a:ext cx="14" cy="4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41" y="11"/>
                </a:cxn>
                <a:cxn ang="0">
                  <a:pos x="36" y="0"/>
                </a:cxn>
                <a:cxn ang="0">
                  <a:pos x="5" y="0"/>
                </a:cxn>
                <a:cxn ang="0">
                  <a:pos x="0" y="12"/>
                </a:cxn>
                <a:cxn ang="0">
                  <a:pos x="42" y="12"/>
                </a:cxn>
              </a:cxnLst>
              <a:pathLst>
                <a:path w="42" h="12">
                  <a:moveTo>
                    <a:pt x="42" y="12"/>
                  </a:moveTo>
                  <a:lnTo>
                    <a:pt x="41" y="11"/>
                  </a:lnTo>
                  <a:lnTo>
                    <a:pt x="36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3" name="Freeform 176"/>
            <p:cNvSpPr/>
            <p:nvPr/>
          </p:nvSpPr>
          <p:spPr>
            <a:xfrm>
              <a:off x="2827" y="500"/>
              <a:ext cx="22" cy="4"/>
            </a:xfrm>
            <a:custGeom>
              <a:avLst/>
              <a:gdLst/>
              <a:ahLst/>
              <a:cxnLst>
                <a:cxn ang="0">
                  <a:pos x="68" y="11"/>
                </a:cxn>
                <a:cxn ang="0">
                  <a:pos x="60" y="6"/>
                </a:cxn>
                <a:cxn ang="0">
                  <a:pos x="55" y="0"/>
                </a:cxn>
                <a:cxn ang="0">
                  <a:pos x="13" y="0"/>
                </a:cxn>
                <a:cxn ang="0">
                  <a:pos x="9" y="4"/>
                </a:cxn>
                <a:cxn ang="0">
                  <a:pos x="5" y="7"/>
                </a:cxn>
                <a:cxn ang="0">
                  <a:pos x="0" y="11"/>
                </a:cxn>
                <a:cxn ang="0">
                  <a:pos x="68" y="11"/>
                </a:cxn>
              </a:cxnLst>
              <a:pathLst>
                <a:path w="68" h="11">
                  <a:moveTo>
                    <a:pt x="68" y="11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13" y="0"/>
                  </a:lnTo>
                  <a:lnTo>
                    <a:pt x="9" y="4"/>
                  </a:lnTo>
                  <a:lnTo>
                    <a:pt x="5" y="7"/>
                  </a:lnTo>
                  <a:lnTo>
                    <a:pt x="0" y="11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4" name="Freeform 177"/>
            <p:cNvSpPr/>
            <p:nvPr/>
          </p:nvSpPr>
          <p:spPr>
            <a:xfrm>
              <a:off x="2812" y="470"/>
              <a:ext cx="32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1"/>
                </a:cxn>
                <a:cxn ang="0">
                  <a:pos x="92" y="11"/>
                </a:cxn>
                <a:cxn ang="0">
                  <a:pos x="96" y="0"/>
                </a:cxn>
                <a:cxn ang="0">
                  <a:pos x="2" y="0"/>
                </a:cxn>
              </a:cxnLst>
              <a:pathLst>
                <a:path w="96" h="11">
                  <a:moveTo>
                    <a:pt x="2" y="0"/>
                  </a:moveTo>
                  <a:lnTo>
                    <a:pt x="0" y="11"/>
                  </a:lnTo>
                  <a:lnTo>
                    <a:pt x="92" y="11"/>
                  </a:lnTo>
                  <a:lnTo>
                    <a:pt x="9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5" name="Freeform 178"/>
            <p:cNvSpPr/>
            <p:nvPr/>
          </p:nvSpPr>
          <p:spPr>
            <a:xfrm>
              <a:off x="2565" y="470"/>
              <a:ext cx="245" cy="4"/>
            </a:xfrm>
            <a:custGeom>
              <a:avLst/>
              <a:gdLst/>
              <a:ahLst/>
              <a:cxnLst>
                <a:cxn ang="0">
                  <a:pos x="735" y="11"/>
                </a:cxn>
                <a:cxn ang="0">
                  <a:pos x="735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735" y="11"/>
                </a:cxn>
              </a:cxnLst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6" name="Freeform 179"/>
            <p:cNvSpPr/>
            <p:nvPr/>
          </p:nvSpPr>
          <p:spPr>
            <a:xfrm>
              <a:off x="2563" y="467"/>
              <a:ext cx="247" cy="3"/>
            </a:xfrm>
            <a:custGeom>
              <a:avLst/>
              <a:gdLst/>
              <a:ahLst/>
              <a:cxnLst>
                <a:cxn ang="0">
                  <a:pos x="742" y="10"/>
                </a:cxn>
                <a:cxn ang="0">
                  <a:pos x="743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7" y="10"/>
                </a:cxn>
                <a:cxn ang="0">
                  <a:pos x="742" y="10"/>
                </a:cxn>
              </a:cxnLst>
              <a:pathLst>
                <a:path w="743" h="10">
                  <a:moveTo>
                    <a:pt x="742" y="10"/>
                  </a:moveTo>
                  <a:lnTo>
                    <a:pt x="743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10"/>
                  </a:lnTo>
                  <a:lnTo>
                    <a:pt x="742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7" name="Freeform 180"/>
            <p:cNvSpPr/>
            <p:nvPr/>
          </p:nvSpPr>
          <p:spPr>
            <a:xfrm>
              <a:off x="2558" y="463"/>
              <a:ext cx="252" cy="4"/>
            </a:xfrm>
            <a:custGeom>
              <a:avLst/>
              <a:gdLst/>
              <a:ahLst/>
              <a:cxnLst>
                <a:cxn ang="0">
                  <a:pos x="758" y="11"/>
                </a:cxn>
                <a:cxn ang="0">
                  <a:pos x="758" y="0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15" y="11"/>
                </a:cxn>
                <a:cxn ang="0">
                  <a:pos x="758" y="11"/>
                </a:cxn>
              </a:cxnLst>
              <a:pathLst>
                <a:path w="758" h="11">
                  <a:moveTo>
                    <a:pt x="758" y="11"/>
                  </a:moveTo>
                  <a:lnTo>
                    <a:pt x="758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5" y="11"/>
                  </a:lnTo>
                  <a:lnTo>
                    <a:pt x="758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8" name="Freeform 181"/>
            <p:cNvSpPr/>
            <p:nvPr/>
          </p:nvSpPr>
          <p:spPr>
            <a:xfrm>
              <a:off x="2811" y="481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0" y="0"/>
                </a:cxn>
              </a:cxnLst>
              <a:pathLst>
                <a:path w="6" h="4">
                  <a:moveTo>
                    <a:pt x="0" y="0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9" name="Freeform 182"/>
            <p:cNvSpPr/>
            <p:nvPr/>
          </p:nvSpPr>
          <p:spPr>
            <a:xfrm>
              <a:off x="2567" y="478"/>
              <a:ext cx="243" cy="3"/>
            </a:xfrm>
            <a:custGeom>
              <a:avLst/>
              <a:gdLst/>
              <a:ahLst/>
              <a:cxnLst>
                <a:cxn ang="0">
                  <a:pos x="729" y="10"/>
                </a:cxn>
                <a:cxn ang="0">
                  <a:pos x="729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29" y="10"/>
                </a:cxn>
              </a:cxnLst>
              <a:pathLst>
                <a:path w="729" h="10">
                  <a:moveTo>
                    <a:pt x="729" y="10"/>
                  </a:moveTo>
                  <a:lnTo>
                    <a:pt x="729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29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0" name="Freeform 183"/>
            <p:cNvSpPr/>
            <p:nvPr/>
          </p:nvSpPr>
          <p:spPr>
            <a:xfrm>
              <a:off x="2567" y="481"/>
              <a:ext cx="243" cy="4"/>
            </a:xfrm>
            <a:custGeom>
              <a:avLst/>
              <a:gdLst/>
              <a:ahLst/>
              <a:cxnLst>
                <a:cxn ang="0">
                  <a:pos x="727" y="12"/>
                </a:cxn>
                <a:cxn ang="0">
                  <a:pos x="72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727" y="12"/>
                </a:cxn>
              </a:cxnLst>
              <a:pathLst>
                <a:path w="728" h="12">
                  <a:moveTo>
                    <a:pt x="727" y="12"/>
                  </a:moveTo>
                  <a:lnTo>
                    <a:pt x="72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27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1" name="Freeform 184"/>
            <p:cNvSpPr/>
            <p:nvPr/>
          </p:nvSpPr>
          <p:spPr>
            <a:xfrm>
              <a:off x="2567" y="485"/>
              <a:ext cx="261" cy="4"/>
            </a:xfrm>
            <a:custGeom>
              <a:avLst/>
              <a:gdLst/>
              <a:ahLst/>
              <a:cxnLst>
                <a:cxn ang="0">
                  <a:pos x="733" y="0"/>
                </a:cxn>
                <a:cxn ang="0">
                  <a:pos x="727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84" y="11"/>
                </a:cxn>
                <a:cxn ang="0">
                  <a:pos x="781" y="0"/>
                </a:cxn>
                <a:cxn ang="0">
                  <a:pos x="733" y="0"/>
                </a:cxn>
              </a:cxnLst>
              <a:pathLst>
                <a:path w="784" h="11">
                  <a:moveTo>
                    <a:pt x="733" y="0"/>
                  </a:moveTo>
                  <a:lnTo>
                    <a:pt x="72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4" y="11"/>
                  </a:lnTo>
                  <a:lnTo>
                    <a:pt x="781" y="0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2" name="Freeform 185"/>
            <p:cNvSpPr/>
            <p:nvPr/>
          </p:nvSpPr>
          <p:spPr>
            <a:xfrm>
              <a:off x="2811" y="478"/>
              <a:ext cx="8" cy="3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6" y="2"/>
                </a:cxn>
                <a:cxn ang="0">
                  <a:pos x="23" y="0"/>
                </a:cxn>
                <a:cxn ang="0">
                  <a:pos x="1" y="0"/>
                </a:cxn>
                <a:cxn ang="0">
                  <a:pos x="0" y="10"/>
                </a:cxn>
                <a:cxn ang="0">
                  <a:pos x="6" y="10"/>
                </a:cxn>
              </a:cxnLst>
              <a:pathLst>
                <a:path w="23" h="10">
                  <a:moveTo>
                    <a:pt x="6" y="10"/>
                  </a:moveTo>
                  <a:lnTo>
                    <a:pt x="16" y="2"/>
                  </a:lnTo>
                  <a:lnTo>
                    <a:pt x="23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3" name="Freeform 186"/>
            <p:cNvSpPr/>
            <p:nvPr/>
          </p:nvSpPr>
          <p:spPr>
            <a:xfrm>
              <a:off x="2812" y="474"/>
              <a:ext cx="30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2" y="12"/>
                </a:cxn>
                <a:cxn ang="0">
                  <a:pos x="30" y="11"/>
                </a:cxn>
                <a:cxn ang="0">
                  <a:pos x="40" y="12"/>
                </a:cxn>
                <a:cxn ang="0">
                  <a:pos x="88" y="12"/>
                </a:cxn>
                <a:cxn ang="0">
                  <a:pos x="88" y="5"/>
                </a:cxn>
                <a:cxn ang="0">
                  <a:pos x="92" y="0"/>
                </a:cxn>
                <a:cxn ang="0">
                  <a:pos x="0" y="0"/>
                </a:cxn>
                <a:cxn ang="0">
                  <a:pos x="0" y="12"/>
                </a:cxn>
              </a:cxnLst>
              <a:pathLst>
                <a:path w="92" h="12">
                  <a:moveTo>
                    <a:pt x="0" y="12"/>
                  </a:moveTo>
                  <a:lnTo>
                    <a:pt x="22" y="12"/>
                  </a:lnTo>
                  <a:lnTo>
                    <a:pt x="30" y="11"/>
                  </a:lnTo>
                  <a:lnTo>
                    <a:pt x="40" y="12"/>
                  </a:lnTo>
                  <a:lnTo>
                    <a:pt x="88" y="12"/>
                  </a:lnTo>
                  <a:lnTo>
                    <a:pt x="88" y="5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4" name="Freeform 187"/>
            <p:cNvSpPr/>
            <p:nvPr/>
          </p:nvSpPr>
          <p:spPr>
            <a:xfrm>
              <a:off x="2816" y="480"/>
              <a:ext cx="9" cy="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"/>
                </a:cxn>
                <a:cxn ang="0">
                  <a:pos x="28" y="3"/>
                </a:cxn>
                <a:cxn ang="0">
                  <a:pos x="22" y="0"/>
                </a:cxn>
                <a:cxn ang="0">
                  <a:pos x="16" y="0"/>
                </a:cxn>
              </a:cxnLst>
              <a:pathLst>
                <a:path w="28" h="3">
                  <a:moveTo>
                    <a:pt x="16" y="0"/>
                  </a:moveTo>
                  <a:lnTo>
                    <a:pt x="0" y="3"/>
                  </a:lnTo>
                  <a:lnTo>
                    <a:pt x="28" y="3"/>
                  </a:lnTo>
                  <a:lnTo>
                    <a:pt x="2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5" name="Freeform 188"/>
            <p:cNvSpPr/>
            <p:nvPr/>
          </p:nvSpPr>
          <p:spPr>
            <a:xfrm>
              <a:off x="2566" y="474"/>
              <a:ext cx="244" cy="4"/>
            </a:xfrm>
            <a:custGeom>
              <a:avLst/>
              <a:gdLst/>
              <a:ahLst/>
              <a:cxnLst>
                <a:cxn ang="0">
                  <a:pos x="730" y="12"/>
                </a:cxn>
                <a:cxn ang="0">
                  <a:pos x="73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730" y="12"/>
                </a:cxn>
              </a:cxnLst>
              <a:pathLst>
                <a:path w="731" h="12">
                  <a:moveTo>
                    <a:pt x="730" y="12"/>
                  </a:moveTo>
                  <a:lnTo>
                    <a:pt x="73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30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6" name="Freeform 189"/>
            <p:cNvSpPr/>
            <p:nvPr/>
          </p:nvSpPr>
          <p:spPr>
            <a:xfrm>
              <a:off x="2811" y="481"/>
              <a:ext cx="16" cy="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2"/>
                </a:cxn>
                <a:cxn ang="0">
                  <a:pos x="48" y="12"/>
                </a:cxn>
                <a:cxn ang="0">
                  <a:pos x="46" y="5"/>
                </a:cxn>
                <a:cxn ang="0">
                  <a:pos x="41" y="0"/>
                </a:cxn>
                <a:cxn ang="0">
                  <a:pos x="13" y="0"/>
                </a:cxn>
              </a:cxnLst>
              <a:pathLst>
                <a:path w="48" h="12">
                  <a:moveTo>
                    <a:pt x="13" y="0"/>
                  </a:moveTo>
                  <a:lnTo>
                    <a:pt x="0" y="12"/>
                  </a:lnTo>
                  <a:lnTo>
                    <a:pt x="48" y="12"/>
                  </a:lnTo>
                  <a:lnTo>
                    <a:pt x="46" y="5"/>
                  </a:lnTo>
                  <a:lnTo>
                    <a:pt x="4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7" name="Freeform 190"/>
            <p:cNvSpPr/>
            <p:nvPr/>
          </p:nvSpPr>
          <p:spPr>
            <a:xfrm>
              <a:off x="2830" y="481"/>
              <a:ext cx="1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"/>
                </a:cxn>
                <a:cxn ang="0">
                  <a:pos x="6" y="12"/>
                </a:cxn>
                <a:cxn ang="0">
                  <a:pos x="31" y="12"/>
                </a:cxn>
                <a:cxn ang="0">
                  <a:pos x="31" y="7"/>
                </a:cxn>
                <a:cxn ang="0">
                  <a:pos x="31" y="0"/>
                </a:cxn>
                <a:cxn ang="0">
                  <a:pos x="0" y="0"/>
                </a:cxn>
              </a:cxnLst>
              <a:pathLst>
                <a:path w="31" h="12">
                  <a:moveTo>
                    <a:pt x="0" y="0"/>
                  </a:moveTo>
                  <a:lnTo>
                    <a:pt x="2" y="5"/>
                  </a:lnTo>
                  <a:lnTo>
                    <a:pt x="6" y="12"/>
                  </a:lnTo>
                  <a:lnTo>
                    <a:pt x="31" y="12"/>
                  </a:lnTo>
                  <a:lnTo>
                    <a:pt x="31" y="7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8" name="Freeform 191"/>
            <p:cNvSpPr/>
            <p:nvPr/>
          </p:nvSpPr>
          <p:spPr>
            <a:xfrm>
              <a:off x="2825" y="478"/>
              <a:ext cx="16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6" y="10"/>
                </a:cxn>
                <a:cxn ang="0">
                  <a:pos x="47" y="10"/>
                </a:cxn>
                <a:cxn ang="0">
                  <a:pos x="48" y="0"/>
                </a:cxn>
                <a:cxn ang="0">
                  <a:pos x="0" y="0"/>
                </a:cxn>
              </a:cxnLst>
              <a:pathLst>
                <a:path w="48" h="10">
                  <a:moveTo>
                    <a:pt x="0" y="0"/>
                  </a:moveTo>
                  <a:lnTo>
                    <a:pt x="8" y="4"/>
                  </a:lnTo>
                  <a:lnTo>
                    <a:pt x="16" y="10"/>
                  </a:lnTo>
                  <a:lnTo>
                    <a:pt x="47" y="10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59" name="Freeform 192"/>
            <p:cNvSpPr/>
            <p:nvPr/>
          </p:nvSpPr>
          <p:spPr>
            <a:xfrm>
              <a:off x="2832" y="485"/>
              <a:ext cx="9" cy="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26" y="11"/>
                </a:cxn>
                <a:cxn ang="0">
                  <a:pos x="25" y="0"/>
                </a:cxn>
              </a:cxnLst>
              <a:pathLst>
                <a:path w="26" h="11">
                  <a:moveTo>
                    <a:pt x="25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6" y="1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0" name="Freeform 193"/>
            <p:cNvSpPr/>
            <p:nvPr/>
          </p:nvSpPr>
          <p:spPr>
            <a:xfrm>
              <a:off x="2833" y="492"/>
              <a:ext cx="10" cy="4"/>
            </a:xfrm>
            <a:custGeom>
              <a:avLst/>
              <a:gdLst/>
              <a:ahLst/>
              <a:cxnLst>
                <a:cxn ang="0">
                  <a:pos x="31" y="11"/>
                </a:cxn>
                <a:cxn ang="0">
                  <a:pos x="28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31" y="11"/>
                </a:cxn>
              </a:cxnLst>
              <a:pathLst>
                <a:path w="31" h="11">
                  <a:moveTo>
                    <a:pt x="31" y="11"/>
                  </a:moveTo>
                  <a:lnTo>
                    <a:pt x="28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1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1" name="Freeform 194"/>
            <p:cNvSpPr/>
            <p:nvPr/>
          </p:nvSpPr>
          <p:spPr>
            <a:xfrm>
              <a:off x="2833" y="489"/>
              <a:ext cx="9" cy="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7" y="11"/>
                </a:cxn>
                <a:cxn ang="0">
                  <a:pos x="24" y="5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1"/>
                </a:cxn>
              </a:cxnLst>
              <a:pathLst>
                <a:path w="27" h="11">
                  <a:moveTo>
                    <a:pt x="0" y="11"/>
                  </a:moveTo>
                  <a:lnTo>
                    <a:pt x="27" y="11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2" name="Freeform 195"/>
            <p:cNvSpPr/>
            <p:nvPr/>
          </p:nvSpPr>
          <p:spPr>
            <a:xfrm>
              <a:off x="2566" y="489"/>
              <a:ext cx="263" cy="3"/>
            </a:xfrm>
            <a:custGeom>
              <a:avLst/>
              <a:gdLst/>
              <a:ahLst/>
              <a:cxnLst>
                <a:cxn ang="0">
                  <a:pos x="787" y="11"/>
                </a:cxn>
                <a:cxn ang="0">
                  <a:pos x="787" y="9"/>
                </a:cxn>
                <a:cxn ang="0">
                  <a:pos x="786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87" y="11"/>
                </a:cxn>
              </a:cxnLst>
              <a:pathLst>
                <a:path w="787" h="11">
                  <a:moveTo>
                    <a:pt x="787" y="11"/>
                  </a:moveTo>
                  <a:lnTo>
                    <a:pt x="787" y="9"/>
                  </a:lnTo>
                  <a:lnTo>
                    <a:pt x="786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7" y="1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3" name="Freeform 196"/>
            <p:cNvSpPr/>
            <p:nvPr/>
          </p:nvSpPr>
          <p:spPr>
            <a:xfrm>
              <a:off x="2812" y="500"/>
              <a:ext cx="15" cy="4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3" y="0"/>
                </a:cxn>
                <a:cxn ang="0">
                  <a:pos x="0" y="0"/>
                </a:cxn>
                <a:cxn ang="0">
                  <a:pos x="6" y="7"/>
                </a:cxn>
                <a:cxn ang="0">
                  <a:pos x="23" y="11"/>
                </a:cxn>
                <a:cxn ang="0">
                  <a:pos x="28" y="10"/>
                </a:cxn>
                <a:cxn ang="0">
                  <a:pos x="33" y="9"/>
                </a:cxn>
                <a:cxn ang="0">
                  <a:pos x="34" y="6"/>
                </a:cxn>
                <a:cxn ang="0">
                  <a:pos x="37" y="5"/>
                </a:cxn>
                <a:cxn ang="0">
                  <a:pos x="42" y="1"/>
                </a:cxn>
              </a:cxnLst>
              <a:pathLst>
                <a:path w="43" h="11">
                  <a:moveTo>
                    <a:pt x="42" y="1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6" y="7"/>
                  </a:lnTo>
                  <a:lnTo>
                    <a:pt x="23" y="11"/>
                  </a:lnTo>
                  <a:lnTo>
                    <a:pt x="28" y="10"/>
                  </a:lnTo>
                  <a:lnTo>
                    <a:pt x="33" y="9"/>
                  </a:lnTo>
                  <a:lnTo>
                    <a:pt x="34" y="6"/>
                  </a:lnTo>
                  <a:lnTo>
                    <a:pt x="37" y="5"/>
                  </a:lnTo>
                  <a:lnTo>
                    <a:pt x="42" y="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4" name="Freeform 197"/>
            <p:cNvSpPr/>
            <p:nvPr/>
          </p:nvSpPr>
          <p:spPr>
            <a:xfrm>
              <a:off x="2812" y="496"/>
              <a:ext cx="16" cy="4"/>
            </a:xfrm>
            <a:custGeom>
              <a:avLst/>
              <a:gdLst/>
              <a:ahLst/>
              <a:cxnLst>
                <a:cxn ang="0">
                  <a:pos x="45" y="12"/>
                </a:cxn>
                <a:cxn ang="0">
                  <a:pos x="48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0" y="11"/>
                </a:cxn>
                <a:cxn ang="0">
                  <a:pos x="2" y="12"/>
                </a:cxn>
                <a:cxn ang="0">
                  <a:pos x="45" y="12"/>
                </a:cxn>
              </a:cxnLst>
              <a:pathLst>
                <a:path w="48" h="12">
                  <a:moveTo>
                    <a:pt x="45" y="12"/>
                  </a:moveTo>
                  <a:lnTo>
                    <a:pt x="48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0" y="11"/>
                  </a:lnTo>
                  <a:lnTo>
                    <a:pt x="2" y="12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5" name="Freeform 198"/>
            <p:cNvSpPr/>
            <p:nvPr/>
          </p:nvSpPr>
          <p:spPr>
            <a:xfrm>
              <a:off x="2565" y="492"/>
              <a:ext cx="264" cy="4"/>
            </a:xfrm>
            <a:custGeom>
              <a:avLst/>
              <a:gdLst/>
              <a:ahLst/>
              <a:cxnLst>
                <a:cxn ang="0">
                  <a:pos x="788" y="11"/>
                </a:cxn>
                <a:cxn ang="0">
                  <a:pos x="791" y="0"/>
                </a:cxn>
                <a:cxn ang="0">
                  <a:pos x="4" y="0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28" y="11"/>
                </a:cxn>
                <a:cxn ang="0">
                  <a:pos x="730" y="5"/>
                </a:cxn>
                <a:cxn ang="0">
                  <a:pos x="733" y="1"/>
                </a:cxn>
                <a:cxn ang="0">
                  <a:pos x="738" y="1"/>
                </a:cxn>
                <a:cxn ang="0">
                  <a:pos x="745" y="4"/>
                </a:cxn>
                <a:cxn ang="0">
                  <a:pos x="746" y="9"/>
                </a:cxn>
                <a:cxn ang="0">
                  <a:pos x="746" y="11"/>
                </a:cxn>
                <a:cxn ang="0">
                  <a:pos x="788" y="11"/>
                </a:cxn>
              </a:cxnLst>
              <a:pathLst>
                <a:path w="791" h="11">
                  <a:moveTo>
                    <a:pt x="788" y="11"/>
                  </a:moveTo>
                  <a:lnTo>
                    <a:pt x="791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28" y="11"/>
                  </a:lnTo>
                  <a:lnTo>
                    <a:pt x="730" y="5"/>
                  </a:lnTo>
                  <a:lnTo>
                    <a:pt x="733" y="1"/>
                  </a:lnTo>
                  <a:lnTo>
                    <a:pt x="738" y="1"/>
                  </a:lnTo>
                  <a:lnTo>
                    <a:pt x="745" y="4"/>
                  </a:lnTo>
                  <a:lnTo>
                    <a:pt x="746" y="9"/>
                  </a:lnTo>
                  <a:lnTo>
                    <a:pt x="746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6" name="Freeform 199"/>
            <p:cNvSpPr/>
            <p:nvPr/>
          </p:nvSpPr>
          <p:spPr>
            <a:xfrm>
              <a:off x="2563" y="496"/>
              <a:ext cx="245" cy="4"/>
            </a:xfrm>
            <a:custGeom>
              <a:avLst/>
              <a:gdLst/>
              <a:ahLst/>
              <a:cxnLst>
                <a:cxn ang="0">
                  <a:pos x="734" y="12"/>
                </a:cxn>
                <a:cxn ang="0">
                  <a:pos x="732" y="6"/>
                </a:cxn>
                <a:cxn ang="0">
                  <a:pos x="732" y="1"/>
                </a:cxn>
                <a:cxn ang="0">
                  <a:pos x="733" y="0"/>
                </a:cxn>
                <a:cxn ang="0">
                  <a:pos x="5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734" y="12"/>
                </a:cxn>
              </a:cxnLst>
              <a:pathLst>
                <a:path w="734" h="12">
                  <a:moveTo>
                    <a:pt x="734" y="12"/>
                  </a:moveTo>
                  <a:lnTo>
                    <a:pt x="732" y="6"/>
                  </a:lnTo>
                  <a:lnTo>
                    <a:pt x="732" y="1"/>
                  </a:lnTo>
                  <a:lnTo>
                    <a:pt x="733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34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7" name="Freeform 200"/>
            <p:cNvSpPr/>
            <p:nvPr/>
          </p:nvSpPr>
          <p:spPr>
            <a:xfrm>
              <a:off x="2559" y="500"/>
              <a:ext cx="255" cy="4"/>
            </a:xfrm>
            <a:custGeom>
              <a:avLst/>
              <a:gdLst/>
              <a:ahLst/>
              <a:cxnLst>
                <a:cxn ang="0">
                  <a:pos x="764" y="11"/>
                </a:cxn>
                <a:cxn ang="0">
                  <a:pos x="755" y="9"/>
                </a:cxn>
                <a:cxn ang="0">
                  <a:pos x="749" y="4"/>
                </a:cxn>
                <a:cxn ang="0">
                  <a:pos x="746" y="0"/>
                </a:cxn>
                <a:cxn ang="0">
                  <a:pos x="12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764" y="11"/>
                </a:cxn>
              </a:cxnLst>
              <a:pathLst>
                <a:path w="764" h="11">
                  <a:moveTo>
                    <a:pt x="764" y="11"/>
                  </a:moveTo>
                  <a:lnTo>
                    <a:pt x="755" y="9"/>
                  </a:lnTo>
                  <a:lnTo>
                    <a:pt x="749" y="4"/>
                  </a:lnTo>
                  <a:lnTo>
                    <a:pt x="746" y="0"/>
                  </a:lnTo>
                  <a:lnTo>
                    <a:pt x="12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64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8" name="Freeform 201"/>
            <p:cNvSpPr/>
            <p:nvPr/>
          </p:nvSpPr>
          <p:spPr>
            <a:xfrm>
              <a:off x="2527" y="467"/>
              <a:ext cx="18" cy="3"/>
            </a:xfrm>
            <a:custGeom>
              <a:avLst/>
              <a:gdLst/>
              <a:ahLst/>
              <a:cxnLst>
                <a:cxn ang="0">
                  <a:pos x="46" y="10"/>
                </a:cxn>
                <a:cxn ang="0">
                  <a:pos x="50" y="3"/>
                </a:cxn>
                <a:cxn ang="0">
                  <a:pos x="53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6" y="10"/>
                </a:cxn>
              </a:cxnLst>
              <a:pathLst>
                <a:path w="53" h="10">
                  <a:moveTo>
                    <a:pt x="46" y="10"/>
                  </a:moveTo>
                  <a:lnTo>
                    <a:pt x="50" y="3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6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69" name="Freeform 202"/>
            <p:cNvSpPr/>
            <p:nvPr/>
          </p:nvSpPr>
          <p:spPr>
            <a:xfrm>
              <a:off x="2527" y="463"/>
              <a:ext cx="22" cy="4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59" y="3"/>
                </a:cxn>
                <a:cxn ang="0">
                  <a:pos x="67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3" y="11"/>
                </a:cxn>
              </a:cxnLst>
              <a:pathLst>
                <a:path w="67" h="11">
                  <a:moveTo>
                    <a:pt x="53" y="11"/>
                  </a:moveTo>
                  <a:lnTo>
                    <a:pt x="59" y="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0" name="Freeform 203"/>
            <p:cNvSpPr/>
            <p:nvPr/>
          </p:nvSpPr>
          <p:spPr>
            <a:xfrm>
              <a:off x="2253" y="481"/>
              <a:ext cx="258" cy="4"/>
            </a:xfrm>
            <a:custGeom>
              <a:avLst/>
              <a:gdLst/>
              <a:ahLst/>
              <a:cxnLst>
                <a:cxn ang="0">
                  <a:pos x="767" y="12"/>
                </a:cxn>
                <a:cxn ang="0">
                  <a:pos x="774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767" y="12"/>
                </a:cxn>
              </a:cxnLst>
              <a:pathLst>
                <a:path w="774" h="12">
                  <a:moveTo>
                    <a:pt x="767" y="12"/>
                  </a:moveTo>
                  <a:lnTo>
                    <a:pt x="77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67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371" name="组合 8395"/>
          <p:cNvGrpSpPr/>
          <p:nvPr/>
        </p:nvGrpSpPr>
        <p:grpSpPr>
          <a:xfrm>
            <a:off x="2074863" y="3403600"/>
            <a:ext cx="7910512" cy="271463"/>
            <a:chOff x="0" y="0"/>
            <a:chExt cx="4425" cy="162"/>
          </a:xfrm>
        </p:grpSpPr>
        <p:sp>
          <p:nvSpPr>
            <p:cNvPr id="7372" name="Freeform 205"/>
            <p:cNvSpPr/>
            <p:nvPr/>
          </p:nvSpPr>
          <p:spPr>
            <a:xfrm>
              <a:off x="2189" y="133"/>
              <a:ext cx="260" cy="3"/>
            </a:xfrm>
            <a:custGeom>
              <a:avLst/>
              <a:gdLst/>
              <a:ahLst/>
              <a:cxnLst>
                <a:cxn ang="0">
                  <a:pos x="775" y="10"/>
                </a:cxn>
                <a:cxn ang="0">
                  <a:pos x="782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75" y="10"/>
                </a:cxn>
              </a:cxnLst>
              <a:pathLst>
                <a:path w="782" h="10">
                  <a:moveTo>
                    <a:pt x="775" y="10"/>
                  </a:moveTo>
                  <a:lnTo>
                    <a:pt x="782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75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3" name="Freeform 206"/>
            <p:cNvSpPr/>
            <p:nvPr/>
          </p:nvSpPr>
          <p:spPr>
            <a:xfrm>
              <a:off x="2188" y="129"/>
              <a:ext cx="264" cy="4"/>
            </a:xfrm>
            <a:custGeom>
              <a:avLst/>
              <a:gdLst/>
              <a:ahLst/>
              <a:cxnLst>
                <a:cxn ang="0">
                  <a:pos x="785" y="12"/>
                </a:cxn>
                <a:cxn ang="0">
                  <a:pos x="793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12"/>
                </a:cxn>
                <a:cxn ang="0">
                  <a:pos x="785" y="12"/>
                </a:cxn>
              </a:cxnLst>
              <a:pathLst>
                <a:path w="793" h="12">
                  <a:moveTo>
                    <a:pt x="785" y="12"/>
                  </a:moveTo>
                  <a:lnTo>
                    <a:pt x="793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12"/>
                  </a:lnTo>
                  <a:lnTo>
                    <a:pt x="785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4" name="Freeform 207"/>
            <p:cNvSpPr/>
            <p:nvPr/>
          </p:nvSpPr>
          <p:spPr>
            <a:xfrm>
              <a:off x="2186" y="125"/>
              <a:ext cx="268" cy="4"/>
            </a:xfrm>
            <a:custGeom>
              <a:avLst/>
              <a:gdLst/>
              <a:ahLst/>
              <a:cxnLst>
                <a:cxn ang="0">
                  <a:pos x="798" y="11"/>
                </a:cxn>
                <a:cxn ang="0">
                  <a:pos x="805" y="0"/>
                </a:cxn>
                <a:cxn ang="0">
                  <a:pos x="0" y="0"/>
                </a:cxn>
                <a:cxn ang="0">
                  <a:pos x="5" y="11"/>
                </a:cxn>
                <a:cxn ang="0">
                  <a:pos x="798" y="11"/>
                </a:cxn>
              </a:cxnLst>
              <a:pathLst>
                <a:path w="805" h="11">
                  <a:moveTo>
                    <a:pt x="798" y="11"/>
                  </a:moveTo>
                  <a:lnTo>
                    <a:pt x="805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98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5" name="Freeform 208"/>
            <p:cNvSpPr/>
            <p:nvPr/>
          </p:nvSpPr>
          <p:spPr>
            <a:xfrm>
              <a:off x="1572" y="118"/>
              <a:ext cx="888" cy="4"/>
            </a:xfrm>
            <a:custGeom>
              <a:avLst/>
              <a:gdLst/>
              <a:ahLst/>
              <a:cxnLst>
                <a:cxn ang="0">
                  <a:pos x="2655" y="11"/>
                </a:cxn>
                <a:cxn ang="0">
                  <a:pos x="2663" y="0"/>
                </a:cxn>
                <a:cxn ang="0">
                  <a:pos x="0" y="0"/>
                </a:cxn>
                <a:cxn ang="0">
                  <a:pos x="12" y="11"/>
                </a:cxn>
                <a:cxn ang="0">
                  <a:pos x="770" y="11"/>
                </a:cxn>
                <a:cxn ang="0">
                  <a:pos x="788" y="7"/>
                </a:cxn>
                <a:cxn ang="0">
                  <a:pos x="799" y="7"/>
                </a:cxn>
                <a:cxn ang="0">
                  <a:pos x="810" y="11"/>
                </a:cxn>
                <a:cxn ang="0">
                  <a:pos x="877" y="11"/>
                </a:cxn>
                <a:cxn ang="0">
                  <a:pos x="893" y="7"/>
                </a:cxn>
                <a:cxn ang="0">
                  <a:pos x="900" y="7"/>
                </a:cxn>
                <a:cxn ang="0">
                  <a:pos x="908" y="11"/>
                </a:cxn>
                <a:cxn ang="0">
                  <a:pos x="1679" y="11"/>
                </a:cxn>
                <a:cxn ang="0">
                  <a:pos x="1681" y="9"/>
                </a:cxn>
                <a:cxn ang="0">
                  <a:pos x="1706" y="3"/>
                </a:cxn>
                <a:cxn ang="0">
                  <a:pos x="1719" y="5"/>
                </a:cxn>
                <a:cxn ang="0">
                  <a:pos x="1730" y="11"/>
                </a:cxn>
                <a:cxn ang="0">
                  <a:pos x="1790" y="11"/>
                </a:cxn>
                <a:cxn ang="0">
                  <a:pos x="1799" y="5"/>
                </a:cxn>
                <a:cxn ang="0">
                  <a:pos x="1810" y="3"/>
                </a:cxn>
                <a:cxn ang="0">
                  <a:pos x="1821" y="5"/>
                </a:cxn>
                <a:cxn ang="0">
                  <a:pos x="1832" y="11"/>
                </a:cxn>
                <a:cxn ang="0">
                  <a:pos x="2655" y="11"/>
                </a:cxn>
              </a:cxnLst>
              <a:pathLst>
                <a:path w="2663" h="11">
                  <a:moveTo>
                    <a:pt x="2655" y="11"/>
                  </a:moveTo>
                  <a:lnTo>
                    <a:pt x="2663" y="0"/>
                  </a:lnTo>
                  <a:lnTo>
                    <a:pt x="0" y="0"/>
                  </a:lnTo>
                  <a:lnTo>
                    <a:pt x="12" y="11"/>
                  </a:lnTo>
                  <a:lnTo>
                    <a:pt x="770" y="11"/>
                  </a:lnTo>
                  <a:lnTo>
                    <a:pt x="788" y="7"/>
                  </a:lnTo>
                  <a:lnTo>
                    <a:pt x="799" y="7"/>
                  </a:lnTo>
                  <a:lnTo>
                    <a:pt x="810" y="11"/>
                  </a:lnTo>
                  <a:lnTo>
                    <a:pt x="877" y="11"/>
                  </a:lnTo>
                  <a:lnTo>
                    <a:pt x="893" y="7"/>
                  </a:lnTo>
                  <a:lnTo>
                    <a:pt x="900" y="7"/>
                  </a:lnTo>
                  <a:lnTo>
                    <a:pt x="908" y="11"/>
                  </a:lnTo>
                  <a:lnTo>
                    <a:pt x="1679" y="11"/>
                  </a:lnTo>
                  <a:lnTo>
                    <a:pt x="1681" y="9"/>
                  </a:lnTo>
                  <a:lnTo>
                    <a:pt x="1706" y="3"/>
                  </a:lnTo>
                  <a:lnTo>
                    <a:pt x="1719" y="5"/>
                  </a:lnTo>
                  <a:lnTo>
                    <a:pt x="1730" y="11"/>
                  </a:lnTo>
                  <a:lnTo>
                    <a:pt x="1790" y="11"/>
                  </a:lnTo>
                  <a:lnTo>
                    <a:pt x="1799" y="5"/>
                  </a:lnTo>
                  <a:lnTo>
                    <a:pt x="1810" y="3"/>
                  </a:lnTo>
                  <a:lnTo>
                    <a:pt x="1821" y="5"/>
                  </a:lnTo>
                  <a:lnTo>
                    <a:pt x="1832" y="11"/>
                  </a:lnTo>
                  <a:lnTo>
                    <a:pt x="2655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6" name="Freeform 209"/>
            <p:cNvSpPr/>
            <p:nvPr/>
          </p:nvSpPr>
          <p:spPr>
            <a:xfrm>
              <a:off x="2463" y="125"/>
              <a:ext cx="15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42" y="11"/>
                </a:cxn>
                <a:cxn ang="0">
                  <a:pos x="46" y="0"/>
                </a:cxn>
                <a:cxn ang="0">
                  <a:pos x="0" y="0"/>
                </a:cxn>
              </a:cxnLst>
              <a:pathLst>
                <a:path w="46" h="11">
                  <a:moveTo>
                    <a:pt x="0" y="0"/>
                  </a:moveTo>
                  <a:lnTo>
                    <a:pt x="0" y="11"/>
                  </a:lnTo>
                  <a:lnTo>
                    <a:pt x="42" y="11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7" name="Freeform 210"/>
            <p:cNvSpPr/>
            <p:nvPr/>
          </p:nvSpPr>
          <p:spPr>
            <a:xfrm>
              <a:off x="2463" y="136"/>
              <a:ext cx="13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38" y="12"/>
                </a:cxn>
                <a:cxn ang="0">
                  <a:pos x="38" y="7"/>
                </a:cxn>
                <a:cxn ang="0">
                  <a:pos x="38" y="0"/>
                </a:cxn>
                <a:cxn ang="0">
                  <a:pos x="0" y="0"/>
                </a:cxn>
              </a:cxnLst>
              <a:pathLst>
                <a:path w="38" h="12">
                  <a:moveTo>
                    <a:pt x="0" y="0"/>
                  </a:moveTo>
                  <a:lnTo>
                    <a:pt x="0" y="12"/>
                  </a:lnTo>
                  <a:lnTo>
                    <a:pt x="38" y="12"/>
                  </a:lnTo>
                  <a:lnTo>
                    <a:pt x="38" y="7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8" name="Freeform 211"/>
            <p:cNvSpPr/>
            <p:nvPr/>
          </p:nvSpPr>
          <p:spPr>
            <a:xfrm>
              <a:off x="2463" y="133"/>
              <a:ext cx="1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38" y="10"/>
                </a:cxn>
                <a:cxn ang="0">
                  <a:pos x="39" y="0"/>
                </a:cxn>
                <a:cxn ang="0">
                  <a:pos x="0" y="0"/>
                </a:cxn>
              </a:cxnLst>
              <a:pathLst>
                <a:path w="39" h="10">
                  <a:moveTo>
                    <a:pt x="0" y="0"/>
                  </a:moveTo>
                  <a:lnTo>
                    <a:pt x="0" y="10"/>
                  </a:lnTo>
                  <a:lnTo>
                    <a:pt x="38" y="10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79" name="Freeform 212"/>
            <p:cNvSpPr/>
            <p:nvPr/>
          </p:nvSpPr>
          <p:spPr>
            <a:xfrm>
              <a:off x="2463" y="140"/>
              <a:ext cx="13" cy="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39" y="11"/>
                </a:cxn>
                <a:cxn ang="0">
                  <a:pos x="38" y="0"/>
                </a:cxn>
              </a:cxnLst>
              <a:pathLst>
                <a:path w="39" h="11">
                  <a:moveTo>
                    <a:pt x="38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39" y="1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0" name="Freeform 213"/>
            <p:cNvSpPr/>
            <p:nvPr/>
          </p:nvSpPr>
          <p:spPr>
            <a:xfrm>
              <a:off x="2463" y="129"/>
              <a:ext cx="14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9" y="12"/>
                </a:cxn>
                <a:cxn ang="0">
                  <a:pos x="39" y="5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12"/>
                </a:cxn>
              </a:cxnLst>
              <a:pathLst>
                <a:path w="42" h="12">
                  <a:moveTo>
                    <a:pt x="0" y="12"/>
                  </a:moveTo>
                  <a:lnTo>
                    <a:pt x="39" y="12"/>
                  </a:lnTo>
                  <a:lnTo>
                    <a:pt x="39" y="5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1" name="Freeform 214"/>
            <p:cNvSpPr/>
            <p:nvPr/>
          </p:nvSpPr>
          <p:spPr>
            <a:xfrm>
              <a:off x="2183" y="122"/>
              <a:ext cx="274" cy="3"/>
            </a:xfrm>
            <a:custGeom>
              <a:avLst/>
              <a:gdLst/>
              <a:ahLst/>
              <a:cxnLst>
                <a:cxn ang="0">
                  <a:pos x="815" y="10"/>
                </a:cxn>
                <a:cxn ang="0">
                  <a:pos x="823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9" y="9"/>
                </a:cxn>
                <a:cxn ang="0">
                  <a:pos x="10" y="10"/>
                </a:cxn>
                <a:cxn ang="0">
                  <a:pos x="815" y="10"/>
                </a:cxn>
              </a:cxnLst>
              <a:pathLst>
                <a:path w="823" h="10">
                  <a:moveTo>
                    <a:pt x="815" y="10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9" y="9"/>
                  </a:lnTo>
                  <a:lnTo>
                    <a:pt x="10" y="10"/>
                  </a:lnTo>
                  <a:lnTo>
                    <a:pt x="815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2" name="Freeform 215"/>
            <p:cNvSpPr/>
            <p:nvPr/>
          </p:nvSpPr>
          <p:spPr>
            <a:xfrm>
              <a:off x="2463" y="144"/>
              <a:ext cx="13" cy="3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39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1" y="6"/>
                </a:cxn>
                <a:cxn ang="0">
                  <a:pos x="21" y="10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40" y="11"/>
                </a:cxn>
              </a:cxnLst>
              <a:pathLst>
                <a:path w="40" h="11">
                  <a:moveTo>
                    <a:pt x="40" y="11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3" name="Freeform 216"/>
            <p:cNvSpPr/>
            <p:nvPr/>
          </p:nvSpPr>
          <p:spPr>
            <a:xfrm>
              <a:off x="2189" y="144"/>
              <a:ext cx="270" cy="3"/>
            </a:xfrm>
            <a:custGeom>
              <a:avLst/>
              <a:gdLst/>
              <a:ahLst/>
              <a:cxnLst>
                <a:cxn ang="0">
                  <a:pos x="810" y="11"/>
                </a:cxn>
                <a:cxn ang="0">
                  <a:pos x="810" y="10"/>
                </a:cxn>
                <a:cxn ang="0">
                  <a:pos x="757" y="10"/>
                </a:cxn>
                <a:cxn ang="0">
                  <a:pos x="757" y="6"/>
                </a:cxn>
                <a:cxn ang="0">
                  <a:pos x="760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810" y="11"/>
                </a:cxn>
              </a:cxnLst>
              <a:pathLst>
                <a:path w="810" h="11">
                  <a:moveTo>
                    <a:pt x="810" y="11"/>
                  </a:moveTo>
                  <a:lnTo>
                    <a:pt x="810" y="10"/>
                  </a:lnTo>
                  <a:lnTo>
                    <a:pt x="757" y="10"/>
                  </a:lnTo>
                  <a:lnTo>
                    <a:pt x="757" y="6"/>
                  </a:lnTo>
                  <a:lnTo>
                    <a:pt x="760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810" y="1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4" name="Freeform 217"/>
            <p:cNvSpPr/>
            <p:nvPr/>
          </p:nvSpPr>
          <p:spPr>
            <a:xfrm>
              <a:off x="2186" y="151"/>
              <a:ext cx="273" cy="4"/>
            </a:xfrm>
            <a:custGeom>
              <a:avLst/>
              <a:gdLst/>
              <a:ahLst/>
              <a:cxnLst>
                <a:cxn ang="0">
                  <a:pos x="817" y="12"/>
                </a:cxn>
                <a:cxn ang="0">
                  <a:pos x="817" y="0"/>
                </a:cxn>
                <a:cxn ang="0">
                  <a:pos x="5" y="0"/>
                </a:cxn>
                <a:cxn ang="0">
                  <a:pos x="0" y="12"/>
                </a:cxn>
                <a:cxn ang="0">
                  <a:pos x="817" y="12"/>
                </a:cxn>
              </a:cxnLst>
              <a:pathLst>
                <a:path w="817" h="12">
                  <a:moveTo>
                    <a:pt x="817" y="12"/>
                  </a:moveTo>
                  <a:lnTo>
                    <a:pt x="817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817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5" name="Freeform 218"/>
            <p:cNvSpPr/>
            <p:nvPr/>
          </p:nvSpPr>
          <p:spPr>
            <a:xfrm>
              <a:off x="2183" y="155"/>
              <a:ext cx="276" cy="4"/>
            </a:xfrm>
            <a:custGeom>
              <a:avLst/>
              <a:gdLst/>
              <a:ahLst/>
              <a:cxnLst>
                <a:cxn ang="0">
                  <a:pos x="826" y="1"/>
                </a:cxn>
                <a:cxn ang="0">
                  <a:pos x="826" y="0"/>
                </a:cxn>
                <a:cxn ang="0">
                  <a:pos x="9" y="0"/>
                </a:cxn>
                <a:cxn ang="0">
                  <a:pos x="7" y="5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804" y="11"/>
                </a:cxn>
                <a:cxn ang="0">
                  <a:pos x="804" y="10"/>
                </a:cxn>
                <a:cxn ang="0">
                  <a:pos x="813" y="10"/>
                </a:cxn>
                <a:cxn ang="0">
                  <a:pos x="823" y="7"/>
                </a:cxn>
                <a:cxn ang="0">
                  <a:pos x="826" y="1"/>
                </a:cxn>
              </a:cxnLst>
              <a:pathLst>
                <a:path w="826" h="11">
                  <a:moveTo>
                    <a:pt x="826" y="1"/>
                  </a:moveTo>
                  <a:lnTo>
                    <a:pt x="826" y="0"/>
                  </a:lnTo>
                  <a:lnTo>
                    <a:pt x="9" y="0"/>
                  </a:lnTo>
                  <a:lnTo>
                    <a:pt x="7" y="5"/>
                  </a:lnTo>
                  <a:lnTo>
                    <a:pt x="3" y="7"/>
                  </a:lnTo>
                  <a:lnTo>
                    <a:pt x="0" y="11"/>
                  </a:lnTo>
                  <a:lnTo>
                    <a:pt x="804" y="11"/>
                  </a:lnTo>
                  <a:lnTo>
                    <a:pt x="804" y="10"/>
                  </a:lnTo>
                  <a:lnTo>
                    <a:pt x="813" y="10"/>
                  </a:lnTo>
                  <a:lnTo>
                    <a:pt x="823" y="7"/>
                  </a:lnTo>
                  <a:lnTo>
                    <a:pt x="826" y="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6" name="Freeform 219"/>
            <p:cNvSpPr/>
            <p:nvPr/>
          </p:nvSpPr>
          <p:spPr>
            <a:xfrm>
              <a:off x="2463" y="155"/>
              <a:ext cx="2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7"/>
                </a:cxn>
                <a:cxn ang="0">
                  <a:pos x="11" y="10"/>
                </a:cxn>
                <a:cxn ang="0">
                  <a:pos x="19" y="10"/>
                </a:cxn>
                <a:cxn ang="0">
                  <a:pos x="19" y="11"/>
                </a:cxn>
                <a:cxn ang="0">
                  <a:pos x="62" y="11"/>
                </a:cxn>
                <a:cxn ang="0">
                  <a:pos x="56" y="6"/>
                </a:cxn>
                <a:cxn ang="0">
                  <a:pos x="51" y="0"/>
                </a:cxn>
                <a:cxn ang="0">
                  <a:pos x="0" y="0"/>
                </a:cxn>
              </a:cxnLst>
              <a:pathLst>
                <a:path w="62" h="11">
                  <a:moveTo>
                    <a:pt x="0" y="0"/>
                  </a:moveTo>
                  <a:lnTo>
                    <a:pt x="0" y="1"/>
                  </a:lnTo>
                  <a:lnTo>
                    <a:pt x="3" y="7"/>
                  </a:lnTo>
                  <a:lnTo>
                    <a:pt x="11" y="10"/>
                  </a:lnTo>
                  <a:lnTo>
                    <a:pt x="19" y="10"/>
                  </a:lnTo>
                  <a:lnTo>
                    <a:pt x="19" y="11"/>
                  </a:lnTo>
                  <a:lnTo>
                    <a:pt x="62" y="11"/>
                  </a:lnTo>
                  <a:lnTo>
                    <a:pt x="56" y="6"/>
                  </a:lnTo>
                  <a:lnTo>
                    <a:pt x="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7" name="Freeform 220"/>
            <p:cNvSpPr/>
            <p:nvPr/>
          </p:nvSpPr>
          <p:spPr>
            <a:xfrm>
              <a:off x="2463" y="151"/>
              <a:ext cx="1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51" y="12"/>
                </a:cxn>
                <a:cxn ang="0">
                  <a:pos x="50" y="11"/>
                </a:cxn>
                <a:cxn ang="0">
                  <a:pos x="45" y="0"/>
                </a:cxn>
                <a:cxn ang="0">
                  <a:pos x="0" y="0"/>
                </a:cxn>
              </a:cxnLst>
              <a:pathLst>
                <a:path w="51" h="12">
                  <a:moveTo>
                    <a:pt x="0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0" y="11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8" name="Freeform 221"/>
            <p:cNvSpPr/>
            <p:nvPr/>
          </p:nvSpPr>
          <p:spPr>
            <a:xfrm>
              <a:off x="2463" y="147"/>
              <a:ext cx="15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45" y="11"/>
                </a:cxn>
                <a:cxn ang="0">
                  <a:pos x="42" y="5"/>
                </a:cxn>
                <a:cxn ang="0">
                  <a:pos x="40" y="0"/>
                </a:cxn>
                <a:cxn ang="0">
                  <a:pos x="0" y="0"/>
                </a:cxn>
              </a:cxnLst>
              <a:pathLst>
                <a:path w="45" h="11">
                  <a:moveTo>
                    <a:pt x="0" y="0"/>
                  </a:moveTo>
                  <a:lnTo>
                    <a:pt x="0" y="11"/>
                  </a:lnTo>
                  <a:lnTo>
                    <a:pt x="45" y="11"/>
                  </a:lnTo>
                  <a:lnTo>
                    <a:pt x="42" y="5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89" name="Freeform 222"/>
            <p:cNvSpPr/>
            <p:nvPr/>
          </p:nvSpPr>
          <p:spPr>
            <a:xfrm>
              <a:off x="2188" y="147"/>
              <a:ext cx="271" cy="4"/>
            </a:xfrm>
            <a:custGeom>
              <a:avLst/>
              <a:gdLst/>
              <a:ahLst/>
              <a:cxnLst>
                <a:cxn ang="0">
                  <a:pos x="812" y="11"/>
                </a:cxn>
                <a:cxn ang="0">
                  <a:pos x="812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812" y="11"/>
                </a:cxn>
              </a:cxnLst>
              <a:pathLst>
                <a:path w="812" h="11">
                  <a:moveTo>
                    <a:pt x="812" y="11"/>
                  </a:moveTo>
                  <a:lnTo>
                    <a:pt x="812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812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0" name="Freeform 223"/>
            <p:cNvSpPr/>
            <p:nvPr/>
          </p:nvSpPr>
          <p:spPr>
            <a:xfrm>
              <a:off x="2189" y="140"/>
              <a:ext cx="256" cy="4"/>
            </a:xfrm>
            <a:custGeom>
              <a:avLst/>
              <a:gdLst/>
              <a:ahLst/>
              <a:cxnLst>
                <a:cxn ang="0">
                  <a:pos x="759" y="11"/>
                </a:cxn>
                <a:cxn ang="0">
                  <a:pos x="767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1"/>
                </a:cxn>
                <a:cxn ang="0">
                  <a:pos x="759" y="11"/>
                </a:cxn>
              </a:cxnLst>
              <a:pathLst>
                <a:path w="767" h="11">
                  <a:moveTo>
                    <a:pt x="759" y="11"/>
                  </a:moveTo>
                  <a:lnTo>
                    <a:pt x="76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59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1" name="Freeform 224"/>
            <p:cNvSpPr/>
            <p:nvPr/>
          </p:nvSpPr>
          <p:spPr>
            <a:xfrm>
              <a:off x="2149" y="122"/>
              <a:ext cx="2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5" y="4"/>
                </a:cxn>
                <a:cxn ang="0">
                  <a:pos x="9" y="10"/>
                </a:cxn>
                <a:cxn ang="0">
                  <a:pos x="51" y="10"/>
                </a:cxn>
                <a:cxn ang="0">
                  <a:pos x="60" y="0"/>
                </a:cxn>
                <a:cxn ang="0">
                  <a:pos x="0" y="0"/>
                </a:cxn>
              </a:cxnLst>
              <a:pathLst>
                <a:path w="60" h="10">
                  <a:moveTo>
                    <a:pt x="0" y="0"/>
                  </a:moveTo>
                  <a:lnTo>
                    <a:pt x="2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51" y="10"/>
                  </a:ln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2" name="Freeform 225"/>
            <p:cNvSpPr/>
            <p:nvPr/>
          </p:nvSpPr>
          <p:spPr>
            <a:xfrm>
              <a:off x="2133" y="122"/>
              <a:ext cx="14" cy="3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2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0" y="10"/>
                </a:cxn>
                <a:cxn ang="0">
                  <a:pos x="38" y="7"/>
                </a:cxn>
                <a:cxn ang="0">
                  <a:pos x="37" y="4"/>
                </a:cxn>
              </a:cxnLst>
              <a:pathLst>
                <a:path w="40" h="10">
                  <a:moveTo>
                    <a:pt x="37" y="4"/>
                  </a:moveTo>
                  <a:lnTo>
                    <a:pt x="32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0" y="10"/>
                  </a:lnTo>
                  <a:lnTo>
                    <a:pt x="38" y="7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3" name="Freeform 226"/>
            <p:cNvSpPr/>
            <p:nvPr/>
          </p:nvSpPr>
          <p:spPr>
            <a:xfrm>
              <a:off x="2152" y="125"/>
              <a:ext cx="14" cy="4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1"/>
                </a:cxn>
                <a:cxn ang="0">
                  <a:pos x="37" y="11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2" y="10"/>
                </a:cxn>
              </a:cxnLst>
              <a:pathLst>
                <a:path w="42" h="11">
                  <a:moveTo>
                    <a:pt x="2" y="10"/>
                  </a:moveTo>
                  <a:lnTo>
                    <a:pt x="2" y="11"/>
                  </a:lnTo>
                  <a:lnTo>
                    <a:pt x="37" y="11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4" name="Freeform 227"/>
            <p:cNvSpPr/>
            <p:nvPr/>
          </p:nvSpPr>
          <p:spPr>
            <a:xfrm>
              <a:off x="1881" y="129"/>
              <a:ext cx="267" cy="4"/>
            </a:xfrm>
            <a:custGeom>
              <a:avLst/>
              <a:gdLst/>
              <a:ahLst/>
              <a:cxnLst>
                <a:cxn ang="0">
                  <a:pos x="802" y="2"/>
                </a:cxn>
                <a:cxn ang="0">
                  <a:pos x="802" y="0"/>
                </a:cxn>
                <a:cxn ang="0">
                  <a:pos x="762" y="0"/>
                </a:cxn>
                <a:cxn ang="0">
                  <a:pos x="761" y="4"/>
                </a:cxn>
                <a:cxn ang="0">
                  <a:pos x="753" y="8"/>
                </a:cxn>
                <a:cxn ang="0">
                  <a:pos x="747" y="4"/>
                </a:cxn>
                <a:cxn ang="0">
                  <a:pos x="746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12"/>
                </a:cxn>
                <a:cxn ang="0">
                  <a:pos x="799" y="12"/>
                </a:cxn>
                <a:cxn ang="0">
                  <a:pos x="799" y="9"/>
                </a:cxn>
                <a:cxn ang="0">
                  <a:pos x="801" y="6"/>
                </a:cxn>
                <a:cxn ang="0">
                  <a:pos x="802" y="2"/>
                </a:cxn>
              </a:cxnLst>
              <a:pathLst>
                <a:path w="802" h="12">
                  <a:moveTo>
                    <a:pt x="802" y="2"/>
                  </a:moveTo>
                  <a:lnTo>
                    <a:pt x="802" y="0"/>
                  </a:lnTo>
                  <a:lnTo>
                    <a:pt x="762" y="0"/>
                  </a:lnTo>
                  <a:lnTo>
                    <a:pt x="761" y="4"/>
                  </a:lnTo>
                  <a:lnTo>
                    <a:pt x="753" y="8"/>
                  </a:lnTo>
                  <a:lnTo>
                    <a:pt x="747" y="4"/>
                  </a:lnTo>
                  <a:lnTo>
                    <a:pt x="746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12"/>
                  </a:lnTo>
                  <a:lnTo>
                    <a:pt x="799" y="12"/>
                  </a:lnTo>
                  <a:lnTo>
                    <a:pt x="799" y="9"/>
                  </a:lnTo>
                  <a:lnTo>
                    <a:pt x="801" y="6"/>
                  </a:lnTo>
                  <a:lnTo>
                    <a:pt x="802" y="2"/>
                  </a:lnTo>
                  <a:close/>
                </a:path>
              </a:pathLst>
            </a:custGeom>
            <a:solidFill>
              <a:srgbClr val="EBEBE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5" name="Freeform 228"/>
            <p:cNvSpPr/>
            <p:nvPr/>
          </p:nvSpPr>
          <p:spPr>
            <a:xfrm>
              <a:off x="2134" y="125"/>
              <a:ext cx="14" cy="4"/>
            </a:xfrm>
            <a:custGeom>
              <a:avLst/>
              <a:gdLst/>
              <a:ahLst/>
              <a:cxnLst>
                <a:cxn ang="0">
                  <a:pos x="42" y="11"/>
                </a:cxn>
                <a:cxn ang="0">
                  <a:pos x="41" y="5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2" y="9"/>
                </a:cxn>
                <a:cxn ang="0">
                  <a:pos x="2" y="11"/>
                </a:cxn>
                <a:cxn ang="0">
                  <a:pos x="42" y="11"/>
                </a:cxn>
              </a:cxnLst>
              <a:pathLst>
                <a:path w="42" h="11">
                  <a:moveTo>
                    <a:pt x="42" y="11"/>
                  </a:moveTo>
                  <a:lnTo>
                    <a:pt x="41" y="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6" name="Freeform 229"/>
            <p:cNvSpPr/>
            <p:nvPr/>
          </p:nvSpPr>
          <p:spPr>
            <a:xfrm>
              <a:off x="2135" y="121"/>
              <a:ext cx="9" cy="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3"/>
                </a:cxn>
                <a:cxn ang="0">
                  <a:pos x="26" y="3"/>
                </a:cxn>
                <a:cxn ang="0">
                  <a:pos x="20" y="0"/>
                </a:cxn>
                <a:cxn ang="0">
                  <a:pos x="12" y="0"/>
                </a:cxn>
              </a:cxnLst>
              <a:pathLst>
                <a:path w="26" h="3">
                  <a:moveTo>
                    <a:pt x="12" y="0"/>
                  </a:moveTo>
                  <a:lnTo>
                    <a:pt x="0" y="3"/>
                  </a:lnTo>
                  <a:lnTo>
                    <a:pt x="26" y="3"/>
                  </a:lnTo>
                  <a:lnTo>
                    <a:pt x="2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7" name="Freeform 230"/>
            <p:cNvSpPr/>
            <p:nvPr/>
          </p:nvSpPr>
          <p:spPr>
            <a:xfrm>
              <a:off x="1883" y="136"/>
              <a:ext cx="262" cy="4"/>
            </a:xfrm>
            <a:custGeom>
              <a:avLst/>
              <a:gdLst/>
              <a:ahLst/>
              <a:cxnLst>
                <a:cxn ang="0">
                  <a:pos x="764" y="12"/>
                </a:cxn>
                <a:cxn ang="0">
                  <a:pos x="764" y="7"/>
                </a:cxn>
                <a:cxn ang="0">
                  <a:pos x="787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764" y="12"/>
                </a:cxn>
              </a:cxnLst>
              <a:pathLst>
                <a:path w="787" h="12">
                  <a:moveTo>
                    <a:pt x="764" y="12"/>
                  </a:moveTo>
                  <a:lnTo>
                    <a:pt x="764" y="7"/>
                  </a:lnTo>
                  <a:lnTo>
                    <a:pt x="78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64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8" name="Freeform 231"/>
            <p:cNvSpPr/>
            <p:nvPr/>
          </p:nvSpPr>
          <p:spPr>
            <a:xfrm>
              <a:off x="2144" y="136"/>
              <a:ext cx="18" cy="4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6" y="12"/>
                </a:cxn>
                <a:cxn ang="0">
                  <a:pos x="53" y="12"/>
                </a:cxn>
                <a:cxn ang="0">
                  <a:pos x="53" y="5"/>
                </a:cxn>
                <a:cxn ang="0">
                  <a:pos x="55" y="0"/>
                </a:cxn>
                <a:cxn ang="0">
                  <a:pos x="13" y="0"/>
                </a:cxn>
                <a:cxn ang="0">
                  <a:pos x="0" y="9"/>
                </a:cxn>
              </a:cxnLst>
              <a:pathLst>
                <a:path w="55" h="12">
                  <a:moveTo>
                    <a:pt x="0" y="9"/>
                  </a:moveTo>
                  <a:lnTo>
                    <a:pt x="6" y="12"/>
                  </a:lnTo>
                  <a:lnTo>
                    <a:pt x="53" y="12"/>
                  </a:lnTo>
                  <a:lnTo>
                    <a:pt x="53" y="5"/>
                  </a:lnTo>
                  <a:lnTo>
                    <a:pt x="55" y="0"/>
                  </a:lnTo>
                  <a:lnTo>
                    <a:pt x="1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99" name="Freeform 232"/>
            <p:cNvSpPr/>
            <p:nvPr/>
          </p:nvSpPr>
          <p:spPr>
            <a:xfrm>
              <a:off x="2148" y="133"/>
              <a:ext cx="15" cy="3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0" y="10"/>
                </a:cxn>
                <a:cxn ang="0">
                  <a:pos x="42" y="10"/>
                </a:cxn>
                <a:cxn ang="0">
                  <a:pos x="44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7"/>
                </a:cxn>
              </a:cxnLst>
              <a:pathLst>
                <a:path w="44" h="10">
                  <a:moveTo>
                    <a:pt x="6" y="7"/>
                  </a:moveTo>
                  <a:lnTo>
                    <a:pt x="0" y="10"/>
                  </a:lnTo>
                  <a:lnTo>
                    <a:pt x="42" y="10"/>
                  </a:lnTo>
                  <a:lnTo>
                    <a:pt x="44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0" name="Freeform 233"/>
            <p:cNvSpPr/>
            <p:nvPr/>
          </p:nvSpPr>
          <p:spPr>
            <a:xfrm>
              <a:off x="1882" y="133"/>
              <a:ext cx="265" cy="3"/>
            </a:xfrm>
            <a:custGeom>
              <a:avLst/>
              <a:gdLst/>
              <a:ahLst/>
              <a:cxnLst>
                <a:cxn ang="0">
                  <a:pos x="789" y="10"/>
                </a:cxn>
                <a:cxn ang="0">
                  <a:pos x="792" y="5"/>
                </a:cxn>
                <a:cxn ang="0">
                  <a:pos x="795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789" y="10"/>
                </a:cxn>
              </a:cxnLst>
              <a:pathLst>
                <a:path w="795" h="10">
                  <a:moveTo>
                    <a:pt x="789" y="10"/>
                  </a:moveTo>
                  <a:lnTo>
                    <a:pt x="792" y="5"/>
                  </a:lnTo>
                  <a:lnTo>
                    <a:pt x="795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89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1" name="Freeform 234"/>
            <p:cNvSpPr/>
            <p:nvPr/>
          </p:nvSpPr>
          <p:spPr>
            <a:xfrm>
              <a:off x="2152" y="129"/>
              <a:ext cx="12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3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34" y="12"/>
                </a:cxn>
                <a:cxn ang="0">
                  <a:pos x="37" y="0"/>
                </a:cxn>
                <a:cxn ang="0">
                  <a:pos x="2" y="0"/>
                </a:cxn>
              </a:cxnLst>
              <a:pathLst>
                <a:path w="37" h="12">
                  <a:moveTo>
                    <a:pt x="2" y="0"/>
                  </a:moveTo>
                  <a:lnTo>
                    <a:pt x="1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34" y="12"/>
                  </a:lnTo>
                  <a:lnTo>
                    <a:pt x="3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2" name="Freeform 235"/>
            <p:cNvSpPr/>
            <p:nvPr/>
          </p:nvSpPr>
          <p:spPr>
            <a:xfrm>
              <a:off x="1883" y="140"/>
              <a:ext cx="265" cy="4"/>
            </a:xfrm>
            <a:custGeom>
              <a:avLst/>
              <a:gdLst/>
              <a:ahLst/>
              <a:cxnLst>
                <a:cxn ang="0">
                  <a:pos x="792" y="9"/>
                </a:cxn>
                <a:cxn ang="0">
                  <a:pos x="787" y="4"/>
                </a:cxn>
                <a:cxn ang="0">
                  <a:pos x="781" y="1"/>
                </a:cxn>
                <a:cxn ang="0">
                  <a:pos x="764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796" y="11"/>
                </a:cxn>
                <a:cxn ang="0">
                  <a:pos x="792" y="9"/>
                </a:cxn>
              </a:cxnLst>
              <a:pathLst>
                <a:path w="796" h="11">
                  <a:moveTo>
                    <a:pt x="792" y="9"/>
                  </a:moveTo>
                  <a:lnTo>
                    <a:pt x="787" y="4"/>
                  </a:lnTo>
                  <a:lnTo>
                    <a:pt x="781" y="1"/>
                  </a:lnTo>
                  <a:lnTo>
                    <a:pt x="76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96" y="11"/>
                  </a:lnTo>
                  <a:lnTo>
                    <a:pt x="792" y="9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3" name="Freeform 236"/>
            <p:cNvSpPr/>
            <p:nvPr/>
          </p:nvSpPr>
          <p:spPr>
            <a:xfrm>
              <a:off x="2146" y="140"/>
              <a:ext cx="16" cy="4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49" y="11"/>
                </a:cxn>
                <a:cxn ang="0">
                  <a:pos x="47" y="1"/>
                </a:cxn>
              </a:cxnLst>
              <a:pathLst>
                <a:path w="49" h="11">
                  <a:moveTo>
                    <a:pt x="47" y="1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49" y="11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4" name="Freeform 237"/>
            <p:cNvSpPr/>
            <p:nvPr/>
          </p:nvSpPr>
          <p:spPr>
            <a:xfrm>
              <a:off x="1879" y="125"/>
              <a:ext cx="250" cy="4"/>
            </a:xfrm>
            <a:custGeom>
              <a:avLst/>
              <a:gdLst/>
              <a:ahLst/>
              <a:cxnLst>
                <a:cxn ang="0">
                  <a:pos x="752" y="11"/>
                </a:cxn>
                <a:cxn ang="0">
                  <a:pos x="751" y="7"/>
                </a:cxn>
                <a:cxn ang="0">
                  <a:pos x="752" y="0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6" y="11"/>
                </a:cxn>
                <a:cxn ang="0">
                  <a:pos x="752" y="11"/>
                </a:cxn>
              </a:cxnLst>
              <a:pathLst>
                <a:path w="752" h="11">
                  <a:moveTo>
                    <a:pt x="752" y="11"/>
                  </a:moveTo>
                  <a:lnTo>
                    <a:pt x="751" y="7"/>
                  </a:lnTo>
                  <a:lnTo>
                    <a:pt x="75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6" y="11"/>
                  </a:lnTo>
                  <a:lnTo>
                    <a:pt x="752" y="11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5" name="Freeform 238"/>
            <p:cNvSpPr/>
            <p:nvPr/>
          </p:nvSpPr>
          <p:spPr>
            <a:xfrm>
              <a:off x="1879" y="155"/>
              <a:ext cx="252" cy="4"/>
            </a:xfrm>
            <a:custGeom>
              <a:avLst/>
              <a:gdLst/>
              <a:ahLst/>
              <a:cxnLst>
                <a:cxn ang="0">
                  <a:pos x="757" y="11"/>
                </a:cxn>
                <a:cxn ang="0">
                  <a:pos x="750" y="0"/>
                </a:cxn>
                <a:cxn ang="0">
                  <a:pos x="6" y="0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757" y="11"/>
                </a:cxn>
              </a:cxnLst>
              <a:pathLst>
                <a:path w="757" h="11">
                  <a:moveTo>
                    <a:pt x="757" y="11"/>
                  </a:moveTo>
                  <a:lnTo>
                    <a:pt x="750" y="0"/>
                  </a:lnTo>
                  <a:lnTo>
                    <a:pt x="6" y="0"/>
                  </a:lnTo>
                  <a:lnTo>
                    <a:pt x="2" y="9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6" name="Freeform 239"/>
            <p:cNvSpPr/>
            <p:nvPr/>
          </p:nvSpPr>
          <p:spPr>
            <a:xfrm>
              <a:off x="1881" y="151"/>
              <a:ext cx="250" cy="4"/>
            </a:xfrm>
            <a:custGeom>
              <a:avLst/>
              <a:gdLst/>
              <a:ahLst/>
              <a:cxnLst>
                <a:cxn ang="0">
                  <a:pos x="744" y="12"/>
                </a:cxn>
                <a:cxn ang="0">
                  <a:pos x="743" y="11"/>
                </a:cxn>
                <a:cxn ang="0">
                  <a:pos x="746" y="1"/>
                </a:cxn>
                <a:cxn ang="0">
                  <a:pos x="750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744" y="12"/>
                </a:cxn>
              </a:cxnLst>
              <a:pathLst>
                <a:path w="750" h="12">
                  <a:moveTo>
                    <a:pt x="744" y="12"/>
                  </a:moveTo>
                  <a:lnTo>
                    <a:pt x="743" y="11"/>
                  </a:lnTo>
                  <a:lnTo>
                    <a:pt x="746" y="1"/>
                  </a:lnTo>
                  <a:lnTo>
                    <a:pt x="750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744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7" name="Freeform 240"/>
            <p:cNvSpPr/>
            <p:nvPr/>
          </p:nvSpPr>
          <p:spPr>
            <a:xfrm>
              <a:off x="2152" y="144"/>
              <a:ext cx="11" cy="3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32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6" y="11"/>
                </a:cxn>
                <a:cxn ang="0">
                  <a:pos x="34" y="11"/>
                </a:cxn>
              </a:cxnLst>
              <a:pathLst>
                <a:path w="34" h="11">
                  <a:moveTo>
                    <a:pt x="34" y="11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8" name="Freeform 241"/>
            <p:cNvSpPr/>
            <p:nvPr/>
          </p:nvSpPr>
          <p:spPr>
            <a:xfrm>
              <a:off x="2154" y="147"/>
              <a:ext cx="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29" y="11"/>
                </a:cxn>
                <a:cxn ang="0">
                  <a:pos x="28" y="0"/>
                </a:cxn>
                <a:cxn ang="0">
                  <a:pos x="0" y="0"/>
                </a:cxn>
              </a:cxnLst>
              <a:pathLst>
                <a:path w="29" h="11">
                  <a:moveTo>
                    <a:pt x="0" y="0"/>
                  </a:moveTo>
                  <a:lnTo>
                    <a:pt x="1" y="10"/>
                  </a:lnTo>
                  <a:lnTo>
                    <a:pt x="1" y="11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09" name="Freeform 242"/>
            <p:cNvSpPr/>
            <p:nvPr/>
          </p:nvSpPr>
          <p:spPr>
            <a:xfrm>
              <a:off x="2153" y="151"/>
              <a:ext cx="12" cy="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35" y="12"/>
                </a:cxn>
                <a:cxn ang="0">
                  <a:pos x="31" y="6"/>
                </a:cxn>
                <a:cxn ang="0">
                  <a:pos x="30" y="0"/>
                </a:cxn>
              </a:cxnLst>
              <a:pathLst>
                <a:path w="35" h="12">
                  <a:moveTo>
                    <a:pt x="30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0" name="Freeform 243"/>
            <p:cNvSpPr/>
            <p:nvPr/>
          </p:nvSpPr>
          <p:spPr>
            <a:xfrm>
              <a:off x="2150" y="155"/>
              <a:ext cx="19" cy="4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6" y="5"/>
                </a:cxn>
                <a:cxn ang="0">
                  <a:pos x="44" y="0"/>
                </a:cxn>
                <a:cxn ang="0">
                  <a:pos x="9" y="0"/>
                </a:cxn>
                <a:cxn ang="0">
                  <a:pos x="5" y="5"/>
                </a:cxn>
                <a:cxn ang="0">
                  <a:pos x="0" y="11"/>
                </a:cxn>
                <a:cxn ang="0">
                  <a:pos x="56" y="11"/>
                </a:cxn>
              </a:cxnLst>
              <a:pathLst>
                <a:path w="56" h="11">
                  <a:moveTo>
                    <a:pt x="56" y="11"/>
                  </a:moveTo>
                  <a:lnTo>
                    <a:pt x="46" y="5"/>
                  </a:lnTo>
                  <a:lnTo>
                    <a:pt x="44" y="0"/>
                  </a:lnTo>
                  <a:lnTo>
                    <a:pt x="9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1" name="Freeform 244"/>
            <p:cNvSpPr/>
            <p:nvPr/>
          </p:nvSpPr>
          <p:spPr>
            <a:xfrm>
              <a:off x="2133" y="151"/>
              <a:ext cx="17" cy="4"/>
            </a:xfrm>
            <a:custGeom>
              <a:avLst/>
              <a:gdLst/>
              <a:ahLst/>
              <a:cxnLst>
                <a:cxn ang="0">
                  <a:pos x="49" y="12"/>
                </a:cxn>
                <a:cxn ang="0">
                  <a:pos x="49" y="6"/>
                </a:cxn>
                <a:cxn ang="0">
                  <a:pos x="49" y="2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3" y="1"/>
                </a:cxn>
                <a:cxn ang="0">
                  <a:pos x="5" y="8"/>
                </a:cxn>
                <a:cxn ang="0">
                  <a:pos x="5" y="12"/>
                </a:cxn>
                <a:cxn ang="0">
                  <a:pos x="49" y="12"/>
                </a:cxn>
              </a:cxnLst>
              <a:pathLst>
                <a:path w="50" h="12">
                  <a:moveTo>
                    <a:pt x="49" y="12"/>
                  </a:moveTo>
                  <a:lnTo>
                    <a:pt x="49" y="6"/>
                  </a:lnTo>
                  <a:lnTo>
                    <a:pt x="49" y="2"/>
                  </a:lnTo>
                  <a:lnTo>
                    <a:pt x="50" y="0"/>
                  </a:lnTo>
                  <a:lnTo>
                    <a:pt x="0" y="0"/>
                  </a:lnTo>
                  <a:lnTo>
                    <a:pt x="3" y="1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2" name="Freeform 245"/>
            <p:cNvSpPr/>
            <p:nvPr/>
          </p:nvSpPr>
          <p:spPr>
            <a:xfrm>
              <a:off x="1882" y="147"/>
              <a:ext cx="268" cy="4"/>
            </a:xfrm>
            <a:custGeom>
              <a:avLst/>
              <a:gdLst/>
              <a:ahLst/>
              <a:cxnLst>
                <a:cxn ang="0">
                  <a:pos x="803" y="11"/>
                </a:cxn>
                <a:cxn ang="0">
                  <a:pos x="803" y="9"/>
                </a:cxn>
                <a:cxn ang="0">
                  <a:pos x="802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46" y="11"/>
                </a:cxn>
                <a:cxn ang="0">
                  <a:pos x="748" y="10"/>
                </a:cxn>
                <a:cxn ang="0">
                  <a:pos x="753" y="11"/>
                </a:cxn>
                <a:cxn ang="0">
                  <a:pos x="803" y="11"/>
                </a:cxn>
              </a:cxnLst>
              <a:pathLst>
                <a:path w="803" h="11">
                  <a:moveTo>
                    <a:pt x="803" y="11"/>
                  </a:moveTo>
                  <a:lnTo>
                    <a:pt x="803" y="9"/>
                  </a:lnTo>
                  <a:lnTo>
                    <a:pt x="802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46" y="11"/>
                  </a:lnTo>
                  <a:lnTo>
                    <a:pt x="748" y="10"/>
                  </a:lnTo>
                  <a:lnTo>
                    <a:pt x="753" y="11"/>
                  </a:lnTo>
                  <a:lnTo>
                    <a:pt x="803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3" name="Freeform 246"/>
            <p:cNvSpPr/>
            <p:nvPr/>
          </p:nvSpPr>
          <p:spPr>
            <a:xfrm>
              <a:off x="1883" y="144"/>
              <a:ext cx="266" cy="3"/>
            </a:xfrm>
            <a:custGeom>
              <a:avLst/>
              <a:gdLst/>
              <a:ahLst/>
              <a:cxnLst>
                <a:cxn ang="0">
                  <a:pos x="800" y="11"/>
                </a:cxn>
                <a:cxn ang="0">
                  <a:pos x="797" y="4"/>
                </a:cxn>
                <a:cxn ang="0">
                  <a:pos x="796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800" y="11"/>
                </a:cxn>
              </a:cxnLst>
              <a:pathLst>
                <a:path w="800" h="11">
                  <a:moveTo>
                    <a:pt x="800" y="11"/>
                  </a:moveTo>
                  <a:lnTo>
                    <a:pt x="797" y="4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800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4" name="Freeform 247"/>
            <p:cNvSpPr/>
            <p:nvPr/>
          </p:nvSpPr>
          <p:spPr>
            <a:xfrm>
              <a:off x="2133" y="155"/>
              <a:ext cx="16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2"/>
                </a:cxn>
                <a:cxn ang="0">
                  <a:pos x="0" y="7"/>
                </a:cxn>
                <a:cxn ang="0">
                  <a:pos x="4" y="11"/>
                </a:cxn>
                <a:cxn ang="0">
                  <a:pos x="37" y="11"/>
                </a:cxn>
                <a:cxn ang="0">
                  <a:pos x="40" y="10"/>
                </a:cxn>
                <a:cxn ang="0">
                  <a:pos x="44" y="5"/>
                </a:cxn>
                <a:cxn ang="0">
                  <a:pos x="48" y="0"/>
                </a:cxn>
                <a:cxn ang="0">
                  <a:pos x="4" y="0"/>
                </a:cxn>
              </a:cxnLst>
              <a:pathLst>
                <a:path w="48" h="11">
                  <a:moveTo>
                    <a:pt x="4" y="0"/>
                  </a:moveTo>
                  <a:lnTo>
                    <a:pt x="3" y="2"/>
                  </a:lnTo>
                  <a:lnTo>
                    <a:pt x="0" y="7"/>
                  </a:lnTo>
                  <a:lnTo>
                    <a:pt x="4" y="11"/>
                  </a:lnTo>
                  <a:lnTo>
                    <a:pt x="37" y="11"/>
                  </a:lnTo>
                  <a:lnTo>
                    <a:pt x="40" y="10"/>
                  </a:lnTo>
                  <a:lnTo>
                    <a:pt x="44" y="5"/>
                  </a:lnTo>
                  <a:lnTo>
                    <a:pt x="48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5" name="Freeform 248"/>
            <p:cNvSpPr/>
            <p:nvPr/>
          </p:nvSpPr>
          <p:spPr>
            <a:xfrm>
              <a:off x="1875" y="159"/>
              <a:ext cx="264" cy="3"/>
            </a:xfrm>
            <a:custGeom>
              <a:avLst/>
              <a:gdLst/>
              <a:ahLst/>
              <a:cxnLst>
                <a:cxn ang="0">
                  <a:pos x="791" y="11"/>
                </a:cxn>
                <a:cxn ang="0">
                  <a:pos x="770" y="5"/>
                </a:cxn>
                <a:cxn ang="0">
                  <a:pos x="768" y="0"/>
                </a:cxn>
                <a:cxn ang="0">
                  <a:pos x="11" y="0"/>
                </a:cxn>
                <a:cxn ang="0">
                  <a:pos x="8" y="2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791" y="11"/>
                </a:cxn>
              </a:cxnLst>
              <a:pathLst>
                <a:path w="791" h="11">
                  <a:moveTo>
                    <a:pt x="791" y="11"/>
                  </a:moveTo>
                  <a:lnTo>
                    <a:pt x="770" y="5"/>
                  </a:lnTo>
                  <a:lnTo>
                    <a:pt x="768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91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6" name="Freeform 249"/>
            <p:cNvSpPr/>
            <p:nvPr/>
          </p:nvSpPr>
          <p:spPr>
            <a:xfrm>
              <a:off x="2135" y="159"/>
              <a:ext cx="1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14" y="7"/>
                </a:cxn>
                <a:cxn ang="0">
                  <a:pos x="33" y="0"/>
                </a:cxn>
                <a:cxn ang="0">
                  <a:pos x="0" y="0"/>
                </a:cxn>
              </a:cxnLst>
              <a:pathLst>
                <a:path w="33" h="7">
                  <a:moveTo>
                    <a:pt x="0" y="0"/>
                  </a:moveTo>
                  <a:lnTo>
                    <a:pt x="2" y="2"/>
                  </a:lnTo>
                  <a:lnTo>
                    <a:pt x="14" y="7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7" name="Freeform 250"/>
            <p:cNvSpPr/>
            <p:nvPr/>
          </p:nvSpPr>
          <p:spPr>
            <a:xfrm>
              <a:off x="2144" y="159"/>
              <a:ext cx="31" cy="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0" y="6"/>
                </a:cxn>
                <a:cxn ang="0">
                  <a:pos x="5" y="8"/>
                </a:cxn>
                <a:cxn ang="0">
                  <a:pos x="0" y="11"/>
                </a:cxn>
                <a:cxn ang="0">
                  <a:pos x="92" y="11"/>
                </a:cxn>
                <a:cxn ang="0">
                  <a:pos x="74" y="0"/>
                </a:cxn>
                <a:cxn ang="0">
                  <a:pos x="18" y="0"/>
                </a:cxn>
              </a:cxnLst>
              <a:pathLst>
                <a:path w="92" h="11">
                  <a:moveTo>
                    <a:pt x="18" y="0"/>
                  </a:moveTo>
                  <a:lnTo>
                    <a:pt x="13" y="2"/>
                  </a:lnTo>
                  <a:lnTo>
                    <a:pt x="11" y="4"/>
                  </a:lnTo>
                  <a:lnTo>
                    <a:pt x="10" y="6"/>
                  </a:lnTo>
                  <a:lnTo>
                    <a:pt x="5" y="8"/>
                  </a:lnTo>
                  <a:lnTo>
                    <a:pt x="0" y="11"/>
                  </a:lnTo>
                  <a:lnTo>
                    <a:pt x="92" y="11"/>
                  </a:lnTo>
                  <a:lnTo>
                    <a:pt x="74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8" name="Freeform 251"/>
            <p:cNvSpPr/>
            <p:nvPr/>
          </p:nvSpPr>
          <p:spPr>
            <a:xfrm>
              <a:off x="1875" y="122"/>
              <a:ext cx="257" cy="3"/>
            </a:xfrm>
            <a:custGeom>
              <a:avLst/>
              <a:gdLst/>
              <a:ahLst/>
              <a:cxnLst>
                <a:cxn ang="0">
                  <a:pos x="764" y="10"/>
                </a:cxn>
                <a:cxn ang="0">
                  <a:pos x="765" y="4"/>
                </a:cxn>
                <a:cxn ang="0">
                  <a:pos x="771" y="0"/>
                </a:cxn>
                <a:cxn ang="0">
                  <a:pos x="0" y="0"/>
                </a:cxn>
                <a:cxn ang="0">
                  <a:pos x="12" y="10"/>
                </a:cxn>
                <a:cxn ang="0">
                  <a:pos x="764" y="10"/>
                </a:cxn>
              </a:cxnLst>
              <a:pathLst>
                <a:path w="771" h="10">
                  <a:moveTo>
                    <a:pt x="764" y="10"/>
                  </a:moveTo>
                  <a:lnTo>
                    <a:pt x="765" y="4"/>
                  </a:lnTo>
                  <a:lnTo>
                    <a:pt x="771" y="0"/>
                  </a:lnTo>
                  <a:lnTo>
                    <a:pt x="0" y="0"/>
                  </a:lnTo>
                  <a:lnTo>
                    <a:pt x="12" y="10"/>
                  </a:lnTo>
                  <a:lnTo>
                    <a:pt x="764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19" name="Freeform 252"/>
            <p:cNvSpPr/>
            <p:nvPr/>
          </p:nvSpPr>
          <p:spPr>
            <a:xfrm>
              <a:off x="1827" y="125"/>
              <a:ext cx="16" cy="4"/>
            </a:xfrm>
            <a:custGeom>
              <a:avLst/>
              <a:gdLst/>
              <a:ahLst/>
              <a:cxnLst>
                <a:cxn ang="0">
                  <a:pos x="49" y="11"/>
                </a:cxn>
                <a:cxn ang="0">
                  <a:pos x="45" y="0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49" y="11"/>
                </a:cxn>
              </a:cxnLst>
              <a:pathLst>
                <a:path w="49" h="11">
                  <a:moveTo>
                    <a:pt x="49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0" name="Freeform 253"/>
            <p:cNvSpPr/>
            <p:nvPr/>
          </p:nvSpPr>
          <p:spPr>
            <a:xfrm>
              <a:off x="1846" y="125"/>
              <a:ext cx="14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1"/>
                </a:cxn>
                <a:cxn ang="0">
                  <a:pos x="37" y="11"/>
                </a:cxn>
                <a:cxn ang="0">
                  <a:pos x="40" y="4"/>
                </a:cxn>
                <a:cxn ang="0">
                  <a:pos x="43" y="0"/>
                </a:cxn>
                <a:cxn ang="0">
                  <a:pos x="0" y="0"/>
                </a:cxn>
              </a:cxnLst>
              <a:pathLst>
                <a:path w="43" h="11">
                  <a:moveTo>
                    <a:pt x="0" y="0"/>
                  </a:moveTo>
                  <a:lnTo>
                    <a:pt x="5" y="11"/>
                  </a:lnTo>
                  <a:lnTo>
                    <a:pt x="37" y="11"/>
                  </a:lnTo>
                  <a:lnTo>
                    <a:pt x="40" y="4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1" name="Freeform 254"/>
            <p:cNvSpPr/>
            <p:nvPr/>
          </p:nvSpPr>
          <p:spPr>
            <a:xfrm>
              <a:off x="1842" y="122"/>
              <a:ext cx="22" cy="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12" y="10"/>
                </a:cxn>
                <a:cxn ang="0">
                  <a:pos x="55" y="10"/>
                </a:cxn>
                <a:cxn ang="0">
                  <a:pos x="67" y="0"/>
                </a:cxn>
                <a:cxn ang="0">
                  <a:pos x="0" y="0"/>
                </a:cxn>
                <a:cxn ang="0">
                  <a:pos x="7" y="4"/>
                </a:cxn>
              </a:cxnLst>
              <a:pathLst>
                <a:path w="67" h="10">
                  <a:moveTo>
                    <a:pt x="7" y="4"/>
                  </a:moveTo>
                  <a:lnTo>
                    <a:pt x="12" y="10"/>
                  </a:lnTo>
                  <a:lnTo>
                    <a:pt x="55" y="10"/>
                  </a:lnTo>
                  <a:lnTo>
                    <a:pt x="67" y="0"/>
                  </a:lnTo>
                  <a:lnTo>
                    <a:pt x="0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2" name="Freeform 255"/>
            <p:cNvSpPr/>
            <p:nvPr/>
          </p:nvSpPr>
          <p:spPr>
            <a:xfrm>
              <a:off x="1828" y="122"/>
              <a:ext cx="14" cy="3"/>
            </a:xfrm>
            <a:custGeom>
              <a:avLst/>
              <a:gdLst/>
              <a:ahLst/>
              <a:cxnLst>
                <a:cxn ang="0">
                  <a:pos x="41" y="9"/>
                </a:cxn>
                <a:cxn ang="0">
                  <a:pos x="39" y="7"/>
                </a:cxn>
                <a:cxn ang="0">
                  <a:pos x="30" y="1"/>
                </a:cxn>
                <a:cxn ang="0">
                  <a:pos x="19" y="0"/>
                </a:cxn>
                <a:cxn ang="0">
                  <a:pos x="2" y="3"/>
                </a:cxn>
                <a:cxn ang="0">
                  <a:pos x="0" y="9"/>
                </a:cxn>
                <a:cxn ang="0">
                  <a:pos x="41" y="9"/>
                </a:cxn>
              </a:cxnLst>
              <a:pathLst>
                <a:path w="41" h="9">
                  <a:moveTo>
                    <a:pt x="41" y="9"/>
                  </a:moveTo>
                  <a:lnTo>
                    <a:pt x="39" y="7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2" y="3"/>
                  </a:lnTo>
                  <a:lnTo>
                    <a:pt x="0" y="9"/>
                  </a:lnTo>
                  <a:lnTo>
                    <a:pt x="41" y="9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3" name="Freeform 256"/>
            <p:cNvSpPr/>
            <p:nvPr/>
          </p:nvSpPr>
          <p:spPr>
            <a:xfrm>
              <a:off x="1847" y="129"/>
              <a:ext cx="11" cy="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12"/>
                </a:cxn>
                <a:cxn ang="0">
                  <a:pos x="29" y="12"/>
                </a:cxn>
                <a:cxn ang="0">
                  <a:pos x="33" y="0"/>
                </a:cxn>
                <a:cxn ang="0">
                  <a:pos x="1" y="0"/>
                </a:cxn>
                <a:cxn ang="0">
                  <a:pos x="1" y="5"/>
                </a:cxn>
              </a:cxnLst>
              <a:pathLst>
                <a:path w="33" h="12">
                  <a:moveTo>
                    <a:pt x="1" y="5"/>
                  </a:moveTo>
                  <a:lnTo>
                    <a:pt x="0" y="12"/>
                  </a:lnTo>
                  <a:lnTo>
                    <a:pt x="29" y="12"/>
                  </a:lnTo>
                  <a:lnTo>
                    <a:pt x="33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4" name="Freeform 257"/>
            <p:cNvSpPr/>
            <p:nvPr/>
          </p:nvSpPr>
          <p:spPr>
            <a:xfrm>
              <a:off x="1846" y="133"/>
              <a:ext cx="11" cy="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0"/>
                </a:cxn>
                <a:cxn ang="0">
                  <a:pos x="31" y="10"/>
                </a:cxn>
                <a:cxn ang="0">
                  <a:pos x="33" y="0"/>
                </a:cxn>
                <a:cxn ang="0">
                  <a:pos x="4" y="0"/>
                </a:cxn>
              </a:cxnLst>
              <a:pathLst>
                <a:path w="33" h="10">
                  <a:moveTo>
                    <a:pt x="4" y="0"/>
                  </a:moveTo>
                  <a:lnTo>
                    <a:pt x="0" y="10"/>
                  </a:lnTo>
                  <a:lnTo>
                    <a:pt x="31" y="10"/>
                  </a:lnTo>
                  <a:lnTo>
                    <a:pt x="3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5" name="Freeform 258"/>
            <p:cNvSpPr/>
            <p:nvPr/>
          </p:nvSpPr>
          <p:spPr>
            <a:xfrm>
              <a:off x="1843" y="136"/>
              <a:ext cx="13" cy="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" y="1"/>
                </a:cxn>
                <a:cxn ang="0">
                  <a:pos x="0" y="12"/>
                </a:cxn>
                <a:cxn ang="0">
                  <a:pos x="37" y="12"/>
                </a:cxn>
                <a:cxn ang="0">
                  <a:pos x="39" y="0"/>
                </a:cxn>
                <a:cxn ang="0">
                  <a:pos x="8" y="0"/>
                </a:cxn>
              </a:cxnLst>
              <a:pathLst>
                <a:path w="39" h="12">
                  <a:moveTo>
                    <a:pt x="8" y="0"/>
                  </a:moveTo>
                  <a:lnTo>
                    <a:pt x="7" y="1"/>
                  </a:lnTo>
                  <a:lnTo>
                    <a:pt x="0" y="12"/>
                  </a:lnTo>
                  <a:lnTo>
                    <a:pt x="37" y="12"/>
                  </a:lnTo>
                  <a:lnTo>
                    <a:pt x="3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6" name="Freeform 259"/>
            <p:cNvSpPr/>
            <p:nvPr/>
          </p:nvSpPr>
          <p:spPr>
            <a:xfrm>
              <a:off x="1827" y="129"/>
              <a:ext cx="16" cy="4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8" y="8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46" y="12"/>
                </a:cxn>
              </a:cxnLst>
              <a:pathLst>
                <a:path w="48" h="12">
                  <a:moveTo>
                    <a:pt x="46" y="12"/>
                  </a:moveTo>
                  <a:lnTo>
                    <a:pt x="48" y="8"/>
                  </a:lnTo>
                  <a:lnTo>
                    <a:pt x="48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7" name="Freeform 260"/>
            <p:cNvSpPr/>
            <p:nvPr/>
          </p:nvSpPr>
          <p:spPr>
            <a:xfrm>
              <a:off x="1580" y="133"/>
              <a:ext cx="262" cy="3"/>
            </a:xfrm>
            <a:custGeom>
              <a:avLst/>
              <a:gdLst/>
              <a:ahLst/>
              <a:cxnLst>
                <a:cxn ang="0">
                  <a:pos x="786" y="10"/>
                </a:cxn>
                <a:cxn ang="0">
                  <a:pos x="788" y="0"/>
                </a:cxn>
                <a:cxn ang="0">
                  <a:pos x="746" y="0"/>
                </a:cxn>
                <a:cxn ang="0">
                  <a:pos x="745" y="4"/>
                </a:cxn>
                <a:cxn ang="0">
                  <a:pos x="739" y="5"/>
                </a:cxn>
                <a:cxn ang="0">
                  <a:pos x="730" y="3"/>
                </a:cxn>
                <a:cxn ang="0">
                  <a:pos x="73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786" y="10"/>
                </a:cxn>
              </a:cxnLst>
              <a:pathLst>
                <a:path w="788" h="10">
                  <a:moveTo>
                    <a:pt x="786" y="10"/>
                  </a:moveTo>
                  <a:lnTo>
                    <a:pt x="788" y="0"/>
                  </a:lnTo>
                  <a:lnTo>
                    <a:pt x="746" y="0"/>
                  </a:lnTo>
                  <a:lnTo>
                    <a:pt x="745" y="4"/>
                  </a:lnTo>
                  <a:lnTo>
                    <a:pt x="739" y="5"/>
                  </a:lnTo>
                  <a:lnTo>
                    <a:pt x="730" y="3"/>
                  </a:lnTo>
                  <a:lnTo>
                    <a:pt x="73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86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8" name="Freeform 261"/>
            <p:cNvSpPr/>
            <p:nvPr/>
          </p:nvSpPr>
          <p:spPr>
            <a:xfrm>
              <a:off x="1840" y="140"/>
              <a:ext cx="16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" y="8"/>
                </a:cxn>
                <a:cxn ang="0">
                  <a:pos x="0" y="11"/>
                </a:cxn>
                <a:cxn ang="0">
                  <a:pos x="47" y="11"/>
                </a:cxn>
                <a:cxn ang="0">
                  <a:pos x="47" y="5"/>
                </a:cxn>
                <a:cxn ang="0">
                  <a:pos x="47" y="0"/>
                </a:cxn>
                <a:cxn ang="0">
                  <a:pos x="10" y="0"/>
                </a:cxn>
              </a:cxnLst>
              <a:pathLst>
                <a:path w="47" h="11">
                  <a:moveTo>
                    <a:pt x="10" y="0"/>
                  </a:moveTo>
                  <a:lnTo>
                    <a:pt x="4" y="8"/>
                  </a:lnTo>
                  <a:lnTo>
                    <a:pt x="0" y="11"/>
                  </a:lnTo>
                  <a:lnTo>
                    <a:pt x="47" y="11"/>
                  </a:lnTo>
                  <a:lnTo>
                    <a:pt x="47" y="5"/>
                  </a:lnTo>
                  <a:lnTo>
                    <a:pt x="4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29" name="Freeform 262"/>
            <p:cNvSpPr/>
            <p:nvPr/>
          </p:nvSpPr>
          <p:spPr>
            <a:xfrm>
              <a:off x="1580" y="136"/>
              <a:ext cx="262" cy="4"/>
            </a:xfrm>
            <a:custGeom>
              <a:avLst/>
              <a:gdLst/>
              <a:ahLst/>
              <a:cxnLst>
                <a:cxn ang="0">
                  <a:pos x="784" y="7"/>
                </a:cxn>
                <a:cxn ang="0">
                  <a:pos x="786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12"/>
                </a:cxn>
                <a:cxn ang="0">
                  <a:pos x="779" y="12"/>
                </a:cxn>
                <a:cxn ang="0">
                  <a:pos x="784" y="7"/>
                </a:cxn>
              </a:cxnLst>
              <a:pathLst>
                <a:path w="786" h="12">
                  <a:moveTo>
                    <a:pt x="784" y="7"/>
                  </a:moveTo>
                  <a:lnTo>
                    <a:pt x="78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2"/>
                  </a:lnTo>
                  <a:lnTo>
                    <a:pt x="779" y="12"/>
                  </a:lnTo>
                  <a:lnTo>
                    <a:pt x="784" y="7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0" name="Freeform 263"/>
            <p:cNvSpPr/>
            <p:nvPr/>
          </p:nvSpPr>
          <p:spPr>
            <a:xfrm>
              <a:off x="1847" y="159"/>
              <a:ext cx="17" cy="3"/>
            </a:xfrm>
            <a:custGeom>
              <a:avLst/>
              <a:gdLst/>
              <a:ahLst/>
              <a:cxnLst>
                <a:cxn ang="0">
                  <a:pos x="52" y="11"/>
                </a:cxn>
                <a:cxn ang="0">
                  <a:pos x="46" y="6"/>
                </a:cxn>
                <a:cxn ang="0">
                  <a:pos x="41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52" y="11"/>
                </a:cxn>
              </a:cxnLst>
              <a:pathLst>
                <a:path w="52" h="11">
                  <a:moveTo>
                    <a:pt x="52" y="11"/>
                  </a:moveTo>
                  <a:lnTo>
                    <a:pt x="46" y="6"/>
                  </a:lnTo>
                  <a:lnTo>
                    <a:pt x="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1" name="Freeform 264"/>
            <p:cNvSpPr/>
            <p:nvPr/>
          </p:nvSpPr>
          <p:spPr>
            <a:xfrm>
              <a:off x="1847" y="155"/>
              <a:ext cx="13" cy="4"/>
            </a:xfrm>
            <a:custGeom>
              <a:avLst/>
              <a:gdLst/>
              <a:ahLst/>
              <a:cxnLst>
                <a:cxn ang="0">
                  <a:pos x="39" y="11"/>
                </a:cxn>
                <a:cxn ang="0">
                  <a:pos x="36" y="9"/>
                </a:cxn>
                <a:cxn ang="0">
                  <a:pos x="31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39" y="11"/>
                </a:cxn>
              </a:cxnLst>
              <a:pathLst>
                <a:path w="39" h="11">
                  <a:moveTo>
                    <a:pt x="39" y="11"/>
                  </a:moveTo>
                  <a:lnTo>
                    <a:pt x="36" y="9"/>
                  </a:lnTo>
                  <a:lnTo>
                    <a:pt x="3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2" name="Freeform 265"/>
            <p:cNvSpPr/>
            <p:nvPr/>
          </p:nvSpPr>
          <p:spPr>
            <a:xfrm>
              <a:off x="1829" y="151"/>
              <a:ext cx="29" cy="4"/>
            </a:xfrm>
            <a:custGeom>
              <a:avLst/>
              <a:gdLst/>
              <a:ahLst/>
              <a:cxnLst>
                <a:cxn ang="0">
                  <a:pos x="87" y="12"/>
                </a:cxn>
                <a:cxn ang="0">
                  <a:pos x="84" y="0"/>
                </a:cxn>
                <a:cxn ang="0">
                  <a:pos x="10" y="0"/>
                </a:cxn>
                <a:cxn ang="0">
                  <a:pos x="3" y="8"/>
                </a:cxn>
                <a:cxn ang="0">
                  <a:pos x="0" y="12"/>
                </a:cxn>
                <a:cxn ang="0">
                  <a:pos x="50" y="12"/>
                </a:cxn>
                <a:cxn ang="0">
                  <a:pos x="52" y="6"/>
                </a:cxn>
                <a:cxn ang="0">
                  <a:pos x="58" y="6"/>
                </a:cxn>
                <a:cxn ang="0">
                  <a:pos x="57" y="12"/>
                </a:cxn>
                <a:cxn ang="0">
                  <a:pos x="87" y="12"/>
                </a:cxn>
              </a:cxnLst>
              <a:pathLst>
                <a:path w="87" h="12">
                  <a:moveTo>
                    <a:pt x="87" y="12"/>
                  </a:moveTo>
                  <a:lnTo>
                    <a:pt x="84" y="0"/>
                  </a:lnTo>
                  <a:lnTo>
                    <a:pt x="10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50" y="12"/>
                  </a:lnTo>
                  <a:lnTo>
                    <a:pt x="52" y="6"/>
                  </a:lnTo>
                  <a:lnTo>
                    <a:pt x="58" y="6"/>
                  </a:lnTo>
                  <a:lnTo>
                    <a:pt x="57" y="12"/>
                  </a:lnTo>
                  <a:lnTo>
                    <a:pt x="87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3" name="Freeform 266"/>
            <p:cNvSpPr/>
            <p:nvPr/>
          </p:nvSpPr>
          <p:spPr>
            <a:xfrm>
              <a:off x="1832" y="147"/>
              <a:ext cx="25" cy="4"/>
            </a:xfrm>
            <a:custGeom>
              <a:avLst/>
              <a:gdLst/>
              <a:ahLst/>
              <a:cxnLst>
                <a:cxn ang="0">
                  <a:pos x="74" y="11"/>
                </a:cxn>
                <a:cxn ang="0">
                  <a:pos x="73" y="0"/>
                </a:cxn>
                <a:cxn ang="0">
                  <a:pos x="13" y="0"/>
                </a:cxn>
                <a:cxn ang="0">
                  <a:pos x="0" y="11"/>
                </a:cxn>
                <a:cxn ang="0">
                  <a:pos x="74" y="11"/>
                </a:cxn>
              </a:cxnLst>
              <a:pathLst>
                <a:path w="74" h="11">
                  <a:moveTo>
                    <a:pt x="74" y="11"/>
                  </a:moveTo>
                  <a:lnTo>
                    <a:pt x="73" y="0"/>
                  </a:lnTo>
                  <a:lnTo>
                    <a:pt x="13" y="0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4" name="Freeform 267"/>
            <p:cNvSpPr/>
            <p:nvPr/>
          </p:nvSpPr>
          <p:spPr>
            <a:xfrm>
              <a:off x="1836" y="144"/>
              <a:ext cx="20" cy="3"/>
            </a:xfrm>
            <a:custGeom>
              <a:avLst/>
              <a:gdLst/>
              <a:ahLst/>
              <a:cxnLst>
                <a:cxn ang="0">
                  <a:pos x="60" y="11"/>
                </a:cxn>
                <a:cxn ang="0">
                  <a:pos x="58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60" y="11"/>
                </a:cxn>
              </a:cxnLst>
              <a:pathLst>
                <a:path w="60" h="11">
                  <a:moveTo>
                    <a:pt x="60" y="11"/>
                  </a:moveTo>
                  <a:lnTo>
                    <a:pt x="58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60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5" name="Freeform 268"/>
            <p:cNvSpPr/>
            <p:nvPr/>
          </p:nvSpPr>
          <p:spPr>
            <a:xfrm>
              <a:off x="1578" y="147"/>
              <a:ext cx="255" cy="4"/>
            </a:xfrm>
            <a:custGeom>
              <a:avLst/>
              <a:gdLst/>
              <a:ahLst/>
              <a:cxnLst>
                <a:cxn ang="0">
                  <a:pos x="754" y="11"/>
                </a:cxn>
                <a:cxn ang="0">
                  <a:pos x="765" y="0"/>
                </a:cxn>
                <a:cxn ang="0">
                  <a:pos x="4" y="0"/>
                </a:cxn>
                <a:cxn ang="0">
                  <a:pos x="0" y="11"/>
                </a:cxn>
                <a:cxn ang="0">
                  <a:pos x="754" y="11"/>
                </a:cxn>
              </a:cxnLst>
              <a:pathLst>
                <a:path w="765" h="11">
                  <a:moveTo>
                    <a:pt x="754" y="11"/>
                  </a:moveTo>
                  <a:lnTo>
                    <a:pt x="76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75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6" name="Freeform 269"/>
            <p:cNvSpPr/>
            <p:nvPr/>
          </p:nvSpPr>
          <p:spPr>
            <a:xfrm>
              <a:off x="1579" y="144"/>
              <a:ext cx="257" cy="3"/>
            </a:xfrm>
            <a:custGeom>
              <a:avLst/>
              <a:gdLst/>
              <a:ahLst/>
              <a:cxnLst>
                <a:cxn ang="0">
                  <a:pos x="761" y="11"/>
                </a:cxn>
                <a:cxn ang="0">
                  <a:pos x="770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761" y="11"/>
                </a:cxn>
              </a:cxnLst>
              <a:pathLst>
                <a:path w="770" h="11">
                  <a:moveTo>
                    <a:pt x="761" y="11"/>
                  </a:moveTo>
                  <a:lnTo>
                    <a:pt x="770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76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7" name="Freeform 270"/>
            <p:cNvSpPr/>
            <p:nvPr/>
          </p:nvSpPr>
          <p:spPr>
            <a:xfrm>
              <a:off x="1826" y="155"/>
              <a:ext cx="19" cy="4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55" y="9"/>
                </a:cxn>
                <a:cxn ang="0">
                  <a:pos x="59" y="0"/>
                </a:cxn>
                <a:cxn ang="0">
                  <a:pos x="9" y="0"/>
                </a:cxn>
                <a:cxn ang="0">
                  <a:pos x="0" y="11"/>
                </a:cxn>
                <a:cxn ang="0">
                  <a:pos x="53" y="11"/>
                </a:cxn>
              </a:cxnLst>
              <a:pathLst>
                <a:path w="59" h="11">
                  <a:moveTo>
                    <a:pt x="53" y="11"/>
                  </a:moveTo>
                  <a:lnTo>
                    <a:pt x="55" y="9"/>
                  </a:lnTo>
                  <a:lnTo>
                    <a:pt x="59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8" name="Freeform 271"/>
            <p:cNvSpPr/>
            <p:nvPr/>
          </p:nvSpPr>
          <p:spPr>
            <a:xfrm>
              <a:off x="1824" y="159"/>
              <a:ext cx="19" cy="1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1"/>
                </a:cxn>
                <a:cxn ang="0">
                  <a:pos x="50" y="1"/>
                </a:cxn>
                <a:cxn ang="0">
                  <a:pos x="52" y="1"/>
                </a:cxn>
                <a:cxn ang="0">
                  <a:pos x="57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8" y="2"/>
                </a:cxn>
              </a:cxnLst>
              <a:pathLst>
                <a:path w="57" h="2">
                  <a:moveTo>
                    <a:pt x="48" y="2"/>
                  </a:moveTo>
                  <a:lnTo>
                    <a:pt x="48" y="1"/>
                  </a:lnTo>
                  <a:lnTo>
                    <a:pt x="50" y="1"/>
                  </a:lnTo>
                  <a:lnTo>
                    <a:pt x="52" y="1"/>
                  </a:lnTo>
                  <a:lnTo>
                    <a:pt x="5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48" y="2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39" name="Freeform 272"/>
            <p:cNvSpPr/>
            <p:nvPr/>
          </p:nvSpPr>
          <p:spPr>
            <a:xfrm>
              <a:off x="1579" y="140"/>
              <a:ext cx="260" cy="4"/>
            </a:xfrm>
            <a:custGeom>
              <a:avLst/>
              <a:gdLst/>
              <a:ahLst/>
              <a:cxnLst>
                <a:cxn ang="0">
                  <a:pos x="769" y="11"/>
                </a:cxn>
                <a:cxn ang="0">
                  <a:pos x="780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769" y="11"/>
                </a:cxn>
              </a:cxnLst>
              <a:pathLst>
                <a:path w="780" h="11">
                  <a:moveTo>
                    <a:pt x="769" y="11"/>
                  </a:moveTo>
                  <a:lnTo>
                    <a:pt x="780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69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0" name="Freeform 273"/>
            <p:cNvSpPr/>
            <p:nvPr/>
          </p:nvSpPr>
          <p:spPr>
            <a:xfrm>
              <a:off x="1578" y="125"/>
              <a:ext cx="246" cy="4"/>
            </a:xfrm>
            <a:custGeom>
              <a:avLst/>
              <a:gdLst/>
              <a:ahLst/>
              <a:cxnLst>
                <a:cxn ang="0">
                  <a:pos x="734" y="11"/>
                </a:cxn>
                <a:cxn ang="0">
                  <a:pos x="738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734" y="11"/>
                </a:cxn>
              </a:cxnLst>
              <a:pathLst>
                <a:path w="738" h="11">
                  <a:moveTo>
                    <a:pt x="734" y="11"/>
                  </a:moveTo>
                  <a:lnTo>
                    <a:pt x="738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734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1" name="Freeform 274"/>
            <p:cNvSpPr/>
            <p:nvPr/>
          </p:nvSpPr>
          <p:spPr>
            <a:xfrm>
              <a:off x="1576" y="122"/>
              <a:ext cx="253" cy="3"/>
            </a:xfrm>
            <a:custGeom>
              <a:avLst/>
              <a:gdLst/>
              <a:ahLst/>
              <a:cxnLst>
                <a:cxn ang="0">
                  <a:pos x="744" y="10"/>
                </a:cxn>
                <a:cxn ang="0">
                  <a:pos x="751" y="3"/>
                </a:cxn>
                <a:cxn ang="0">
                  <a:pos x="758" y="0"/>
                </a:cxn>
                <a:cxn ang="0">
                  <a:pos x="0" y="0"/>
                </a:cxn>
                <a:cxn ang="0">
                  <a:pos x="6" y="10"/>
                </a:cxn>
                <a:cxn ang="0">
                  <a:pos x="744" y="10"/>
                </a:cxn>
              </a:cxnLst>
              <a:pathLst>
                <a:path w="758" h="10">
                  <a:moveTo>
                    <a:pt x="744" y="10"/>
                  </a:moveTo>
                  <a:lnTo>
                    <a:pt x="751" y="3"/>
                  </a:lnTo>
                  <a:lnTo>
                    <a:pt x="758" y="0"/>
                  </a:lnTo>
                  <a:lnTo>
                    <a:pt x="0" y="0"/>
                  </a:lnTo>
                  <a:lnTo>
                    <a:pt x="6" y="10"/>
                  </a:lnTo>
                  <a:lnTo>
                    <a:pt x="744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2" name="Freeform 275"/>
            <p:cNvSpPr/>
            <p:nvPr/>
          </p:nvSpPr>
          <p:spPr>
            <a:xfrm>
              <a:off x="1579" y="129"/>
              <a:ext cx="244" cy="4"/>
            </a:xfrm>
            <a:custGeom>
              <a:avLst/>
              <a:gdLst/>
              <a:ahLst/>
              <a:cxnLst>
                <a:cxn ang="0">
                  <a:pos x="732" y="12"/>
                </a:cxn>
                <a:cxn ang="0">
                  <a:pos x="730" y="8"/>
                </a:cxn>
                <a:cxn ang="0">
                  <a:pos x="731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732" y="12"/>
                </a:cxn>
              </a:cxnLst>
              <a:pathLst>
                <a:path w="732" h="12">
                  <a:moveTo>
                    <a:pt x="732" y="12"/>
                  </a:moveTo>
                  <a:lnTo>
                    <a:pt x="730" y="8"/>
                  </a:lnTo>
                  <a:lnTo>
                    <a:pt x="731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3" name="Freeform 276"/>
            <p:cNvSpPr/>
            <p:nvPr/>
          </p:nvSpPr>
          <p:spPr>
            <a:xfrm>
              <a:off x="645" y="159"/>
              <a:ext cx="1178" cy="3"/>
            </a:xfrm>
            <a:custGeom>
              <a:avLst/>
              <a:gdLst/>
              <a:ahLst/>
              <a:cxnLst>
                <a:cxn ang="0">
                  <a:pos x="3529" y="11"/>
                </a:cxn>
                <a:cxn ang="0">
                  <a:pos x="3529" y="5"/>
                </a:cxn>
                <a:cxn ang="0">
                  <a:pos x="3533" y="0"/>
                </a:cxn>
                <a:cxn ang="0">
                  <a:pos x="2776" y="0"/>
                </a:cxn>
                <a:cxn ang="0">
                  <a:pos x="2763" y="2"/>
                </a:cxn>
                <a:cxn ang="0">
                  <a:pos x="2751" y="0"/>
                </a:cxn>
                <a:cxn ang="0">
                  <a:pos x="2692" y="0"/>
                </a:cxn>
                <a:cxn ang="0">
                  <a:pos x="2692" y="1"/>
                </a:cxn>
                <a:cxn ang="0">
                  <a:pos x="2632" y="1"/>
                </a:cxn>
                <a:cxn ang="0">
                  <a:pos x="2632" y="0"/>
                </a:cxn>
                <a:cxn ang="0">
                  <a:pos x="1778" y="0"/>
                </a:cxn>
                <a:cxn ang="0">
                  <a:pos x="1768" y="4"/>
                </a:cxn>
                <a:cxn ang="0">
                  <a:pos x="1761" y="6"/>
                </a:cxn>
                <a:cxn ang="0">
                  <a:pos x="1751" y="4"/>
                </a:cxn>
                <a:cxn ang="0">
                  <a:pos x="1744" y="0"/>
                </a:cxn>
                <a:cxn ang="0">
                  <a:pos x="913" y="0"/>
                </a:cxn>
                <a:cxn ang="0">
                  <a:pos x="904" y="4"/>
                </a:cxn>
                <a:cxn ang="0">
                  <a:pos x="899" y="5"/>
                </a:cxn>
                <a:cxn ang="0">
                  <a:pos x="896" y="5"/>
                </a:cxn>
                <a:cxn ang="0">
                  <a:pos x="895" y="5"/>
                </a:cxn>
                <a:cxn ang="0">
                  <a:pos x="895" y="6"/>
                </a:cxn>
                <a:cxn ang="0">
                  <a:pos x="885" y="4"/>
                </a:cxn>
                <a:cxn ang="0">
                  <a:pos x="878" y="0"/>
                </a:cxn>
                <a:cxn ang="0">
                  <a:pos x="824" y="0"/>
                </a:cxn>
                <a:cxn ang="0">
                  <a:pos x="824" y="5"/>
                </a:cxn>
                <a:cxn ang="0">
                  <a:pos x="764" y="5"/>
                </a:cxn>
                <a:cxn ang="0">
                  <a:pos x="764" y="0"/>
                </a:cxn>
                <a:cxn ang="0">
                  <a:pos x="12" y="0"/>
                </a:cxn>
                <a:cxn ang="0">
                  <a:pos x="9" y="2"/>
                </a:cxn>
                <a:cxn ang="0">
                  <a:pos x="6" y="6"/>
                </a:cxn>
                <a:cxn ang="0">
                  <a:pos x="0" y="11"/>
                </a:cxn>
                <a:cxn ang="0">
                  <a:pos x="3529" y="11"/>
                </a:cxn>
              </a:cxnLst>
              <a:pathLst>
                <a:path w="3533" h="11">
                  <a:moveTo>
                    <a:pt x="3529" y="11"/>
                  </a:moveTo>
                  <a:lnTo>
                    <a:pt x="3529" y="5"/>
                  </a:lnTo>
                  <a:lnTo>
                    <a:pt x="3533" y="0"/>
                  </a:lnTo>
                  <a:lnTo>
                    <a:pt x="2776" y="0"/>
                  </a:lnTo>
                  <a:lnTo>
                    <a:pt x="2763" y="2"/>
                  </a:lnTo>
                  <a:lnTo>
                    <a:pt x="2751" y="0"/>
                  </a:lnTo>
                  <a:lnTo>
                    <a:pt x="2692" y="0"/>
                  </a:lnTo>
                  <a:lnTo>
                    <a:pt x="2692" y="1"/>
                  </a:lnTo>
                  <a:lnTo>
                    <a:pt x="2632" y="1"/>
                  </a:lnTo>
                  <a:lnTo>
                    <a:pt x="2632" y="0"/>
                  </a:lnTo>
                  <a:lnTo>
                    <a:pt x="1778" y="0"/>
                  </a:lnTo>
                  <a:lnTo>
                    <a:pt x="1768" y="4"/>
                  </a:lnTo>
                  <a:lnTo>
                    <a:pt x="1761" y="6"/>
                  </a:lnTo>
                  <a:lnTo>
                    <a:pt x="1751" y="4"/>
                  </a:lnTo>
                  <a:lnTo>
                    <a:pt x="1744" y="0"/>
                  </a:lnTo>
                  <a:lnTo>
                    <a:pt x="913" y="0"/>
                  </a:lnTo>
                  <a:lnTo>
                    <a:pt x="904" y="4"/>
                  </a:lnTo>
                  <a:lnTo>
                    <a:pt x="899" y="5"/>
                  </a:lnTo>
                  <a:lnTo>
                    <a:pt x="896" y="5"/>
                  </a:lnTo>
                  <a:lnTo>
                    <a:pt x="895" y="5"/>
                  </a:lnTo>
                  <a:lnTo>
                    <a:pt x="895" y="6"/>
                  </a:lnTo>
                  <a:lnTo>
                    <a:pt x="885" y="4"/>
                  </a:lnTo>
                  <a:lnTo>
                    <a:pt x="878" y="0"/>
                  </a:lnTo>
                  <a:lnTo>
                    <a:pt x="824" y="0"/>
                  </a:lnTo>
                  <a:lnTo>
                    <a:pt x="824" y="5"/>
                  </a:lnTo>
                  <a:lnTo>
                    <a:pt x="764" y="5"/>
                  </a:lnTo>
                  <a:lnTo>
                    <a:pt x="76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6" y="6"/>
                  </a:lnTo>
                  <a:lnTo>
                    <a:pt x="0" y="11"/>
                  </a:lnTo>
                  <a:lnTo>
                    <a:pt x="3529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4" name="Freeform 277"/>
            <p:cNvSpPr/>
            <p:nvPr/>
          </p:nvSpPr>
          <p:spPr>
            <a:xfrm>
              <a:off x="1570" y="155"/>
              <a:ext cx="256" cy="4"/>
            </a:xfrm>
            <a:custGeom>
              <a:avLst/>
              <a:gdLst/>
              <a:ahLst/>
              <a:cxnLst>
                <a:cxn ang="0">
                  <a:pos x="757" y="11"/>
                </a:cxn>
                <a:cxn ang="0">
                  <a:pos x="766" y="0"/>
                </a:cxn>
                <a:cxn ang="0">
                  <a:pos x="14" y="0"/>
                </a:cxn>
                <a:cxn ang="0">
                  <a:pos x="6" y="6"/>
                </a:cxn>
                <a:cxn ang="0">
                  <a:pos x="0" y="11"/>
                </a:cxn>
                <a:cxn ang="0">
                  <a:pos x="757" y="11"/>
                </a:cxn>
              </a:cxnLst>
              <a:pathLst>
                <a:path w="766" h="11">
                  <a:moveTo>
                    <a:pt x="757" y="11"/>
                  </a:moveTo>
                  <a:lnTo>
                    <a:pt x="766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5" name="Freeform 278"/>
            <p:cNvSpPr/>
            <p:nvPr/>
          </p:nvSpPr>
          <p:spPr>
            <a:xfrm>
              <a:off x="1575" y="151"/>
              <a:ext cx="254" cy="4"/>
            </a:xfrm>
            <a:custGeom>
              <a:avLst/>
              <a:gdLst/>
              <a:ahLst/>
              <a:cxnLst>
                <a:cxn ang="0">
                  <a:pos x="752" y="12"/>
                </a:cxn>
                <a:cxn ang="0">
                  <a:pos x="753" y="11"/>
                </a:cxn>
                <a:cxn ang="0">
                  <a:pos x="762" y="0"/>
                </a:cxn>
                <a:cxn ang="0">
                  <a:pos x="8" y="0"/>
                </a:cxn>
                <a:cxn ang="0">
                  <a:pos x="3" y="8"/>
                </a:cxn>
                <a:cxn ang="0">
                  <a:pos x="0" y="12"/>
                </a:cxn>
                <a:cxn ang="0">
                  <a:pos x="752" y="12"/>
                </a:cxn>
              </a:cxnLst>
              <a:pathLst>
                <a:path w="762" h="12">
                  <a:moveTo>
                    <a:pt x="752" y="12"/>
                  </a:moveTo>
                  <a:lnTo>
                    <a:pt x="753" y="11"/>
                  </a:lnTo>
                  <a:lnTo>
                    <a:pt x="762" y="0"/>
                  </a:lnTo>
                  <a:lnTo>
                    <a:pt x="8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752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6" name="Freeform 279"/>
            <p:cNvSpPr/>
            <p:nvPr/>
          </p:nvSpPr>
          <p:spPr>
            <a:xfrm>
              <a:off x="1535" y="118"/>
              <a:ext cx="25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66" y="11"/>
                </a:cxn>
                <a:cxn ang="0">
                  <a:pos x="77" y="0"/>
                </a:cxn>
                <a:cxn ang="0">
                  <a:pos x="0" y="0"/>
                </a:cxn>
              </a:cxnLst>
              <a:pathLst>
                <a:path w="77" h="11">
                  <a:moveTo>
                    <a:pt x="0" y="0"/>
                  </a:moveTo>
                  <a:lnTo>
                    <a:pt x="0" y="11"/>
                  </a:lnTo>
                  <a:lnTo>
                    <a:pt x="66" y="11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7" name="Freeform 280"/>
            <p:cNvSpPr/>
            <p:nvPr/>
          </p:nvSpPr>
          <p:spPr>
            <a:xfrm>
              <a:off x="1236" y="118"/>
              <a:ext cx="295" cy="4"/>
            </a:xfrm>
            <a:custGeom>
              <a:avLst/>
              <a:gdLst/>
              <a:ahLst/>
              <a:cxnLst>
                <a:cxn ang="0">
                  <a:pos x="880" y="11"/>
                </a:cxn>
                <a:cxn ang="0">
                  <a:pos x="874" y="9"/>
                </a:cxn>
                <a:cxn ang="0">
                  <a:pos x="859" y="9"/>
                </a:cxn>
                <a:cxn ang="0">
                  <a:pos x="859" y="5"/>
                </a:cxn>
                <a:cxn ang="0">
                  <a:pos x="868" y="5"/>
                </a:cxn>
                <a:cxn ang="0">
                  <a:pos x="882" y="2"/>
                </a:cxn>
                <a:cxn ang="0">
                  <a:pos x="885" y="0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16" y="11"/>
                </a:cxn>
                <a:cxn ang="0">
                  <a:pos x="880" y="11"/>
                </a:cxn>
              </a:cxnLst>
              <a:pathLst>
                <a:path w="885" h="11">
                  <a:moveTo>
                    <a:pt x="880" y="11"/>
                  </a:moveTo>
                  <a:lnTo>
                    <a:pt x="874" y="9"/>
                  </a:lnTo>
                  <a:lnTo>
                    <a:pt x="859" y="9"/>
                  </a:lnTo>
                  <a:lnTo>
                    <a:pt x="859" y="5"/>
                  </a:lnTo>
                  <a:lnTo>
                    <a:pt x="868" y="5"/>
                  </a:lnTo>
                  <a:lnTo>
                    <a:pt x="882" y="2"/>
                  </a:lnTo>
                  <a:lnTo>
                    <a:pt x="885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6" y="11"/>
                  </a:lnTo>
                  <a:lnTo>
                    <a:pt x="880" y="11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8" name="Freeform 281"/>
            <p:cNvSpPr/>
            <p:nvPr/>
          </p:nvSpPr>
          <p:spPr>
            <a:xfrm>
              <a:off x="1241" y="122"/>
              <a:ext cx="289" cy="3"/>
            </a:xfrm>
            <a:custGeom>
              <a:avLst/>
              <a:gdLst/>
              <a:ahLst/>
              <a:cxnLst>
                <a:cxn ang="0">
                  <a:pos x="866" y="4"/>
                </a:cxn>
                <a:cxn ang="0">
                  <a:pos x="864" y="0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6" y="10"/>
                </a:cxn>
                <a:cxn ang="0">
                  <a:pos x="866" y="10"/>
                </a:cxn>
                <a:cxn ang="0">
                  <a:pos x="866" y="4"/>
                </a:cxn>
              </a:cxnLst>
              <a:pathLst>
                <a:path w="866" h="10">
                  <a:moveTo>
                    <a:pt x="866" y="4"/>
                  </a:moveTo>
                  <a:lnTo>
                    <a:pt x="864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6" y="10"/>
                  </a:lnTo>
                  <a:lnTo>
                    <a:pt x="866" y="10"/>
                  </a:lnTo>
                  <a:lnTo>
                    <a:pt x="866" y="4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49" name="Freeform 282"/>
            <p:cNvSpPr/>
            <p:nvPr/>
          </p:nvSpPr>
          <p:spPr>
            <a:xfrm>
              <a:off x="1243" y="125"/>
              <a:ext cx="287" cy="4"/>
            </a:xfrm>
            <a:custGeom>
              <a:avLst/>
              <a:gdLst/>
              <a:ahLst/>
              <a:cxnLst>
                <a:cxn ang="0">
                  <a:pos x="860" y="11"/>
                </a:cxn>
                <a:cxn ang="0">
                  <a:pos x="86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860" y="11"/>
                </a:cxn>
              </a:cxnLst>
              <a:pathLst>
                <a:path w="860" h="11">
                  <a:moveTo>
                    <a:pt x="860" y="11"/>
                  </a:moveTo>
                  <a:lnTo>
                    <a:pt x="86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860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0" name="Freeform 283"/>
            <p:cNvSpPr/>
            <p:nvPr/>
          </p:nvSpPr>
          <p:spPr>
            <a:xfrm>
              <a:off x="1535" y="125"/>
              <a:ext cx="20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57" y="11"/>
                </a:cxn>
                <a:cxn ang="0">
                  <a:pos x="61" y="0"/>
                </a:cxn>
                <a:cxn ang="0">
                  <a:pos x="0" y="0"/>
                </a:cxn>
              </a:cxnLst>
              <a:pathLst>
                <a:path w="61" h="11">
                  <a:moveTo>
                    <a:pt x="0" y="0"/>
                  </a:moveTo>
                  <a:lnTo>
                    <a:pt x="0" y="11"/>
                  </a:lnTo>
                  <a:lnTo>
                    <a:pt x="57" y="1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1" name="Freeform 284"/>
            <p:cNvSpPr/>
            <p:nvPr/>
          </p:nvSpPr>
          <p:spPr>
            <a:xfrm>
              <a:off x="1535" y="122"/>
              <a:ext cx="2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61" y="10"/>
                </a:cxn>
                <a:cxn ang="0">
                  <a:pos x="65" y="1"/>
                </a:cxn>
                <a:cxn ang="0">
                  <a:pos x="66" y="0"/>
                </a:cxn>
                <a:cxn ang="0">
                  <a:pos x="0" y="0"/>
                </a:cxn>
              </a:cxnLst>
              <a:pathLst>
                <a:path w="66" h="10">
                  <a:moveTo>
                    <a:pt x="0" y="0"/>
                  </a:moveTo>
                  <a:lnTo>
                    <a:pt x="0" y="10"/>
                  </a:lnTo>
                  <a:lnTo>
                    <a:pt x="61" y="10"/>
                  </a:lnTo>
                  <a:lnTo>
                    <a:pt x="65" y="1"/>
                  </a:lnTo>
                  <a:lnTo>
                    <a:pt x="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2" name="Freeform 285"/>
            <p:cNvSpPr/>
            <p:nvPr/>
          </p:nvSpPr>
          <p:spPr>
            <a:xfrm>
              <a:off x="1245" y="136"/>
              <a:ext cx="285" cy="4"/>
            </a:xfrm>
            <a:custGeom>
              <a:avLst/>
              <a:gdLst/>
              <a:ahLst/>
              <a:cxnLst>
                <a:cxn ang="0">
                  <a:pos x="854" y="12"/>
                </a:cxn>
                <a:cxn ang="0">
                  <a:pos x="854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854" y="12"/>
                </a:cxn>
              </a:cxnLst>
              <a:pathLst>
                <a:path w="854" h="12">
                  <a:moveTo>
                    <a:pt x="854" y="12"/>
                  </a:moveTo>
                  <a:lnTo>
                    <a:pt x="85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854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3" name="Freeform 286"/>
            <p:cNvSpPr/>
            <p:nvPr/>
          </p:nvSpPr>
          <p:spPr>
            <a:xfrm>
              <a:off x="1535" y="136"/>
              <a:ext cx="1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53" y="12"/>
                </a:cxn>
                <a:cxn ang="0">
                  <a:pos x="53" y="4"/>
                </a:cxn>
                <a:cxn ang="0">
                  <a:pos x="53" y="0"/>
                </a:cxn>
                <a:cxn ang="0">
                  <a:pos x="0" y="0"/>
                </a:cxn>
              </a:cxnLst>
              <a:pathLst>
                <a:path w="53" h="12">
                  <a:moveTo>
                    <a:pt x="0" y="0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3" y="4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4" name="Freeform 287"/>
            <p:cNvSpPr/>
            <p:nvPr/>
          </p:nvSpPr>
          <p:spPr>
            <a:xfrm>
              <a:off x="1535" y="133"/>
              <a:ext cx="18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53" y="10"/>
                </a:cxn>
                <a:cxn ang="0">
                  <a:pos x="54" y="0"/>
                </a:cxn>
                <a:cxn ang="0">
                  <a:pos x="0" y="0"/>
                </a:cxn>
              </a:cxnLst>
              <a:pathLst>
                <a:path w="54" h="10">
                  <a:moveTo>
                    <a:pt x="0" y="0"/>
                  </a:moveTo>
                  <a:lnTo>
                    <a:pt x="0" y="10"/>
                  </a:lnTo>
                  <a:lnTo>
                    <a:pt x="53" y="10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5" name="Freeform 288"/>
            <p:cNvSpPr/>
            <p:nvPr/>
          </p:nvSpPr>
          <p:spPr>
            <a:xfrm>
              <a:off x="1245" y="133"/>
              <a:ext cx="285" cy="3"/>
            </a:xfrm>
            <a:custGeom>
              <a:avLst/>
              <a:gdLst/>
              <a:ahLst/>
              <a:cxnLst>
                <a:cxn ang="0">
                  <a:pos x="856" y="10"/>
                </a:cxn>
                <a:cxn ang="0">
                  <a:pos x="856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856" y="10"/>
                </a:cxn>
              </a:cxnLst>
              <a:pathLst>
                <a:path w="856" h="10">
                  <a:moveTo>
                    <a:pt x="856" y="10"/>
                  </a:moveTo>
                  <a:lnTo>
                    <a:pt x="856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856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6" name="Freeform 289"/>
            <p:cNvSpPr/>
            <p:nvPr/>
          </p:nvSpPr>
          <p:spPr>
            <a:xfrm>
              <a:off x="1244" y="129"/>
              <a:ext cx="286" cy="4"/>
            </a:xfrm>
            <a:custGeom>
              <a:avLst/>
              <a:gdLst/>
              <a:ahLst/>
              <a:cxnLst>
                <a:cxn ang="0">
                  <a:pos x="857" y="12"/>
                </a:cxn>
                <a:cxn ang="0">
                  <a:pos x="857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857" y="12"/>
                </a:cxn>
              </a:cxnLst>
              <a:pathLst>
                <a:path w="857" h="12">
                  <a:moveTo>
                    <a:pt x="857" y="12"/>
                  </a:moveTo>
                  <a:lnTo>
                    <a:pt x="857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857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7" name="Freeform 290"/>
            <p:cNvSpPr/>
            <p:nvPr/>
          </p:nvSpPr>
          <p:spPr>
            <a:xfrm>
              <a:off x="1535" y="129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54" y="12"/>
                </a:cxn>
                <a:cxn ang="0">
                  <a:pos x="54" y="5"/>
                </a:cxn>
                <a:cxn ang="0">
                  <a:pos x="57" y="0"/>
                </a:cxn>
                <a:cxn ang="0">
                  <a:pos x="0" y="0"/>
                </a:cxn>
              </a:cxnLst>
              <a:pathLst>
                <a:path w="57" h="12">
                  <a:moveTo>
                    <a:pt x="0" y="0"/>
                  </a:moveTo>
                  <a:lnTo>
                    <a:pt x="0" y="12"/>
                  </a:lnTo>
                  <a:lnTo>
                    <a:pt x="54" y="12"/>
                  </a:lnTo>
                  <a:lnTo>
                    <a:pt x="54" y="5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8" name="Freeform 291"/>
            <p:cNvSpPr/>
            <p:nvPr/>
          </p:nvSpPr>
          <p:spPr>
            <a:xfrm>
              <a:off x="1535" y="140"/>
              <a:ext cx="18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4" y="11"/>
                </a:cxn>
                <a:cxn ang="0">
                  <a:pos x="53" y="0"/>
                </a:cxn>
              </a:cxnLst>
              <a:pathLst>
                <a:path w="54" h="11">
                  <a:moveTo>
                    <a:pt x="53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4" y="1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59" name="Freeform 292"/>
            <p:cNvSpPr/>
            <p:nvPr/>
          </p:nvSpPr>
          <p:spPr>
            <a:xfrm>
              <a:off x="1238" y="155"/>
              <a:ext cx="292" cy="4"/>
            </a:xfrm>
            <a:custGeom>
              <a:avLst/>
              <a:gdLst/>
              <a:ahLst/>
              <a:cxnLst>
                <a:cxn ang="0">
                  <a:pos x="854" y="11"/>
                </a:cxn>
                <a:cxn ang="0">
                  <a:pos x="854" y="7"/>
                </a:cxn>
                <a:cxn ang="0">
                  <a:pos x="863" y="7"/>
                </a:cxn>
                <a:cxn ang="0">
                  <a:pos x="874" y="5"/>
                </a:cxn>
                <a:cxn ang="0">
                  <a:pos x="876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0" y="11"/>
                </a:cxn>
                <a:cxn ang="0">
                  <a:pos x="854" y="11"/>
                </a:cxn>
              </a:cxnLst>
              <a:pathLst>
                <a:path w="876" h="11">
                  <a:moveTo>
                    <a:pt x="854" y="11"/>
                  </a:moveTo>
                  <a:lnTo>
                    <a:pt x="854" y="7"/>
                  </a:lnTo>
                  <a:lnTo>
                    <a:pt x="863" y="7"/>
                  </a:lnTo>
                  <a:lnTo>
                    <a:pt x="874" y="5"/>
                  </a:lnTo>
                  <a:lnTo>
                    <a:pt x="876" y="0"/>
                  </a:lnTo>
                  <a:lnTo>
                    <a:pt x="12" y="0"/>
                  </a:lnTo>
                  <a:lnTo>
                    <a:pt x="4" y="6"/>
                  </a:lnTo>
                  <a:lnTo>
                    <a:pt x="0" y="11"/>
                  </a:lnTo>
                  <a:lnTo>
                    <a:pt x="854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0" name="Freeform 293"/>
            <p:cNvSpPr/>
            <p:nvPr/>
          </p:nvSpPr>
          <p:spPr>
            <a:xfrm>
              <a:off x="1535" y="155"/>
              <a:ext cx="27" cy="4"/>
            </a:xfrm>
            <a:custGeom>
              <a:avLst/>
              <a:gdLst/>
              <a:ahLst/>
              <a:cxnLst>
                <a:cxn ang="0">
                  <a:pos x="80" y="11"/>
                </a:cxn>
                <a:cxn ang="0">
                  <a:pos x="72" y="6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13" y="7"/>
                </a:cxn>
                <a:cxn ang="0">
                  <a:pos x="21" y="7"/>
                </a:cxn>
                <a:cxn ang="0">
                  <a:pos x="21" y="11"/>
                </a:cxn>
                <a:cxn ang="0">
                  <a:pos x="80" y="11"/>
                </a:cxn>
              </a:cxnLst>
              <a:pathLst>
                <a:path w="80" h="11">
                  <a:moveTo>
                    <a:pt x="80" y="11"/>
                  </a:moveTo>
                  <a:lnTo>
                    <a:pt x="72" y="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13" y="7"/>
                  </a:lnTo>
                  <a:lnTo>
                    <a:pt x="21" y="7"/>
                  </a:lnTo>
                  <a:lnTo>
                    <a:pt x="21" y="11"/>
                  </a:lnTo>
                  <a:lnTo>
                    <a:pt x="80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1" name="Freeform 294"/>
            <p:cNvSpPr/>
            <p:nvPr/>
          </p:nvSpPr>
          <p:spPr>
            <a:xfrm>
              <a:off x="1535" y="151"/>
              <a:ext cx="22" cy="4"/>
            </a:xfrm>
            <a:custGeom>
              <a:avLst/>
              <a:gdLst/>
              <a:ahLst/>
              <a:cxnLst>
                <a:cxn ang="0">
                  <a:pos x="67" y="12"/>
                </a:cxn>
                <a:cxn ang="0">
                  <a:pos x="65" y="8"/>
                </a:cxn>
                <a:cxn ang="0">
                  <a:pos x="61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7" y="12"/>
                </a:cxn>
              </a:cxnLst>
              <a:pathLst>
                <a:path w="67" h="12">
                  <a:moveTo>
                    <a:pt x="67" y="12"/>
                  </a:moveTo>
                  <a:lnTo>
                    <a:pt x="65" y="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2" name="Freeform 295"/>
            <p:cNvSpPr/>
            <p:nvPr/>
          </p:nvSpPr>
          <p:spPr>
            <a:xfrm>
              <a:off x="1535" y="147"/>
              <a:ext cx="20" cy="4"/>
            </a:xfrm>
            <a:custGeom>
              <a:avLst/>
              <a:gdLst/>
              <a:ahLst/>
              <a:cxnLst>
                <a:cxn ang="0">
                  <a:pos x="61" y="11"/>
                </a:cxn>
                <a:cxn ang="0">
                  <a:pos x="57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61" y="11"/>
                </a:cxn>
              </a:cxnLst>
              <a:pathLst>
                <a:path w="61" h="11">
                  <a:moveTo>
                    <a:pt x="61" y="11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3" name="Freeform 296"/>
            <p:cNvSpPr/>
            <p:nvPr/>
          </p:nvSpPr>
          <p:spPr>
            <a:xfrm>
              <a:off x="1535" y="144"/>
              <a:ext cx="19" cy="3"/>
            </a:xfrm>
            <a:custGeom>
              <a:avLst/>
              <a:gdLst/>
              <a:ahLst/>
              <a:cxnLst>
                <a:cxn ang="0">
                  <a:pos x="57" y="11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7" y="11"/>
                </a:cxn>
              </a:cxnLst>
              <a:pathLst>
                <a:path w="57" h="11">
                  <a:moveTo>
                    <a:pt x="57" y="11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4" name="Freeform 297"/>
            <p:cNvSpPr/>
            <p:nvPr/>
          </p:nvSpPr>
          <p:spPr>
            <a:xfrm>
              <a:off x="1244" y="144"/>
              <a:ext cx="286" cy="3"/>
            </a:xfrm>
            <a:custGeom>
              <a:avLst/>
              <a:gdLst/>
              <a:ahLst/>
              <a:cxnLst>
                <a:cxn ang="0">
                  <a:pos x="857" y="11"/>
                </a:cxn>
                <a:cxn ang="0">
                  <a:pos x="857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857" y="11"/>
                </a:cxn>
              </a:cxnLst>
              <a:pathLst>
                <a:path w="857" h="11">
                  <a:moveTo>
                    <a:pt x="857" y="11"/>
                  </a:moveTo>
                  <a:lnTo>
                    <a:pt x="857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5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5" name="Freeform 298"/>
            <p:cNvSpPr/>
            <p:nvPr/>
          </p:nvSpPr>
          <p:spPr>
            <a:xfrm>
              <a:off x="1242" y="151"/>
              <a:ext cx="288" cy="4"/>
            </a:xfrm>
            <a:custGeom>
              <a:avLst/>
              <a:gdLst/>
              <a:ahLst/>
              <a:cxnLst>
                <a:cxn ang="0">
                  <a:pos x="864" y="12"/>
                </a:cxn>
                <a:cxn ang="0">
                  <a:pos x="865" y="8"/>
                </a:cxn>
                <a:cxn ang="0">
                  <a:pos x="865" y="0"/>
                </a:cxn>
                <a:cxn ang="0">
                  <a:pos x="5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864" y="12"/>
                </a:cxn>
              </a:cxnLst>
              <a:pathLst>
                <a:path w="865" h="12">
                  <a:moveTo>
                    <a:pt x="864" y="12"/>
                  </a:moveTo>
                  <a:lnTo>
                    <a:pt x="865" y="8"/>
                  </a:lnTo>
                  <a:lnTo>
                    <a:pt x="865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864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6" name="Freeform 299"/>
            <p:cNvSpPr/>
            <p:nvPr/>
          </p:nvSpPr>
          <p:spPr>
            <a:xfrm>
              <a:off x="1243" y="147"/>
              <a:ext cx="287" cy="4"/>
            </a:xfrm>
            <a:custGeom>
              <a:avLst/>
              <a:gdLst/>
              <a:ahLst/>
              <a:cxnLst>
                <a:cxn ang="0">
                  <a:pos x="860" y="11"/>
                </a:cxn>
                <a:cxn ang="0">
                  <a:pos x="860" y="0"/>
                </a:cxn>
                <a:cxn ang="0">
                  <a:pos x="3" y="0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860" y="11"/>
                </a:cxn>
              </a:cxnLst>
              <a:pathLst>
                <a:path w="860" h="11">
                  <a:moveTo>
                    <a:pt x="860" y="11"/>
                  </a:moveTo>
                  <a:lnTo>
                    <a:pt x="860" y="0"/>
                  </a:lnTo>
                  <a:lnTo>
                    <a:pt x="3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60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7" name="Rectangle 300"/>
            <p:cNvSpPr/>
            <p:nvPr/>
          </p:nvSpPr>
          <p:spPr>
            <a:xfrm>
              <a:off x="1245" y="140"/>
              <a:ext cx="285" cy="4"/>
            </a:xfrm>
            <a:prstGeom prst="rect">
              <a:avLst/>
            </a:prstGeom>
            <a:solidFill>
              <a:srgbClr val="E2E2E2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68" name="Freeform 301"/>
            <p:cNvSpPr/>
            <p:nvPr/>
          </p:nvSpPr>
          <p:spPr>
            <a:xfrm>
              <a:off x="957" y="136"/>
              <a:ext cx="261" cy="4"/>
            </a:xfrm>
            <a:custGeom>
              <a:avLst/>
              <a:gdLst/>
              <a:ahLst/>
              <a:cxnLst>
                <a:cxn ang="0">
                  <a:pos x="784" y="12"/>
                </a:cxn>
                <a:cxn ang="0">
                  <a:pos x="784" y="7"/>
                </a:cxn>
                <a:cxn ang="0">
                  <a:pos x="784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784" y="12"/>
                </a:cxn>
              </a:cxnLst>
              <a:pathLst>
                <a:path w="784" h="12">
                  <a:moveTo>
                    <a:pt x="784" y="12"/>
                  </a:moveTo>
                  <a:lnTo>
                    <a:pt x="784" y="7"/>
                  </a:lnTo>
                  <a:lnTo>
                    <a:pt x="78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84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69" name="Freeform 302"/>
            <p:cNvSpPr/>
            <p:nvPr/>
          </p:nvSpPr>
          <p:spPr>
            <a:xfrm>
              <a:off x="957" y="133"/>
              <a:ext cx="262" cy="3"/>
            </a:xfrm>
            <a:custGeom>
              <a:avLst/>
              <a:gdLst/>
              <a:ahLst/>
              <a:cxnLst>
                <a:cxn ang="0">
                  <a:pos x="785" y="10"/>
                </a:cxn>
                <a:cxn ang="0">
                  <a:pos x="786" y="0"/>
                </a:cxn>
                <a:cxn ang="0">
                  <a:pos x="0" y="0"/>
                </a:cxn>
                <a:cxn ang="0">
                  <a:pos x="1" y="10"/>
                </a:cxn>
                <a:cxn ang="0">
                  <a:pos x="785" y="10"/>
                </a:cxn>
              </a:cxnLst>
              <a:pathLst>
                <a:path w="786" h="10">
                  <a:moveTo>
                    <a:pt x="785" y="10"/>
                  </a:moveTo>
                  <a:lnTo>
                    <a:pt x="78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85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0" name="Freeform 303"/>
            <p:cNvSpPr/>
            <p:nvPr/>
          </p:nvSpPr>
          <p:spPr>
            <a:xfrm>
              <a:off x="956" y="129"/>
              <a:ext cx="263" cy="4"/>
            </a:xfrm>
            <a:custGeom>
              <a:avLst/>
              <a:gdLst/>
              <a:ahLst/>
              <a:cxnLst>
                <a:cxn ang="0">
                  <a:pos x="787" y="12"/>
                </a:cxn>
                <a:cxn ang="0">
                  <a:pos x="787" y="5"/>
                </a:cxn>
                <a:cxn ang="0">
                  <a:pos x="789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12"/>
                </a:cxn>
                <a:cxn ang="0">
                  <a:pos x="787" y="12"/>
                </a:cxn>
              </a:cxnLst>
              <a:pathLst>
                <a:path w="789" h="12">
                  <a:moveTo>
                    <a:pt x="787" y="12"/>
                  </a:moveTo>
                  <a:lnTo>
                    <a:pt x="787" y="5"/>
                  </a:lnTo>
                  <a:lnTo>
                    <a:pt x="78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87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1" name="Freeform 304"/>
            <p:cNvSpPr/>
            <p:nvPr/>
          </p:nvSpPr>
          <p:spPr>
            <a:xfrm>
              <a:off x="955" y="125"/>
              <a:ext cx="266" cy="4"/>
            </a:xfrm>
            <a:custGeom>
              <a:avLst/>
              <a:gdLst/>
              <a:ahLst/>
              <a:cxnLst>
                <a:cxn ang="0">
                  <a:pos x="793" y="11"/>
                </a:cxn>
                <a:cxn ang="0">
                  <a:pos x="797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793" y="11"/>
                </a:cxn>
              </a:cxnLst>
              <a:pathLst>
                <a:path w="797" h="11">
                  <a:moveTo>
                    <a:pt x="793" y="11"/>
                  </a:moveTo>
                  <a:lnTo>
                    <a:pt x="797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93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2" name="Freeform 305"/>
            <p:cNvSpPr/>
            <p:nvPr/>
          </p:nvSpPr>
          <p:spPr>
            <a:xfrm>
              <a:off x="953" y="122"/>
              <a:ext cx="270" cy="3"/>
            </a:xfrm>
            <a:custGeom>
              <a:avLst/>
              <a:gdLst/>
              <a:ahLst/>
              <a:cxnLst>
                <a:cxn ang="0">
                  <a:pos x="804" y="10"/>
                </a:cxn>
                <a:cxn ang="0">
                  <a:pos x="807" y="3"/>
                </a:cxn>
                <a:cxn ang="0">
                  <a:pos x="81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7" y="10"/>
                </a:cxn>
                <a:cxn ang="0">
                  <a:pos x="804" y="10"/>
                </a:cxn>
              </a:cxnLst>
              <a:pathLst>
                <a:path w="810" h="10">
                  <a:moveTo>
                    <a:pt x="804" y="10"/>
                  </a:moveTo>
                  <a:lnTo>
                    <a:pt x="807" y="3"/>
                  </a:lnTo>
                  <a:lnTo>
                    <a:pt x="81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10"/>
                  </a:lnTo>
                  <a:lnTo>
                    <a:pt x="804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3" name="Freeform 306"/>
            <p:cNvSpPr/>
            <p:nvPr/>
          </p:nvSpPr>
          <p:spPr>
            <a:xfrm>
              <a:off x="953" y="151"/>
              <a:ext cx="269" cy="4"/>
            </a:xfrm>
            <a:custGeom>
              <a:avLst/>
              <a:gdLst/>
              <a:ahLst/>
              <a:cxnLst>
                <a:cxn ang="0">
                  <a:pos x="807" y="12"/>
                </a:cxn>
                <a:cxn ang="0">
                  <a:pos x="805" y="11"/>
                </a:cxn>
                <a:cxn ang="0">
                  <a:pos x="801" y="0"/>
                </a:cxn>
                <a:cxn ang="0">
                  <a:pos x="5" y="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807" y="12"/>
                </a:cxn>
              </a:cxnLst>
              <a:pathLst>
                <a:path w="807" h="12">
                  <a:moveTo>
                    <a:pt x="807" y="12"/>
                  </a:moveTo>
                  <a:lnTo>
                    <a:pt x="805" y="11"/>
                  </a:lnTo>
                  <a:lnTo>
                    <a:pt x="801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807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4" name="Freeform 307"/>
            <p:cNvSpPr/>
            <p:nvPr/>
          </p:nvSpPr>
          <p:spPr>
            <a:xfrm>
              <a:off x="955" y="147"/>
              <a:ext cx="265" cy="4"/>
            </a:xfrm>
            <a:custGeom>
              <a:avLst/>
              <a:gdLst/>
              <a:ahLst/>
              <a:cxnLst>
                <a:cxn ang="0">
                  <a:pos x="796" y="11"/>
                </a:cxn>
                <a:cxn ang="0">
                  <a:pos x="792" y="0"/>
                </a:cxn>
                <a:cxn ang="0">
                  <a:pos x="4" y="0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96" y="11"/>
                </a:cxn>
              </a:cxnLst>
              <a:pathLst>
                <a:path w="796" h="11">
                  <a:moveTo>
                    <a:pt x="796" y="11"/>
                  </a:moveTo>
                  <a:lnTo>
                    <a:pt x="792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96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5" name="Freeform 308"/>
            <p:cNvSpPr/>
            <p:nvPr/>
          </p:nvSpPr>
          <p:spPr>
            <a:xfrm>
              <a:off x="956" y="144"/>
              <a:ext cx="263" cy="3"/>
            </a:xfrm>
            <a:custGeom>
              <a:avLst/>
              <a:gdLst/>
              <a:ahLst/>
              <a:cxnLst>
                <a:cxn ang="0">
                  <a:pos x="788" y="11"/>
                </a:cxn>
                <a:cxn ang="0">
                  <a:pos x="787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788" y="11"/>
                </a:cxn>
              </a:cxnLst>
              <a:pathLst>
                <a:path w="788" h="11">
                  <a:moveTo>
                    <a:pt x="788" y="11"/>
                  </a:moveTo>
                  <a:lnTo>
                    <a:pt x="78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6" name="Freeform 309"/>
            <p:cNvSpPr/>
            <p:nvPr/>
          </p:nvSpPr>
          <p:spPr>
            <a:xfrm>
              <a:off x="957" y="140"/>
              <a:ext cx="262" cy="4"/>
            </a:xfrm>
            <a:custGeom>
              <a:avLst/>
              <a:gdLst/>
              <a:ahLst/>
              <a:cxnLst>
                <a:cxn ang="0">
                  <a:pos x="785" y="11"/>
                </a:cxn>
                <a:cxn ang="0">
                  <a:pos x="7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85" y="11"/>
                </a:cxn>
              </a:cxnLst>
              <a:pathLst>
                <a:path w="785" h="11">
                  <a:moveTo>
                    <a:pt x="785" y="11"/>
                  </a:moveTo>
                  <a:lnTo>
                    <a:pt x="78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5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7" name="Freeform 310"/>
            <p:cNvSpPr/>
            <p:nvPr/>
          </p:nvSpPr>
          <p:spPr>
            <a:xfrm>
              <a:off x="912" y="136"/>
              <a:ext cx="18" cy="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53" y="7"/>
                </a:cxn>
                <a:cxn ang="0">
                  <a:pos x="53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53" y="12"/>
                </a:cxn>
              </a:cxnLst>
              <a:pathLst>
                <a:path w="53" h="12">
                  <a:moveTo>
                    <a:pt x="53" y="12"/>
                  </a:moveTo>
                  <a:lnTo>
                    <a:pt x="53" y="7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8" name="Freeform 311"/>
            <p:cNvSpPr/>
            <p:nvPr/>
          </p:nvSpPr>
          <p:spPr>
            <a:xfrm>
              <a:off x="912" y="133"/>
              <a:ext cx="18" cy="3"/>
            </a:xfrm>
            <a:custGeom>
              <a:avLst/>
              <a:gdLst/>
              <a:ahLst/>
              <a:cxnLst>
                <a:cxn ang="0">
                  <a:pos x="53" y="1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53" y="10"/>
                </a:cxn>
              </a:cxnLst>
              <a:pathLst>
                <a:path w="54" h="10">
                  <a:moveTo>
                    <a:pt x="53" y="10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79" name="Freeform 312"/>
            <p:cNvSpPr/>
            <p:nvPr/>
          </p:nvSpPr>
          <p:spPr>
            <a:xfrm>
              <a:off x="912" y="129"/>
              <a:ext cx="19" cy="4"/>
            </a:xfrm>
            <a:custGeom>
              <a:avLst/>
              <a:gdLst/>
              <a:ahLst/>
              <a:cxnLst>
                <a:cxn ang="0">
                  <a:pos x="54" y="12"/>
                </a:cxn>
                <a:cxn ang="0">
                  <a:pos x="54" y="5"/>
                </a:cxn>
                <a:cxn ang="0">
                  <a:pos x="57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54" y="12"/>
                </a:cxn>
              </a:cxnLst>
              <a:pathLst>
                <a:path w="57" h="12">
                  <a:moveTo>
                    <a:pt x="54" y="12"/>
                  </a:moveTo>
                  <a:lnTo>
                    <a:pt x="54" y="5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0" name="Freeform 313"/>
            <p:cNvSpPr/>
            <p:nvPr/>
          </p:nvSpPr>
          <p:spPr>
            <a:xfrm>
              <a:off x="912" y="125"/>
              <a:ext cx="20" cy="4"/>
            </a:xfrm>
            <a:custGeom>
              <a:avLst/>
              <a:gdLst/>
              <a:ahLst/>
              <a:cxnLst>
                <a:cxn ang="0">
                  <a:pos x="57" y="11"/>
                </a:cxn>
                <a:cxn ang="0">
                  <a:pos x="61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7" y="11"/>
                </a:cxn>
              </a:cxnLst>
              <a:pathLst>
                <a:path w="61" h="11">
                  <a:moveTo>
                    <a:pt x="57" y="11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1" name="Freeform 314"/>
            <p:cNvSpPr/>
            <p:nvPr/>
          </p:nvSpPr>
          <p:spPr>
            <a:xfrm>
              <a:off x="912" y="122"/>
              <a:ext cx="22" cy="3"/>
            </a:xfrm>
            <a:custGeom>
              <a:avLst/>
              <a:gdLst/>
              <a:ahLst/>
              <a:cxnLst>
                <a:cxn ang="0">
                  <a:pos x="61" y="10"/>
                </a:cxn>
                <a:cxn ang="0">
                  <a:pos x="65" y="3"/>
                </a:cxn>
                <a:cxn ang="0">
                  <a:pos x="67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61" y="10"/>
                </a:cxn>
              </a:cxnLst>
              <a:pathLst>
                <a:path w="67" h="10">
                  <a:moveTo>
                    <a:pt x="61" y="10"/>
                  </a:moveTo>
                  <a:lnTo>
                    <a:pt x="65" y="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6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2" name="Freeform 315"/>
            <p:cNvSpPr/>
            <p:nvPr/>
          </p:nvSpPr>
          <p:spPr>
            <a:xfrm>
              <a:off x="912" y="118"/>
              <a:ext cx="27" cy="4"/>
            </a:xfrm>
            <a:custGeom>
              <a:avLst/>
              <a:gdLst/>
              <a:ahLst/>
              <a:cxnLst>
                <a:cxn ang="0">
                  <a:pos x="67" y="11"/>
                </a:cxn>
                <a:cxn ang="0">
                  <a:pos x="73" y="3"/>
                </a:cxn>
                <a:cxn ang="0">
                  <a:pos x="82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67" y="11"/>
                </a:cxn>
              </a:cxnLst>
              <a:pathLst>
                <a:path w="82" h="11">
                  <a:moveTo>
                    <a:pt x="67" y="11"/>
                  </a:moveTo>
                  <a:lnTo>
                    <a:pt x="73" y="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7" y="11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3" name="Freeform 316"/>
            <p:cNvSpPr/>
            <p:nvPr/>
          </p:nvSpPr>
          <p:spPr>
            <a:xfrm>
              <a:off x="948" y="118"/>
              <a:ext cx="27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3"/>
                </a:cxn>
                <a:cxn ang="0">
                  <a:pos x="15" y="11"/>
                </a:cxn>
                <a:cxn ang="0">
                  <a:pos x="825" y="11"/>
                </a:cxn>
                <a:cxn ang="0">
                  <a:pos x="839" y="0"/>
                </a:cxn>
                <a:cxn ang="0">
                  <a:pos x="0" y="0"/>
                </a:cxn>
              </a:cxnLst>
              <a:pathLst>
                <a:path w="839" h="11">
                  <a:moveTo>
                    <a:pt x="0" y="0"/>
                  </a:moveTo>
                  <a:lnTo>
                    <a:pt x="8" y="3"/>
                  </a:lnTo>
                  <a:lnTo>
                    <a:pt x="15" y="11"/>
                  </a:lnTo>
                  <a:lnTo>
                    <a:pt x="825" y="11"/>
                  </a:lnTo>
                  <a:lnTo>
                    <a:pt x="8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4" name="Freeform 317"/>
            <p:cNvSpPr/>
            <p:nvPr/>
          </p:nvSpPr>
          <p:spPr>
            <a:xfrm>
              <a:off x="34" y="118"/>
              <a:ext cx="875" cy="4"/>
            </a:xfrm>
            <a:custGeom>
              <a:avLst/>
              <a:gdLst/>
              <a:ahLst/>
              <a:cxnLst>
                <a:cxn ang="0">
                  <a:pos x="2620" y="5"/>
                </a:cxn>
                <a:cxn ang="0">
                  <a:pos x="2626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694" y="11"/>
                </a:cxn>
                <a:cxn ang="0">
                  <a:pos x="1704" y="7"/>
                </a:cxn>
                <a:cxn ang="0">
                  <a:pos x="1715" y="6"/>
                </a:cxn>
                <a:cxn ang="0">
                  <a:pos x="1728" y="7"/>
                </a:cxn>
                <a:cxn ang="0">
                  <a:pos x="1739" y="11"/>
                </a:cxn>
                <a:cxn ang="0">
                  <a:pos x="1802" y="11"/>
                </a:cxn>
                <a:cxn ang="0">
                  <a:pos x="1809" y="7"/>
                </a:cxn>
                <a:cxn ang="0">
                  <a:pos x="1819" y="6"/>
                </a:cxn>
                <a:cxn ang="0">
                  <a:pos x="1827" y="7"/>
                </a:cxn>
                <a:cxn ang="0">
                  <a:pos x="1837" y="11"/>
                </a:cxn>
                <a:cxn ang="0">
                  <a:pos x="2597" y="11"/>
                </a:cxn>
                <a:cxn ang="0">
                  <a:pos x="2597" y="7"/>
                </a:cxn>
                <a:cxn ang="0">
                  <a:pos x="2606" y="7"/>
                </a:cxn>
                <a:cxn ang="0">
                  <a:pos x="2620" y="5"/>
                </a:cxn>
              </a:cxnLst>
              <a:pathLst>
                <a:path w="2626" h="11">
                  <a:moveTo>
                    <a:pt x="2620" y="5"/>
                  </a:moveTo>
                  <a:lnTo>
                    <a:pt x="2626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1694" y="11"/>
                  </a:lnTo>
                  <a:lnTo>
                    <a:pt x="1704" y="7"/>
                  </a:lnTo>
                  <a:lnTo>
                    <a:pt x="1715" y="6"/>
                  </a:lnTo>
                  <a:lnTo>
                    <a:pt x="1728" y="7"/>
                  </a:lnTo>
                  <a:lnTo>
                    <a:pt x="1739" y="11"/>
                  </a:lnTo>
                  <a:lnTo>
                    <a:pt x="1802" y="11"/>
                  </a:lnTo>
                  <a:lnTo>
                    <a:pt x="1809" y="7"/>
                  </a:lnTo>
                  <a:lnTo>
                    <a:pt x="1819" y="6"/>
                  </a:lnTo>
                  <a:lnTo>
                    <a:pt x="1827" y="7"/>
                  </a:lnTo>
                  <a:lnTo>
                    <a:pt x="1837" y="11"/>
                  </a:lnTo>
                  <a:lnTo>
                    <a:pt x="2597" y="11"/>
                  </a:lnTo>
                  <a:lnTo>
                    <a:pt x="2597" y="7"/>
                  </a:lnTo>
                  <a:lnTo>
                    <a:pt x="2606" y="7"/>
                  </a:lnTo>
                  <a:lnTo>
                    <a:pt x="2620" y="5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5" name="Freeform 318"/>
            <p:cNvSpPr/>
            <p:nvPr/>
          </p:nvSpPr>
          <p:spPr>
            <a:xfrm>
              <a:off x="646" y="122"/>
              <a:ext cx="261" cy="3"/>
            </a:xfrm>
            <a:custGeom>
              <a:avLst/>
              <a:gdLst/>
              <a:ahLst/>
              <a:cxnLst>
                <a:cxn ang="0">
                  <a:pos x="781" y="2"/>
                </a:cxn>
                <a:cxn ang="0">
                  <a:pos x="775" y="1"/>
                </a:cxn>
                <a:cxn ang="0">
                  <a:pos x="760" y="1"/>
                </a:cxn>
                <a:cxn ang="0">
                  <a:pos x="760" y="0"/>
                </a:cxn>
                <a:cxn ang="0">
                  <a:pos x="0" y="0"/>
                </a:cxn>
                <a:cxn ang="0">
                  <a:pos x="5" y="3"/>
                </a:cxn>
                <a:cxn ang="0">
                  <a:pos x="11" y="10"/>
                </a:cxn>
                <a:cxn ang="0">
                  <a:pos x="783" y="10"/>
                </a:cxn>
                <a:cxn ang="0">
                  <a:pos x="783" y="8"/>
                </a:cxn>
                <a:cxn ang="0">
                  <a:pos x="781" y="2"/>
                </a:cxn>
              </a:cxnLst>
              <a:pathLst>
                <a:path w="783" h="10">
                  <a:moveTo>
                    <a:pt x="781" y="2"/>
                  </a:moveTo>
                  <a:lnTo>
                    <a:pt x="775" y="1"/>
                  </a:lnTo>
                  <a:lnTo>
                    <a:pt x="760" y="1"/>
                  </a:lnTo>
                  <a:lnTo>
                    <a:pt x="760" y="0"/>
                  </a:lnTo>
                  <a:lnTo>
                    <a:pt x="0" y="0"/>
                  </a:lnTo>
                  <a:lnTo>
                    <a:pt x="5" y="3"/>
                  </a:lnTo>
                  <a:lnTo>
                    <a:pt x="11" y="10"/>
                  </a:lnTo>
                  <a:lnTo>
                    <a:pt x="783" y="10"/>
                  </a:lnTo>
                  <a:lnTo>
                    <a:pt x="783" y="8"/>
                  </a:lnTo>
                  <a:lnTo>
                    <a:pt x="781" y="2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6" name="Freeform 319"/>
            <p:cNvSpPr/>
            <p:nvPr/>
          </p:nvSpPr>
          <p:spPr>
            <a:xfrm>
              <a:off x="650" y="125"/>
              <a:ext cx="257" cy="4"/>
            </a:xfrm>
            <a:custGeom>
              <a:avLst/>
              <a:gdLst/>
              <a:ahLst/>
              <a:cxnLst>
                <a:cxn ang="0">
                  <a:pos x="772" y="11"/>
                </a:cxn>
                <a:cxn ang="0">
                  <a:pos x="77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6" y="11"/>
                </a:cxn>
                <a:cxn ang="0">
                  <a:pos x="772" y="11"/>
                </a:cxn>
              </a:cxnLst>
              <a:pathLst>
                <a:path w="772" h="11">
                  <a:moveTo>
                    <a:pt x="772" y="11"/>
                  </a:moveTo>
                  <a:lnTo>
                    <a:pt x="77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11"/>
                  </a:lnTo>
                  <a:lnTo>
                    <a:pt x="772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7" name="Rectangle 320"/>
            <p:cNvSpPr/>
            <p:nvPr/>
          </p:nvSpPr>
          <p:spPr>
            <a:xfrm>
              <a:off x="654" y="136"/>
              <a:ext cx="253" cy="4"/>
            </a:xfrm>
            <a:prstGeom prst="rect">
              <a:avLst/>
            </a:prstGeom>
            <a:solidFill>
              <a:srgbClr val="E5E5E5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88" name="Freeform 321"/>
            <p:cNvSpPr/>
            <p:nvPr/>
          </p:nvSpPr>
          <p:spPr>
            <a:xfrm>
              <a:off x="653" y="133"/>
              <a:ext cx="254" cy="3"/>
            </a:xfrm>
            <a:custGeom>
              <a:avLst/>
              <a:gdLst/>
              <a:ahLst/>
              <a:cxnLst>
                <a:cxn ang="0">
                  <a:pos x="762" y="10"/>
                </a:cxn>
                <a:cxn ang="0">
                  <a:pos x="762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762" y="10"/>
                </a:cxn>
              </a:cxnLst>
              <a:pathLst>
                <a:path w="762" h="10">
                  <a:moveTo>
                    <a:pt x="762" y="10"/>
                  </a:moveTo>
                  <a:lnTo>
                    <a:pt x="762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62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89" name="Freeform 322"/>
            <p:cNvSpPr/>
            <p:nvPr/>
          </p:nvSpPr>
          <p:spPr>
            <a:xfrm>
              <a:off x="652" y="129"/>
              <a:ext cx="255" cy="4"/>
            </a:xfrm>
            <a:custGeom>
              <a:avLst/>
              <a:gdLst/>
              <a:ahLst/>
              <a:cxnLst>
                <a:cxn ang="0">
                  <a:pos x="766" y="12"/>
                </a:cxn>
                <a:cxn ang="0">
                  <a:pos x="766" y="0"/>
                </a:cxn>
                <a:cxn ang="0">
                  <a:pos x="0" y="0"/>
                </a:cxn>
                <a:cxn ang="0">
                  <a:pos x="4" y="12"/>
                </a:cxn>
                <a:cxn ang="0">
                  <a:pos x="766" y="12"/>
                </a:cxn>
              </a:cxnLst>
              <a:pathLst>
                <a:path w="766" h="12">
                  <a:moveTo>
                    <a:pt x="766" y="12"/>
                  </a:moveTo>
                  <a:lnTo>
                    <a:pt x="766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766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0" name="Freeform 323"/>
            <p:cNvSpPr/>
            <p:nvPr/>
          </p:nvSpPr>
          <p:spPr>
            <a:xfrm>
              <a:off x="912" y="151"/>
              <a:ext cx="22" cy="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" y="12"/>
                </a:cxn>
                <a:cxn ang="0">
                  <a:pos x="66" y="12"/>
                </a:cxn>
                <a:cxn ang="0">
                  <a:pos x="65" y="11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11"/>
                </a:cxn>
              </a:cxnLst>
              <a:pathLst>
                <a:path w="66" h="12">
                  <a:moveTo>
                    <a:pt x="0" y="11"/>
                  </a:moveTo>
                  <a:lnTo>
                    <a:pt x="1" y="12"/>
                  </a:lnTo>
                  <a:lnTo>
                    <a:pt x="66" y="12"/>
                  </a:lnTo>
                  <a:lnTo>
                    <a:pt x="65" y="11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1" name="Freeform 324"/>
            <p:cNvSpPr/>
            <p:nvPr/>
          </p:nvSpPr>
          <p:spPr>
            <a:xfrm>
              <a:off x="912" y="147"/>
              <a:ext cx="20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60" y="11"/>
                </a:cxn>
                <a:cxn ang="0">
                  <a:pos x="57" y="5"/>
                </a:cxn>
                <a:cxn ang="0">
                  <a:pos x="55" y="0"/>
                </a:cxn>
                <a:cxn ang="0">
                  <a:pos x="0" y="0"/>
                </a:cxn>
              </a:cxnLst>
              <a:pathLst>
                <a:path w="60" h="11">
                  <a:moveTo>
                    <a:pt x="0" y="0"/>
                  </a:moveTo>
                  <a:lnTo>
                    <a:pt x="0" y="11"/>
                  </a:lnTo>
                  <a:lnTo>
                    <a:pt x="60" y="11"/>
                  </a:lnTo>
                  <a:lnTo>
                    <a:pt x="57" y="5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2" name="Freeform 325"/>
            <p:cNvSpPr/>
            <p:nvPr/>
          </p:nvSpPr>
          <p:spPr>
            <a:xfrm>
              <a:off x="912" y="144"/>
              <a:ext cx="18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55" y="11"/>
                </a:cxn>
                <a:cxn ang="0">
                  <a:pos x="54" y="0"/>
                </a:cxn>
                <a:cxn ang="0">
                  <a:pos x="0" y="0"/>
                </a:cxn>
              </a:cxnLst>
              <a:pathLst>
                <a:path w="55" h="11">
                  <a:moveTo>
                    <a:pt x="0" y="0"/>
                  </a:moveTo>
                  <a:lnTo>
                    <a:pt x="0" y="11"/>
                  </a:lnTo>
                  <a:lnTo>
                    <a:pt x="55" y="11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3" name="Freeform 326"/>
            <p:cNvSpPr/>
            <p:nvPr/>
          </p:nvSpPr>
          <p:spPr>
            <a:xfrm>
              <a:off x="652" y="151"/>
              <a:ext cx="255" cy="4"/>
            </a:xfrm>
            <a:custGeom>
              <a:avLst/>
              <a:gdLst/>
              <a:ahLst/>
              <a:cxnLst>
                <a:cxn ang="0">
                  <a:pos x="767" y="12"/>
                </a:cxn>
                <a:cxn ang="0">
                  <a:pos x="767" y="11"/>
                </a:cxn>
                <a:cxn ang="0">
                  <a:pos x="767" y="0"/>
                </a:cxn>
                <a:cxn ang="0">
                  <a:pos x="5" y="0"/>
                </a:cxn>
                <a:cxn ang="0">
                  <a:pos x="1" y="6"/>
                </a:cxn>
                <a:cxn ang="0">
                  <a:pos x="0" y="12"/>
                </a:cxn>
                <a:cxn ang="0">
                  <a:pos x="767" y="12"/>
                </a:cxn>
              </a:cxnLst>
              <a:pathLst>
                <a:path w="767" h="12">
                  <a:moveTo>
                    <a:pt x="767" y="12"/>
                  </a:moveTo>
                  <a:lnTo>
                    <a:pt x="767" y="11"/>
                  </a:lnTo>
                  <a:lnTo>
                    <a:pt x="767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12"/>
                  </a:lnTo>
                  <a:lnTo>
                    <a:pt x="767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4" name="Freeform 327"/>
            <p:cNvSpPr/>
            <p:nvPr/>
          </p:nvSpPr>
          <p:spPr>
            <a:xfrm>
              <a:off x="653" y="147"/>
              <a:ext cx="254" cy="4"/>
            </a:xfrm>
            <a:custGeom>
              <a:avLst/>
              <a:gdLst/>
              <a:ahLst/>
              <a:cxnLst>
                <a:cxn ang="0">
                  <a:pos x="762" y="11"/>
                </a:cxn>
                <a:cxn ang="0">
                  <a:pos x="762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762" y="11"/>
                </a:cxn>
              </a:cxnLst>
              <a:pathLst>
                <a:path w="762" h="11">
                  <a:moveTo>
                    <a:pt x="762" y="11"/>
                  </a:moveTo>
                  <a:lnTo>
                    <a:pt x="762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762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5" name="Freeform 328"/>
            <p:cNvSpPr/>
            <p:nvPr/>
          </p:nvSpPr>
          <p:spPr>
            <a:xfrm>
              <a:off x="654" y="144"/>
              <a:ext cx="253" cy="3"/>
            </a:xfrm>
            <a:custGeom>
              <a:avLst/>
              <a:gdLst/>
              <a:ahLst/>
              <a:cxnLst>
                <a:cxn ang="0">
                  <a:pos x="761" y="11"/>
                </a:cxn>
                <a:cxn ang="0">
                  <a:pos x="761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761" y="11"/>
                </a:cxn>
              </a:cxnLst>
              <a:pathLst>
                <a:path w="761" h="11">
                  <a:moveTo>
                    <a:pt x="761" y="11"/>
                  </a:moveTo>
                  <a:lnTo>
                    <a:pt x="76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6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6" name="Freeform 329"/>
            <p:cNvSpPr/>
            <p:nvPr/>
          </p:nvSpPr>
          <p:spPr>
            <a:xfrm>
              <a:off x="649" y="155"/>
              <a:ext cx="258" cy="4"/>
            </a:xfrm>
            <a:custGeom>
              <a:avLst/>
              <a:gdLst/>
              <a:ahLst/>
              <a:cxnLst>
                <a:cxn ang="0">
                  <a:pos x="752" y="11"/>
                </a:cxn>
                <a:cxn ang="0">
                  <a:pos x="752" y="10"/>
                </a:cxn>
                <a:cxn ang="0">
                  <a:pos x="761" y="10"/>
                </a:cxn>
                <a:cxn ang="0">
                  <a:pos x="772" y="7"/>
                </a:cxn>
                <a:cxn ang="0">
                  <a:pos x="775" y="0"/>
                </a:cxn>
                <a:cxn ang="0">
                  <a:pos x="8" y="0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752" y="11"/>
                </a:cxn>
              </a:cxnLst>
              <a:pathLst>
                <a:path w="775" h="11">
                  <a:moveTo>
                    <a:pt x="752" y="11"/>
                  </a:moveTo>
                  <a:lnTo>
                    <a:pt x="752" y="10"/>
                  </a:lnTo>
                  <a:lnTo>
                    <a:pt x="761" y="10"/>
                  </a:lnTo>
                  <a:lnTo>
                    <a:pt x="772" y="7"/>
                  </a:lnTo>
                  <a:lnTo>
                    <a:pt x="775" y="0"/>
                  </a:lnTo>
                  <a:lnTo>
                    <a:pt x="8" y="0"/>
                  </a:lnTo>
                  <a:lnTo>
                    <a:pt x="3" y="7"/>
                  </a:lnTo>
                  <a:lnTo>
                    <a:pt x="0" y="11"/>
                  </a:lnTo>
                  <a:lnTo>
                    <a:pt x="752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7" name="Freeform 330"/>
            <p:cNvSpPr/>
            <p:nvPr/>
          </p:nvSpPr>
          <p:spPr>
            <a:xfrm>
              <a:off x="912" y="155"/>
              <a:ext cx="26" cy="4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1"/>
                </a:cxn>
                <a:cxn ang="0">
                  <a:pos x="76" y="11"/>
                </a:cxn>
                <a:cxn ang="0">
                  <a:pos x="70" y="6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14" y="10"/>
                </a:cxn>
                <a:cxn ang="0">
                  <a:pos x="22" y="10"/>
                </a:cxn>
              </a:cxnLst>
              <a:pathLst>
                <a:path w="76" h="11">
                  <a:moveTo>
                    <a:pt x="22" y="10"/>
                  </a:moveTo>
                  <a:lnTo>
                    <a:pt x="22" y="11"/>
                  </a:lnTo>
                  <a:lnTo>
                    <a:pt x="76" y="11"/>
                  </a:lnTo>
                  <a:lnTo>
                    <a:pt x="70" y="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14" y="10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8" name="Freeform 331"/>
            <p:cNvSpPr/>
            <p:nvPr/>
          </p:nvSpPr>
          <p:spPr>
            <a:xfrm>
              <a:off x="949" y="155"/>
              <a:ext cx="277" cy="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831" y="11"/>
                </a:cxn>
                <a:cxn ang="0">
                  <a:pos x="823" y="6"/>
                </a:cxn>
                <a:cxn ang="0">
                  <a:pos x="819" y="0"/>
                </a:cxn>
                <a:cxn ang="0">
                  <a:pos x="12" y="0"/>
                </a:cxn>
              </a:cxnLst>
              <a:pathLst>
                <a:path w="831" h="11">
                  <a:moveTo>
                    <a:pt x="12" y="0"/>
                  </a:moveTo>
                  <a:lnTo>
                    <a:pt x="5" y="6"/>
                  </a:lnTo>
                  <a:lnTo>
                    <a:pt x="0" y="11"/>
                  </a:lnTo>
                  <a:lnTo>
                    <a:pt x="831" y="11"/>
                  </a:lnTo>
                  <a:lnTo>
                    <a:pt x="823" y="6"/>
                  </a:lnTo>
                  <a:lnTo>
                    <a:pt x="819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499" name="Freeform 332"/>
            <p:cNvSpPr/>
            <p:nvPr/>
          </p:nvSpPr>
          <p:spPr>
            <a:xfrm>
              <a:off x="912" y="140"/>
              <a:ext cx="18" cy="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54" y="11"/>
                </a:cxn>
                <a:cxn ang="0">
                  <a:pos x="53" y="0"/>
                </a:cxn>
                <a:cxn ang="0">
                  <a:pos x="0" y="0"/>
                </a:cxn>
                <a:cxn ang="0">
                  <a:pos x="0" y="11"/>
                </a:cxn>
              </a:cxnLst>
              <a:pathLst>
                <a:path w="54" h="11">
                  <a:moveTo>
                    <a:pt x="0" y="11"/>
                  </a:moveTo>
                  <a:lnTo>
                    <a:pt x="54" y="11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0" name="Freeform 333"/>
            <p:cNvSpPr/>
            <p:nvPr/>
          </p:nvSpPr>
          <p:spPr>
            <a:xfrm>
              <a:off x="654" y="140"/>
              <a:ext cx="253" cy="4"/>
            </a:xfrm>
            <a:custGeom>
              <a:avLst/>
              <a:gdLst/>
              <a:ahLst/>
              <a:cxnLst>
                <a:cxn ang="0">
                  <a:pos x="760" y="11"/>
                </a:cxn>
                <a:cxn ang="0">
                  <a:pos x="76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760" y="11"/>
                </a:cxn>
              </a:cxnLst>
              <a:pathLst>
                <a:path w="760" h="11">
                  <a:moveTo>
                    <a:pt x="760" y="11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760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1" name="Freeform 334"/>
            <p:cNvSpPr/>
            <p:nvPr/>
          </p:nvSpPr>
          <p:spPr>
            <a:xfrm>
              <a:off x="614" y="122"/>
              <a:ext cx="21" cy="3"/>
            </a:xfrm>
            <a:custGeom>
              <a:avLst/>
              <a:gdLst/>
              <a:ahLst/>
              <a:cxnLst>
                <a:cxn ang="0">
                  <a:pos x="53" y="10"/>
                </a:cxn>
                <a:cxn ang="0">
                  <a:pos x="57" y="3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5" y="3"/>
                </a:cxn>
                <a:cxn ang="0">
                  <a:pos x="11" y="10"/>
                </a:cxn>
                <a:cxn ang="0">
                  <a:pos x="53" y="10"/>
                </a:cxn>
              </a:cxnLst>
              <a:pathLst>
                <a:path w="63" h="10">
                  <a:moveTo>
                    <a:pt x="53" y="10"/>
                  </a:moveTo>
                  <a:lnTo>
                    <a:pt x="57" y="3"/>
                  </a:lnTo>
                  <a:lnTo>
                    <a:pt x="63" y="0"/>
                  </a:lnTo>
                  <a:lnTo>
                    <a:pt x="0" y="0"/>
                  </a:lnTo>
                  <a:lnTo>
                    <a:pt x="5" y="3"/>
                  </a:lnTo>
                  <a:lnTo>
                    <a:pt x="11" y="10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2" name="Freeform 335"/>
            <p:cNvSpPr/>
            <p:nvPr/>
          </p:nvSpPr>
          <p:spPr>
            <a:xfrm>
              <a:off x="617" y="125"/>
              <a:ext cx="14" cy="4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35" y="11"/>
                </a:cxn>
                <a:cxn ang="0">
                  <a:pos x="39" y="3"/>
                </a:cxn>
              </a:cxnLst>
              <a:pathLst>
                <a:path w="42" h="11">
                  <a:moveTo>
                    <a:pt x="39" y="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35" y="11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3" name="Freeform 336"/>
            <p:cNvSpPr/>
            <p:nvPr/>
          </p:nvSpPr>
          <p:spPr>
            <a:xfrm>
              <a:off x="614" y="136"/>
              <a:ext cx="13" cy="4"/>
            </a:xfrm>
            <a:custGeom>
              <a:avLst/>
              <a:gdLst/>
              <a:ahLst/>
              <a:cxnLst>
                <a:cxn ang="0">
                  <a:pos x="39" y="12"/>
                </a:cxn>
                <a:cxn ang="0">
                  <a:pos x="40" y="0"/>
                </a:cxn>
                <a:cxn ang="0">
                  <a:pos x="10" y="0"/>
                </a:cxn>
                <a:cxn ang="0">
                  <a:pos x="0" y="12"/>
                </a:cxn>
                <a:cxn ang="0">
                  <a:pos x="39" y="12"/>
                </a:cxn>
              </a:cxnLst>
              <a:pathLst>
                <a:path w="40" h="12">
                  <a:moveTo>
                    <a:pt x="39" y="12"/>
                  </a:moveTo>
                  <a:lnTo>
                    <a:pt x="40" y="0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4" name="Freeform 337"/>
            <p:cNvSpPr/>
            <p:nvPr/>
          </p:nvSpPr>
          <p:spPr>
            <a:xfrm>
              <a:off x="610" y="140"/>
              <a:ext cx="17" cy="4"/>
            </a:xfrm>
            <a:custGeom>
              <a:avLst/>
              <a:gdLst/>
              <a:ahLst/>
              <a:cxnLst>
                <a:cxn ang="0">
                  <a:pos x="49" y="4"/>
                </a:cxn>
                <a:cxn ang="0">
                  <a:pos x="49" y="0"/>
                </a:cxn>
                <a:cxn ang="0">
                  <a:pos x="10" y="0"/>
                </a:cxn>
                <a:cxn ang="0">
                  <a:pos x="5" y="6"/>
                </a:cxn>
                <a:cxn ang="0">
                  <a:pos x="0" y="11"/>
                </a:cxn>
                <a:cxn ang="0">
                  <a:pos x="49" y="11"/>
                </a:cxn>
                <a:cxn ang="0">
                  <a:pos x="49" y="4"/>
                </a:cxn>
              </a:cxnLst>
              <a:pathLst>
                <a:path w="49" h="11">
                  <a:moveTo>
                    <a:pt x="49" y="4"/>
                  </a:moveTo>
                  <a:lnTo>
                    <a:pt x="49" y="0"/>
                  </a:lnTo>
                  <a:lnTo>
                    <a:pt x="10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49" y="11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5" name="Freeform 338"/>
            <p:cNvSpPr/>
            <p:nvPr/>
          </p:nvSpPr>
          <p:spPr>
            <a:xfrm>
              <a:off x="617" y="133"/>
              <a:ext cx="11" cy="3"/>
            </a:xfrm>
            <a:custGeom>
              <a:avLst/>
              <a:gdLst/>
              <a:ahLst/>
              <a:cxnLst>
                <a:cxn ang="0">
                  <a:pos x="30" y="10"/>
                </a:cxn>
                <a:cxn ang="0">
                  <a:pos x="32" y="0"/>
                </a:cxn>
                <a:cxn ang="0">
                  <a:pos x="3" y="0"/>
                </a:cxn>
                <a:cxn ang="0">
                  <a:pos x="0" y="10"/>
                </a:cxn>
                <a:cxn ang="0">
                  <a:pos x="30" y="10"/>
                </a:cxn>
              </a:cxnLst>
              <a:pathLst>
                <a:path w="32" h="10">
                  <a:moveTo>
                    <a:pt x="30" y="10"/>
                  </a:moveTo>
                  <a:lnTo>
                    <a:pt x="3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6" name="Freeform 339"/>
            <p:cNvSpPr/>
            <p:nvPr/>
          </p:nvSpPr>
          <p:spPr>
            <a:xfrm>
              <a:off x="618" y="129"/>
              <a:ext cx="11" cy="4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12"/>
                </a:cxn>
                <a:cxn ang="0">
                  <a:pos x="29" y="12"/>
                </a:cxn>
                <a:cxn ang="0">
                  <a:pos x="33" y="0"/>
                </a:cxn>
                <a:cxn ang="0">
                  <a:pos x="1" y="0"/>
                </a:cxn>
                <a:cxn ang="0">
                  <a:pos x="1" y="4"/>
                </a:cxn>
              </a:cxnLst>
              <a:pathLst>
                <a:path w="33" h="12">
                  <a:moveTo>
                    <a:pt x="1" y="4"/>
                  </a:moveTo>
                  <a:lnTo>
                    <a:pt x="0" y="12"/>
                  </a:lnTo>
                  <a:lnTo>
                    <a:pt x="29" y="12"/>
                  </a:lnTo>
                  <a:lnTo>
                    <a:pt x="33" y="0"/>
                  </a:ln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7" name="Freeform 340"/>
            <p:cNvSpPr/>
            <p:nvPr/>
          </p:nvSpPr>
          <p:spPr>
            <a:xfrm>
              <a:off x="607" y="144"/>
              <a:ext cx="20" cy="3"/>
            </a:xfrm>
            <a:custGeom>
              <a:avLst/>
              <a:gdLst/>
              <a:ahLst/>
              <a:cxnLst>
                <a:cxn ang="0">
                  <a:pos x="61" y="11"/>
                </a:cxn>
                <a:cxn ang="0">
                  <a:pos x="60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61" y="11"/>
                </a:cxn>
              </a:cxnLst>
              <a:pathLst>
                <a:path w="61" h="11">
                  <a:moveTo>
                    <a:pt x="61" y="11"/>
                  </a:moveTo>
                  <a:lnTo>
                    <a:pt x="60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8" name="Freeform 341"/>
            <p:cNvSpPr/>
            <p:nvPr/>
          </p:nvSpPr>
          <p:spPr>
            <a:xfrm>
              <a:off x="603" y="147"/>
              <a:ext cx="25" cy="4"/>
            </a:xfrm>
            <a:custGeom>
              <a:avLst/>
              <a:gdLst/>
              <a:ahLst/>
              <a:cxnLst>
                <a:cxn ang="0">
                  <a:pos x="75" y="11"/>
                </a:cxn>
                <a:cxn ang="0">
                  <a:pos x="73" y="5"/>
                </a:cxn>
                <a:cxn ang="0">
                  <a:pos x="73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75" y="11"/>
                </a:cxn>
              </a:cxnLst>
              <a:pathLst>
                <a:path w="75" h="11">
                  <a:moveTo>
                    <a:pt x="75" y="11"/>
                  </a:moveTo>
                  <a:lnTo>
                    <a:pt x="73" y="5"/>
                  </a:lnTo>
                  <a:lnTo>
                    <a:pt x="73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09" name="Freeform 342"/>
            <p:cNvSpPr/>
            <p:nvPr/>
          </p:nvSpPr>
          <p:spPr>
            <a:xfrm>
              <a:off x="599" y="151"/>
              <a:ext cx="30" cy="4"/>
            </a:xfrm>
            <a:custGeom>
              <a:avLst/>
              <a:gdLst/>
              <a:ahLst/>
              <a:cxnLst>
                <a:cxn ang="0">
                  <a:pos x="60" y="4"/>
                </a:cxn>
                <a:cxn ang="0">
                  <a:pos x="58" y="12"/>
                </a:cxn>
                <a:cxn ang="0">
                  <a:pos x="90" y="12"/>
                </a:cxn>
                <a:cxn ang="0">
                  <a:pos x="86" y="0"/>
                </a:cxn>
                <a:cxn ang="0">
                  <a:pos x="11" y="0"/>
                </a:cxn>
                <a:cxn ang="0">
                  <a:pos x="4" y="7"/>
                </a:cxn>
                <a:cxn ang="0">
                  <a:pos x="0" y="12"/>
                </a:cxn>
                <a:cxn ang="0">
                  <a:pos x="54" y="12"/>
                </a:cxn>
                <a:cxn ang="0">
                  <a:pos x="54" y="7"/>
                </a:cxn>
                <a:cxn ang="0">
                  <a:pos x="54" y="5"/>
                </a:cxn>
                <a:cxn ang="0">
                  <a:pos x="54" y="4"/>
                </a:cxn>
                <a:cxn ang="0">
                  <a:pos x="55" y="4"/>
                </a:cxn>
                <a:cxn ang="0">
                  <a:pos x="60" y="4"/>
                </a:cxn>
              </a:cxnLst>
              <a:pathLst>
                <a:path w="90" h="12">
                  <a:moveTo>
                    <a:pt x="60" y="4"/>
                  </a:moveTo>
                  <a:lnTo>
                    <a:pt x="58" y="12"/>
                  </a:lnTo>
                  <a:lnTo>
                    <a:pt x="90" y="12"/>
                  </a:lnTo>
                  <a:lnTo>
                    <a:pt x="86" y="0"/>
                  </a:lnTo>
                  <a:lnTo>
                    <a:pt x="11" y="0"/>
                  </a:lnTo>
                  <a:lnTo>
                    <a:pt x="4" y="7"/>
                  </a:lnTo>
                  <a:lnTo>
                    <a:pt x="0" y="12"/>
                  </a:lnTo>
                  <a:lnTo>
                    <a:pt x="54" y="12"/>
                  </a:lnTo>
                  <a:lnTo>
                    <a:pt x="54" y="7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5" y="4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0" name="Freeform 343"/>
            <p:cNvSpPr/>
            <p:nvPr/>
          </p:nvSpPr>
          <p:spPr>
            <a:xfrm>
              <a:off x="618" y="159"/>
              <a:ext cx="17" cy="3"/>
            </a:xfrm>
            <a:custGeom>
              <a:avLst/>
              <a:gdLst/>
              <a:ahLst/>
              <a:cxnLst>
                <a:cxn ang="0">
                  <a:pos x="52" y="11"/>
                </a:cxn>
                <a:cxn ang="0">
                  <a:pos x="46" y="6"/>
                </a:cxn>
                <a:cxn ang="0">
                  <a:pos x="41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52" y="11"/>
                </a:cxn>
              </a:cxnLst>
              <a:pathLst>
                <a:path w="52" h="11">
                  <a:moveTo>
                    <a:pt x="52" y="11"/>
                  </a:moveTo>
                  <a:lnTo>
                    <a:pt x="46" y="6"/>
                  </a:lnTo>
                  <a:lnTo>
                    <a:pt x="4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1" name="Freeform 344"/>
            <p:cNvSpPr/>
            <p:nvPr/>
          </p:nvSpPr>
          <p:spPr>
            <a:xfrm>
              <a:off x="618" y="155"/>
              <a:ext cx="13" cy="4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38" y="9"/>
                </a:cxn>
                <a:cxn ang="0">
                  <a:pos x="37" y="7"/>
                </a:cxn>
                <a:cxn ang="0">
                  <a:pos x="33" y="0"/>
                </a:cxn>
                <a:cxn ang="0">
                  <a:pos x="1" y="0"/>
                </a:cxn>
                <a:cxn ang="0">
                  <a:pos x="0" y="11"/>
                </a:cxn>
                <a:cxn ang="0">
                  <a:pos x="40" y="11"/>
                </a:cxn>
              </a:cxnLst>
              <a:pathLst>
                <a:path w="40" h="11">
                  <a:moveTo>
                    <a:pt x="40" y="11"/>
                  </a:moveTo>
                  <a:lnTo>
                    <a:pt x="38" y="9"/>
                  </a:lnTo>
                  <a:lnTo>
                    <a:pt x="37" y="7"/>
                  </a:lnTo>
                  <a:lnTo>
                    <a:pt x="33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2" name="Freeform 345"/>
            <p:cNvSpPr/>
            <p:nvPr/>
          </p:nvSpPr>
          <p:spPr>
            <a:xfrm>
              <a:off x="23" y="129"/>
              <a:ext cx="571" cy="4"/>
            </a:xfrm>
            <a:custGeom>
              <a:avLst/>
              <a:gdLst/>
              <a:ahLst/>
              <a:cxnLst>
                <a:cxn ang="0">
                  <a:pos x="1714" y="12"/>
                </a:cxn>
                <a:cxn ang="0">
                  <a:pos x="1711" y="5"/>
                </a:cxn>
                <a:cxn ang="0">
                  <a:pos x="1711" y="0"/>
                </a:cxn>
                <a:cxn ang="0">
                  <a:pos x="13" y="0"/>
                </a:cxn>
                <a:cxn ang="0">
                  <a:pos x="0" y="12"/>
                </a:cxn>
                <a:cxn ang="0">
                  <a:pos x="1714" y="12"/>
                </a:cxn>
              </a:cxnLst>
              <a:pathLst>
                <a:path w="1714" h="12">
                  <a:moveTo>
                    <a:pt x="1714" y="12"/>
                  </a:moveTo>
                  <a:lnTo>
                    <a:pt x="1711" y="5"/>
                  </a:lnTo>
                  <a:lnTo>
                    <a:pt x="1711" y="0"/>
                  </a:lnTo>
                  <a:lnTo>
                    <a:pt x="13" y="0"/>
                  </a:lnTo>
                  <a:lnTo>
                    <a:pt x="0" y="12"/>
                  </a:lnTo>
                  <a:lnTo>
                    <a:pt x="1714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3" name="Freeform 346"/>
            <p:cNvSpPr/>
            <p:nvPr/>
          </p:nvSpPr>
          <p:spPr>
            <a:xfrm>
              <a:off x="19" y="133"/>
              <a:ext cx="594" cy="3"/>
            </a:xfrm>
            <a:custGeom>
              <a:avLst/>
              <a:gdLst/>
              <a:ahLst/>
              <a:cxnLst>
                <a:cxn ang="0">
                  <a:pos x="1726" y="2"/>
                </a:cxn>
                <a:cxn ang="0">
                  <a:pos x="1726" y="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1780" y="10"/>
                </a:cxn>
                <a:cxn ang="0">
                  <a:pos x="1784" y="0"/>
                </a:cxn>
                <a:cxn ang="0">
                  <a:pos x="1741" y="0"/>
                </a:cxn>
                <a:cxn ang="0">
                  <a:pos x="1740" y="3"/>
                </a:cxn>
                <a:cxn ang="0">
                  <a:pos x="1734" y="4"/>
                </a:cxn>
                <a:cxn ang="0">
                  <a:pos x="1726" y="2"/>
                </a:cxn>
              </a:cxnLst>
              <a:pathLst>
                <a:path w="1784" h="10">
                  <a:moveTo>
                    <a:pt x="1726" y="2"/>
                  </a:moveTo>
                  <a:lnTo>
                    <a:pt x="1726" y="0"/>
                  </a:lnTo>
                  <a:lnTo>
                    <a:pt x="12" y="0"/>
                  </a:lnTo>
                  <a:lnTo>
                    <a:pt x="0" y="10"/>
                  </a:lnTo>
                  <a:lnTo>
                    <a:pt x="1780" y="10"/>
                  </a:lnTo>
                  <a:lnTo>
                    <a:pt x="1784" y="0"/>
                  </a:lnTo>
                  <a:lnTo>
                    <a:pt x="1741" y="0"/>
                  </a:lnTo>
                  <a:lnTo>
                    <a:pt x="1740" y="3"/>
                  </a:lnTo>
                  <a:lnTo>
                    <a:pt x="1734" y="4"/>
                  </a:lnTo>
                  <a:lnTo>
                    <a:pt x="1726" y="2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4" name="Freeform 347"/>
            <p:cNvSpPr/>
            <p:nvPr/>
          </p:nvSpPr>
          <p:spPr>
            <a:xfrm>
              <a:off x="27" y="125"/>
              <a:ext cx="568" cy="4"/>
            </a:xfrm>
            <a:custGeom>
              <a:avLst/>
              <a:gdLst/>
              <a:ahLst/>
              <a:cxnLst>
                <a:cxn ang="0">
                  <a:pos x="1698" y="11"/>
                </a:cxn>
                <a:cxn ang="0">
                  <a:pos x="1703" y="0"/>
                </a:cxn>
                <a:cxn ang="0">
                  <a:pos x="13" y="0"/>
                </a:cxn>
                <a:cxn ang="0">
                  <a:pos x="7" y="5"/>
                </a:cxn>
                <a:cxn ang="0">
                  <a:pos x="0" y="11"/>
                </a:cxn>
                <a:cxn ang="0">
                  <a:pos x="1698" y="11"/>
                </a:cxn>
              </a:cxnLst>
              <a:pathLst>
                <a:path w="1703" h="11">
                  <a:moveTo>
                    <a:pt x="1698" y="11"/>
                  </a:moveTo>
                  <a:lnTo>
                    <a:pt x="1703" y="0"/>
                  </a:lnTo>
                  <a:lnTo>
                    <a:pt x="13" y="0"/>
                  </a:lnTo>
                  <a:lnTo>
                    <a:pt x="7" y="5"/>
                  </a:lnTo>
                  <a:lnTo>
                    <a:pt x="0" y="11"/>
                  </a:lnTo>
                  <a:lnTo>
                    <a:pt x="1698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5" name="Freeform 348"/>
            <p:cNvSpPr/>
            <p:nvPr/>
          </p:nvSpPr>
          <p:spPr>
            <a:xfrm>
              <a:off x="597" y="125"/>
              <a:ext cx="17" cy="4"/>
            </a:xfrm>
            <a:custGeom>
              <a:avLst/>
              <a:gdLst/>
              <a:ahLst/>
              <a:cxnLst>
                <a:cxn ang="0">
                  <a:pos x="49" y="11"/>
                </a:cxn>
                <a:cxn ang="0">
                  <a:pos x="45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49" y="11"/>
                </a:cxn>
              </a:cxnLst>
              <a:pathLst>
                <a:path w="49" h="11">
                  <a:moveTo>
                    <a:pt x="49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6" name="Freeform 349"/>
            <p:cNvSpPr/>
            <p:nvPr/>
          </p:nvSpPr>
          <p:spPr>
            <a:xfrm>
              <a:off x="599" y="122"/>
              <a:ext cx="13" cy="3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39" y="7"/>
                </a:cxn>
                <a:cxn ang="0">
                  <a:pos x="30" y="1"/>
                </a:cxn>
                <a:cxn ang="0">
                  <a:pos x="19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41" y="10"/>
                </a:cxn>
              </a:cxnLst>
              <a:pathLst>
                <a:path w="41" h="10">
                  <a:moveTo>
                    <a:pt x="41" y="10"/>
                  </a:moveTo>
                  <a:lnTo>
                    <a:pt x="39" y="7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3" y="3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7" name="Freeform 350"/>
            <p:cNvSpPr/>
            <p:nvPr/>
          </p:nvSpPr>
          <p:spPr>
            <a:xfrm>
              <a:off x="31" y="122"/>
              <a:ext cx="568" cy="3"/>
            </a:xfrm>
            <a:custGeom>
              <a:avLst/>
              <a:gdLst/>
              <a:ahLst/>
              <a:cxnLst>
                <a:cxn ang="0">
                  <a:pos x="1697" y="2"/>
                </a:cxn>
                <a:cxn ang="0">
                  <a:pos x="1702" y="0"/>
                </a:cxn>
                <a:cxn ang="0">
                  <a:pos x="8" y="0"/>
                </a:cxn>
                <a:cxn ang="0">
                  <a:pos x="0" y="10"/>
                </a:cxn>
                <a:cxn ang="0">
                  <a:pos x="1690" y="10"/>
                </a:cxn>
                <a:cxn ang="0">
                  <a:pos x="1692" y="4"/>
                </a:cxn>
                <a:cxn ang="0">
                  <a:pos x="1697" y="2"/>
                </a:cxn>
              </a:cxnLst>
              <a:pathLst>
                <a:path w="1702" h="10">
                  <a:moveTo>
                    <a:pt x="1697" y="2"/>
                  </a:moveTo>
                  <a:lnTo>
                    <a:pt x="1702" y="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1690" y="10"/>
                  </a:lnTo>
                  <a:lnTo>
                    <a:pt x="1692" y="4"/>
                  </a:lnTo>
                  <a:lnTo>
                    <a:pt x="1697" y="2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8" name="Freeform 351"/>
            <p:cNvSpPr/>
            <p:nvPr/>
          </p:nvSpPr>
          <p:spPr>
            <a:xfrm>
              <a:off x="598" y="129"/>
              <a:ext cx="16" cy="4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2"/>
                </a:cxn>
                <a:cxn ang="0">
                  <a:pos x="45" y="12"/>
                </a:cxn>
                <a:cxn ang="0">
                  <a:pos x="46" y="5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2" y="10"/>
                </a:cxn>
              </a:cxnLst>
              <a:pathLst>
                <a:path w="46" h="12">
                  <a:moveTo>
                    <a:pt x="2" y="10"/>
                  </a:moveTo>
                  <a:lnTo>
                    <a:pt x="2" y="12"/>
                  </a:lnTo>
                  <a:lnTo>
                    <a:pt x="45" y="12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19" name="Freeform 352"/>
            <p:cNvSpPr/>
            <p:nvPr/>
          </p:nvSpPr>
          <p:spPr>
            <a:xfrm>
              <a:off x="14" y="136"/>
              <a:ext cx="598" cy="4"/>
            </a:xfrm>
            <a:custGeom>
              <a:avLst/>
              <a:gdLst/>
              <a:ahLst/>
              <a:cxnLst>
                <a:cxn ang="0">
                  <a:pos x="1788" y="12"/>
                </a:cxn>
                <a:cxn ang="0">
                  <a:pos x="1793" y="5"/>
                </a:cxn>
                <a:cxn ang="0">
                  <a:pos x="1794" y="0"/>
                </a:cxn>
                <a:cxn ang="0">
                  <a:pos x="14" y="0"/>
                </a:cxn>
                <a:cxn ang="0">
                  <a:pos x="0" y="12"/>
                </a:cxn>
                <a:cxn ang="0">
                  <a:pos x="1788" y="12"/>
                </a:cxn>
              </a:cxnLst>
              <a:pathLst>
                <a:path w="1794" h="12">
                  <a:moveTo>
                    <a:pt x="1788" y="12"/>
                  </a:moveTo>
                  <a:lnTo>
                    <a:pt x="1793" y="5"/>
                  </a:lnTo>
                  <a:lnTo>
                    <a:pt x="1794" y="0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1788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0" name="Freeform 353"/>
            <p:cNvSpPr/>
            <p:nvPr/>
          </p:nvSpPr>
          <p:spPr>
            <a:xfrm>
              <a:off x="2" y="147"/>
              <a:ext cx="601" cy="4"/>
            </a:xfrm>
            <a:custGeom>
              <a:avLst/>
              <a:gdLst/>
              <a:ahLst/>
              <a:cxnLst>
                <a:cxn ang="0">
                  <a:pos x="1793" y="11"/>
                </a:cxn>
                <a:cxn ang="0">
                  <a:pos x="1803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793" y="11"/>
                </a:cxn>
              </a:cxnLst>
              <a:pathLst>
                <a:path w="1803" h="11">
                  <a:moveTo>
                    <a:pt x="1793" y="11"/>
                  </a:moveTo>
                  <a:lnTo>
                    <a:pt x="1803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93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1" name="Freeform 354"/>
            <p:cNvSpPr/>
            <p:nvPr/>
          </p:nvSpPr>
          <p:spPr>
            <a:xfrm>
              <a:off x="0" y="151"/>
              <a:ext cx="600" cy="4"/>
            </a:xfrm>
            <a:custGeom>
              <a:avLst/>
              <a:gdLst/>
              <a:ahLst/>
              <a:cxnLst>
                <a:cxn ang="0">
                  <a:pos x="1789" y="10"/>
                </a:cxn>
                <a:cxn ang="0">
                  <a:pos x="1798" y="0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6" y="12"/>
                </a:cxn>
                <a:cxn ang="0">
                  <a:pos x="1788" y="12"/>
                </a:cxn>
                <a:cxn ang="0">
                  <a:pos x="1789" y="10"/>
                </a:cxn>
              </a:cxnLst>
              <a:pathLst>
                <a:path w="1798" h="12">
                  <a:moveTo>
                    <a:pt x="1789" y="10"/>
                  </a:moveTo>
                  <a:lnTo>
                    <a:pt x="1798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6" y="12"/>
                  </a:lnTo>
                  <a:lnTo>
                    <a:pt x="1788" y="12"/>
                  </a:lnTo>
                  <a:lnTo>
                    <a:pt x="1789" y="1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2" name="Freeform 355"/>
            <p:cNvSpPr/>
            <p:nvPr/>
          </p:nvSpPr>
          <p:spPr>
            <a:xfrm>
              <a:off x="6" y="144"/>
              <a:ext cx="600" cy="3"/>
            </a:xfrm>
            <a:custGeom>
              <a:avLst/>
              <a:gdLst/>
              <a:ahLst/>
              <a:cxnLst>
                <a:cxn ang="0">
                  <a:pos x="1791" y="11"/>
                </a:cxn>
                <a:cxn ang="0">
                  <a:pos x="1800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791" y="11"/>
                </a:cxn>
              </a:cxnLst>
              <a:pathLst>
                <a:path w="1800" h="11">
                  <a:moveTo>
                    <a:pt x="1791" y="11"/>
                  </a:moveTo>
                  <a:lnTo>
                    <a:pt x="1800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9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3" name="Freeform 356"/>
            <p:cNvSpPr/>
            <p:nvPr/>
          </p:nvSpPr>
          <p:spPr>
            <a:xfrm>
              <a:off x="596" y="155"/>
              <a:ext cx="21" cy="4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54" y="9"/>
                </a:cxn>
                <a:cxn ang="0">
                  <a:pos x="57" y="7"/>
                </a:cxn>
                <a:cxn ang="0">
                  <a:pos x="63" y="0"/>
                </a:cxn>
                <a:cxn ang="0">
                  <a:pos x="9" y="0"/>
                </a:cxn>
                <a:cxn ang="0">
                  <a:pos x="0" y="11"/>
                </a:cxn>
                <a:cxn ang="0">
                  <a:pos x="53" y="11"/>
                </a:cxn>
              </a:cxnLst>
              <a:pathLst>
                <a:path w="63" h="11">
                  <a:moveTo>
                    <a:pt x="53" y="11"/>
                  </a:moveTo>
                  <a:lnTo>
                    <a:pt x="54" y="9"/>
                  </a:lnTo>
                  <a:lnTo>
                    <a:pt x="57" y="7"/>
                  </a:lnTo>
                  <a:lnTo>
                    <a:pt x="63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4" name="Freeform 357"/>
            <p:cNvSpPr/>
            <p:nvPr/>
          </p:nvSpPr>
          <p:spPr>
            <a:xfrm>
              <a:off x="595" y="159"/>
              <a:ext cx="19" cy="1"/>
            </a:xfrm>
            <a:custGeom>
              <a:avLst/>
              <a:gdLst/>
              <a:ahLst/>
              <a:cxnLst>
                <a:cxn ang="0">
                  <a:pos x="48" y="1"/>
                </a:cxn>
                <a:cxn ang="0">
                  <a:pos x="55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48" y="1"/>
                </a:cxn>
              </a:cxnLst>
              <a:pathLst>
                <a:path w="55" h="1">
                  <a:moveTo>
                    <a:pt x="48" y="1"/>
                  </a:moveTo>
                  <a:lnTo>
                    <a:pt x="5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5" name="Freeform 358"/>
            <p:cNvSpPr/>
            <p:nvPr/>
          </p:nvSpPr>
          <p:spPr>
            <a:xfrm>
              <a:off x="4" y="159"/>
              <a:ext cx="589" cy="3"/>
            </a:xfrm>
            <a:custGeom>
              <a:avLst/>
              <a:gdLst/>
              <a:ahLst/>
              <a:cxnLst>
                <a:cxn ang="0">
                  <a:pos x="1764" y="11"/>
                </a:cxn>
                <a:cxn ang="0">
                  <a:pos x="1764" y="2"/>
                </a:cxn>
                <a:cxn ang="0">
                  <a:pos x="1766" y="0"/>
                </a:cxn>
                <a:cxn ang="0">
                  <a:pos x="0" y="0"/>
                </a:cxn>
                <a:cxn ang="0">
                  <a:pos x="7" y="11"/>
                </a:cxn>
                <a:cxn ang="0">
                  <a:pos x="1764" y="11"/>
                </a:cxn>
              </a:cxnLst>
              <a:pathLst>
                <a:path w="1766" h="11">
                  <a:moveTo>
                    <a:pt x="1764" y="11"/>
                  </a:moveTo>
                  <a:lnTo>
                    <a:pt x="1764" y="2"/>
                  </a:lnTo>
                  <a:lnTo>
                    <a:pt x="1766" y="0"/>
                  </a:lnTo>
                  <a:lnTo>
                    <a:pt x="0" y="0"/>
                  </a:lnTo>
                  <a:lnTo>
                    <a:pt x="7" y="11"/>
                  </a:lnTo>
                  <a:lnTo>
                    <a:pt x="1764" y="11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6" name="Freeform 359"/>
            <p:cNvSpPr/>
            <p:nvPr/>
          </p:nvSpPr>
          <p:spPr>
            <a:xfrm>
              <a:off x="2" y="155"/>
              <a:ext cx="594" cy="4"/>
            </a:xfrm>
            <a:custGeom>
              <a:avLst/>
              <a:gdLst/>
              <a:ahLst/>
              <a:cxnLst>
                <a:cxn ang="0">
                  <a:pos x="1772" y="11"/>
                </a:cxn>
                <a:cxn ang="0">
                  <a:pos x="1782" y="0"/>
                </a:cxn>
                <a:cxn ang="0">
                  <a:pos x="0" y="0"/>
                </a:cxn>
                <a:cxn ang="0">
                  <a:pos x="6" y="11"/>
                </a:cxn>
                <a:cxn ang="0">
                  <a:pos x="1772" y="11"/>
                </a:cxn>
              </a:cxnLst>
              <a:pathLst>
                <a:path w="1782" h="11">
                  <a:moveTo>
                    <a:pt x="1772" y="11"/>
                  </a:moveTo>
                  <a:lnTo>
                    <a:pt x="1782" y="0"/>
                  </a:lnTo>
                  <a:lnTo>
                    <a:pt x="0" y="0"/>
                  </a:lnTo>
                  <a:lnTo>
                    <a:pt x="6" y="11"/>
                  </a:lnTo>
                  <a:lnTo>
                    <a:pt x="1772" y="11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7" name="Freeform 360"/>
            <p:cNvSpPr/>
            <p:nvPr/>
          </p:nvSpPr>
          <p:spPr>
            <a:xfrm>
              <a:off x="10" y="140"/>
              <a:ext cx="600" cy="4"/>
            </a:xfrm>
            <a:custGeom>
              <a:avLst/>
              <a:gdLst/>
              <a:ahLst/>
              <a:cxnLst>
                <a:cxn ang="0">
                  <a:pos x="1788" y="11"/>
                </a:cxn>
                <a:cxn ang="0">
                  <a:pos x="1800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788" y="11"/>
                </a:cxn>
              </a:cxnLst>
              <a:pathLst>
                <a:path w="1800" h="11">
                  <a:moveTo>
                    <a:pt x="1788" y="11"/>
                  </a:moveTo>
                  <a:lnTo>
                    <a:pt x="1800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88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8" name="Freeform 361"/>
            <p:cNvSpPr/>
            <p:nvPr/>
          </p:nvSpPr>
          <p:spPr>
            <a:xfrm>
              <a:off x="2775" y="0"/>
              <a:ext cx="1" cy="17"/>
            </a:xfrm>
            <a:custGeom>
              <a:avLst/>
              <a:gdLst/>
              <a:ahLst/>
              <a:cxnLst>
                <a:cxn ang="0">
                  <a:pos x="1" y="5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1" y="51"/>
                </a:cxn>
              </a:cxnLst>
              <a:pathLst>
                <a:path w="3" h="51">
                  <a:moveTo>
                    <a:pt x="1" y="51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29" name="Freeform 362"/>
            <p:cNvSpPr/>
            <p:nvPr/>
          </p:nvSpPr>
          <p:spPr>
            <a:xfrm>
              <a:off x="3082" y="0"/>
              <a:ext cx="1" cy="17"/>
            </a:xfrm>
            <a:custGeom>
              <a:avLst/>
              <a:gdLst/>
              <a:ahLst/>
              <a:cxnLst>
                <a:cxn ang="0">
                  <a:pos x="1" y="51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1" y="51"/>
                </a:cxn>
              </a:cxnLst>
              <a:pathLst>
                <a:path w="2" h="51">
                  <a:moveTo>
                    <a:pt x="1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0" name="Freeform 363"/>
            <p:cNvSpPr/>
            <p:nvPr/>
          </p:nvSpPr>
          <p:spPr>
            <a:xfrm>
              <a:off x="3392" y="0"/>
              <a:ext cx="1" cy="9"/>
            </a:xfrm>
            <a:custGeom>
              <a:avLst/>
              <a:gdLst/>
              <a:ahLst/>
              <a:cxnLst>
                <a:cxn ang="0">
                  <a:pos x="1" y="26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26"/>
                </a:cxn>
              </a:cxnLst>
              <a:pathLst>
                <a:path w="1" h="26">
                  <a:moveTo>
                    <a:pt x="1" y="26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1" name="Freeform 364"/>
            <p:cNvSpPr/>
            <p:nvPr/>
          </p:nvSpPr>
          <p:spPr>
            <a:xfrm>
              <a:off x="3392" y="0"/>
              <a:ext cx="1" cy="17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8"/>
                </a:cxn>
                <a:cxn ang="0">
                  <a:pos x="0" y="51"/>
                </a:cxn>
              </a:cxnLst>
              <a:pathLst>
                <a:path w="2" h="51">
                  <a:moveTo>
                    <a:pt x="0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8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2" name="Freeform 365"/>
            <p:cNvSpPr/>
            <p:nvPr/>
          </p:nvSpPr>
          <p:spPr>
            <a:xfrm>
              <a:off x="4396" y="113"/>
              <a:ext cx="29" cy="44"/>
            </a:xfrm>
            <a:custGeom>
              <a:avLst/>
              <a:gdLst/>
              <a:ahLst/>
              <a:cxnLst>
                <a:cxn ang="0">
                  <a:pos x="89" y="95"/>
                </a:cxn>
                <a:cxn ang="0">
                  <a:pos x="85" y="92"/>
                </a:cxn>
                <a:cxn ang="0">
                  <a:pos x="73" y="115"/>
                </a:cxn>
                <a:cxn ang="0">
                  <a:pos x="71" y="115"/>
                </a:cxn>
                <a:cxn ang="0">
                  <a:pos x="69" y="115"/>
                </a:cxn>
                <a:cxn ang="0">
                  <a:pos x="69" y="116"/>
                </a:cxn>
                <a:cxn ang="0">
                  <a:pos x="67" y="119"/>
                </a:cxn>
                <a:cxn ang="0">
                  <a:pos x="62" y="122"/>
                </a:cxn>
                <a:cxn ang="0">
                  <a:pos x="58" y="122"/>
                </a:cxn>
                <a:cxn ang="0">
                  <a:pos x="56" y="124"/>
                </a:cxn>
                <a:cxn ang="0">
                  <a:pos x="51" y="125"/>
                </a:cxn>
                <a:cxn ang="0">
                  <a:pos x="42" y="124"/>
                </a:cxn>
                <a:cxn ang="0">
                  <a:pos x="34" y="120"/>
                </a:cxn>
                <a:cxn ang="0">
                  <a:pos x="27" y="114"/>
                </a:cxn>
                <a:cxn ang="0">
                  <a:pos x="23" y="108"/>
                </a:cxn>
                <a:cxn ang="0">
                  <a:pos x="17" y="89"/>
                </a:cxn>
                <a:cxn ang="0">
                  <a:pos x="16" y="64"/>
                </a:cxn>
                <a:cxn ang="0">
                  <a:pos x="17" y="40"/>
                </a:cxn>
                <a:cxn ang="0">
                  <a:pos x="25" y="22"/>
                </a:cxn>
                <a:cxn ang="0">
                  <a:pos x="35" y="9"/>
                </a:cxn>
                <a:cxn ang="0">
                  <a:pos x="51" y="5"/>
                </a:cxn>
                <a:cxn ang="0">
                  <a:pos x="73" y="12"/>
                </a:cxn>
                <a:cxn ang="0">
                  <a:pos x="85" y="34"/>
                </a:cxn>
                <a:cxn ang="0">
                  <a:pos x="89" y="33"/>
                </a:cxn>
                <a:cxn ang="0">
                  <a:pos x="83" y="0"/>
                </a:cxn>
                <a:cxn ang="0">
                  <a:pos x="79" y="3"/>
                </a:cxn>
                <a:cxn ang="0">
                  <a:pos x="74" y="3"/>
                </a:cxn>
                <a:cxn ang="0">
                  <a:pos x="54" y="0"/>
                </a:cxn>
                <a:cxn ang="0">
                  <a:pos x="42" y="0"/>
                </a:cxn>
                <a:cxn ang="0">
                  <a:pos x="32" y="4"/>
                </a:cxn>
                <a:cxn ang="0">
                  <a:pos x="22" y="10"/>
                </a:cxn>
                <a:cxn ang="0">
                  <a:pos x="15" y="18"/>
                </a:cxn>
                <a:cxn ang="0">
                  <a:pos x="4" y="39"/>
                </a:cxn>
                <a:cxn ang="0">
                  <a:pos x="0" y="51"/>
                </a:cxn>
                <a:cxn ang="0">
                  <a:pos x="0" y="66"/>
                </a:cxn>
                <a:cxn ang="0">
                  <a:pos x="0" y="81"/>
                </a:cxn>
                <a:cxn ang="0">
                  <a:pos x="3" y="95"/>
                </a:cxn>
                <a:cxn ang="0">
                  <a:pos x="6" y="105"/>
                </a:cxn>
                <a:cxn ang="0">
                  <a:pos x="14" y="115"/>
                </a:cxn>
                <a:cxn ang="0">
                  <a:pos x="21" y="121"/>
                </a:cxn>
                <a:cxn ang="0">
                  <a:pos x="29" y="126"/>
                </a:cxn>
                <a:cxn ang="0">
                  <a:pos x="39" y="130"/>
                </a:cxn>
                <a:cxn ang="0">
                  <a:pos x="50" y="131"/>
                </a:cxn>
                <a:cxn ang="0">
                  <a:pos x="62" y="128"/>
                </a:cxn>
                <a:cxn ang="0">
                  <a:pos x="65" y="126"/>
                </a:cxn>
                <a:cxn ang="0">
                  <a:pos x="65" y="125"/>
                </a:cxn>
                <a:cxn ang="0">
                  <a:pos x="66" y="125"/>
                </a:cxn>
                <a:cxn ang="0">
                  <a:pos x="68" y="125"/>
                </a:cxn>
                <a:cxn ang="0">
                  <a:pos x="75" y="121"/>
                </a:cxn>
                <a:cxn ang="0">
                  <a:pos x="89" y="95"/>
                </a:cxn>
              </a:cxnLst>
              <a:pathLst>
                <a:path w="89" h="131">
                  <a:moveTo>
                    <a:pt x="89" y="95"/>
                  </a:moveTo>
                  <a:lnTo>
                    <a:pt x="85" y="92"/>
                  </a:lnTo>
                  <a:lnTo>
                    <a:pt x="73" y="115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6"/>
                  </a:lnTo>
                  <a:lnTo>
                    <a:pt x="67" y="119"/>
                  </a:lnTo>
                  <a:lnTo>
                    <a:pt x="62" y="122"/>
                  </a:lnTo>
                  <a:lnTo>
                    <a:pt x="58" y="122"/>
                  </a:lnTo>
                  <a:lnTo>
                    <a:pt x="56" y="124"/>
                  </a:lnTo>
                  <a:lnTo>
                    <a:pt x="51" y="125"/>
                  </a:lnTo>
                  <a:lnTo>
                    <a:pt x="42" y="124"/>
                  </a:lnTo>
                  <a:lnTo>
                    <a:pt x="34" y="120"/>
                  </a:lnTo>
                  <a:lnTo>
                    <a:pt x="27" y="114"/>
                  </a:lnTo>
                  <a:lnTo>
                    <a:pt x="23" y="108"/>
                  </a:lnTo>
                  <a:lnTo>
                    <a:pt x="17" y="89"/>
                  </a:lnTo>
                  <a:lnTo>
                    <a:pt x="16" y="64"/>
                  </a:lnTo>
                  <a:lnTo>
                    <a:pt x="17" y="40"/>
                  </a:lnTo>
                  <a:lnTo>
                    <a:pt x="25" y="22"/>
                  </a:lnTo>
                  <a:lnTo>
                    <a:pt x="35" y="9"/>
                  </a:lnTo>
                  <a:lnTo>
                    <a:pt x="51" y="5"/>
                  </a:lnTo>
                  <a:lnTo>
                    <a:pt x="73" y="12"/>
                  </a:lnTo>
                  <a:lnTo>
                    <a:pt x="85" y="34"/>
                  </a:lnTo>
                  <a:lnTo>
                    <a:pt x="89" y="33"/>
                  </a:lnTo>
                  <a:lnTo>
                    <a:pt x="83" y="0"/>
                  </a:lnTo>
                  <a:lnTo>
                    <a:pt x="79" y="3"/>
                  </a:lnTo>
                  <a:lnTo>
                    <a:pt x="74" y="3"/>
                  </a:lnTo>
                  <a:lnTo>
                    <a:pt x="54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2" y="10"/>
                  </a:lnTo>
                  <a:lnTo>
                    <a:pt x="15" y="18"/>
                  </a:lnTo>
                  <a:lnTo>
                    <a:pt x="4" y="39"/>
                  </a:lnTo>
                  <a:lnTo>
                    <a:pt x="0" y="51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3" y="95"/>
                  </a:lnTo>
                  <a:lnTo>
                    <a:pt x="6" y="105"/>
                  </a:lnTo>
                  <a:lnTo>
                    <a:pt x="14" y="115"/>
                  </a:lnTo>
                  <a:lnTo>
                    <a:pt x="21" y="121"/>
                  </a:lnTo>
                  <a:lnTo>
                    <a:pt x="29" y="126"/>
                  </a:lnTo>
                  <a:lnTo>
                    <a:pt x="39" y="130"/>
                  </a:lnTo>
                  <a:lnTo>
                    <a:pt x="50" y="131"/>
                  </a:lnTo>
                  <a:lnTo>
                    <a:pt x="62" y="128"/>
                  </a:lnTo>
                  <a:lnTo>
                    <a:pt x="65" y="126"/>
                  </a:lnTo>
                  <a:lnTo>
                    <a:pt x="65" y="125"/>
                  </a:lnTo>
                  <a:lnTo>
                    <a:pt x="66" y="125"/>
                  </a:lnTo>
                  <a:lnTo>
                    <a:pt x="68" y="125"/>
                  </a:lnTo>
                  <a:lnTo>
                    <a:pt x="75" y="121"/>
                  </a:lnTo>
                  <a:lnTo>
                    <a:pt x="89" y="9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3" name="Freeform 366"/>
            <p:cNvSpPr>
              <a:spLocks noEditPoints="1"/>
            </p:cNvSpPr>
            <p:nvPr/>
          </p:nvSpPr>
          <p:spPr>
            <a:xfrm>
              <a:off x="4337" y="115"/>
              <a:ext cx="28" cy="44"/>
            </a:xfrm>
            <a:custGeom>
              <a:avLst/>
              <a:gdLst/>
              <a:ahLst/>
              <a:cxnLst>
                <a:cxn ang="0">
                  <a:pos x="6" y="27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6" y="103"/>
                </a:cxn>
                <a:cxn ang="0">
                  <a:pos x="17" y="120"/>
                </a:cxn>
                <a:cxn ang="0">
                  <a:pos x="31" y="130"/>
                </a:cxn>
                <a:cxn ang="0">
                  <a:pos x="48" y="130"/>
                </a:cxn>
                <a:cxn ang="0">
                  <a:pos x="57" y="126"/>
                </a:cxn>
                <a:cxn ang="0">
                  <a:pos x="71" y="114"/>
                </a:cxn>
                <a:cxn ang="0">
                  <a:pos x="72" y="108"/>
                </a:cxn>
                <a:cxn ang="0">
                  <a:pos x="75" y="99"/>
                </a:cxn>
                <a:cxn ang="0">
                  <a:pos x="79" y="92"/>
                </a:cxn>
                <a:cxn ang="0">
                  <a:pos x="82" y="64"/>
                </a:cxn>
                <a:cxn ang="0">
                  <a:pos x="79" y="37"/>
                </a:cxn>
                <a:cxn ang="0">
                  <a:pos x="71" y="17"/>
                </a:cxn>
                <a:cxn ang="0">
                  <a:pos x="57" y="4"/>
                </a:cxn>
                <a:cxn ang="0">
                  <a:pos x="41" y="0"/>
                </a:cxn>
                <a:cxn ang="0">
                  <a:pos x="24" y="4"/>
                </a:cxn>
                <a:cxn ang="0">
                  <a:pos x="12" y="18"/>
                </a:cxn>
                <a:cxn ang="0">
                  <a:pos x="16" y="40"/>
                </a:cxn>
                <a:cxn ang="0">
                  <a:pos x="25" y="14"/>
                </a:cxn>
                <a:cxn ang="0">
                  <a:pos x="41" y="6"/>
                </a:cxn>
                <a:cxn ang="0">
                  <a:pos x="52" y="10"/>
                </a:cxn>
                <a:cxn ang="0">
                  <a:pos x="60" y="22"/>
                </a:cxn>
                <a:cxn ang="0">
                  <a:pos x="60" y="109"/>
                </a:cxn>
                <a:cxn ang="0">
                  <a:pos x="52" y="120"/>
                </a:cxn>
                <a:cxn ang="0">
                  <a:pos x="48" y="120"/>
                </a:cxn>
                <a:cxn ang="0">
                  <a:pos x="46" y="124"/>
                </a:cxn>
                <a:cxn ang="0">
                  <a:pos x="35" y="124"/>
                </a:cxn>
                <a:cxn ang="0">
                  <a:pos x="25" y="115"/>
                </a:cxn>
                <a:cxn ang="0">
                  <a:pos x="18" y="101"/>
                </a:cxn>
                <a:cxn ang="0">
                  <a:pos x="14" y="78"/>
                </a:cxn>
              </a:cxnLst>
              <a:pathLst>
                <a:path w="82" h="131">
                  <a:moveTo>
                    <a:pt x="12" y="18"/>
                  </a:move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4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4"/>
                  </a:lnTo>
                  <a:lnTo>
                    <a:pt x="71" y="110"/>
                  </a:lnTo>
                  <a:lnTo>
                    <a:pt x="72" y="108"/>
                  </a:lnTo>
                  <a:lnTo>
                    <a:pt x="75" y="103"/>
                  </a:lnTo>
                  <a:lnTo>
                    <a:pt x="75" y="99"/>
                  </a:lnTo>
                  <a:lnTo>
                    <a:pt x="76" y="97"/>
                  </a:lnTo>
                  <a:lnTo>
                    <a:pt x="79" y="92"/>
                  </a:lnTo>
                  <a:lnTo>
                    <a:pt x="81" y="79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6"/>
                  </a:lnTo>
                  <a:lnTo>
                    <a:pt x="71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2" y="18"/>
                  </a:lnTo>
                  <a:close/>
                  <a:moveTo>
                    <a:pt x="14" y="64"/>
                  </a:moveTo>
                  <a:lnTo>
                    <a:pt x="16" y="40"/>
                  </a:lnTo>
                  <a:lnTo>
                    <a:pt x="22" y="22"/>
                  </a:lnTo>
                  <a:lnTo>
                    <a:pt x="25" y="14"/>
                  </a:lnTo>
                  <a:lnTo>
                    <a:pt x="30" y="10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9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8" y="101"/>
                  </a:lnTo>
                  <a:lnTo>
                    <a:pt x="16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4" name="Freeform 367"/>
            <p:cNvSpPr/>
            <p:nvPr/>
          </p:nvSpPr>
          <p:spPr>
            <a:xfrm>
              <a:off x="4344" y="122"/>
              <a:ext cx="14" cy="3"/>
            </a:xfrm>
            <a:custGeom>
              <a:avLst/>
              <a:gdLst/>
              <a:ahLst/>
              <a:cxnLst>
                <a:cxn ang="0">
                  <a:pos x="43" y="10"/>
                </a:cxn>
                <a:cxn ang="0">
                  <a:pos x="41" y="2"/>
                </a:cxn>
                <a:cxn ang="0">
                  <a:pos x="40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0" y="10"/>
                </a:cxn>
                <a:cxn ang="0">
                  <a:pos x="43" y="10"/>
                </a:cxn>
              </a:cxnLst>
              <a:pathLst>
                <a:path w="43" h="10">
                  <a:moveTo>
                    <a:pt x="43" y="10"/>
                  </a:moveTo>
                  <a:lnTo>
                    <a:pt x="41" y="2"/>
                  </a:lnTo>
                  <a:lnTo>
                    <a:pt x="40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1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5" name="Freeform 368"/>
            <p:cNvSpPr/>
            <p:nvPr/>
          </p:nvSpPr>
          <p:spPr>
            <a:xfrm>
              <a:off x="4349" y="117"/>
              <a:ext cx="5" cy="1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17" y="3"/>
                </a:cxn>
              </a:cxnLst>
              <a:pathLst>
                <a:path w="17" h="3">
                  <a:moveTo>
                    <a:pt x="17" y="3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4F4F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6" name="Freeform 369"/>
            <p:cNvSpPr/>
            <p:nvPr/>
          </p:nvSpPr>
          <p:spPr>
            <a:xfrm>
              <a:off x="4345" y="118"/>
              <a:ext cx="12" cy="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36" y="11"/>
                </a:cxn>
                <a:cxn ang="0">
                  <a:pos x="31" y="3"/>
                </a:cxn>
                <a:cxn ang="0">
                  <a:pos x="28" y="0"/>
                </a:cxn>
              </a:cxnLst>
              <a:pathLst>
                <a:path w="36" h="11">
                  <a:moveTo>
                    <a:pt x="28" y="0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36" y="11"/>
                  </a:lnTo>
                  <a:lnTo>
                    <a:pt x="31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7" name="Freeform 370"/>
            <p:cNvSpPr/>
            <p:nvPr/>
          </p:nvSpPr>
          <p:spPr>
            <a:xfrm>
              <a:off x="4343" y="125"/>
              <a:ext cx="16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1"/>
                </a:cxn>
                <a:cxn ang="0">
                  <a:pos x="47" y="11"/>
                </a:cxn>
                <a:cxn ang="0">
                  <a:pos x="45" y="0"/>
                </a:cxn>
                <a:cxn ang="0">
                  <a:pos x="2" y="0"/>
                </a:cxn>
              </a:cxnLst>
              <a:pathLst>
                <a:path w="47" h="11">
                  <a:moveTo>
                    <a:pt x="2" y="0"/>
                  </a:moveTo>
                  <a:lnTo>
                    <a:pt x="0" y="11"/>
                  </a:lnTo>
                  <a:lnTo>
                    <a:pt x="47" y="11"/>
                  </a:lnTo>
                  <a:lnTo>
                    <a:pt x="4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8" name="Freeform 371"/>
            <p:cNvSpPr/>
            <p:nvPr/>
          </p:nvSpPr>
          <p:spPr>
            <a:xfrm>
              <a:off x="4342" y="136"/>
              <a:ext cx="17" cy="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2"/>
                </a:cxn>
                <a:cxn ang="0">
                  <a:pos x="51" y="12"/>
                </a:cxn>
                <a:cxn ang="0">
                  <a:pos x="52" y="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0" y="1"/>
                </a:cxn>
              </a:cxnLst>
              <a:pathLst>
                <a:path w="52" h="12">
                  <a:moveTo>
                    <a:pt x="0" y="1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39" name="Freeform 372"/>
            <p:cNvSpPr/>
            <p:nvPr/>
          </p:nvSpPr>
          <p:spPr>
            <a:xfrm>
              <a:off x="4342" y="133"/>
              <a:ext cx="17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52" y="10"/>
                </a:cxn>
                <a:cxn ang="0">
                  <a:pos x="51" y="0"/>
                </a:cxn>
                <a:cxn ang="0">
                  <a:pos x="2" y="0"/>
                </a:cxn>
              </a:cxnLst>
              <a:pathLst>
                <a:path w="52" h="10">
                  <a:moveTo>
                    <a:pt x="2" y="0"/>
                  </a:moveTo>
                  <a:lnTo>
                    <a:pt x="0" y="10"/>
                  </a:lnTo>
                  <a:lnTo>
                    <a:pt x="52" y="10"/>
                  </a:lnTo>
                  <a:lnTo>
                    <a:pt x="5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0" name="Freeform 373"/>
            <p:cNvSpPr/>
            <p:nvPr/>
          </p:nvSpPr>
          <p:spPr>
            <a:xfrm>
              <a:off x="4343" y="129"/>
              <a:ext cx="16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"/>
                </a:cxn>
                <a:cxn ang="0">
                  <a:pos x="49" y="12"/>
                </a:cxn>
                <a:cxn ang="0">
                  <a:pos x="48" y="0"/>
                </a:cxn>
                <a:cxn ang="0">
                  <a:pos x="1" y="0"/>
                </a:cxn>
              </a:cxnLst>
              <a:pathLst>
                <a:path w="49" h="12">
                  <a:moveTo>
                    <a:pt x="1" y="0"/>
                  </a:moveTo>
                  <a:lnTo>
                    <a:pt x="0" y="12"/>
                  </a:lnTo>
                  <a:lnTo>
                    <a:pt x="49" y="12"/>
                  </a:lnTo>
                  <a:lnTo>
                    <a:pt x="4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1" name="Freeform 374"/>
            <p:cNvSpPr/>
            <p:nvPr/>
          </p:nvSpPr>
          <p:spPr>
            <a:xfrm>
              <a:off x="4342" y="140"/>
              <a:ext cx="17" cy="4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50" y="11"/>
                </a:cxn>
                <a:cxn ang="0">
                  <a:pos x="51" y="0"/>
                </a:cxn>
              </a:cxnLst>
              <a:pathLst>
                <a:path w="51" h="11">
                  <a:moveTo>
                    <a:pt x="51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50" y="1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2" name="Freeform 375"/>
            <p:cNvSpPr/>
            <p:nvPr/>
          </p:nvSpPr>
          <p:spPr>
            <a:xfrm>
              <a:off x="4345" y="151"/>
              <a:ext cx="12" cy="4"/>
            </a:xfrm>
            <a:custGeom>
              <a:avLst/>
              <a:gdLst/>
              <a:ahLst/>
              <a:cxnLst>
                <a:cxn ang="0">
                  <a:pos x="32" y="12"/>
                </a:cxn>
                <a:cxn ang="0">
                  <a:pos x="35" y="7"/>
                </a:cxn>
                <a:cxn ang="0">
                  <a:pos x="38" y="1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3" y="7"/>
                </a:cxn>
                <a:cxn ang="0">
                  <a:pos x="8" y="12"/>
                </a:cxn>
                <a:cxn ang="0">
                  <a:pos x="32" y="12"/>
                </a:cxn>
              </a:cxnLst>
              <a:pathLst>
                <a:path w="38" h="12">
                  <a:moveTo>
                    <a:pt x="32" y="12"/>
                  </a:moveTo>
                  <a:lnTo>
                    <a:pt x="35" y="7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4"/>
                  </a:lnTo>
                  <a:lnTo>
                    <a:pt x="3" y="7"/>
                  </a:lnTo>
                  <a:lnTo>
                    <a:pt x="8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3" name="Freeform 376"/>
            <p:cNvSpPr/>
            <p:nvPr/>
          </p:nvSpPr>
          <p:spPr>
            <a:xfrm>
              <a:off x="4343" y="147"/>
              <a:ext cx="15" cy="4"/>
            </a:xfrm>
            <a:custGeom>
              <a:avLst/>
              <a:gdLst/>
              <a:ahLst/>
              <a:cxnLst>
                <a:cxn ang="0">
                  <a:pos x="42" y="1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42" y="11"/>
                </a:cxn>
              </a:cxnLst>
              <a:pathLst>
                <a:path w="45" h="11">
                  <a:moveTo>
                    <a:pt x="42" y="1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4" name="Freeform 377"/>
            <p:cNvSpPr/>
            <p:nvPr/>
          </p:nvSpPr>
          <p:spPr>
            <a:xfrm>
              <a:off x="4343" y="144"/>
              <a:ext cx="16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1"/>
                </a:cxn>
                <a:cxn ang="0">
                  <a:pos x="47" y="11"/>
                </a:cxn>
                <a:cxn ang="0">
                  <a:pos x="48" y="0"/>
                </a:cxn>
                <a:cxn ang="0">
                  <a:pos x="0" y="0"/>
                </a:cxn>
              </a:cxnLst>
              <a:pathLst>
                <a:path w="48" h="11">
                  <a:moveTo>
                    <a:pt x="0" y="0"/>
                  </a:moveTo>
                  <a:lnTo>
                    <a:pt x="2" y="11"/>
                  </a:lnTo>
                  <a:lnTo>
                    <a:pt x="47" y="1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5" name="Freeform 378"/>
            <p:cNvSpPr/>
            <p:nvPr/>
          </p:nvSpPr>
          <p:spPr>
            <a:xfrm>
              <a:off x="4347" y="155"/>
              <a:ext cx="8" cy="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11" y="5"/>
                </a:cxn>
                <a:cxn ang="0">
                  <a:pos x="13" y="4"/>
                </a:cxn>
                <a:cxn ang="0">
                  <a:pos x="17" y="4"/>
                </a:cxn>
                <a:cxn ang="0">
                  <a:pos x="24" y="0"/>
                </a:cxn>
              </a:cxnLst>
              <a:pathLst>
                <a:path w="24" h="5">
                  <a:moveTo>
                    <a:pt x="2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6" name="Freeform 379"/>
            <p:cNvSpPr>
              <a:spLocks noEditPoints="1"/>
            </p:cNvSpPr>
            <p:nvPr/>
          </p:nvSpPr>
          <p:spPr>
            <a:xfrm>
              <a:off x="4303" y="115"/>
              <a:ext cx="27" cy="44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5" y="103"/>
                </a:cxn>
                <a:cxn ang="0">
                  <a:pos x="17" y="120"/>
                </a:cxn>
                <a:cxn ang="0">
                  <a:pos x="32" y="130"/>
                </a:cxn>
                <a:cxn ang="0">
                  <a:pos x="49" y="130"/>
                </a:cxn>
                <a:cxn ang="0">
                  <a:pos x="57" y="126"/>
                </a:cxn>
                <a:cxn ang="0">
                  <a:pos x="63" y="120"/>
                </a:cxn>
                <a:cxn ang="0">
                  <a:pos x="70" y="110"/>
                </a:cxn>
                <a:cxn ang="0">
                  <a:pos x="74" y="103"/>
                </a:cxn>
                <a:cxn ang="0">
                  <a:pos x="75" y="97"/>
                </a:cxn>
                <a:cxn ang="0">
                  <a:pos x="80" y="79"/>
                </a:cxn>
                <a:cxn ang="0">
                  <a:pos x="80" y="49"/>
                </a:cxn>
                <a:cxn ang="0">
                  <a:pos x="74" y="26"/>
                </a:cxn>
                <a:cxn ang="0">
                  <a:pos x="63" y="9"/>
                </a:cxn>
                <a:cxn ang="0">
                  <a:pos x="49" y="0"/>
                </a:cxn>
                <a:cxn ang="0">
                  <a:pos x="32" y="0"/>
                </a:cxn>
                <a:cxn ang="0">
                  <a:pos x="17" y="10"/>
                </a:cxn>
                <a:cxn ang="0">
                  <a:pos x="13" y="64"/>
                </a:cxn>
                <a:cxn ang="0">
                  <a:pos x="17" y="29"/>
                </a:cxn>
                <a:cxn ang="0">
                  <a:pos x="26" y="14"/>
                </a:cxn>
                <a:cxn ang="0">
                  <a:pos x="41" y="6"/>
                </a:cxn>
                <a:cxn ang="0">
                  <a:pos x="51" y="10"/>
                </a:cxn>
                <a:cxn ang="0">
                  <a:pos x="59" y="22"/>
                </a:cxn>
                <a:cxn ang="0">
                  <a:pos x="59" y="109"/>
                </a:cxn>
                <a:cxn ang="0">
                  <a:pos x="51" y="120"/>
                </a:cxn>
                <a:cxn ang="0">
                  <a:pos x="41" y="125"/>
                </a:cxn>
                <a:cxn ang="0">
                  <a:pos x="30" y="120"/>
                </a:cxn>
                <a:cxn ang="0">
                  <a:pos x="22" y="109"/>
                </a:cxn>
                <a:cxn ang="0">
                  <a:pos x="15" y="90"/>
                </a:cxn>
                <a:cxn ang="0">
                  <a:pos x="13" y="64"/>
                </a:cxn>
              </a:cxnLst>
              <a:pathLst>
                <a:path w="81" h="131">
                  <a:moveTo>
                    <a:pt x="11" y="18"/>
                  </a:moveTo>
                  <a:lnTo>
                    <a:pt x="5" y="27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4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1" y="131"/>
                  </a:ln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2"/>
                  </a:lnTo>
                  <a:lnTo>
                    <a:pt x="63" y="120"/>
                  </a:lnTo>
                  <a:lnTo>
                    <a:pt x="70" y="114"/>
                  </a:lnTo>
                  <a:lnTo>
                    <a:pt x="70" y="110"/>
                  </a:lnTo>
                  <a:lnTo>
                    <a:pt x="72" y="108"/>
                  </a:lnTo>
                  <a:lnTo>
                    <a:pt x="74" y="103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8" y="92"/>
                  </a:lnTo>
                  <a:lnTo>
                    <a:pt x="80" y="79"/>
                  </a:lnTo>
                  <a:lnTo>
                    <a:pt x="81" y="64"/>
                  </a:lnTo>
                  <a:lnTo>
                    <a:pt x="80" y="49"/>
                  </a:lnTo>
                  <a:lnTo>
                    <a:pt x="78" y="37"/>
                  </a:lnTo>
                  <a:lnTo>
                    <a:pt x="74" y="26"/>
                  </a:lnTo>
                  <a:lnTo>
                    <a:pt x="70" y="17"/>
                  </a:lnTo>
                  <a:lnTo>
                    <a:pt x="63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1" y="18"/>
                  </a:lnTo>
                  <a:close/>
                  <a:moveTo>
                    <a:pt x="13" y="64"/>
                  </a:moveTo>
                  <a:lnTo>
                    <a:pt x="15" y="40"/>
                  </a:lnTo>
                  <a:lnTo>
                    <a:pt x="17" y="29"/>
                  </a:lnTo>
                  <a:lnTo>
                    <a:pt x="22" y="22"/>
                  </a:lnTo>
                  <a:lnTo>
                    <a:pt x="26" y="14"/>
                  </a:lnTo>
                  <a:lnTo>
                    <a:pt x="30" y="10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1" y="10"/>
                  </a:lnTo>
                  <a:lnTo>
                    <a:pt x="55" y="14"/>
                  </a:lnTo>
                  <a:lnTo>
                    <a:pt x="59" y="22"/>
                  </a:lnTo>
                  <a:lnTo>
                    <a:pt x="67" y="64"/>
                  </a:lnTo>
                  <a:lnTo>
                    <a:pt x="59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7" y="101"/>
                  </a:lnTo>
                  <a:lnTo>
                    <a:pt x="15" y="90"/>
                  </a:lnTo>
                  <a:lnTo>
                    <a:pt x="13" y="78"/>
                  </a:lnTo>
                  <a:lnTo>
                    <a:pt x="13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7" name="Freeform 380"/>
            <p:cNvSpPr/>
            <p:nvPr/>
          </p:nvSpPr>
          <p:spPr>
            <a:xfrm>
              <a:off x="4311" y="118"/>
              <a:ext cx="12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" y="3"/>
                </a:cxn>
                <a:cxn ang="0">
                  <a:pos x="0" y="11"/>
                </a:cxn>
                <a:cxn ang="0">
                  <a:pos x="35" y="11"/>
                </a:cxn>
                <a:cxn ang="0">
                  <a:pos x="30" y="3"/>
                </a:cxn>
                <a:cxn ang="0">
                  <a:pos x="27" y="0"/>
                </a:cxn>
                <a:cxn ang="0">
                  <a:pos x="10" y="0"/>
                </a:cxn>
              </a:cxnLst>
              <a:pathLst>
                <a:path w="35" h="11">
                  <a:moveTo>
                    <a:pt x="10" y="0"/>
                  </a:moveTo>
                  <a:lnTo>
                    <a:pt x="4" y="3"/>
                  </a:lnTo>
                  <a:lnTo>
                    <a:pt x="0" y="11"/>
                  </a:lnTo>
                  <a:lnTo>
                    <a:pt x="35" y="11"/>
                  </a:lnTo>
                  <a:lnTo>
                    <a:pt x="30" y="3"/>
                  </a:lnTo>
                  <a:lnTo>
                    <a:pt x="2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8" name="Freeform 381"/>
            <p:cNvSpPr/>
            <p:nvPr/>
          </p:nvSpPr>
          <p:spPr>
            <a:xfrm>
              <a:off x="4310" y="122"/>
              <a:ext cx="14" cy="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42" y="10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" y="0"/>
                </a:cxn>
              </a:cxnLst>
              <a:pathLst>
                <a:path w="42" h="10">
                  <a:moveTo>
                    <a:pt x="3" y="0"/>
                  </a:moveTo>
                  <a:lnTo>
                    <a:pt x="2" y="2"/>
                  </a:lnTo>
                  <a:lnTo>
                    <a:pt x="0" y="10"/>
                  </a:lnTo>
                  <a:lnTo>
                    <a:pt x="42" y="10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49" name="Freeform 382"/>
            <p:cNvSpPr/>
            <p:nvPr/>
          </p:nvSpPr>
          <p:spPr>
            <a:xfrm>
              <a:off x="4309" y="125"/>
              <a:ext cx="16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1"/>
                </a:cxn>
                <a:cxn ang="0">
                  <a:pos x="48" y="11"/>
                </a:cxn>
                <a:cxn ang="0">
                  <a:pos x="46" y="0"/>
                </a:cxn>
                <a:cxn ang="0">
                  <a:pos x="4" y="0"/>
                </a:cxn>
              </a:cxnLst>
              <a:pathLst>
                <a:path w="48" h="11">
                  <a:moveTo>
                    <a:pt x="4" y="0"/>
                  </a:moveTo>
                  <a:lnTo>
                    <a:pt x="0" y="11"/>
                  </a:lnTo>
                  <a:lnTo>
                    <a:pt x="48" y="11"/>
                  </a:lnTo>
                  <a:lnTo>
                    <a:pt x="4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0" name="Freeform 383"/>
            <p:cNvSpPr/>
            <p:nvPr/>
          </p:nvSpPr>
          <p:spPr>
            <a:xfrm>
              <a:off x="4308" y="136"/>
              <a:ext cx="18" cy="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2"/>
                </a:cxn>
                <a:cxn ang="0">
                  <a:pos x="53" y="12"/>
                </a:cxn>
                <a:cxn ang="0">
                  <a:pos x="54" y="1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1"/>
                </a:cxn>
              </a:cxnLst>
              <a:pathLst>
                <a:path w="54" h="12">
                  <a:moveTo>
                    <a:pt x="0" y="1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1" name="Freeform 384"/>
            <p:cNvSpPr/>
            <p:nvPr/>
          </p:nvSpPr>
          <p:spPr>
            <a:xfrm>
              <a:off x="4308" y="133"/>
              <a:ext cx="18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54" y="10"/>
                </a:cxn>
                <a:cxn ang="0">
                  <a:pos x="53" y="0"/>
                </a:cxn>
                <a:cxn ang="0">
                  <a:pos x="2" y="0"/>
                </a:cxn>
              </a:cxnLst>
              <a:pathLst>
                <a:path w="54" h="10">
                  <a:moveTo>
                    <a:pt x="2" y="0"/>
                  </a:moveTo>
                  <a:lnTo>
                    <a:pt x="0" y="10"/>
                  </a:lnTo>
                  <a:lnTo>
                    <a:pt x="54" y="10"/>
                  </a:lnTo>
                  <a:lnTo>
                    <a:pt x="5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2" name="Freeform 385"/>
            <p:cNvSpPr/>
            <p:nvPr/>
          </p:nvSpPr>
          <p:spPr>
            <a:xfrm>
              <a:off x="4308" y="129"/>
              <a:ext cx="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"/>
                </a:cxn>
                <a:cxn ang="0">
                  <a:pos x="51" y="12"/>
                </a:cxn>
                <a:cxn ang="0">
                  <a:pos x="49" y="0"/>
                </a:cxn>
                <a:cxn ang="0">
                  <a:pos x="1" y="0"/>
                </a:cxn>
              </a:cxnLst>
              <a:pathLst>
                <a:path w="51" h="12">
                  <a:moveTo>
                    <a:pt x="1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3" name="Freeform 386"/>
            <p:cNvSpPr/>
            <p:nvPr/>
          </p:nvSpPr>
          <p:spPr>
            <a:xfrm>
              <a:off x="4314" y="117"/>
              <a:ext cx="6" cy="1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17" y="3"/>
                </a:cxn>
              </a:cxnLst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4F4F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4" name="Freeform 387"/>
            <p:cNvSpPr/>
            <p:nvPr/>
          </p:nvSpPr>
          <p:spPr>
            <a:xfrm>
              <a:off x="4308" y="140"/>
              <a:ext cx="17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51" y="11"/>
                </a:cxn>
                <a:cxn ang="0">
                  <a:pos x="53" y="0"/>
                </a:cxn>
              </a:cxnLst>
              <a:pathLst>
                <a:path w="53" h="11">
                  <a:moveTo>
                    <a:pt x="53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51" y="1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5" name="Freeform 388"/>
            <p:cNvSpPr/>
            <p:nvPr/>
          </p:nvSpPr>
          <p:spPr>
            <a:xfrm>
              <a:off x="4308" y="144"/>
              <a:ext cx="17" cy="3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48" y="11"/>
                </a:cxn>
              </a:cxnLst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6" name="Freeform 389"/>
            <p:cNvSpPr/>
            <p:nvPr/>
          </p:nvSpPr>
          <p:spPr>
            <a:xfrm>
              <a:off x="4311" y="151"/>
              <a:ext cx="12" cy="4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31" y="12"/>
                </a:cxn>
                <a:cxn ang="0">
                  <a:pos x="34" y="7"/>
                </a:cxn>
                <a:cxn ang="0">
                  <a:pos x="37" y="1"/>
                </a:cxn>
              </a:cxnLst>
              <a:pathLst>
                <a:path w="37" h="12">
                  <a:moveTo>
                    <a:pt x="37" y="1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7"/>
                  </a:lnTo>
                  <a:lnTo>
                    <a:pt x="7" y="12"/>
                  </a:lnTo>
                  <a:lnTo>
                    <a:pt x="31" y="12"/>
                  </a:lnTo>
                  <a:lnTo>
                    <a:pt x="34" y="7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7" name="Freeform 390"/>
            <p:cNvSpPr/>
            <p:nvPr/>
          </p:nvSpPr>
          <p:spPr>
            <a:xfrm>
              <a:off x="4309" y="147"/>
              <a:ext cx="15" cy="4"/>
            </a:xfrm>
            <a:custGeom>
              <a:avLst/>
              <a:gdLst/>
              <a:ahLst/>
              <a:cxnLst>
                <a:cxn ang="0">
                  <a:pos x="41" y="1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41" y="11"/>
                </a:cxn>
              </a:cxnLst>
              <a:pathLst>
                <a:path w="45" h="11">
                  <a:moveTo>
                    <a:pt x="41" y="1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8" name="Freeform 391"/>
            <p:cNvSpPr/>
            <p:nvPr/>
          </p:nvSpPr>
          <p:spPr>
            <a:xfrm>
              <a:off x="4313" y="155"/>
              <a:ext cx="8" cy="2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7" y="4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12" y="5"/>
                </a:cxn>
              </a:cxnLst>
              <a:pathLst>
                <a:path w="24" h="5">
                  <a:moveTo>
                    <a:pt x="12" y="5"/>
                  </a:moveTo>
                  <a:lnTo>
                    <a:pt x="17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59" name="Freeform 392"/>
            <p:cNvSpPr/>
            <p:nvPr/>
          </p:nvSpPr>
          <p:spPr>
            <a:xfrm>
              <a:off x="4274" y="115"/>
              <a:ext cx="19" cy="43"/>
            </a:xfrm>
            <a:custGeom>
              <a:avLst/>
              <a:gdLst/>
              <a:ahLst/>
              <a:cxnLst>
                <a:cxn ang="0">
                  <a:pos x="20" y="18"/>
                </a:cxn>
                <a:cxn ang="0">
                  <a:pos x="23" y="23"/>
                </a:cxn>
                <a:cxn ang="0">
                  <a:pos x="23" y="115"/>
                </a:cxn>
                <a:cxn ang="0">
                  <a:pos x="19" y="123"/>
                </a:cxn>
                <a:cxn ang="0">
                  <a:pos x="7" y="126"/>
                </a:cxn>
                <a:cxn ang="0">
                  <a:pos x="0" y="126"/>
                </a:cxn>
                <a:cxn ang="0">
                  <a:pos x="0" y="131"/>
                </a:cxn>
                <a:cxn ang="0">
                  <a:pos x="58" y="131"/>
                </a:cxn>
                <a:cxn ang="0">
                  <a:pos x="58" y="126"/>
                </a:cxn>
                <a:cxn ang="0">
                  <a:pos x="50" y="126"/>
                </a:cxn>
                <a:cxn ang="0">
                  <a:pos x="38" y="123"/>
                </a:cxn>
                <a:cxn ang="0">
                  <a:pos x="35" y="115"/>
                </a:cxn>
                <a:cxn ang="0">
                  <a:pos x="35" y="0"/>
                </a:cxn>
                <a:cxn ang="0">
                  <a:pos x="31" y="0"/>
                </a:cxn>
                <a:cxn ang="0">
                  <a:pos x="23" y="10"/>
                </a:cxn>
                <a:cxn ang="0">
                  <a:pos x="7" y="12"/>
                </a:cxn>
                <a:cxn ang="0">
                  <a:pos x="0" y="12"/>
                </a:cxn>
                <a:cxn ang="0">
                  <a:pos x="0" y="17"/>
                </a:cxn>
                <a:cxn ang="0">
                  <a:pos x="13" y="17"/>
                </a:cxn>
                <a:cxn ang="0">
                  <a:pos x="20" y="18"/>
                </a:cxn>
              </a:cxnLst>
              <a:pathLst>
                <a:path w="58" h="131">
                  <a:moveTo>
                    <a:pt x="20" y="18"/>
                  </a:moveTo>
                  <a:lnTo>
                    <a:pt x="23" y="23"/>
                  </a:lnTo>
                  <a:lnTo>
                    <a:pt x="23" y="115"/>
                  </a:lnTo>
                  <a:lnTo>
                    <a:pt x="19" y="123"/>
                  </a:lnTo>
                  <a:lnTo>
                    <a:pt x="7" y="126"/>
                  </a:lnTo>
                  <a:lnTo>
                    <a:pt x="0" y="126"/>
                  </a:lnTo>
                  <a:lnTo>
                    <a:pt x="0" y="131"/>
                  </a:lnTo>
                  <a:lnTo>
                    <a:pt x="58" y="131"/>
                  </a:lnTo>
                  <a:lnTo>
                    <a:pt x="58" y="126"/>
                  </a:lnTo>
                  <a:lnTo>
                    <a:pt x="50" y="126"/>
                  </a:lnTo>
                  <a:lnTo>
                    <a:pt x="38" y="123"/>
                  </a:lnTo>
                  <a:lnTo>
                    <a:pt x="35" y="115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3" y="10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13" y="17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0" name="Freeform 393"/>
            <p:cNvSpPr>
              <a:spLocks noEditPoints="1"/>
            </p:cNvSpPr>
            <p:nvPr/>
          </p:nvSpPr>
          <p:spPr>
            <a:xfrm>
              <a:off x="4011" y="117"/>
              <a:ext cx="28" cy="44"/>
            </a:xfrm>
            <a:custGeom>
              <a:avLst/>
              <a:gdLst/>
              <a:ahLst/>
              <a:cxnLst>
                <a:cxn ang="0">
                  <a:pos x="82" y="64"/>
                </a:cxn>
                <a:cxn ang="0">
                  <a:pos x="81" y="49"/>
                </a:cxn>
                <a:cxn ang="0">
                  <a:pos x="78" y="37"/>
                </a:cxn>
                <a:cxn ang="0">
                  <a:pos x="75" y="24"/>
                </a:cxn>
                <a:cxn ang="0">
                  <a:pos x="70" y="16"/>
                </a:cxn>
                <a:cxn ang="0">
                  <a:pos x="63" y="8"/>
                </a:cxn>
                <a:cxn ang="0">
                  <a:pos x="57" y="4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24" y="4"/>
                </a:cxn>
                <a:cxn ang="0">
                  <a:pos x="11" y="17"/>
                </a:cxn>
                <a:cxn ang="0">
                  <a:pos x="4" y="26"/>
                </a:cxn>
                <a:cxn ang="0">
                  <a:pos x="2" y="38"/>
                </a:cxn>
                <a:cxn ang="0">
                  <a:pos x="0" y="50"/>
                </a:cxn>
                <a:cxn ang="0">
                  <a:pos x="0" y="64"/>
                </a:cxn>
                <a:cxn ang="0">
                  <a:pos x="0" y="79"/>
                </a:cxn>
                <a:cxn ang="0">
                  <a:pos x="2" y="92"/>
                </a:cxn>
                <a:cxn ang="0">
                  <a:pos x="4" y="103"/>
                </a:cxn>
                <a:cxn ang="0">
                  <a:pos x="11" y="113"/>
                </a:cxn>
                <a:cxn ang="0">
                  <a:pos x="17" y="120"/>
                </a:cxn>
                <a:cxn ang="0">
                  <a:pos x="24" y="126"/>
                </a:cxn>
                <a:cxn ang="0">
                  <a:pos x="31" y="130"/>
                </a:cxn>
                <a:cxn ang="0">
                  <a:pos x="41" y="131"/>
                </a:cxn>
                <a:cxn ang="0">
                  <a:pos x="48" y="130"/>
                </a:cxn>
                <a:cxn ang="0">
                  <a:pos x="52" y="127"/>
                </a:cxn>
                <a:cxn ang="0">
                  <a:pos x="57" y="126"/>
                </a:cxn>
                <a:cxn ang="0">
                  <a:pos x="59" y="123"/>
                </a:cxn>
                <a:cxn ang="0">
                  <a:pos x="63" y="120"/>
                </a:cxn>
                <a:cxn ang="0">
                  <a:pos x="70" y="113"/>
                </a:cxn>
                <a:cxn ang="0">
                  <a:pos x="75" y="102"/>
                </a:cxn>
                <a:cxn ang="0">
                  <a:pos x="75" y="98"/>
                </a:cxn>
                <a:cxn ang="0">
                  <a:pos x="76" y="96"/>
                </a:cxn>
                <a:cxn ang="0">
                  <a:pos x="78" y="91"/>
                </a:cxn>
                <a:cxn ang="0">
                  <a:pos x="81" y="78"/>
                </a:cxn>
                <a:cxn ang="0">
                  <a:pos x="81" y="70"/>
                </a:cxn>
                <a:cxn ang="0">
                  <a:pos x="81" y="67"/>
                </a:cxn>
                <a:cxn ang="0">
                  <a:pos x="82" y="64"/>
                </a:cxn>
                <a:cxn ang="0">
                  <a:pos x="14" y="64"/>
                </a:cxn>
                <a:cxn ang="0">
                  <a:pos x="15" y="39"/>
                </a:cxn>
                <a:cxn ang="0">
                  <a:pos x="21" y="22"/>
                </a:cxn>
                <a:cxn ang="0">
                  <a:pos x="30" y="9"/>
                </a:cxn>
                <a:cxn ang="0">
                  <a:pos x="41" y="5"/>
                </a:cxn>
                <a:cxn ang="0">
                  <a:pos x="46" y="5"/>
                </a:cxn>
                <a:cxn ang="0">
                  <a:pos x="52" y="9"/>
                </a:cxn>
                <a:cxn ang="0">
                  <a:pos x="55" y="14"/>
                </a:cxn>
                <a:cxn ang="0">
                  <a:pos x="60" y="22"/>
                </a:cxn>
                <a:cxn ang="0">
                  <a:pos x="66" y="64"/>
                </a:cxn>
                <a:cxn ang="0">
                  <a:pos x="60" y="109"/>
                </a:cxn>
                <a:cxn ang="0">
                  <a:pos x="55" y="115"/>
                </a:cxn>
                <a:cxn ang="0">
                  <a:pos x="50" y="120"/>
                </a:cxn>
                <a:cxn ang="0">
                  <a:pos x="46" y="123"/>
                </a:cxn>
                <a:cxn ang="0">
                  <a:pos x="41" y="124"/>
                </a:cxn>
                <a:cxn ang="0">
                  <a:pos x="35" y="123"/>
                </a:cxn>
                <a:cxn ang="0">
                  <a:pos x="30" y="120"/>
                </a:cxn>
                <a:cxn ang="0">
                  <a:pos x="25" y="115"/>
                </a:cxn>
                <a:cxn ang="0">
                  <a:pos x="21" y="109"/>
                </a:cxn>
                <a:cxn ang="0">
                  <a:pos x="15" y="90"/>
                </a:cxn>
                <a:cxn ang="0">
                  <a:pos x="14" y="78"/>
                </a:cxn>
                <a:cxn ang="0">
                  <a:pos x="14" y="64"/>
                </a:cxn>
              </a:cxnLst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8" y="37"/>
                  </a:lnTo>
                  <a:lnTo>
                    <a:pt x="75" y="24"/>
                  </a:lnTo>
                  <a:lnTo>
                    <a:pt x="70" y="16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1" y="17"/>
                  </a:lnTo>
                  <a:lnTo>
                    <a:pt x="4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4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3"/>
                  </a:lnTo>
                  <a:lnTo>
                    <a:pt x="63" y="120"/>
                  </a:lnTo>
                  <a:lnTo>
                    <a:pt x="70" y="113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14" y="64"/>
                  </a:moveTo>
                  <a:lnTo>
                    <a:pt x="15" y="39"/>
                  </a:lnTo>
                  <a:lnTo>
                    <a:pt x="21" y="22"/>
                  </a:ln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1" name="Freeform 394"/>
            <p:cNvSpPr/>
            <p:nvPr/>
          </p:nvSpPr>
          <p:spPr>
            <a:xfrm>
              <a:off x="4017" y="125"/>
              <a:ext cx="15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4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2" name="Freeform 395"/>
            <p:cNvSpPr/>
            <p:nvPr/>
          </p:nvSpPr>
          <p:spPr>
            <a:xfrm>
              <a:off x="4018" y="122"/>
              <a:ext cx="14" cy="3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40" y="8"/>
                </a:cxn>
                <a:cxn ang="0">
                  <a:pos x="35" y="0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41" y="10"/>
                </a:cxn>
              </a:cxnLst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5" y="0"/>
                  </a:lnTo>
                  <a:lnTo>
                    <a:pt x="6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3" name="Freeform 396"/>
            <p:cNvSpPr/>
            <p:nvPr/>
          </p:nvSpPr>
          <p:spPr>
            <a:xfrm>
              <a:off x="4020" y="119"/>
              <a:ext cx="10" cy="3"/>
            </a:xfrm>
            <a:custGeom>
              <a:avLst/>
              <a:gdLst/>
              <a:ahLst/>
              <a:cxnLst>
                <a:cxn ang="0">
                  <a:pos x="29" y="9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6" y="1"/>
                </a:cxn>
                <a:cxn ang="0">
                  <a:pos x="0" y="9"/>
                </a:cxn>
                <a:cxn ang="0">
                  <a:pos x="29" y="9"/>
                </a:cxn>
              </a:cxnLst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5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4" name="Freeform 397"/>
            <p:cNvSpPr/>
            <p:nvPr/>
          </p:nvSpPr>
          <p:spPr>
            <a:xfrm>
              <a:off x="4016" y="136"/>
              <a:ext cx="17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2"/>
                </a:cxn>
                <a:cxn ang="0">
                  <a:pos x="52" y="12"/>
                </a:cxn>
                <a:cxn ang="0">
                  <a:pos x="52" y="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0" y="7"/>
                </a:cxn>
              </a:cxnLst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5" name="Freeform 398"/>
            <p:cNvSpPr/>
            <p:nvPr/>
          </p:nvSpPr>
          <p:spPr>
            <a:xfrm>
              <a:off x="4016" y="133"/>
              <a:ext cx="1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51" y="10"/>
                </a:cxn>
                <a:cxn ang="0">
                  <a:pos x="50" y="0"/>
                </a:cxn>
                <a:cxn ang="0">
                  <a:pos x="1" y="0"/>
                </a:cxn>
              </a:cxnLst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6" name="Freeform 399"/>
            <p:cNvSpPr/>
            <p:nvPr/>
          </p:nvSpPr>
          <p:spPr>
            <a:xfrm>
              <a:off x="4016" y="140"/>
              <a:ext cx="17" cy="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0" y="11"/>
                </a:cxn>
                <a:cxn ang="0">
                  <a:pos x="52" y="0"/>
                </a:cxn>
              </a:cxnLst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7" name="Freeform 400"/>
            <p:cNvSpPr/>
            <p:nvPr/>
          </p:nvSpPr>
          <p:spPr>
            <a:xfrm>
              <a:off x="4016" y="129"/>
              <a:ext cx="17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49" y="1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12"/>
                </a:cxn>
              </a:cxnLst>
              <a:pathLst>
                <a:path w="49" h="12">
                  <a:moveTo>
                    <a:pt x="0" y="12"/>
                  </a:moveTo>
                  <a:lnTo>
                    <a:pt x="49" y="12"/>
                  </a:ln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8" name="Freeform 401"/>
            <p:cNvSpPr/>
            <p:nvPr/>
          </p:nvSpPr>
          <p:spPr>
            <a:xfrm>
              <a:off x="4018" y="151"/>
              <a:ext cx="14" cy="4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41" y="7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6" y="12"/>
                </a:cxn>
                <a:cxn ang="0">
                  <a:pos x="38" y="12"/>
                </a:cxn>
              </a:cxnLst>
              <a:pathLst>
                <a:path w="42" h="12">
                  <a:moveTo>
                    <a:pt x="38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6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69" name="Freeform 402"/>
            <p:cNvSpPr/>
            <p:nvPr/>
          </p:nvSpPr>
          <p:spPr>
            <a:xfrm>
              <a:off x="4017" y="147"/>
              <a:ext cx="15" cy="4"/>
            </a:xfrm>
            <a:custGeom>
              <a:avLst/>
              <a:gdLst/>
              <a:ahLst/>
              <a:cxnLst>
                <a:cxn ang="0">
                  <a:pos x="44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44" y="11"/>
                </a:cxn>
              </a:cxnLst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0" name="Freeform 403"/>
            <p:cNvSpPr/>
            <p:nvPr/>
          </p:nvSpPr>
          <p:spPr>
            <a:xfrm>
              <a:off x="4016" y="144"/>
              <a:ext cx="17" cy="3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48" y="11"/>
                </a:cxn>
              </a:cxnLst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1" name="Freeform 404"/>
            <p:cNvSpPr/>
            <p:nvPr/>
          </p:nvSpPr>
          <p:spPr>
            <a:xfrm>
              <a:off x="4020" y="155"/>
              <a:ext cx="10" cy="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0"/>
                </a:cxn>
                <a:cxn ang="0">
                  <a:pos x="6" y="7"/>
                </a:cxn>
                <a:cxn ang="0">
                  <a:pos x="16" y="10"/>
                </a:cxn>
                <a:cxn ang="0">
                  <a:pos x="23" y="7"/>
                </a:cxn>
                <a:cxn ang="0">
                  <a:pos x="24" y="5"/>
                </a:cxn>
                <a:cxn ang="0">
                  <a:pos x="27" y="4"/>
                </a:cxn>
                <a:cxn ang="0">
                  <a:pos x="32" y="0"/>
                </a:cxn>
              </a:cxnLst>
              <a:pathLst>
                <a:path w="32" h="10">
                  <a:moveTo>
                    <a:pt x="32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7" y="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572" name="组合 8596"/>
          <p:cNvGrpSpPr/>
          <p:nvPr/>
        </p:nvGrpSpPr>
        <p:grpSpPr>
          <a:xfrm>
            <a:off x="1628775" y="3400425"/>
            <a:ext cx="8986838" cy="277813"/>
            <a:chOff x="0" y="0"/>
            <a:chExt cx="5027" cy="166"/>
          </a:xfrm>
        </p:grpSpPr>
        <p:sp>
          <p:nvSpPr>
            <p:cNvPr id="7573" name="Freeform 406"/>
            <p:cNvSpPr>
              <a:spLocks noEditPoints="1"/>
            </p:cNvSpPr>
            <p:nvPr/>
          </p:nvSpPr>
          <p:spPr>
            <a:xfrm>
              <a:off x="4225" y="119"/>
              <a:ext cx="28" cy="44"/>
            </a:xfrm>
            <a:custGeom>
              <a:avLst/>
              <a:gdLst/>
              <a:ahLst/>
              <a:cxnLst>
                <a:cxn ang="0">
                  <a:pos x="67" y="60"/>
                </a:cxn>
                <a:cxn ang="0">
                  <a:pos x="63" y="78"/>
                </a:cxn>
                <a:cxn ang="0">
                  <a:pos x="63" y="89"/>
                </a:cxn>
                <a:cxn ang="0">
                  <a:pos x="60" y="96"/>
                </a:cxn>
                <a:cxn ang="0">
                  <a:pos x="57" y="110"/>
                </a:cxn>
                <a:cxn ang="0">
                  <a:pos x="51" y="116"/>
                </a:cxn>
                <a:cxn ang="0">
                  <a:pos x="39" y="124"/>
                </a:cxn>
                <a:cxn ang="0">
                  <a:pos x="30" y="124"/>
                </a:cxn>
                <a:cxn ang="0">
                  <a:pos x="25" y="121"/>
                </a:cxn>
                <a:cxn ang="0">
                  <a:pos x="22" y="109"/>
                </a:cxn>
                <a:cxn ang="0">
                  <a:pos x="16" y="104"/>
                </a:cxn>
                <a:cxn ang="0">
                  <a:pos x="8" y="114"/>
                </a:cxn>
                <a:cxn ang="0">
                  <a:pos x="34" y="131"/>
                </a:cxn>
                <a:cxn ang="0">
                  <a:pos x="54" y="125"/>
                </a:cxn>
                <a:cxn ang="0">
                  <a:pos x="57" y="121"/>
                </a:cxn>
                <a:cxn ang="0">
                  <a:pos x="70" y="110"/>
                </a:cxn>
                <a:cxn ang="0">
                  <a:pos x="79" y="86"/>
                </a:cxn>
                <a:cxn ang="0">
                  <a:pos x="83" y="57"/>
                </a:cxn>
                <a:cxn ang="0">
                  <a:pos x="79" y="32"/>
                </a:cxn>
                <a:cxn ang="0">
                  <a:pos x="72" y="14"/>
                </a:cxn>
                <a:cxn ang="0">
                  <a:pos x="57" y="3"/>
                </a:cxn>
                <a:cxn ang="0">
                  <a:pos x="40" y="0"/>
                </a:cxn>
                <a:cxn ang="0">
                  <a:pos x="23" y="3"/>
                </a:cxn>
                <a:cxn ang="0">
                  <a:pos x="11" y="11"/>
                </a:cxn>
                <a:cxn ang="0">
                  <a:pos x="0" y="40"/>
                </a:cxn>
                <a:cxn ang="0">
                  <a:pos x="3" y="58"/>
                </a:cxn>
                <a:cxn ang="0">
                  <a:pos x="10" y="72"/>
                </a:cxn>
                <a:cxn ang="0">
                  <a:pos x="56" y="75"/>
                </a:cxn>
                <a:cxn ang="0">
                  <a:pos x="67" y="45"/>
                </a:cxn>
                <a:cxn ang="0">
                  <a:pos x="57" y="64"/>
                </a:cxn>
                <a:cxn ang="0">
                  <a:pos x="56" y="66"/>
                </a:cxn>
                <a:cxn ang="0">
                  <a:pos x="49" y="72"/>
                </a:cxn>
                <a:cxn ang="0">
                  <a:pos x="43" y="73"/>
                </a:cxn>
                <a:cxn ang="0">
                  <a:pos x="27" y="72"/>
                </a:cxn>
                <a:cxn ang="0">
                  <a:pos x="17" y="60"/>
                </a:cxn>
                <a:cxn ang="0">
                  <a:pos x="15" y="40"/>
                </a:cxn>
                <a:cxn ang="0">
                  <a:pos x="21" y="14"/>
                </a:cxn>
                <a:cxn ang="0">
                  <a:pos x="28" y="6"/>
                </a:cxn>
                <a:cxn ang="0">
                  <a:pos x="46" y="5"/>
                </a:cxn>
                <a:cxn ang="0">
                  <a:pos x="56" y="10"/>
                </a:cxn>
              </a:cxnLst>
              <a:pathLst>
                <a:path w="83" h="131">
                  <a:moveTo>
                    <a:pt x="56" y="75"/>
                  </a:moveTo>
                  <a:lnTo>
                    <a:pt x="67" y="60"/>
                  </a:lnTo>
                  <a:lnTo>
                    <a:pt x="65" y="75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9"/>
                  </a:lnTo>
                  <a:lnTo>
                    <a:pt x="61" y="93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57" y="110"/>
                  </a:lnTo>
                  <a:lnTo>
                    <a:pt x="54" y="113"/>
                  </a:lnTo>
                  <a:lnTo>
                    <a:pt x="51" y="116"/>
                  </a:lnTo>
                  <a:lnTo>
                    <a:pt x="46" y="121"/>
                  </a:lnTo>
                  <a:lnTo>
                    <a:pt x="39" y="124"/>
                  </a:lnTo>
                  <a:lnTo>
                    <a:pt x="34" y="125"/>
                  </a:lnTo>
                  <a:lnTo>
                    <a:pt x="30" y="124"/>
                  </a:lnTo>
                  <a:lnTo>
                    <a:pt x="27" y="124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22" y="109"/>
                  </a:lnTo>
                  <a:lnTo>
                    <a:pt x="20" y="106"/>
                  </a:lnTo>
                  <a:lnTo>
                    <a:pt x="16" y="104"/>
                  </a:lnTo>
                  <a:lnTo>
                    <a:pt x="10" y="108"/>
                  </a:lnTo>
                  <a:lnTo>
                    <a:pt x="8" y="114"/>
                  </a:lnTo>
                  <a:lnTo>
                    <a:pt x="15" y="125"/>
                  </a:lnTo>
                  <a:lnTo>
                    <a:pt x="34" y="131"/>
                  </a:lnTo>
                  <a:lnTo>
                    <a:pt x="44" y="129"/>
                  </a:lnTo>
                  <a:lnTo>
                    <a:pt x="54" y="125"/>
                  </a:lnTo>
                  <a:lnTo>
                    <a:pt x="55" y="123"/>
                  </a:lnTo>
                  <a:lnTo>
                    <a:pt x="57" y="121"/>
                  </a:lnTo>
                  <a:lnTo>
                    <a:pt x="62" y="119"/>
                  </a:lnTo>
                  <a:lnTo>
                    <a:pt x="70" y="110"/>
                  </a:lnTo>
                  <a:lnTo>
                    <a:pt x="74" y="98"/>
                  </a:lnTo>
                  <a:lnTo>
                    <a:pt x="79" y="86"/>
                  </a:lnTo>
                  <a:lnTo>
                    <a:pt x="82" y="72"/>
                  </a:lnTo>
                  <a:lnTo>
                    <a:pt x="83" y="57"/>
                  </a:lnTo>
                  <a:lnTo>
                    <a:pt x="82" y="43"/>
                  </a:lnTo>
                  <a:lnTo>
                    <a:pt x="79" y="32"/>
                  </a:lnTo>
                  <a:lnTo>
                    <a:pt x="76" y="21"/>
                  </a:lnTo>
                  <a:lnTo>
                    <a:pt x="72" y="14"/>
                  </a:lnTo>
                  <a:lnTo>
                    <a:pt x="65" y="6"/>
                  </a:lnTo>
                  <a:lnTo>
                    <a:pt x="57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31" y="0"/>
                  </a:lnTo>
                  <a:lnTo>
                    <a:pt x="23" y="3"/>
                  </a:lnTo>
                  <a:lnTo>
                    <a:pt x="16" y="5"/>
                  </a:lnTo>
                  <a:lnTo>
                    <a:pt x="11" y="11"/>
                  </a:lnTo>
                  <a:lnTo>
                    <a:pt x="3" y="24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3" y="58"/>
                  </a:lnTo>
                  <a:lnTo>
                    <a:pt x="5" y="66"/>
                  </a:lnTo>
                  <a:lnTo>
                    <a:pt x="10" y="72"/>
                  </a:lnTo>
                  <a:lnTo>
                    <a:pt x="36" y="80"/>
                  </a:lnTo>
                  <a:lnTo>
                    <a:pt x="56" y="75"/>
                  </a:lnTo>
                  <a:close/>
                  <a:moveTo>
                    <a:pt x="61" y="15"/>
                  </a:moveTo>
                  <a:lnTo>
                    <a:pt x="67" y="45"/>
                  </a:lnTo>
                  <a:lnTo>
                    <a:pt x="60" y="64"/>
                  </a:lnTo>
                  <a:lnTo>
                    <a:pt x="57" y="64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54" y="68"/>
                  </a:lnTo>
                  <a:lnTo>
                    <a:pt x="49" y="72"/>
                  </a:lnTo>
                  <a:lnTo>
                    <a:pt x="45" y="72"/>
                  </a:lnTo>
                  <a:lnTo>
                    <a:pt x="43" y="73"/>
                  </a:lnTo>
                  <a:lnTo>
                    <a:pt x="38" y="74"/>
                  </a:lnTo>
                  <a:lnTo>
                    <a:pt x="27" y="72"/>
                  </a:lnTo>
                  <a:lnTo>
                    <a:pt x="21" y="66"/>
                  </a:lnTo>
                  <a:lnTo>
                    <a:pt x="17" y="60"/>
                  </a:lnTo>
                  <a:lnTo>
                    <a:pt x="16" y="55"/>
                  </a:lnTo>
                  <a:lnTo>
                    <a:pt x="15" y="40"/>
                  </a:lnTo>
                  <a:lnTo>
                    <a:pt x="16" y="24"/>
                  </a:lnTo>
                  <a:lnTo>
                    <a:pt x="21" y="14"/>
                  </a:lnTo>
                  <a:lnTo>
                    <a:pt x="23" y="9"/>
                  </a:lnTo>
                  <a:lnTo>
                    <a:pt x="28" y="6"/>
                  </a:lnTo>
                  <a:lnTo>
                    <a:pt x="40" y="5"/>
                  </a:lnTo>
                  <a:lnTo>
                    <a:pt x="46" y="5"/>
                  </a:lnTo>
                  <a:lnTo>
                    <a:pt x="53" y="8"/>
                  </a:lnTo>
                  <a:lnTo>
                    <a:pt x="56" y="10"/>
                  </a:lnTo>
                  <a:lnTo>
                    <a:pt x="61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4" name="Freeform 407"/>
            <p:cNvSpPr/>
            <p:nvPr/>
          </p:nvSpPr>
          <p:spPr>
            <a:xfrm>
              <a:off x="4231" y="124"/>
              <a:ext cx="15" cy="3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46" y="10"/>
                </a:cxn>
                <a:cxn ang="0">
                  <a:pos x="44" y="1"/>
                </a:cxn>
              </a:cxnLst>
              <a:pathLst>
                <a:path w="46" h="10">
                  <a:moveTo>
                    <a:pt x="44" y="1"/>
                  </a:moveTo>
                  <a:lnTo>
                    <a:pt x="44" y="0"/>
                  </a:lnTo>
                  <a:lnTo>
                    <a:pt x="4" y="0"/>
                  </a:lnTo>
                  <a:lnTo>
                    <a:pt x="0" y="10"/>
                  </a:lnTo>
                  <a:lnTo>
                    <a:pt x="46" y="10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5" name="Freeform 408"/>
            <p:cNvSpPr/>
            <p:nvPr/>
          </p:nvSpPr>
          <p:spPr>
            <a:xfrm>
              <a:off x="4230" y="127"/>
              <a:ext cx="17" cy="4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51" y="11"/>
                </a:cxn>
              </a:cxnLst>
              <a:pathLst>
                <a:path w="51" h="11">
                  <a:moveTo>
                    <a:pt x="51" y="11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6" name="Freeform 409"/>
            <p:cNvSpPr/>
            <p:nvPr/>
          </p:nvSpPr>
          <p:spPr>
            <a:xfrm>
              <a:off x="4231" y="138"/>
              <a:ext cx="15" cy="4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43" y="7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4" y="9"/>
                </a:cxn>
                <a:cxn ang="0">
                  <a:pos x="8" y="12"/>
                </a:cxn>
                <a:cxn ang="0">
                  <a:pos x="38" y="12"/>
                </a:cxn>
              </a:cxnLst>
              <a:pathLst>
                <a:path w="45" h="12">
                  <a:moveTo>
                    <a:pt x="38" y="12"/>
                  </a:moveTo>
                  <a:lnTo>
                    <a:pt x="43" y="7"/>
                  </a:lnTo>
                  <a:lnTo>
                    <a:pt x="45" y="0"/>
                  </a:lnTo>
                  <a:lnTo>
                    <a:pt x="0" y="0"/>
                  </a:lnTo>
                  <a:lnTo>
                    <a:pt x="4" y="9"/>
                  </a:lnTo>
                  <a:lnTo>
                    <a:pt x="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7" name="Freeform 410"/>
            <p:cNvSpPr/>
            <p:nvPr/>
          </p:nvSpPr>
          <p:spPr>
            <a:xfrm>
              <a:off x="4230" y="135"/>
              <a:ext cx="17" cy="3"/>
            </a:xfrm>
            <a:custGeom>
              <a:avLst/>
              <a:gdLst/>
              <a:ahLst/>
              <a:cxnLst>
                <a:cxn ang="0">
                  <a:pos x="47" y="10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47" y="10"/>
                </a:cxn>
              </a:cxnLst>
              <a:pathLst>
                <a:path w="51" h="10">
                  <a:moveTo>
                    <a:pt x="47" y="10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7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8" name="Freeform 411"/>
            <p:cNvSpPr/>
            <p:nvPr/>
          </p:nvSpPr>
          <p:spPr>
            <a:xfrm>
              <a:off x="4230" y="131"/>
              <a:ext cx="18" cy="4"/>
            </a:xfrm>
            <a:custGeom>
              <a:avLst/>
              <a:gdLst/>
              <a:ahLst/>
              <a:cxnLst>
                <a:cxn ang="0">
                  <a:pos x="51" y="12"/>
                </a:cxn>
                <a:cxn ang="0">
                  <a:pos x="52" y="10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12"/>
                </a:cxn>
                <a:cxn ang="0">
                  <a:pos x="51" y="12"/>
                </a:cxn>
              </a:cxnLst>
              <a:pathLst>
                <a:path w="52" h="12">
                  <a:moveTo>
                    <a:pt x="51" y="12"/>
                  </a:moveTo>
                  <a:lnTo>
                    <a:pt x="52" y="10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9" name="Freeform 412"/>
            <p:cNvSpPr/>
            <p:nvPr/>
          </p:nvSpPr>
          <p:spPr>
            <a:xfrm>
              <a:off x="4232" y="121"/>
              <a:ext cx="14" cy="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7" y="1"/>
                </a:cxn>
                <a:cxn ang="0">
                  <a:pos x="2" y="4"/>
                </a:cxn>
                <a:cxn ang="0">
                  <a:pos x="0" y="9"/>
                </a:cxn>
                <a:cxn ang="0">
                  <a:pos x="40" y="9"/>
                </a:cxn>
                <a:cxn ang="0">
                  <a:pos x="35" y="4"/>
                </a:cxn>
                <a:cxn ang="0">
                  <a:pos x="30" y="1"/>
                </a:cxn>
                <a:cxn ang="0">
                  <a:pos x="19" y="0"/>
                </a:cxn>
              </a:cxnLst>
              <a:pathLst>
                <a:path w="40" h="9">
                  <a:moveTo>
                    <a:pt x="19" y="0"/>
                  </a:moveTo>
                  <a:lnTo>
                    <a:pt x="7" y="1"/>
                  </a:lnTo>
                  <a:lnTo>
                    <a:pt x="2" y="4"/>
                  </a:lnTo>
                  <a:lnTo>
                    <a:pt x="0" y="9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30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0" name="Freeform 413"/>
            <p:cNvSpPr/>
            <p:nvPr/>
          </p:nvSpPr>
          <p:spPr>
            <a:xfrm>
              <a:off x="4234" y="142"/>
              <a:ext cx="1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4"/>
                </a:cxn>
                <a:cxn ang="0">
                  <a:pos x="13" y="5"/>
                </a:cxn>
                <a:cxn ang="0">
                  <a:pos x="20" y="4"/>
                </a:cxn>
                <a:cxn ang="0">
                  <a:pos x="30" y="0"/>
                </a:cxn>
                <a:cxn ang="0">
                  <a:pos x="0" y="0"/>
                </a:cxn>
              </a:cxnLst>
              <a:pathLst>
                <a:path w="30" h="5">
                  <a:moveTo>
                    <a:pt x="0" y="0"/>
                  </a:moveTo>
                  <a:lnTo>
                    <a:pt x="5" y="4"/>
                  </a:lnTo>
                  <a:lnTo>
                    <a:pt x="13" y="5"/>
                  </a:lnTo>
                  <a:lnTo>
                    <a:pt x="20" y="4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1" name="Freeform 414"/>
            <p:cNvSpPr>
              <a:spLocks noEditPoints="1"/>
            </p:cNvSpPr>
            <p:nvPr/>
          </p:nvSpPr>
          <p:spPr>
            <a:xfrm>
              <a:off x="3948" y="121"/>
              <a:ext cx="28" cy="44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6" y="27"/>
                </a:cxn>
                <a:cxn ang="0">
                  <a:pos x="2" y="38"/>
                </a:cxn>
                <a:cxn ang="0">
                  <a:pos x="0" y="50"/>
                </a:cxn>
                <a:cxn ang="0">
                  <a:pos x="0" y="64"/>
                </a:cxn>
                <a:cxn ang="0">
                  <a:pos x="0" y="79"/>
                </a:cxn>
                <a:cxn ang="0">
                  <a:pos x="2" y="92"/>
                </a:cxn>
                <a:cxn ang="0">
                  <a:pos x="6" y="103"/>
                </a:cxn>
                <a:cxn ang="0">
                  <a:pos x="12" y="113"/>
                </a:cxn>
                <a:cxn ang="0">
                  <a:pos x="17" y="120"/>
                </a:cxn>
                <a:cxn ang="0">
                  <a:pos x="24" y="126"/>
                </a:cxn>
                <a:cxn ang="0">
                  <a:pos x="31" y="130"/>
                </a:cxn>
                <a:cxn ang="0">
                  <a:pos x="41" y="131"/>
                </a:cxn>
                <a:cxn ang="0">
                  <a:pos x="71" y="113"/>
                </a:cxn>
                <a:cxn ang="0">
                  <a:pos x="71" y="109"/>
                </a:cxn>
                <a:cxn ang="0">
                  <a:pos x="72" y="107"/>
                </a:cxn>
                <a:cxn ang="0">
                  <a:pos x="75" y="102"/>
                </a:cxn>
                <a:cxn ang="0">
                  <a:pos x="75" y="98"/>
                </a:cxn>
                <a:cxn ang="0">
                  <a:pos x="76" y="96"/>
                </a:cxn>
                <a:cxn ang="0">
                  <a:pos x="78" y="91"/>
                </a:cxn>
                <a:cxn ang="0">
                  <a:pos x="81" y="78"/>
                </a:cxn>
                <a:cxn ang="0">
                  <a:pos x="81" y="71"/>
                </a:cxn>
                <a:cxn ang="0">
                  <a:pos x="81" y="67"/>
                </a:cxn>
                <a:cxn ang="0">
                  <a:pos x="82" y="64"/>
                </a:cxn>
                <a:cxn ang="0">
                  <a:pos x="81" y="49"/>
                </a:cxn>
                <a:cxn ang="0">
                  <a:pos x="78" y="37"/>
                </a:cxn>
                <a:cxn ang="0">
                  <a:pos x="75" y="26"/>
                </a:cxn>
                <a:cxn ang="0">
                  <a:pos x="71" y="17"/>
                </a:cxn>
                <a:cxn ang="0">
                  <a:pos x="64" y="9"/>
                </a:cxn>
                <a:cxn ang="0">
                  <a:pos x="57" y="4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24" y="4"/>
                </a:cxn>
                <a:cxn ang="0">
                  <a:pos x="17" y="10"/>
                </a:cxn>
                <a:cxn ang="0">
                  <a:pos x="12" y="18"/>
                </a:cxn>
                <a:cxn ang="0">
                  <a:pos x="14" y="64"/>
                </a:cxn>
                <a:cxn ang="0">
                  <a:pos x="15" y="40"/>
                </a:cxn>
                <a:cxn ang="0">
                  <a:pos x="22" y="22"/>
                </a:cxn>
                <a:cxn ang="0">
                  <a:pos x="30" y="9"/>
                </a:cxn>
                <a:cxn ang="0">
                  <a:pos x="41" y="5"/>
                </a:cxn>
                <a:cxn ang="0">
                  <a:pos x="46" y="5"/>
                </a:cxn>
                <a:cxn ang="0">
                  <a:pos x="52" y="9"/>
                </a:cxn>
                <a:cxn ang="0">
                  <a:pos x="55" y="14"/>
                </a:cxn>
                <a:cxn ang="0">
                  <a:pos x="60" y="22"/>
                </a:cxn>
                <a:cxn ang="0">
                  <a:pos x="66" y="64"/>
                </a:cxn>
                <a:cxn ang="0">
                  <a:pos x="60" y="109"/>
                </a:cxn>
                <a:cxn ang="0">
                  <a:pos x="55" y="115"/>
                </a:cxn>
                <a:cxn ang="0">
                  <a:pos x="52" y="120"/>
                </a:cxn>
                <a:cxn ang="0">
                  <a:pos x="49" y="120"/>
                </a:cxn>
                <a:cxn ang="0">
                  <a:pos x="48" y="120"/>
                </a:cxn>
                <a:cxn ang="0">
                  <a:pos x="48" y="121"/>
                </a:cxn>
                <a:cxn ang="0">
                  <a:pos x="46" y="124"/>
                </a:cxn>
                <a:cxn ang="0">
                  <a:pos x="41" y="125"/>
                </a:cxn>
                <a:cxn ang="0">
                  <a:pos x="35" y="124"/>
                </a:cxn>
                <a:cxn ang="0">
                  <a:pos x="30" y="120"/>
                </a:cxn>
                <a:cxn ang="0">
                  <a:pos x="25" y="115"/>
                </a:cxn>
                <a:cxn ang="0">
                  <a:pos x="22" y="109"/>
                </a:cxn>
                <a:cxn ang="0">
                  <a:pos x="15" y="90"/>
                </a:cxn>
                <a:cxn ang="0">
                  <a:pos x="14" y="78"/>
                </a:cxn>
                <a:cxn ang="0">
                  <a:pos x="14" y="64"/>
                </a:cxn>
              </a:cxnLst>
              <a:pathLst>
                <a:path w="82" h="131">
                  <a:moveTo>
                    <a:pt x="12" y="18"/>
                  </a:move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1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8" y="37"/>
                  </a:lnTo>
                  <a:lnTo>
                    <a:pt x="75" y="26"/>
                  </a:lnTo>
                  <a:lnTo>
                    <a:pt x="71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2" y="18"/>
                  </a:lnTo>
                  <a:close/>
                  <a:moveTo>
                    <a:pt x="14" y="64"/>
                  </a:moveTo>
                  <a:lnTo>
                    <a:pt x="15" y="40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2" y="120"/>
                  </a:lnTo>
                  <a:lnTo>
                    <a:pt x="49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2" name="Freeform 415"/>
            <p:cNvSpPr/>
            <p:nvPr/>
          </p:nvSpPr>
          <p:spPr>
            <a:xfrm>
              <a:off x="3955" y="127"/>
              <a:ext cx="14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4"/>
                </a:cxn>
                <a:cxn ang="0">
                  <a:pos x="0" y="11"/>
                </a:cxn>
                <a:cxn ang="0">
                  <a:pos x="43" y="11"/>
                </a:cxn>
                <a:cxn ang="0">
                  <a:pos x="41" y="4"/>
                </a:cxn>
                <a:cxn ang="0">
                  <a:pos x="40" y="0"/>
                </a:cxn>
                <a:cxn ang="0">
                  <a:pos x="5" y="0"/>
                </a:cxn>
              </a:cxnLst>
              <a:pathLst>
                <a:path w="43" h="11">
                  <a:moveTo>
                    <a:pt x="5" y="0"/>
                  </a:moveTo>
                  <a:lnTo>
                    <a:pt x="3" y="4"/>
                  </a:lnTo>
                  <a:lnTo>
                    <a:pt x="0" y="11"/>
                  </a:lnTo>
                  <a:lnTo>
                    <a:pt x="43" y="11"/>
                  </a:lnTo>
                  <a:lnTo>
                    <a:pt x="41" y="4"/>
                  </a:lnTo>
                  <a:lnTo>
                    <a:pt x="4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3" name="Freeform 416"/>
            <p:cNvSpPr/>
            <p:nvPr/>
          </p:nvSpPr>
          <p:spPr>
            <a:xfrm>
              <a:off x="3953" y="142"/>
              <a:ext cx="1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1"/>
                </a:cxn>
                <a:cxn ang="0">
                  <a:pos x="51" y="11"/>
                </a:cxn>
                <a:cxn ang="0">
                  <a:pos x="52" y="1"/>
                </a:cxn>
                <a:cxn ang="0">
                  <a:pos x="52" y="0"/>
                </a:cxn>
                <a:cxn ang="0">
                  <a:pos x="0" y="0"/>
                </a:cxn>
              </a:cxnLst>
              <a:pathLst>
                <a:path w="52" h="11">
                  <a:moveTo>
                    <a:pt x="0" y="0"/>
                  </a:moveTo>
                  <a:lnTo>
                    <a:pt x="0" y="1"/>
                  </a:lnTo>
                  <a:lnTo>
                    <a:pt x="0" y="11"/>
                  </a:lnTo>
                  <a:lnTo>
                    <a:pt x="51" y="1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4" name="Freeform 417"/>
            <p:cNvSpPr/>
            <p:nvPr/>
          </p:nvSpPr>
          <p:spPr>
            <a:xfrm>
              <a:off x="3953" y="138"/>
              <a:ext cx="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"/>
                </a:cxn>
                <a:cxn ang="0">
                  <a:pos x="52" y="12"/>
                </a:cxn>
                <a:cxn ang="0">
                  <a:pos x="51" y="0"/>
                </a:cxn>
                <a:cxn ang="0">
                  <a:pos x="1" y="0"/>
                </a:cxn>
              </a:cxnLst>
              <a:pathLst>
                <a:path w="52" h="12">
                  <a:moveTo>
                    <a:pt x="1" y="0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5" name="Freeform 418"/>
            <p:cNvSpPr/>
            <p:nvPr/>
          </p:nvSpPr>
          <p:spPr>
            <a:xfrm>
              <a:off x="3953" y="135"/>
              <a:ext cx="17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50" y="10"/>
                </a:cxn>
                <a:cxn ang="0">
                  <a:pos x="49" y="0"/>
                </a:cxn>
                <a:cxn ang="0">
                  <a:pos x="2" y="0"/>
                </a:cxn>
              </a:cxnLst>
              <a:pathLst>
                <a:path w="50" h="10">
                  <a:moveTo>
                    <a:pt x="2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6" name="Freeform 419"/>
            <p:cNvSpPr/>
            <p:nvPr/>
          </p:nvSpPr>
          <p:spPr>
            <a:xfrm>
              <a:off x="3954" y="131"/>
              <a:ext cx="16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0" y="12"/>
                </a:cxn>
                <a:cxn ang="0">
                  <a:pos x="47" y="12"/>
                </a:cxn>
                <a:cxn ang="0">
                  <a:pos x="45" y="0"/>
                </a:cxn>
                <a:cxn ang="0">
                  <a:pos x="2" y="0"/>
                </a:cxn>
              </a:cxnLst>
              <a:pathLst>
                <a:path w="47" h="12">
                  <a:moveTo>
                    <a:pt x="2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47" y="12"/>
                  </a:lnTo>
                  <a:lnTo>
                    <a:pt x="4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7" name="Freeform 420"/>
            <p:cNvSpPr/>
            <p:nvPr/>
          </p:nvSpPr>
          <p:spPr>
            <a:xfrm>
              <a:off x="3960" y="123"/>
              <a:ext cx="5" cy="1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17" y="3"/>
                </a:cxn>
              </a:cxnLst>
              <a:pathLst>
                <a:path w="17" h="3">
                  <a:moveTo>
                    <a:pt x="17" y="3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8" name="Freeform 421"/>
            <p:cNvSpPr/>
            <p:nvPr/>
          </p:nvSpPr>
          <p:spPr>
            <a:xfrm>
              <a:off x="3956" y="124"/>
              <a:ext cx="12" cy="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0" y="0"/>
                </a:cxn>
                <a:cxn ang="0">
                  <a:pos x="5" y="3"/>
                </a:cxn>
                <a:cxn ang="0">
                  <a:pos x="0" y="10"/>
                </a:cxn>
                <a:cxn ang="0">
                  <a:pos x="35" y="10"/>
                </a:cxn>
                <a:cxn ang="0">
                  <a:pos x="30" y="3"/>
                </a:cxn>
                <a:cxn ang="0">
                  <a:pos x="27" y="0"/>
                </a:cxn>
              </a:cxnLst>
              <a:pathLst>
                <a:path w="35" h="10">
                  <a:moveTo>
                    <a:pt x="27" y="0"/>
                  </a:moveTo>
                  <a:lnTo>
                    <a:pt x="10" y="0"/>
                  </a:lnTo>
                  <a:lnTo>
                    <a:pt x="5" y="3"/>
                  </a:lnTo>
                  <a:lnTo>
                    <a:pt x="0" y="10"/>
                  </a:lnTo>
                  <a:lnTo>
                    <a:pt x="35" y="10"/>
                  </a:lnTo>
                  <a:lnTo>
                    <a:pt x="30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89" name="Freeform 422"/>
            <p:cNvSpPr/>
            <p:nvPr/>
          </p:nvSpPr>
          <p:spPr>
            <a:xfrm>
              <a:off x="3953" y="146"/>
              <a:ext cx="17" cy="3"/>
            </a:xfrm>
            <a:custGeom>
              <a:avLst/>
              <a:gdLst/>
              <a:ahLst/>
              <a:cxnLst>
                <a:cxn ang="0">
                  <a:pos x="50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0" y="11"/>
                </a:cxn>
              </a:cxnLst>
              <a:pathLst>
                <a:path w="51" h="11">
                  <a:moveTo>
                    <a:pt x="50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0" name="Freeform 423"/>
            <p:cNvSpPr/>
            <p:nvPr/>
          </p:nvSpPr>
          <p:spPr>
            <a:xfrm>
              <a:off x="3956" y="157"/>
              <a:ext cx="12" cy="4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8" y="11"/>
                </a:cxn>
                <a:cxn ang="0">
                  <a:pos x="32" y="11"/>
                </a:cxn>
                <a:cxn ang="0">
                  <a:pos x="38" y="1"/>
                </a:cxn>
              </a:cxnLst>
              <a:pathLst>
                <a:path w="38" h="11">
                  <a:moveTo>
                    <a:pt x="38" y="1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11"/>
                  </a:lnTo>
                  <a:lnTo>
                    <a:pt x="32" y="11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1" name="Freeform 424"/>
            <p:cNvSpPr/>
            <p:nvPr/>
          </p:nvSpPr>
          <p:spPr>
            <a:xfrm>
              <a:off x="3954" y="153"/>
              <a:ext cx="15" cy="4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4" y="12"/>
                </a:cxn>
                <a:cxn ang="0">
                  <a:pos x="42" y="12"/>
                </a:cxn>
              </a:cxnLst>
              <a:pathLst>
                <a:path w="45" h="12">
                  <a:moveTo>
                    <a:pt x="42" y="12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2" name="Freeform 425"/>
            <p:cNvSpPr/>
            <p:nvPr/>
          </p:nvSpPr>
          <p:spPr>
            <a:xfrm>
              <a:off x="3958" y="161"/>
              <a:ext cx="8" cy="2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7" y="4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11" y="6"/>
                </a:cxn>
              </a:cxnLst>
              <a:pathLst>
                <a:path w="24" h="6">
                  <a:moveTo>
                    <a:pt x="11" y="6"/>
                  </a:moveTo>
                  <a:lnTo>
                    <a:pt x="17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3" name="Freeform 426"/>
            <p:cNvSpPr/>
            <p:nvPr/>
          </p:nvSpPr>
          <p:spPr>
            <a:xfrm>
              <a:off x="3953" y="149"/>
              <a:ext cx="17" cy="4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48" y="11"/>
                </a:cxn>
              </a:cxnLst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4" name="Freeform 427"/>
            <p:cNvSpPr>
              <a:spLocks noEditPoints="1"/>
            </p:cNvSpPr>
            <p:nvPr/>
          </p:nvSpPr>
          <p:spPr>
            <a:xfrm>
              <a:off x="3914" y="121"/>
              <a:ext cx="27" cy="44"/>
            </a:xfrm>
            <a:custGeom>
              <a:avLst/>
              <a:gdLst/>
              <a:ahLst/>
              <a:cxnLst>
                <a:cxn ang="0">
                  <a:pos x="79" y="29"/>
                </a:cxn>
                <a:cxn ang="0">
                  <a:pos x="69" y="9"/>
                </a:cxn>
                <a:cxn ang="0">
                  <a:pos x="56" y="2"/>
                </a:cxn>
                <a:cxn ang="0">
                  <a:pos x="25" y="2"/>
                </a:cxn>
                <a:cxn ang="0">
                  <a:pos x="13" y="9"/>
                </a:cxn>
                <a:cxn ang="0">
                  <a:pos x="2" y="29"/>
                </a:cxn>
                <a:cxn ang="0">
                  <a:pos x="26" y="61"/>
                </a:cxn>
                <a:cxn ang="0">
                  <a:pos x="6" y="77"/>
                </a:cxn>
                <a:cxn ang="0">
                  <a:pos x="0" y="98"/>
                </a:cxn>
                <a:cxn ang="0">
                  <a:pos x="2" y="109"/>
                </a:cxn>
                <a:cxn ang="0">
                  <a:pos x="11" y="120"/>
                </a:cxn>
                <a:cxn ang="0">
                  <a:pos x="31" y="130"/>
                </a:cxn>
                <a:cxn ang="0">
                  <a:pos x="47" y="130"/>
                </a:cxn>
                <a:cxn ang="0">
                  <a:pos x="63" y="124"/>
                </a:cxn>
                <a:cxn ang="0">
                  <a:pos x="70" y="118"/>
                </a:cxn>
                <a:cxn ang="0">
                  <a:pos x="71" y="117"/>
                </a:cxn>
                <a:cxn ang="0">
                  <a:pos x="77" y="109"/>
                </a:cxn>
                <a:cxn ang="0">
                  <a:pos x="80" y="100"/>
                </a:cxn>
                <a:cxn ang="0">
                  <a:pos x="75" y="77"/>
                </a:cxn>
                <a:cxn ang="0">
                  <a:pos x="74" y="48"/>
                </a:cxn>
                <a:cxn ang="0">
                  <a:pos x="69" y="31"/>
                </a:cxn>
                <a:cxn ang="0">
                  <a:pos x="49" y="58"/>
                </a:cxn>
                <a:cxn ang="0">
                  <a:pos x="18" y="39"/>
                </a:cxn>
                <a:cxn ang="0">
                  <a:pos x="13" y="28"/>
                </a:cxn>
                <a:cxn ang="0">
                  <a:pos x="20" y="11"/>
                </a:cxn>
                <a:cxn ang="0">
                  <a:pos x="28" y="6"/>
                </a:cxn>
                <a:cxn ang="0">
                  <a:pos x="53" y="6"/>
                </a:cxn>
                <a:cxn ang="0">
                  <a:pos x="69" y="98"/>
                </a:cxn>
                <a:cxn ang="0">
                  <a:pos x="57" y="120"/>
                </a:cxn>
                <a:cxn ang="0">
                  <a:pos x="48" y="124"/>
                </a:cxn>
                <a:cxn ang="0">
                  <a:pos x="42" y="125"/>
                </a:cxn>
                <a:cxn ang="0">
                  <a:pos x="18" y="118"/>
                </a:cxn>
                <a:cxn ang="0">
                  <a:pos x="11" y="98"/>
                </a:cxn>
                <a:cxn ang="0">
                  <a:pos x="22" y="69"/>
                </a:cxn>
                <a:cxn ang="0">
                  <a:pos x="47" y="72"/>
                </a:cxn>
                <a:cxn ang="0">
                  <a:pos x="69" y="98"/>
                </a:cxn>
              </a:cxnLst>
              <a:pathLst>
                <a:path w="81" h="131">
                  <a:moveTo>
                    <a:pt x="74" y="48"/>
                  </a:moveTo>
                  <a:lnTo>
                    <a:pt x="79" y="29"/>
                  </a:lnTo>
                  <a:lnTo>
                    <a:pt x="76" y="18"/>
                  </a:lnTo>
                  <a:lnTo>
                    <a:pt x="69" y="9"/>
                  </a:lnTo>
                  <a:lnTo>
                    <a:pt x="62" y="4"/>
                  </a:lnTo>
                  <a:lnTo>
                    <a:pt x="56" y="2"/>
                  </a:lnTo>
                  <a:lnTo>
                    <a:pt x="42" y="0"/>
                  </a:lnTo>
                  <a:lnTo>
                    <a:pt x="25" y="2"/>
                  </a:lnTo>
                  <a:lnTo>
                    <a:pt x="18" y="4"/>
                  </a:lnTo>
                  <a:lnTo>
                    <a:pt x="13" y="9"/>
                  </a:lnTo>
                  <a:lnTo>
                    <a:pt x="5" y="18"/>
                  </a:lnTo>
                  <a:lnTo>
                    <a:pt x="2" y="29"/>
                  </a:lnTo>
                  <a:lnTo>
                    <a:pt x="8" y="48"/>
                  </a:lnTo>
                  <a:lnTo>
                    <a:pt x="26" y="61"/>
                  </a:lnTo>
                  <a:lnTo>
                    <a:pt x="14" y="68"/>
                  </a:lnTo>
                  <a:lnTo>
                    <a:pt x="6" y="77"/>
                  </a:lnTo>
                  <a:lnTo>
                    <a:pt x="1" y="86"/>
                  </a:lnTo>
                  <a:lnTo>
                    <a:pt x="0" y="98"/>
                  </a:lnTo>
                  <a:lnTo>
                    <a:pt x="0" y="103"/>
                  </a:lnTo>
                  <a:lnTo>
                    <a:pt x="2" y="109"/>
                  </a:lnTo>
                  <a:lnTo>
                    <a:pt x="5" y="114"/>
                  </a:lnTo>
                  <a:lnTo>
                    <a:pt x="11" y="120"/>
                  </a:lnTo>
                  <a:lnTo>
                    <a:pt x="24" y="127"/>
                  </a:lnTo>
                  <a:lnTo>
                    <a:pt x="31" y="130"/>
                  </a:lnTo>
                  <a:lnTo>
                    <a:pt x="40" y="131"/>
                  </a:lnTo>
                  <a:lnTo>
                    <a:pt x="47" y="130"/>
                  </a:lnTo>
                  <a:lnTo>
                    <a:pt x="56" y="127"/>
                  </a:lnTo>
                  <a:lnTo>
                    <a:pt x="63" y="124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7"/>
                  </a:lnTo>
                  <a:lnTo>
                    <a:pt x="71" y="117"/>
                  </a:lnTo>
                  <a:lnTo>
                    <a:pt x="74" y="114"/>
                  </a:lnTo>
                  <a:lnTo>
                    <a:pt x="77" y="109"/>
                  </a:lnTo>
                  <a:lnTo>
                    <a:pt x="80" y="103"/>
                  </a:lnTo>
                  <a:lnTo>
                    <a:pt x="80" y="100"/>
                  </a:lnTo>
                  <a:lnTo>
                    <a:pt x="81" y="97"/>
                  </a:lnTo>
                  <a:lnTo>
                    <a:pt x="75" y="77"/>
                  </a:lnTo>
                  <a:lnTo>
                    <a:pt x="54" y="61"/>
                  </a:lnTo>
                  <a:lnTo>
                    <a:pt x="74" y="48"/>
                  </a:lnTo>
                  <a:close/>
                  <a:moveTo>
                    <a:pt x="62" y="12"/>
                  </a:moveTo>
                  <a:lnTo>
                    <a:pt x="69" y="31"/>
                  </a:lnTo>
                  <a:lnTo>
                    <a:pt x="64" y="46"/>
                  </a:lnTo>
                  <a:lnTo>
                    <a:pt x="49" y="58"/>
                  </a:lnTo>
                  <a:lnTo>
                    <a:pt x="23" y="44"/>
                  </a:lnTo>
                  <a:lnTo>
                    <a:pt x="18" y="39"/>
                  </a:lnTo>
                  <a:lnTo>
                    <a:pt x="16" y="35"/>
                  </a:lnTo>
                  <a:lnTo>
                    <a:pt x="13" y="28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3" y="8"/>
                  </a:lnTo>
                  <a:lnTo>
                    <a:pt x="28" y="6"/>
                  </a:lnTo>
                  <a:lnTo>
                    <a:pt x="42" y="5"/>
                  </a:lnTo>
                  <a:lnTo>
                    <a:pt x="53" y="6"/>
                  </a:lnTo>
                  <a:lnTo>
                    <a:pt x="62" y="12"/>
                  </a:lnTo>
                  <a:close/>
                  <a:moveTo>
                    <a:pt x="69" y="98"/>
                  </a:moveTo>
                  <a:lnTo>
                    <a:pt x="62" y="118"/>
                  </a:lnTo>
                  <a:lnTo>
                    <a:pt x="57" y="120"/>
                  </a:lnTo>
                  <a:lnTo>
                    <a:pt x="52" y="124"/>
                  </a:lnTo>
                  <a:lnTo>
                    <a:pt x="48" y="124"/>
                  </a:lnTo>
                  <a:lnTo>
                    <a:pt x="46" y="125"/>
                  </a:lnTo>
                  <a:lnTo>
                    <a:pt x="42" y="125"/>
                  </a:lnTo>
                  <a:lnTo>
                    <a:pt x="40" y="126"/>
                  </a:lnTo>
                  <a:lnTo>
                    <a:pt x="18" y="118"/>
                  </a:lnTo>
                  <a:lnTo>
                    <a:pt x="12" y="109"/>
                  </a:lnTo>
                  <a:lnTo>
                    <a:pt x="11" y="98"/>
                  </a:lnTo>
                  <a:lnTo>
                    <a:pt x="16" y="78"/>
                  </a:lnTo>
                  <a:lnTo>
                    <a:pt x="22" y="69"/>
                  </a:lnTo>
                  <a:lnTo>
                    <a:pt x="30" y="64"/>
                  </a:lnTo>
                  <a:lnTo>
                    <a:pt x="47" y="72"/>
                  </a:lnTo>
                  <a:lnTo>
                    <a:pt x="59" y="81"/>
                  </a:lnTo>
                  <a:lnTo>
                    <a:pt x="69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5" name="Freeform 428"/>
            <p:cNvSpPr/>
            <p:nvPr/>
          </p:nvSpPr>
          <p:spPr>
            <a:xfrm>
              <a:off x="3918" y="127"/>
              <a:ext cx="19" cy="4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52" y="0"/>
                </a:cxn>
                <a:cxn ang="0">
                  <a:pos x="3" y="0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56" y="11"/>
                </a:cxn>
              </a:cxnLst>
              <a:pathLst>
                <a:path w="56" h="11">
                  <a:moveTo>
                    <a:pt x="56" y="11"/>
                  </a:moveTo>
                  <a:lnTo>
                    <a:pt x="5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6" name="Freeform 429"/>
            <p:cNvSpPr/>
            <p:nvPr/>
          </p:nvSpPr>
          <p:spPr>
            <a:xfrm>
              <a:off x="3918" y="131"/>
              <a:ext cx="19" cy="4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" y="6"/>
                </a:cxn>
                <a:cxn ang="0">
                  <a:pos x="7" y="12"/>
                </a:cxn>
                <a:cxn ang="0">
                  <a:pos x="53" y="12"/>
                </a:cxn>
                <a:cxn ang="0">
                  <a:pos x="56" y="2"/>
                </a:cxn>
              </a:cxnLst>
              <a:pathLst>
                <a:path w="56" h="12">
                  <a:moveTo>
                    <a:pt x="56" y="2"/>
                  </a:moveTo>
                  <a:lnTo>
                    <a:pt x="56" y="0"/>
                  </a:lnTo>
                  <a:lnTo>
                    <a:pt x="0" y="0"/>
                  </a:lnTo>
                  <a:lnTo>
                    <a:pt x="1" y="6"/>
                  </a:lnTo>
                  <a:lnTo>
                    <a:pt x="7" y="12"/>
                  </a:lnTo>
                  <a:lnTo>
                    <a:pt x="53" y="1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EBEBE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7" name="Freeform 430"/>
            <p:cNvSpPr/>
            <p:nvPr/>
          </p:nvSpPr>
          <p:spPr>
            <a:xfrm>
              <a:off x="3919" y="124"/>
              <a:ext cx="17" cy="3"/>
            </a:xfrm>
            <a:custGeom>
              <a:avLst/>
              <a:gdLst/>
              <a:ahLst/>
              <a:cxnLst>
                <a:cxn ang="0">
                  <a:pos x="49" y="10"/>
                </a:cxn>
                <a:cxn ang="0">
                  <a:pos x="46" y="4"/>
                </a:cxn>
                <a:cxn ang="0">
                  <a:pos x="42" y="1"/>
                </a:cxn>
                <a:cxn ang="0">
                  <a:pos x="40" y="0"/>
                </a:cxn>
                <a:cxn ang="0">
                  <a:pos x="10" y="0"/>
                </a:cxn>
                <a:cxn ang="0">
                  <a:pos x="4" y="3"/>
                </a:cxn>
                <a:cxn ang="0">
                  <a:pos x="0" y="10"/>
                </a:cxn>
                <a:cxn ang="0">
                  <a:pos x="49" y="10"/>
                </a:cxn>
              </a:cxnLst>
              <a:pathLst>
                <a:path w="49" h="10">
                  <a:moveTo>
                    <a:pt x="49" y="10"/>
                  </a:moveTo>
                  <a:lnTo>
                    <a:pt x="46" y="4"/>
                  </a:lnTo>
                  <a:lnTo>
                    <a:pt x="42" y="1"/>
                  </a:lnTo>
                  <a:lnTo>
                    <a:pt x="40" y="0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0"/>
                  </a:lnTo>
                  <a:lnTo>
                    <a:pt x="49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8" name="Freeform 431"/>
            <p:cNvSpPr/>
            <p:nvPr/>
          </p:nvSpPr>
          <p:spPr>
            <a:xfrm>
              <a:off x="3923" y="123"/>
              <a:ext cx="10" cy="1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30" y="3"/>
                </a:cxn>
              </a:cxnLst>
              <a:pathLst>
                <a:path w="30" h="3">
                  <a:moveTo>
                    <a:pt x="30" y="3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99" name="Freeform 432"/>
            <p:cNvSpPr/>
            <p:nvPr/>
          </p:nvSpPr>
          <p:spPr>
            <a:xfrm>
              <a:off x="3921" y="135"/>
              <a:ext cx="15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"/>
                </a:cxn>
                <a:cxn ang="0">
                  <a:pos x="17" y="10"/>
                </a:cxn>
                <a:cxn ang="0">
                  <a:pos x="37" y="10"/>
                </a:cxn>
                <a:cxn ang="0">
                  <a:pos x="44" y="5"/>
                </a:cxn>
                <a:cxn ang="0">
                  <a:pos x="46" y="0"/>
                </a:cxn>
                <a:cxn ang="0">
                  <a:pos x="0" y="0"/>
                </a:cxn>
              </a:cxnLst>
              <a:pathLst>
                <a:path w="46" h="10">
                  <a:moveTo>
                    <a:pt x="0" y="0"/>
                  </a:moveTo>
                  <a:lnTo>
                    <a:pt x="3" y="3"/>
                  </a:lnTo>
                  <a:lnTo>
                    <a:pt x="17" y="10"/>
                  </a:lnTo>
                  <a:lnTo>
                    <a:pt x="37" y="10"/>
                  </a:lnTo>
                  <a:lnTo>
                    <a:pt x="44" y="5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0" name="Freeform 433"/>
            <p:cNvSpPr/>
            <p:nvPr/>
          </p:nvSpPr>
          <p:spPr>
            <a:xfrm>
              <a:off x="3926" y="138"/>
              <a:ext cx="7" cy="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0"/>
                </a:cxn>
                <a:cxn ang="0">
                  <a:pos x="12" y="7"/>
                </a:cxn>
                <a:cxn ang="0">
                  <a:pos x="20" y="0"/>
                </a:cxn>
              </a:cxnLst>
              <a:pathLst>
                <a:path w="20" h="7">
                  <a:moveTo>
                    <a:pt x="20" y="0"/>
                  </a:moveTo>
                  <a:lnTo>
                    <a:pt x="0" y="0"/>
                  </a:lnTo>
                  <a:lnTo>
                    <a:pt x="12" y="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1" name="Freeform 434"/>
            <p:cNvSpPr/>
            <p:nvPr/>
          </p:nvSpPr>
          <p:spPr>
            <a:xfrm>
              <a:off x="3918" y="153"/>
              <a:ext cx="19" cy="4"/>
            </a:xfrm>
            <a:custGeom>
              <a:avLst/>
              <a:gdLst/>
              <a:ahLst/>
              <a:cxnLst>
                <a:cxn ang="0">
                  <a:pos x="55" y="12"/>
                </a:cxn>
                <a:cxn ang="0">
                  <a:pos x="58" y="2"/>
                </a:cxn>
                <a:cxn ang="0">
                  <a:pos x="57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12"/>
                </a:cxn>
                <a:cxn ang="0">
                  <a:pos x="55" y="12"/>
                </a:cxn>
              </a:cxnLst>
              <a:pathLst>
                <a:path w="58" h="12">
                  <a:moveTo>
                    <a:pt x="55" y="12"/>
                  </a:moveTo>
                  <a:lnTo>
                    <a:pt x="58" y="2"/>
                  </a:lnTo>
                  <a:lnTo>
                    <a:pt x="57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2" name="Freeform 435"/>
            <p:cNvSpPr/>
            <p:nvPr/>
          </p:nvSpPr>
          <p:spPr>
            <a:xfrm>
              <a:off x="3918" y="149"/>
              <a:ext cx="19" cy="4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50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56" y="11"/>
                </a:cxn>
              </a:cxnLst>
              <a:pathLst>
                <a:path w="56" h="11">
                  <a:moveTo>
                    <a:pt x="56" y="11"/>
                  </a:moveTo>
                  <a:lnTo>
                    <a:pt x="50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3" name="Freeform 436"/>
            <p:cNvSpPr/>
            <p:nvPr/>
          </p:nvSpPr>
          <p:spPr>
            <a:xfrm>
              <a:off x="3919" y="146"/>
              <a:ext cx="16" cy="3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5" y="7"/>
                </a:cxn>
                <a:cxn ang="0">
                  <a:pos x="40" y="3"/>
                </a:cxn>
                <a:cxn ang="0">
                  <a:pos x="37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11"/>
                </a:cxn>
                <a:cxn ang="0">
                  <a:pos x="48" y="11"/>
                </a:cxn>
              </a:cxnLst>
              <a:pathLst>
                <a:path w="48" h="11">
                  <a:moveTo>
                    <a:pt x="48" y="11"/>
                  </a:moveTo>
                  <a:lnTo>
                    <a:pt x="45" y="7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4" name="Freeform 437"/>
            <p:cNvSpPr/>
            <p:nvPr/>
          </p:nvSpPr>
          <p:spPr>
            <a:xfrm>
              <a:off x="3918" y="157"/>
              <a:ext cx="18" cy="4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1" y="11"/>
                </a:cxn>
                <a:cxn ang="0">
                  <a:pos x="48" y="11"/>
                </a:cxn>
                <a:cxn ang="0">
                  <a:pos x="48" y="10"/>
                </a:cxn>
                <a:cxn ang="0">
                  <a:pos x="50" y="1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6" y="10"/>
                </a:cxn>
              </a:cxnLst>
              <a:pathLst>
                <a:path w="54" h="11">
                  <a:moveTo>
                    <a:pt x="6" y="10"/>
                  </a:moveTo>
                  <a:lnTo>
                    <a:pt x="11" y="11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5" name="Freeform 438"/>
            <p:cNvSpPr/>
            <p:nvPr/>
          </p:nvSpPr>
          <p:spPr>
            <a:xfrm>
              <a:off x="3922" y="161"/>
              <a:ext cx="12" cy="2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9" y="6"/>
                </a:cxn>
                <a:cxn ang="0">
                  <a:pos x="23" y="6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3" y="2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17" y="7"/>
                </a:cxn>
              </a:cxnLst>
              <a:pathLst>
                <a:path w="37" h="7">
                  <a:moveTo>
                    <a:pt x="17" y="7"/>
                  </a:moveTo>
                  <a:lnTo>
                    <a:pt x="19" y="6"/>
                  </a:lnTo>
                  <a:lnTo>
                    <a:pt x="23" y="6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3" y="2"/>
                  </a:lnTo>
                  <a:lnTo>
                    <a:pt x="37" y="0"/>
                  </a:lnTo>
                  <a:lnTo>
                    <a:pt x="0" y="0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6" name="Freeform 439"/>
            <p:cNvSpPr/>
            <p:nvPr/>
          </p:nvSpPr>
          <p:spPr>
            <a:xfrm>
              <a:off x="3920" y="142"/>
              <a:ext cx="11" cy="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3" y="10"/>
                </a:cxn>
                <a:cxn ang="0">
                  <a:pos x="23" y="5"/>
                </a:cxn>
                <a:cxn ang="0">
                  <a:pos x="12" y="0"/>
                </a:cxn>
                <a:cxn ang="0">
                  <a:pos x="0" y="10"/>
                </a:cxn>
              </a:cxnLst>
              <a:pathLst>
                <a:path w="33" h="10">
                  <a:moveTo>
                    <a:pt x="0" y="10"/>
                  </a:moveTo>
                  <a:lnTo>
                    <a:pt x="33" y="10"/>
                  </a:lnTo>
                  <a:lnTo>
                    <a:pt x="23" y="5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7" name="Freeform 440"/>
            <p:cNvSpPr/>
            <p:nvPr/>
          </p:nvSpPr>
          <p:spPr>
            <a:xfrm>
              <a:off x="3610" y="122"/>
              <a:ext cx="26" cy="43"/>
            </a:xfrm>
            <a:custGeom>
              <a:avLst/>
              <a:gdLst/>
              <a:ahLst/>
              <a:cxnLst>
                <a:cxn ang="0">
                  <a:pos x="79" y="4"/>
                </a:cxn>
                <a:cxn ang="0">
                  <a:pos x="79" y="0"/>
                </a:cxn>
                <a:cxn ang="0">
                  <a:pos x="5" y="0"/>
                </a:cxn>
                <a:cxn ang="0">
                  <a:pos x="0" y="30"/>
                </a:cxn>
                <a:cxn ang="0">
                  <a:pos x="5" y="31"/>
                </a:cxn>
                <a:cxn ang="0">
                  <a:pos x="13" y="16"/>
                </a:cxn>
                <a:cxn ang="0">
                  <a:pos x="18" y="10"/>
                </a:cxn>
                <a:cxn ang="0">
                  <a:pos x="27" y="9"/>
                </a:cxn>
                <a:cxn ang="0">
                  <a:pos x="67" y="9"/>
                </a:cxn>
                <a:cxn ang="0">
                  <a:pos x="29" y="82"/>
                </a:cxn>
                <a:cxn ang="0">
                  <a:pos x="23" y="116"/>
                </a:cxn>
                <a:cxn ang="0">
                  <a:pos x="25" y="127"/>
                </a:cxn>
                <a:cxn ang="0">
                  <a:pos x="34" y="129"/>
                </a:cxn>
                <a:cxn ang="0">
                  <a:pos x="40" y="127"/>
                </a:cxn>
                <a:cxn ang="0">
                  <a:pos x="42" y="118"/>
                </a:cxn>
                <a:cxn ang="0">
                  <a:pos x="41" y="96"/>
                </a:cxn>
                <a:cxn ang="0">
                  <a:pos x="41" y="87"/>
                </a:cxn>
                <a:cxn ang="0">
                  <a:pos x="44" y="77"/>
                </a:cxn>
                <a:cxn ang="0">
                  <a:pos x="46" y="65"/>
                </a:cxn>
                <a:cxn ang="0">
                  <a:pos x="51" y="54"/>
                </a:cxn>
                <a:cxn ang="0">
                  <a:pos x="79" y="4"/>
                </a:cxn>
              </a:cxnLst>
              <a:pathLst>
                <a:path w="79" h="129">
                  <a:moveTo>
                    <a:pt x="79" y="4"/>
                  </a:moveTo>
                  <a:lnTo>
                    <a:pt x="79" y="0"/>
                  </a:lnTo>
                  <a:lnTo>
                    <a:pt x="5" y="0"/>
                  </a:lnTo>
                  <a:lnTo>
                    <a:pt x="0" y="30"/>
                  </a:lnTo>
                  <a:lnTo>
                    <a:pt x="5" y="31"/>
                  </a:lnTo>
                  <a:lnTo>
                    <a:pt x="13" y="16"/>
                  </a:lnTo>
                  <a:lnTo>
                    <a:pt x="18" y="10"/>
                  </a:lnTo>
                  <a:lnTo>
                    <a:pt x="27" y="9"/>
                  </a:lnTo>
                  <a:lnTo>
                    <a:pt x="67" y="9"/>
                  </a:lnTo>
                  <a:lnTo>
                    <a:pt x="29" y="82"/>
                  </a:lnTo>
                  <a:lnTo>
                    <a:pt x="23" y="116"/>
                  </a:lnTo>
                  <a:lnTo>
                    <a:pt x="25" y="127"/>
                  </a:lnTo>
                  <a:lnTo>
                    <a:pt x="34" y="129"/>
                  </a:lnTo>
                  <a:lnTo>
                    <a:pt x="40" y="127"/>
                  </a:lnTo>
                  <a:lnTo>
                    <a:pt x="42" y="118"/>
                  </a:lnTo>
                  <a:lnTo>
                    <a:pt x="41" y="96"/>
                  </a:lnTo>
                  <a:lnTo>
                    <a:pt x="41" y="87"/>
                  </a:lnTo>
                  <a:lnTo>
                    <a:pt x="44" y="77"/>
                  </a:lnTo>
                  <a:lnTo>
                    <a:pt x="46" y="65"/>
                  </a:lnTo>
                  <a:lnTo>
                    <a:pt x="51" y="54"/>
                  </a:lnTo>
                  <a:lnTo>
                    <a:pt x="7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8" name="Freeform 441"/>
            <p:cNvSpPr>
              <a:spLocks noEditPoints="1"/>
            </p:cNvSpPr>
            <p:nvPr/>
          </p:nvSpPr>
          <p:spPr>
            <a:xfrm>
              <a:off x="3643" y="121"/>
              <a:ext cx="27" cy="44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5" y="103"/>
                </a:cxn>
                <a:cxn ang="0">
                  <a:pos x="17" y="120"/>
                </a:cxn>
                <a:cxn ang="0">
                  <a:pos x="32" y="130"/>
                </a:cxn>
                <a:cxn ang="0">
                  <a:pos x="49" y="130"/>
                </a:cxn>
                <a:cxn ang="0">
                  <a:pos x="57" y="126"/>
                </a:cxn>
                <a:cxn ang="0">
                  <a:pos x="63" y="120"/>
                </a:cxn>
                <a:cxn ang="0">
                  <a:pos x="71" y="109"/>
                </a:cxn>
                <a:cxn ang="0">
                  <a:pos x="74" y="102"/>
                </a:cxn>
                <a:cxn ang="0">
                  <a:pos x="76" y="96"/>
                </a:cxn>
                <a:cxn ang="0">
                  <a:pos x="80" y="78"/>
                </a:cxn>
                <a:cxn ang="0">
                  <a:pos x="80" y="67"/>
                </a:cxn>
                <a:cxn ang="0">
                  <a:pos x="80" y="49"/>
                </a:cxn>
                <a:cxn ang="0">
                  <a:pos x="74" y="26"/>
                </a:cxn>
                <a:cxn ang="0">
                  <a:pos x="63" y="9"/>
                </a:cxn>
                <a:cxn ang="0">
                  <a:pos x="49" y="0"/>
                </a:cxn>
                <a:cxn ang="0">
                  <a:pos x="32" y="0"/>
                </a:cxn>
                <a:cxn ang="0">
                  <a:pos x="17" y="10"/>
                </a:cxn>
                <a:cxn ang="0">
                  <a:pos x="14" y="64"/>
                </a:cxn>
                <a:cxn ang="0">
                  <a:pos x="17" y="29"/>
                </a:cxn>
                <a:cxn ang="0">
                  <a:pos x="31" y="9"/>
                </a:cxn>
                <a:cxn ang="0">
                  <a:pos x="46" y="5"/>
                </a:cxn>
                <a:cxn ang="0">
                  <a:pos x="55" y="14"/>
                </a:cxn>
                <a:cxn ang="0">
                  <a:pos x="67" y="64"/>
                </a:cxn>
                <a:cxn ang="0">
                  <a:pos x="55" y="115"/>
                </a:cxn>
                <a:cxn ang="0">
                  <a:pos x="46" y="124"/>
                </a:cxn>
                <a:cxn ang="0">
                  <a:pos x="36" y="124"/>
                </a:cxn>
                <a:cxn ang="0">
                  <a:pos x="26" y="115"/>
                </a:cxn>
                <a:cxn ang="0">
                  <a:pos x="17" y="100"/>
                </a:cxn>
                <a:cxn ang="0">
                  <a:pos x="14" y="78"/>
                </a:cxn>
              </a:cxnLst>
              <a:pathLst>
                <a:path w="82" h="131">
                  <a:moveTo>
                    <a:pt x="11" y="18"/>
                  </a:moveTo>
                  <a:lnTo>
                    <a:pt x="5" y="27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5" y="126"/>
                  </a:lnTo>
                  <a:lnTo>
                    <a:pt x="32" y="130"/>
                  </a:lnTo>
                  <a:lnTo>
                    <a:pt x="42" y="131"/>
                  </a:lnTo>
                  <a:lnTo>
                    <a:pt x="49" y="130"/>
                  </a:lnTo>
                  <a:lnTo>
                    <a:pt x="53" y="127"/>
                  </a:lnTo>
                  <a:lnTo>
                    <a:pt x="57" y="126"/>
                  </a:lnTo>
                  <a:lnTo>
                    <a:pt x="60" y="123"/>
                  </a:lnTo>
                  <a:lnTo>
                    <a:pt x="63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7"/>
                  </a:lnTo>
                  <a:lnTo>
                    <a:pt x="74" y="102"/>
                  </a:lnTo>
                  <a:lnTo>
                    <a:pt x="74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0" y="78"/>
                  </a:lnTo>
                  <a:lnTo>
                    <a:pt x="80" y="71"/>
                  </a:lnTo>
                  <a:lnTo>
                    <a:pt x="80" y="67"/>
                  </a:lnTo>
                  <a:lnTo>
                    <a:pt x="82" y="64"/>
                  </a:lnTo>
                  <a:lnTo>
                    <a:pt x="80" y="49"/>
                  </a:lnTo>
                  <a:lnTo>
                    <a:pt x="78" y="37"/>
                  </a:lnTo>
                  <a:lnTo>
                    <a:pt x="74" y="26"/>
                  </a:lnTo>
                  <a:lnTo>
                    <a:pt x="71" y="17"/>
                  </a:lnTo>
                  <a:lnTo>
                    <a:pt x="63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5" y="4"/>
                  </a:lnTo>
                  <a:lnTo>
                    <a:pt x="17" y="10"/>
                  </a:lnTo>
                  <a:lnTo>
                    <a:pt x="11" y="18"/>
                  </a:lnTo>
                  <a:close/>
                  <a:moveTo>
                    <a:pt x="14" y="64"/>
                  </a:moveTo>
                  <a:lnTo>
                    <a:pt x="15" y="40"/>
                  </a:lnTo>
                  <a:lnTo>
                    <a:pt x="17" y="29"/>
                  </a:lnTo>
                  <a:lnTo>
                    <a:pt x="22" y="22"/>
                  </a:lnTo>
                  <a:lnTo>
                    <a:pt x="31" y="9"/>
                  </a:lnTo>
                  <a:lnTo>
                    <a:pt x="42" y="5"/>
                  </a:lnTo>
                  <a:lnTo>
                    <a:pt x="46" y="5"/>
                  </a:lnTo>
                  <a:lnTo>
                    <a:pt x="51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7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4"/>
                  </a:lnTo>
                  <a:lnTo>
                    <a:pt x="42" y="125"/>
                  </a:lnTo>
                  <a:lnTo>
                    <a:pt x="36" y="124"/>
                  </a:lnTo>
                  <a:lnTo>
                    <a:pt x="31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7" y="100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09" name="Freeform 442"/>
            <p:cNvSpPr/>
            <p:nvPr/>
          </p:nvSpPr>
          <p:spPr>
            <a:xfrm>
              <a:off x="3651" y="124"/>
              <a:ext cx="12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34" y="10"/>
                </a:cxn>
                <a:cxn ang="0">
                  <a:pos x="29" y="3"/>
                </a:cxn>
                <a:cxn ang="0">
                  <a:pos x="25" y="0"/>
                </a:cxn>
                <a:cxn ang="0">
                  <a:pos x="8" y="0"/>
                </a:cxn>
              </a:cxnLst>
              <a:pathLst>
                <a:path w="34" h="10">
                  <a:moveTo>
                    <a:pt x="8" y="0"/>
                  </a:moveTo>
                  <a:lnTo>
                    <a:pt x="3" y="3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29" y="3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0" name="Freeform 443"/>
            <p:cNvSpPr/>
            <p:nvPr/>
          </p:nvSpPr>
          <p:spPr>
            <a:xfrm>
              <a:off x="3650" y="127"/>
              <a:ext cx="13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4"/>
                </a:cxn>
                <a:cxn ang="0">
                  <a:pos x="0" y="11"/>
                </a:cxn>
                <a:cxn ang="0">
                  <a:pos x="41" y="11"/>
                </a:cxn>
                <a:cxn ang="0">
                  <a:pos x="40" y="4"/>
                </a:cxn>
                <a:cxn ang="0">
                  <a:pos x="39" y="0"/>
                </a:cxn>
                <a:cxn ang="0">
                  <a:pos x="5" y="0"/>
                </a:cxn>
              </a:cxnLst>
              <a:pathLst>
                <a:path w="41" h="11">
                  <a:moveTo>
                    <a:pt x="5" y="0"/>
                  </a:moveTo>
                  <a:lnTo>
                    <a:pt x="2" y="4"/>
                  </a:lnTo>
                  <a:lnTo>
                    <a:pt x="0" y="11"/>
                  </a:lnTo>
                  <a:lnTo>
                    <a:pt x="41" y="11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1" name="Freeform 444"/>
            <p:cNvSpPr/>
            <p:nvPr/>
          </p:nvSpPr>
          <p:spPr>
            <a:xfrm>
              <a:off x="3648" y="142"/>
              <a:ext cx="1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1"/>
                </a:cxn>
                <a:cxn ang="0">
                  <a:pos x="52" y="11"/>
                </a:cxn>
                <a:cxn ang="0">
                  <a:pos x="53" y="1"/>
                </a:cxn>
                <a:cxn ang="0">
                  <a:pos x="53" y="0"/>
                </a:cxn>
                <a:cxn ang="0">
                  <a:pos x="0" y="0"/>
                </a:cxn>
              </a:cxnLst>
              <a:pathLst>
                <a:path w="53" h="11">
                  <a:moveTo>
                    <a:pt x="0" y="0"/>
                  </a:moveTo>
                  <a:lnTo>
                    <a:pt x="0" y="1"/>
                  </a:lnTo>
                  <a:lnTo>
                    <a:pt x="0" y="11"/>
                  </a:lnTo>
                  <a:lnTo>
                    <a:pt x="52" y="1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2" name="Freeform 445"/>
            <p:cNvSpPr/>
            <p:nvPr/>
          </p:nvSpPr>
          <p:spPr>
            <a:xfrm>
              <a:off x="3648" y="138"/>
              <a:ext cx="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"/>
                </a:cxn>
                <a:cxn ang="0">
                  <a:pos x="53" y="12"/>
                </a:cxn>
                <a:cxn ang="0">
                  <a:pos x="52" y="0"/>
                </a:cxn>
                <a:cxn ang="0">
                  <a:pos x="1" y="0"/>
                </a:cxn>
              </a:cxnLst>
              <a:pathLst>
                <a:path w="53" h="12">
                  <a:moveTo>
                    <a:pt x="1" y="0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3" name="Freeform 446"/>
            <p:cNvSpPr/>
            <p:nvPr/>
          </p:nvSpPr>
          <p:spPr>
            <a:xfrm>
              <a:off x="3648" y="135"/>
              <a:ext cx="1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51" y="10"/>
                </a:cxn>
                <a:cxn ang="0">
                  <a:pos x="50" y="0"/>
                </a:cxn>
                <a:cxn ang="0">
                  <a:pos x="1" y="0"/>
                </a:cxn>
              </a:cxnLst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4" name="Freeform 447"/>
            <p:cNvSpPr/>
            <p:nvPr/>
          </p:nvSpPr>
          <p:spPr>
            <a:xfrm>
              <a:off x="3648" y="131"/>
              <a:ext cx="17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0" y="12"/>
                </a:cxn>
                <a:cxn ang="0">
                  <a:pos x="49" y="12"/>
                </a:cxn>
                <a:cxn ang="0">
                  <a:pos x="45" y="0"/>
                </a:cxn>
                <a:cxn ang="0">
                  <a:pos x="4" y="0"/>
                </a:cxn>
              </a:cxnLst>
              <a:pathLst>
                <a:path w="49" h="12">
                  <a:moveTo>
                    <a:pt x="4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49" y="12"/>
                  </a:lnTo>
                  <a:lnTo>
                    <a:pt x="45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5" name="Freeform 448"/>
            <p:cNvSpPr/>
            <p:nvPr/>
          </p:nvSpPr>
          <p:spPr>
            <a:xfrm>
              <a:off x="3654" y="123"/>
              <a:ext cx="6" cy="1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17" y="3"/>
                </a:cxn>
              </a:cxnLst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6" name="Freeform 449"/>
            <p:cNvSpPr/>
            <p:nvPr/>
          </p:nvSpPr>
          <p:spPr>
            <a:xfrm>
              <a:off x="3648" y="146"/>
              <a:ext cx="17" cy="3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1" y="11"/>
                </a:cxn>
              </a:cxnLst>
              <a:pathLst>
                <a:path w="52" h="11">
                  <a:moveTo>
                    <a:pt x="51" y="11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7" name="Freeform 450"/>
            <p:cNvSpPr/>
            <p:nvPr/>
          </p:nvSpPr>
          <p:spPr>
            <a:xfrm>
              <a:off x="3648" y="149"/>
              <a:ext cx="17" cy="4"/>
            </a:xfrm>
            <a:custGeom>
              <a:avLst/>
              <a:gdLst/>
              <a:ahLst/>
              <a:cxnLst>
                <a:cxn ang="0">
                  <a:pos x="47" y="11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47" y="11"/>
                </a:cxn>
              </a:cxnLst>
              <a:pathLst>
                <a:path w="50" h="11">
                  <a:moveTo>
                    <a:pt x="47" y="11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8" name="Freeform 451"/>
            <p:cNvSpPr/>
            <p:nvPr/>
          </p:nvSpPr>
          <p:spPr>
            <a:xfrm>
              <a:off x="3650" y="157"/>
              <a:ext cx="13" cy="4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8" y="11"/>
                </a:cxn>
                <a:cxn ang="0">
                  <a:pos x="32" y="11"/>
                </a:cxn>
                <a:cxn ang="0">
                  <a:pos x="38" y="1"/>
                </a:cxn>
              </a:cxnLst>
              <a:pathLst>
                <a:path w="38" h="11">
                  <a:moveTo>
                    <a:pt x="38" y="1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11"/>
                  </a:lnTo>
                  <a:lnTo>
                    <a:pt x="32" y="11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19" name="Freeform 452"/>
            <p:cNvSpPr/>
            <p:nvPr/>
          </p:nvSpPr>
          <p:spPr>
            <a:xfrm>
              <a:off x="3649" y="153"/>
              <a:ext cx="15" cy="4"/>
            </a:xfrm>
            <a:custGeom>
              <a:avLst/>
              <a:gdLst/>
              <a:ahLst/>
              <a:cxnLst>
                <a:cxn ang="0">
                  <a:pos x="43" y="12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5" y="12"/>
                </a:cxn>
                <a:cxn ang="0">
                  <a:pos x="43" y="12"/>
                </a:cxn>
              </a:cxnLst>
              <a:pathLst>
                <a:path w="45" h="12">
                  <a:moveTo>
                    <a:pt x="43" y="12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5" y="12"/>
                  </a:lnTo>
                  <a:lnTo>
                    <a:pt x="43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0" name="Freeform 453"/>
            <p:cNvSpPr/>
            <p:nvPr/>
          </p:nvSpPr>
          <p:spPr>
            <a:xfrm>
              <a:off x="3653" y="161"/>
              <a:ext cx="8" cy="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6" y="4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2" y="6"/>
                </a:cxn>
              </a:cxnLst>
              <a:pathLst>
                <a:path w="24" h="6">
                  <a:moveTo>
                    <a:pt x="12" y="6"/>
                  </a:moveTo>
                  <a:lnTo>
                    <a:pt x="16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1" name="Freeform 454"/>
            <p:cNvSpPr>
              <a:spLocks noEditPoints="1"/>
            </p:cNvSpPr>
            <p:nvPr/>
          </p:nvSpPr>
          <p:spPr>
            <a:xfrm>
              <a:off x="3331" y="119"/>
              <a:ext cx="28" cy="44"/>
            </a:xfrm>
            <a:custGeom>
              <a:avLst/>
              <a:gdLst/>
              <a:ahLst/>
              <a:cxnLst>
                <a:cxn ang="0">
                  <a:pos x="82" y="64"/>
                </a:cxn>
                <a:cxn ang="0">
                  <a:pos x="81" y="49"/>
                </a:cxn>
                <a:cxn ang="0">
                  <a:pos x="78" y="37"/>
                </a:cxn>
                <a:cxn ang="0">
                  <a:pos x="75" y="24"/>
                </a:cxn>
                <a:cxn ang="0">
                  <a:pos x="70" y="16"/>
                </a:cxn>
                <a:cxn ang="0">
                  <a:pos x="63" y="8"/>
                </a:cxn>
                <a:cxn ang="0">
                  <a:pos x="57" y="4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24" y="4"/>
                </a:cxn>
                <a:cxn ang="0">
                  <a:pos x="17" y="9"/>
                </a:cxn>
                <a:cxn ang="0">
                  <a:pos x="12" y="17"/>
                </a:cxn>
                <a:cxn ang="0">
                  <a:pos x="6" y="26"/>
                </a:cxn>
                <a:cxn ang="0">
                  <a:pos x="2" y="38"/>
                </a:cxn>
                <a:cxn ang="0">
                  <a:pos x="0" y="50"/>
                </a:cxn>
                <a:cxn ang="0">
                  <a:pos x="0" y="64"/>
                </a:cxn>
                <a:cxn ang="0">
                  <a:pos x="0" y="79"/>
                </a:cxn>
                <a:cxn ang="0">
                  <a:pos x="2" y="92"/>
                </a:cxn>
                <a:cxn ang="0">
                  <a:pos x="6" y="103"/>
                </a:cxn>
                <a:cxn ang="0">
                  <a:pos x="12" y="113"/>
                </a:cxn>
                <a:cxn ang="0">
                  <a:pos x="17" y="120"/>
                </a:cxn>
                <a:cxn ang="0">
                  <a:pos x="24" y="126"/>
                </a:cxn>
                <a:cxn ang="0">
                  <a:pos x="31" y="130"/>
                </a:cxn>
                <a:cxn ang="0">
                  <a:pos x="41" y="131"/>
                </a:cxn>
                <a:cxn ang="0">
                  <a:pos x="48" y="130"/>
                </a:cxn>
                <a:cxn ang="0">
                  <a:pos x="52" y="127"/>
                </a:cxn>
                <a:cxn ang="0">
                  <a:pos x="57" y="126"/>
                </a:cxn>
                <a:cxn ang="0">
                  <a:pos x="59" y="123"/>
                </a:cxn>
                <a:cxn ang="0">
                  <a:pos x="63" y="120"/>
                </a:cxn>
                <a:cxn ang="0">
                  <a:pos x="70" y="113"/>
                </a:cxn>
                <a:cxn ang="0">
                  <a:pos x="75" y="102"/>
                </a:cxn>
                <a:cxn ang="0">
                  <a:pos x="75" y="98"/>
                </a:cxn>
                <a:cxn ang="0">
                  <a:pos x="76" y="96"/>
                </a:cxn>
                <a:cxn ang="0">
                  <a:pos x="78" y="91"/>
                </a:cxn>
                <a:cxn ang="0">
                  <a:pos x="81" y="78"/>
                </a:cxn>
                <a:cxn ang="0">
                  <a:pos x="81" y="70"/>
                </a:cxn>
                <a:cxn ang="0">
                  <a:pos x="81" y="67"/>
                </a:cxn>
                <a:cxn ang="0">
                  <a:pos x="82" y="64"/>
                </a:cxn>
                <a:cxn ang="0">
                  <a:pos x="21" y="22"/>
                </a:cxn>
                <a:cxn ang="0">
                  <a:pos x="30" y="9"/>
                </a:cxn>
                <a:cxn ang="0">
                  <a:pos x="41" y="5"/>
                </a:cxn>
                <a:cxn ang="0">
                  <a:pos x="46" y="5"/>
                </a:cxn>
                <a:cxn ang="0">
                  <a:pos x="52" y="9"/>
                </a:cxn>
                <a:cxn ang="0">
                  <a:pos x="55" y="14"/>
                </a:cxn>
                <a:cxn ang="0">
                  <a:pos x="60" y="22"/>
                </a:cxn>
                <a:cxn ang="0">
                  <a:pos x="66" y="64"/>
                </a:cxn>
                <a:cxn ang="0">
                  <a:pos x="60" y="109"/>
                </a:cxn>
                <a:cxn ang="0">
                  <a:pos x="55" y="115"/>
                </a:cxn>
                <a:cxn ang="0">
                  <a:pos x="50" y="120"/>
                </a:cxn>
                <a:cxn ang="0">
                  <a:pos x="46" y="123"/>
                </a:cxn>
                <a:cxn ang="0">
                  <a:pos x="41" y="124"/>
                </a:cxn>
                <a:cxn ang="0">
                  <a:pos x="35" y="123"/>
                </a:cxn>
                <a:cxn ang="0">
                  <a:pos x="30" y="120"/>
                </a:cxn>
                <a:cxn ang="0">
                  <a:pos x="25" y="115"/>
                </a:cxn>
                <a:cxn ang="0">
                  <a:pos x="21" y="109"/>
                </a:cxn>
                <a:cxn ang="0">
                  <a:pos x="15" y="90"/>
                </a:cxn>
                <a:cxn ang="0">
                  <a:pos x="14" y="78"/>
                </a:cxn>
                <a:cxn ang="0">
                  <a:pos x="14" y="64"/>
                </a:cxn>
                <a:cxn ang="0">
                  <a:pos x="15" y="39"/>
                </a:cxn>
                <a:cxn ang="0">
                  <a:pos x="21" y="22"/>
                </a:cxn>
              </a:cxnLst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8" y="37"/>
                  </a:lnTo>
                  <a:lnTo>
                    <a:pt x="75" y="24"/>
                  </a:lnTo>
                  <a:lnTo>
                    <a:pt x="70" y="16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3"/>
                  </a:lnTo>
                  <a:lnTo>
                    <a:pt x="63" y="120"/>
                  </a:lnTo>
                  <a:lnTo>
                    <a:pt x="70" y="113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1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lnTo>
                    <a:pt x="15" y="39"/>
                  </a:lnTo>
                  <a:lnTo>
                    <a:pt x="21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2" name="Freeform 455"/>
            <p:cNvSpPr/>
            <p:nvPr/>
          </p:nvSpPr>
          <p:spPr>
            <a:xfrm>
              <a:off x="3337" y="127"/>
              <a:ext cx="15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4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3" name="Freeform 456"/>
            <p:cNvSpPr/>
            <p:nvPr/>
          </p:nvSpPr>
          <p:spPr>
            <a:xfrm>
              <a:off x="3338" y="124"/>
              <a:ext cx="14" cy="3"/>
            </a:xfrm>
            <a:custGeom>
              <a:avLst/>
              <a:gdLst/>
              <a:ahLst/>
              <a:cxnLst>
                <a:cxn ang="0">
                  <a:pos x="40" y="8"/>
                </a:cxn>
                <a:cxn ang="0">
                  <a:pos x="37" y="0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41" y="10"/>
                </a:cxn>
                <a:cxn ang="0">
                  <a:pos x="40" y="8"/>
                </a:cxn>
              </a:cxnLst>
              <a:pathLst>
                <a:path w="41" h="10">
                  <a:moveTo>
                    <a:pt x="40" y="8"/>
                  </a:moveTo>
                  <a:lnTo>
                    <a:pt x="37" y="0"/>
                  </a:lnTo>
                  <a:lnTo>
                    <a:pt x="6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4" name="Freeform 457"/>
            <p:cNvSpPr/>
            <p:nvPr/>
          </p:nvSpPr>
          <p:spPr>
            <a:xfrm>
              <a:off x="3340" y="121"/>
              <a:ext cx="10" cy="3"/>
            </a:xfrm>
            <a:custGeom>
              <a:avLst/>
              <a:gdLst/>
              <a:ahLst/>
              <a:cxnLst>
                <a:cxn ang="0">
                  <a:pos x="31" y="9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6" y="1"/>
                </a:cxn>
                <a:cxn ang="0">
                  <a:pos x="0" y="9"/>
                </a:cxn>
                <a:cxn ang="0">
                  <a:pos x="31" y="9"/>
                </a:cxn>
              </a:cxnLst>
              <a:pathLst>
                <a:path w="31" h="9">
                  <a:moveTo>
                    <a:pt x="31" y="9"/>
                  </a:move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31" y="9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5" name="Freeform 458"/>
            <p:cNvSpPr/>
            <p:nvPr/>
          </p:nvSpPr>
          <p:spPr>
            <a:xfrm>
              <a:off x="3336" y="138"/>
              <a:ext cx="17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2"/>
                </a:cxn>
                <a:cxn ang="0">
                  <a:pos x="52" y="12"/>
                </a:cxn>
                <a:cxn ang="0">
                  <a:pos x="52" y="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0" y="7"/>
                </a:cxn>
              </a:cxnLst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6" name="Freeform 459"/>
            <p:cNvSpPr/>
            <p:nvPr/>
          </p:nvSpPr>
          <p:spPr>
            <a:xfrm>
              <a:off x="3336" y="135"/>
              <a:ext cx="1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51" y="10"/>
                </a:cxn>
                <a:cxn ang="0">
                  <a:pos x="50" y="0"/>
                </a:cxn>
                <a:cxn ang="0">
                  <a:pos x="1" y="0"/>
                </a:cxn>
              </a:cxnLst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7" name="Freeform 460"/>
            <p:cNvSpPr/>
            <p:nvPr/>
          </p:nvSpPr>
          <p:spPr>
            <a:xfrm>
              <a:off x="3336" y="131"/>
              <a:ext cx="17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49" y="1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12"/>
                </a:cxn>
              </a:cxnLst>
              <a:pathLst>
                <a:path w="49" h="12">
                  <a:moveTo>
                    <a:pt x="0" y="12"/>
                  </a:moveTo>
                  <a:lnTo>
                    <a:pt x="49" y="12"/>
                  </a:ln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8" name="Freeform 461"/>
            <p:cNvSpPr/>
            <p:nvPr/>
          </p:nvSpPr>
          <p:spPr>
            <a:xfrm>
              <a:off x="3336" y="142"/>
              <a:ext cx="17" cy="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0" y="11"/>
                </a:cxn>
                <a:cxn ang="0">
                  <a:pos x="52" y="0"/>
                </a:cxn>
              </a:cxnLst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29" name="Freeform 462"/>
            <p:cNvSpPr/>
            <p:nvPr/>
          </p:nvSpPr>
          <p:spPr>
            <a:xfrm>
              <a:off x="3338" y="153"/>
              <a:ext cx="14" cy="4"/>
            </a:xfrm>
            <a:custGeom>
              <a:avLst/>
              <a:gdLst/>
              <a:ahLst/>
              <a:cxnLst>
                <a:cxn ang="0">
                  <a:pos x="39" y="12"/>
                </a:cxn>
                <a:cxn ang="0">
                  <a:pos x="41" y="7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6" y="12"/>
                </a:cxn>
                <a:cxn ang="0">
                  <a:pos x="39" y="12"/>
                </a:cxn>
              </a:cxnLst>
              <a:pathLst>
                <a:path w="42" h="12">
                  <a:moveTo>
                    <a:pt x="39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6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0" name="Freeform 463"/>
            <p:cNvSpPr/>
            <p:nvPr/>
          </p:nvSpPr>
          <p:spPr>
            <a:xfrm>
              <a:off x="3337" y="149"/>
              <a:ext cx="15" cy="4"/>
            </a:xfrm>
            <a:custGeom>
              <a:avLst/>
              <a:gdLst/>
              <a:ahLst/>
              <a:cxnLst>
                <a:cxn ang="0">
                  <a:pos x="44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44" y="11"/>
                </a:cxn>
              </a:cxnLst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1" name="Freeform 464"/>
            <p:cNvSpPr/>
            <p:nvPr/>
          </p:nvSpPr>
          <p:spPr>
            <a:xfrm>
              <a:off x="3336" y="146"/>
              <a:ext cx="17" cy="3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48" y="11"/>
                </a:cxn>
              </a:cxnLst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2" name="Freeform 465"/>
            <p:cNvSpPr/>
            <p:nvPr/>
          </p:nvSpPr>
          <p:spPr>
            <a:xfrm>
              <a:off x="3340" y="157"/>
              <a:ext cx="11" cy="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7" y="7"/>
                </a:cxn>
                <a:cxn ang="0">
                  <a:pos x="16" y="10"/>
                </a:cxn>
                <a:cxn ang="0">
                  <a:pos x="23" y="7"/>
                </a:cxn>
                <a:cxn ang="0">
                  <a:pos x="33" y="0"/>
                </a:cxn>
              </a:cxnLst>
              <a:pathLst>
                <a:path w="33" h="10">
                  <a:moveTo>
                    <a:pt x="33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3" name="Freeform 466"/>
            <p:cNvSpPr>
              <a:spLocks noEditPoints="1"/>
            </p:cNvSpPr>
            <p:nvPr/>
          </p:nvSpPr>
          <p:spPr>
            <a:xfrm>
              <a:off x="3297" y="119"/>
              <a:ext cx="27" cy="44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52"/>
                </a:cxn>
                <a:cxn ang="0">
                  <a:pos x="0" y="84"/>
                </a:cxn>
                <a:cxn ang="0">
                  <a:pos x="5" y="106"/>
                </a:cxn>
                <a:cxn ang="0">
                  <a:pos x="15" y="121"/>
                </a:cxn>
                <a:cxn ang="0">
                  <a:pos x="32" y="130"/>
                </a:cxn>
                <a:cxn ang="0">
                  <a:pos x="51" y="130"/>
                </a:cxn>
                <a:cxn ang="0">
                  <a:pos x="60" y="125"/>
                </a:cxn>
                <a:cxn ang="0">
                  <a:pos x="61" y="124"/>
                </a:cxn>
                <a:cxn ang="0">
                  <a:pos x="71" y="119"/>
                </a:cxn>
                <a:cxn ang="0">
                  <a:pos x="71" y="115"/>
                </a:cxn>
                <a:cxn ang="0">
                  <a:pos x="75" y="113"/>
                </a:cxn>
                <a:cxn ang="0">
                  <a:pos x="81" y="96"/>
                </a:cxn>
                <a:cxn ang="0">
                  <a:pos x="74" y="58"/>
                </a:cxn>
                <a:cxn ang="0">
                  <a:pos x="61" y="50"/>
                </a:cxn>
                <a:cxn ang="0">
                  <a:pos x="47" y="47"/>
                </a:cxn>
                <a:cxn ang="0">
                  <a:pos x="20" y="58"/>
                </a:cxn>
                <a:cxn ang="0">
                  <a:pos x="14" y="49"/>
                </a:cxn>
                <a:cxn ang="0">
                  <a:pos x="19" y="23"/>
                </a:cxn>
                <a:cxn ang="0">
                  <a:pos x="29" y="10"/>
                </a:cxn>
                <a:cxn ang="0">
                  <a:pos x="48" y="5"/>
                </a:cxn>
                <a:cxn ang="0">
                  <a:pos x="59" y="11"/>
                </a:cxn>
                <a:cxn ang="0">
                  <a:pos x="58" y="17"/>
                </a:cxn>
                <a:cxn ang="0">
                  <a:pos x="65" y="24"/>
                </a:cxn>
                <a:cxn ang="0">
                  <a:pos x="75" y="15"/>
                </a:cxn>
                <a:cxn ang="0">
                  <a:pos x="51" y="0"/>
                </a:cxn>
                <a:cxn ang="0">
                  <a:pos x="29" y="4"/>
                </a:cxn>
                <a:cxn ang="0">
                  <a:pos x="14" y="78"/>
                </a:cxn>
                <a:cxn ang="0">
                  <a:pos x="29" y="60"/>
                </a:cxn>
                <a:cxn ang="0">
                  <a:pos x="53" y="56"/>
                </a:cxn>
                <a:cxn ang="0">
                  <a:pos x="69" y="86"/>
                </a:cxn>
                <a:cxn ang="0">
                  <a:pos x="57" y="119"/>
                </a:cxn>
                <a:cxn ang="0">
                  <a:pos x="53" y="123"/>
                </a:cxn>
                <a:cxn ang="0">
                  <a:pos x="43" y="125"/>
                </a:cxn>
                <a:cxn ang="0">
                  <a:pos x="18" y="104"/>
                </a:cxn>
                <a:cxn ang="0">
                  <a:pos x="14" y="78"/>
                </a:cxn>
              </a:cxnLst>
              <a:pathLst>
                <a:path w="82" h="131">
                  <a:moveTo>
                    <a:pt x="13" y="17"/>
                  </a:moveTo>
                  <a:lnTo>
                    <a:pt x="6" y="26"/>
                  </a:lnTo>
                  <a:lnTo>
                    <a:pt x="2" y="39"/>
                  </a:lnTo>
                  <a:lnTo>
                    <a:pt x="0" y="52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2" y="96"/>
                  </a:lnTo>
                  <a:lnTo>
                    <a:pt x="5" y="106"/>
                  </a:lnTo>
                  <a:lnTo>
                    <a:pt x="11" y="115"/>
                  </a:lnTo>
                  <a:lnTo>
                    <a:pt x="15" y="121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3" y="131"/>
                  </a:lnTo>
                  <a:lnTo>
                    <a:pt x="51" y="130"/>
                  </a:lnTo>
                  <a:lnTo>
                    <a:pt x="58" y="127"/>
                  </a:lnTo>
                  <a:lnTo>
                    <a:pt x="60" y="125"/>
                  </a:lnTo>
                  <a:lnTo>
                    <a:pt x="60" y="124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71" y="119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5" y="113"/>
                  </a:lnTo>
                  <a:lnTo>
                    <a:pt x="78" y="106"/>
                  </a:lnTo>
                  <a:lnTo>
                    <a:pt x="81" y="96"/>
                  </a:lnTo>
                  <a:lnTo>
                    <a:pt x="82" y="86"/>
                  </a:lnTo>
                  <a:lnTo>
                    <a:pt x="74" y="58"/>
                  </a:lnTo>
                  <a:lnTo>
                    <a:pt x="68" y="52"/>
                  </a:lnTo>
                  <a:lnTo>
                    <a:pt x="61" y="5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29" y="52"/>
                  </a:lnTo>
                  <a:lnTo>
                    <a:pt x="20" y="58"/>
                  </a:lnTo>
                  <a:lnTo>
                    <a:pt x="14" y="67"/>
                  </a:lnTo>
                  <a:lnTo>
                    <a:pt x="14" y="49"/>
                  </a:lnTo>
                  <a:lnTo>
                    <a:pt x="17" y="34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9" y="10"/>
                  </a:lnTo>
                  <a:lnTo>
                    <a:pt x="35" y="8"/>
                  </a:lnTo>
                  <a:lnTo>
                    <a:pt x="48" y="5"/>
                  </a:lnTo>
                  <a:lnTo>
                    <a:pt x="57" y="6"/>
                  </a:lnTo>
                  <a:lnTo>
                    <a:pt x="59" y="11"/>
                  </a:lnTo>
                  <a:lnTo>
                    <a:pt x="58" y="14"/>
                  </a:lnTo>
                  <a:lnTo>
                    <a:pt x="58" y="17"/>
                  </a:lnTo>
                  <a:lnTo>
                    <a:pt x="60" y="23"/>
                  </a:lnTo>
                  <a:lnTo>
                    <a:pt x="65" y="24"/>
                  </a:lnTo>
                  <a:lnTo>
                    <a:pt x="74" y="23"/>
                  </a:lnTo>
                  <a:lnTo>
                    <a:pt x="75" y="15"/>
                  </a:lnTo>
                  <a:lnTo>
                    <a:pt x="69" y="5"/>
                  </a:lnTo>
                  <a:lnTo>
                    <a:pt x="51" y="0"/>
                  </a:lnTo>
                  <a:lnTo>
                    <a:pt x="38" y="0"/>
                  </a:lnTo>
                  <a:lnTo>
                    <a:pt x="29" y="4"/>
                  </a:lnTo>
                  <a:lnTo>
                    <a:pt x="13" y="17"/>
                  </a:lnTo>
                  <a:close/>
                  <a:moveTo>
                    <a:pt x="14" y="78"/>
                  </a:moveTo>
                  <a:lnTo>
                    <a:pt x="20" y="66"/>
                  </a:lnTo>
                  <a:lnTo>
                    <a:pt x="29" y="60"/>
                  </a:lnTo>
                  <a:lnTo>
                    <a:pt x="45" y="55"/>
                  </a:lnTo>
                  <a:lnTo>
                    <a:pt x="53" y="56"/>
                  </a:lnTo>
                  <a:lnTo>
                    <a:pt x="61" y="62"/>
                  </a:lnTo>
                  <a:lnTo>
                    <a:pt x="69" y="86"/>
                  </a:lnTo>
                  <a:lnTo>
                    <a:pt x="61" y="116"/>
                  </a:lnTo>
                  <a:lnTo>
                    <a:pt x="57" y="119"/>
                  </a:lnTo>
                  <a:lnTo>
                    <a:pt x="54" y="120"/>
                  </a:lnTo>
                  <a:lnTo>
                    <a:pt x="53" y="123"/>
                  </a:lnTo>
                  <a:lnTo>
                    <a:pt x="48" y="124"/>
                  </a:lnTo>
                  <a:lnTo>
                    <a:pt x="43" y="125"/>
                  </a:lnTo>
                  <a:lnTo>
                    <a:pt x="23" y="113"/>
                  </a:lnTo>
                  <a:lnTo>
                    <a:pt x="18" y="104"/>
                  </a:lnTo>
                  <a:lnTo>
                    <a:pt x="15" y="97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4" name="Freeform 467"/>
            <p:cNvSpPr/>
            <p:nvPr/>
          </p:nvSpPr>
          <p:spPr>
            <a:xfrm>
              <a:off x="3302" y="142"/>
              <a:ext cx="17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52" y="11"/>
                </a:cxn>
                <a:cxn ang="0">
                  <a:pos x="50" y="0"/>
                </a:cxn>
                <a:cxn ang="0">
                  <a:pos x="5" y="0"/>
                </a:cxn>
              </a:cxnLst>
              <a:pathLst>
                <a:path w="52" h="11">
                  <a:moveTo>
                    <a:pt x="5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52" y="11"/>
                  </a:lnTo>
                  <a:lnTo>
                    <a:pt x="5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5" name="Freeform 468"/>
            <p:cNvSpPr/>
            <p:nvPr/>
          </p:nvSpPr>
          <p:spPr>
            <a:xfrm>
              <a:off x="3303" y="138"/>
              <a:ext cx="15" cy="4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45" y="12"/>
                </a:cxn>
                <a:cxn ang="0">
                  <a:pos x="42" y="5"/>
                </a:cxn>
                <a:cxn ang="0">
                  <a:pos x="39" y="1"/>
                </a:cxn>
                <a:cxn ang="0">
                  <a:pos x="36" y="0"/>
                </a:cxn>
                <a:cxn ang="0">
                  <a:pos x="18" y="0"/>
                </a:cxn>
                <a:cxn ang="0">
                  <a:pos x="10" y="3"/>
                </a:cxn>
              </a:cxnLst>
              <a:pathLst>
                <a:path w="45" h="12">
                  <a:moveTo>
                    <a:pt x="10" y="3"/>
                  </a:moveTo>
                  <a:lnTo>
                    <a:pt x="4" y="6"/>
                  </a:lnTo>
                  <a:lnTo>
                    <a:pt x="0" y="12"/>
                  </a:lnTo>
                  <a:lnTo>
                    <a:pt x="45" y="12"/>
                  </a:lnTo>
                  <a:lnTo>
                    <a:pt x="42" y="5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6" name="Freeform 469"/>
            <p:cNvSpPr/>
            <p:nvPr/>
          </p:nvSpPr>
          <p:spPr>
            <a:xfrm>
              <a:off x="3309" y="137"/>
              <a:ext cx="6" cy="1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18" y="2"/>
                </a:cxn>
              </a:cxnLst>
              <a:pathLst>
                <a:path w="18" h="2">
                  <a:moveTo>
                    <a:pt x="18" y="2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7" name="Freeform 470"/>
            <p:cNvSpPr/>
            <p:nvPr/>
          </p:nvSpPr>
          <p:spPr>
            <a:xfrm>
              <a:off x="3302" y="146"/>
              <a:ext cx="18" cy="3"/>
            </a:xfrm>
            <a:custGeom>
              <a:avLst/>
              <a:gdLst/>
              <a:ahLst/>
              <a:cxnLst>
                <a:cxn ang="0">
                  <a:pos x="52" y="11"/>
                </a:cxn>
                <a:cxn ang="0">
                  <a:pos x="55" y="6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2" y="11"/>
                </a:cxn>
              </a:cxnLst>
              <a:pathLst>
                <a:path w="55" h="11">
                  <a:moveTo>
                    <a:pt x="52" y="11"/>
                  </a:moveTo>
                  <a:lnTo>
                    <a:pt x="55" y="6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8" name="Freeform 471"/>
            <p:cNvSpPr/>
            <p:nvPr/>
          </p:nvSpPr>
          <p:spPr>
            <a:xfrm>
              <a:off x="3303" y="153"/>
              <a:ext cx="15" cy="4"/>
            </a:xfrm>
            <a:custGeom>
              <a:avLst/>
              <a:gdLst/>
              <a:ahLst/>
              <a:cxnLst>
                <a:cxn ang="0">
                  <a:pos x="45" y="12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5" y="11"/>
                </a:cxn>
                <a:cxn ang="0">
                  <a:pos x="8" y="12"/>
                </a:cxn>
                <a:cxn ang="0">
                  <a:pos x="45" y="12"/>
                </a:cxn>
              </a:cxnLst>
              <a:pathLst>
                <a:path w="46" h="12">
                  <a:moveTo>
                    <a:pt x="45" y="12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8" y="12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39" name="Freeform 472"/>
            <p:cNvSpPr/>
            <p:nvPr/>
          </p:nvSpPr>
          <p:spPr>
            <a:xfrm>
              <a:off x="3306" y="157"/>
              <a:ext cx="12" cy="4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22" y="10"/>
                </a:cxn>
                <a:cxn ang="0">
                  <a:pos x="27" y="9"/>
                </a:cxn>
                <a:cxn ang="0">
                  <a:pos x="28" y="6"/>
                </a:cxn>
                <a:cxn ang="0">
                  <a:pos x="31" y="5"/>
                </a:cxn>
                <a:cxn ang="0">
                  <a:pos x="35" y="2"/>
                </a:cxn>
              </a:cxnLst>
              <a:pathLst>
                <a:path w="37" h="11">
                  <a:moveTo>
                    <a:pt x="35" y="2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22" y="10"/>
                  </a:lnTo>
                  <a:lnTo>
                    <a:pt x="27" y="9"/>
                  </a:lnTo>
                  <a:lnTo>
                    <a:pt x="28" y="6"/>
                  </a:lnTo>
                  <a:lnTo>
                    <a:pt x="31" y="5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0" name="Freeform 473"/>
            <p:cNvSpPr/>
            <p:nvPr/>
          </p:nvSpPr>
          <p:spPr>
            <a:xfrm>
              <a:off x="3302" y="149"/>
              <a:ext cx="17" cy="4"/>
            </a:xfrm>
            <a:custGeom>
              <a:avLst/>
              <a:gdLst/>
              <a:ahLst/>
              <a:cxnLst>
                <a:cxn ang="0">
                  <a:pos x="49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11"/>
                </a:cxn>
                <a:cxn ang="0">
                  <a:pos x="49" y="11"/>
                </a:cxn>
              </a:cxnLst>
              <a:pathLst>
                <a:path w="51" h="11">
                  <a:moveTo>
                    <a:pt x="49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1" name="Freeform 474"/>
            <p:cNvSpPr>
              <a:spLocks noEditPoints="1"/>
            </p:cNvSpPr>
            <p:nvPr/>
          </p:nvSpPr>
          <p:spPr>
            <a:xfrm>
              <a:off x="3026" y="119"/>
              <a:ext cx="27" cy="44"/>
            </a:xfrm>
            <a:custGeom>
              <a:avLst/>
              <a:gdLst/>
              <a:ahLst/>
              <a:cxnLst>
                <a:cxn ang="0">
                  <a:pos x="82" y="64"/>
                </a:cxn>
                <a:cxn ang="0">
                  <a:pos x="81" y="49"/>
                </a:cxn>
                <a:cxn ang="0">
                  <a:pos x="79" y="37"/>
                </a:cxn>
                <a:cxn ang="0">
                  <a:pos x="75" y="24"/>
                </a:cxn>
                <a:cxn ang="0">
                  <a:pos x="72" y="16"/>
                </a:cxn>
                <a:cxn ang="0">
                  <a:pos x="64" y="8"/>
                </a:cxn>
                <a:cxn ang="0">
                  <a:pos x="57" y="4"/>
                </a:cxn>
                <a:cxn ang="0">
                  <a:pos x="49" y="0"/>
                </a:cxn>
                <a:cxn ang="0">
                  <a:pos x="41" y="0"/>
                </a:cxn>
                <a:cxn ang="0">
                  <a:pos x="32" y="0"/>
                </a:cxn>
                <a:cxn ang="0">
                  <a:pos x="24" y="4"/>
                </a:cxn>
                <a:cxn ang="0">
                  <a:pos x="17" y="9"/>
                </a:cxn>
                <a:cxn ang="0">
                  <a:pos x="12" y="17"/>
                </a:cxn>
                <a:cxn ang="0">
                  <a:pos x="6" y="26"/>
                </a:cxn>
                <a:cxn ang="0">
                  <a:pos x="3" y="38"/>
                </a:cxn>
                <a:cxn ang="0">
                  <a:pos x="0" y="50"/>
                </a:cxn>
                <a:cxn ang="0">
                  <a:pos x="0" y="64"/>
                </a:cxn>
                <a:cxn ang="0">
                  <a:pos x="0" y="79"/>
                </a:cxn>
                <a:cxn ang="0">
                  <a:pos x="3" y="92"/>
                </a:cxn>
                <a:cxn ang="0">
                  <a:pos x="6" y="103"/>
                </a:cxn>
                <a:cxn ang="0">
                  <a:pos x="12" y="113"/>
                </a:cxn>
                <a:cxn ang="0">
                  <a:pos x="17" y="120"/>
                </a:cxn>
                <a:cxn ang="0">
                  <a:pos x="24" y="126"/>
                </a:cxn>
                <a:cxn ang="0">
                  <a:pos x="32" y="130"/>
                </a:cxn>
                <a:cxn ang="0">
                  <a:pos x="41" y="131"/>
                </a:cxn>
                <a:cxn ang="0">
                  <a:pos x="49" y="130"/>
                </a:cxn>
                <a:cxn ang="0">
                  <a:pos x="52" y="127"/>
                </a:cxn>
                <a:cxn ang="0">
                  <a:pos x="57" y="126"/>
                </a:cxn>
                <a:cxn ang="0">
                  <a:pos x="64" y="120"/>
                </a:cxn>
                <a:cxn ang="0">
                  <a:pos x="72" y="113"/>
                </a:cxn>
                <a:cxn ang="0">
                  <a:pos x="72" y="109"/>
                </a:cxn>
                <a:cxn ang="0">
                  <a:pos x="73" y="107"/>
                </a:cxn>
                <a:cxn ang="0">
                  <a:pos x="75" y="102"/>
                </a:cxn>
                <a:cxn ang="0">
                  <a:pos x="75" y="98"/>
                </a:cxn>
                <a:cxn ang="0">
                  <a:pos x="76" y="96"/>
                </a:cxn>
                <a:cxn ang="0">
                  <a:pos x="79" y="91"/>
                </a:cxn>
                <a:cxn ang="0">
                  <a:pos x="81" y="78"/>
                </a:cxn>
                <a:cxn ang="0">
                  <a:pos x="81" y="70"/>
                </a:cxn>
                <a:cxn ang="0">
                  <a:pos x="81" y="67"/>
                </a:cxn>
                <a:cxn ang="0">
                  <a:pos x="82" y="64"/>
                </a:cxn>
                <a:cxn ang="0">
                  <a:pos x="22" y="22"/>
                </a:cxn>
                <a:cxn ang="0">
                  <a:pos x="30" y="9"/>
                </a:cxn>
                <a:cxn ang="0">
                  <a:pos x="41" y="5"/>
                </a:cxn>
                <a:cxn ang="0">
                  <a:pos x="46" y="5"/>
                </a:cxn>
                <a:cxn ang="0">
                  <a:pos x="52" y="9"/>
                </a:cxn>
                <a:cxn ang="0">
                  <a:pos x="56" y="14"/>
                </a:cxn>
                <a:cxn ang="0">
                  <a:pos x="61" y="22"/>
                </a:cxn>
                <a:cxn ang="0">
                  <a:pos x="67" y="64"/>
                </a:cxn>
                <a:cxn ang="0">
                  <a:pos x="61" y="109"/>
                </a:cxn>
                <a:cxn ang="0">
                  <a:pos x="56" y="115"/>
                </a:cxn>
                <a:cxn ang="0">
                  <a:pos x="52" y="120"/>
                </a:cxn>
                <a:cxn ang="0">
                  <a:pos x="46" y="123"/>
                </a:cxn>
                <a:cxn ang="0">
                  <a:pos x="41" y="124"/>
                </a:cxn>
                <a:cxn ang="0">
                  <a:pos x="35" y="123"/>
                </a:cxn>
                <a:cxn ang="0">
                  <a:pos x="30" y="120"/>
                </a:cxn>
                <a:cxn ang="0">
                  <a:pos x="26" y="115"/>
                </a:cxn>
                <a:cxn ang="0">
                  <a:pos x="22" y="109"/>
                </a:cxn>
                <a:cxn ang="0">
                  <a:pos x="16" y="90"/>
                </a:cxn>
                <a:cxn ang="0">
                  <a:pos x="15" y="78"/>
                </a:cxn>
                <a:cxn ang="0">
                  <a:pos x="15" y="64"/>
                </a:cxn>
                <a:cxn ang="0">
                  <a:pos x="16" y="39"/>
                </a:cxn>
                <a:cxn ang="0">
                  <a:pos x="22" y="22"/>
                </a:cxn>
              </a:cxnLst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1" y="131"/>
                  </a:ln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2" y="113"/>
                  </a:lnTo>
                  <a:lnTo>
                    <a:pt x="72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2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7" y="64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6" y="90"/>
                  </a:lnTo>
                  <a:lnTo>
                    <a:pt x="15" y="78"/>
                  </a:lnTo>
                  <a:lnTo>
                    <a:pt x="15" y="64"/>
                  </a:lnTo>
                  <a:lnTo>
                    <a:pt x="16" y="39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2" name="Freeform 475"/>
            <p:cNvSpPr/>
            <p:nvPr/>
          </p:nvSpPr>
          <p:spPr>
            <a:xfrm>
              <a:off x="3031" y="127"/>
              <a:ext cx="16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5" y="0"/>
                </a:cxn>
                <a:cxn ang="0">
                  <a:pos x="4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3" name="Freeform 476"/>
            <p:cNvSpPr/>
            <p:nvPr/>
          </p:nvSpPr>
          <p:spPr>
            <a:xfrm>
              <a:off x="3033" y="124"/>
              <a:ext cx="13" cy="3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40" y="8"/>
                </a:cxn>
                <a:cxn ang="0">
                  <a:pos x="36" y="0"/>
                </a:cxn>
                <a:cxn ang="0">
                  <a:pos x="7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41" y="10"/>
                </a:cxn>
              </a:cxnLst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6" y="0"/>
                  </a:lnTo>
                  <a:lnTo>
                    <a:pt x="7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4" name="Freeform 477"/>
            <p:cNvSpPr/>
            <p:nvPr/>
          </p:nvSpPr>
          <p:spPr>
            <a:xfrm>
              <a:off x="3035" y="121"/>
              <a:ext cx="10" cy="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5" y="1"/>
                </a:cxn>
                <a:cxn ang="0">
                  <a:pos x="0" y="9"/>
                </a:cxn>
                <a:cxn ang="0">
                  <a:pos x="29" y="9"/>
                </a:cxn>
                <a:cxn ang="0">
                  <a:pos x="22" y="1"/>
                </a:cxn>
                <a:cxn ang="0">
                  <a:pos x="13" y="0"/>
                </a:cxn>
              </a:cxnLst>
              <a:pathLst>
                <a:path w="29" h="9">
                  <a:moveTo>
                    <a:pt x="13" y="0"/>
                  </a:move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5" name="Freeform 478"/>
            <p:cNvSpPr/>
            <p:nvPr/>
          </p:nvSpPr>
          <p:spPr>
            <a:xfrm>
              <a:off x="3031" y="138"/>
              <a:ext cx="17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2"/>
                </a:cxn>
                <a:cxn ang="0">
                  <a:pos x="52" y="12"/>
                </a:cxn>
                <a:cxn ang="0">
                  <a:pos x="52" y="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0" y="7"/>
                </a:cxn>
              </a:cxnLst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6" name="Freeform 479"/>
            <p:cNvSpPr/>
            <p:nvPr/>
          </p:nvSpPr>
          <p:spPr>
            <a:xfrm>
              <a:off x="3031" y="135"/>
              <a:ext cx="17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51" y="10"/>
                </a:cxn>
                <a:cxn ang="0">
                  <a:pos x="49" y="0"/>
                </a:cxn>
                <a:cxn ang="0">
                  <a:pos x="1" y="0"/>
                </a:cxn>
              </a:cxnLst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7" name="Freeform 480"/>
            <p:cNvSpPr/>
            <p:nvPr/>
          </p:nvSpPr>
          <p:spPr>
            <a:xfrm>
              <a:off x="3031" y="142"/>
              <a:ext cx="17" cy="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9" y="11"/>
                </a:cxn>
                <a:cxn ang="0">
                  <a:pos x="52" y="0"/>
                </a:cxn>
              </a:cxnLst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49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8" name="Freeform 481"/>
            <p:cNvSpPr/>
            <p:nvPr/>
          </p:nvSpPr>
          <p:spPr>
            <a:xfrm>
              <a:off x="3031" y="131"/>
              <a:ext cx="16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48" y="12"/>
                </a:cxn>
                <a:cxn ang="0">
                  <a:pos x="47" y="0"/>
                </a:cxn>
                <a:cxn ang="0">
                  <a:pos x="1" y="0"/>
                </a:cxn>
                <a:cxn ang="0">
                  <a:pos x="0" y="12"/>
                </a:cxn>
              </a:cxnLst>
              <a:pathLst>
                <a:path w="48" h="12">
                  <a:moveTo>
                    <a:pt x="0" y="12"/>
                  </a:move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49" name="Freeform 482"/>
            <p:cNvSpPr/>
            <p:nvPr/>
          </p:nvSpPr>
          <p:spPr>
            <a:xfrm>
              <a:off x="3032" y="153"/>
              <a:ext cx="14" cy="4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41" y="7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38" y="12"/>
                </a:cxn>
              </a:cxnLst>
              <a:pathLst>
                <a:path w="42" h="12">
                  <a:moveTo>
                    <a:pt x="38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7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0" name="Freeform 483"/>
            <p:cNvSpPr/>
            <p:nvPr/>
          </p:nvSpPr>
          <p:spPr>
            <a:xfrm>
              <a:off x="3031" y="149"/>
              <a:ext cx="16" cy="4"/>
            </a:xfrm>
            <a:custGeom>
              <a:avLst/>
              <a:gdLst/>
              <a:ahLst/>
              <a:cxnLst>
                <a:cxn ang="0">
                  <a:pos x="45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11"/>
                </a:cxn>
                <a:cxn ang="0">
                  <a:pos x="45" y="11"/>
                </a:cxn>
              </a:cxnLst>
              <a:pathLst>
                <a:path w="46" h="11">
                  <a:moveTo>
                    <a:pt x="45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11"/>
                  </a:lnTo>
                  <a:lnTo>
                    <a:pt x="45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1" name="Freeform 484"/>
            <p:cNvSpPr/>
            <p:nvPr/>
          </p:nvSpPr>
          <p:spPr>
            <a:xfrm>
              <a:off x="3031" y="146"/>
              <a:ext cx="16" cy="3"/>
            </a:xfrm>
            <a:custGeom>
              <a:avLst/>
              <a:gdLst/>
              <a:ahLst/>
              <a:cxnLst>
                <a:cxn ang="0">
                  <a:pos x="47" y="11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7" y="11"/>
                </a:cxn>
              </a:cxnLst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2" name="Freeform 485"/>
            <p:cNvSpPr/>
            <p:nvPr/>
          </p:nvSpPr>
          <p:spPr>
            <a:xfrm>
              <a:off x="3035" y="157"/>
              <a:ext cx="10" cy="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0"/>
                </a:cxn>
                <a:cxn ang="0">
                  <a:pos x="6" y="7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6" y="9"/>
                </a:cxn>
                <a:cxn ang="0">
                  <a:pos x="18" y="9"/>
                </a:cxn>
                <a:cxn ang="0">
                  <a:pos x="23" y="7"/>
                </a:cxn>
                <a:cxn ang="0">
                  <a:pos x="24" y="5"/>
                </a:cxn>
                <a:cxn ang="0">
                  <a:pos x="26" y="4"/>
                </a:cxn>
                <a:cxn ang="0">
                  <a:pos x="31" y="0"/>
                </a:cxn>
              </a:cxnLst>
              <a:pathLst>
                <a:path w="31" h="10">
                  <a:moveTo>
                    <a:pt x="31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6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3" name="Freeform 486"/>
            <p:cNvSpPr/>
            <p:nvPr/>
          </p:nvSpPr>
          <p:spPr>
            <a:xfrm>
              <a:off x="2992" y="119"/>
              <a:ext cx="26" cy="4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25" y="56"/>
                </a:cxn>
                <a:cxn ang="0">
                  <a:pos x="41" y="53"/>
                </a:cxn>
                <a:cxn ang="0">
                  <a:pos x="49" y="54"/>
                </a:cxn>
                <a:cxn ang="0">
                  <a:pos x="53" y="56"/>
                </a:cxn>
                <a:cxn ang="0">
                  <a:pos x="58" y="61"/>
                </a:cxn>
                <a:cxn ang="0">
                  <a:pos x="64" y="88"/>
                </a:cxn>
                <a:cxn ang="0">
                  <a:pos x="57" y="114"/>
                </a:cxn>
                <a:cxn ang="0">
                  <a:pos x="52" y="118"/>
                </a:cxn>
                <a:cxn ang="0">
                  <a:pos x="49" y="119"/>
                </a:cxn>
                <a:cxn ang="0">
                  <a:pos x="48" y="122"/>
                </a:cxn>
                <a:cxn ang="0">
                  <a:pos x="43" y="123"/>
                </a:cxn>
                <a:cxn ang="0">
                  <a:pos x="38" y="124"/>
                </a:cxn>
                <a:cxn ang="0">
                  <a:pos x="21" y="120"/>
                </a:cxn>
                <a:cxn ang="0">
                  <a:pos x="13" y="112"/>
                </a:cxn>
                <a:cxn ang="0">
                  <a:pos x="17" y="107"/>
                </a:cxn>
                <a:cxn ang="0">
                  <a:pos x="19" y="99"/>
                </a:cxn>
                <a:cxn ang="0">
                  <a:pos x="18" y="94"/>
                </a:cxn>
                <a:cxn ang="0">
                  <a:pos x="11" y="91"/>
                </a:cxn>
                <a:cxn ang="0">
                  <a:pos x="6" y="91"/>
                </a:cxn>
                <a:cxn ang="0">
                  <a:pos x="3" y="95"/>
                </a:cxn>
                <a:cxn ang="0">
                  <a:pos x="0" y="102"/>
                </a:cxn>
                <a:cxn ang="0">
                  <a:pos x="0" y="107"/>
                </a:cxn>
                <a:cxn ang="0">
                  <a:pos x="2" y="113"/>
                </a:cxn>
                <a:cxn ang="0">
                  <a:pos x="5" y="117"/>
                </a:cxn>
                <a:cxn ang="0">
                  <a:pos x="11" y="122"/>
                </a:cxn>
                <a:cxn ang="0">
                  <a:pos x="36" y="130"/>
                </a:cxn>
                <a:cxn ang="0">
                  <a:pos x="36" y="129"/>
                </a:cxn>
                <a:cxn ang="0">
                  <a:pos x="37" y="129"/>
                </a:cxn>
                <a:cxn ang="0">
                  <a:pos x="40" y="129"/>
                </a:cxn>
                <a:cxn ang="0">
                  <a:pos x="44" y="129"/>
                </a:cxn>
                <a:cxn ang="0">
                  <a:pos x="53" y="126"/>
                </a:cxn>
                <a:cxn ang="0">
                  <a:pos x="60" y="122"/>
                </a:cxn>
                <a:cxn ang="0">
                  <a:pos x="67" y="117"/>
                </a:cxn>
                <a:cxn ang="0">
                  <a:pos x="71" y="109"/>
                </a:cxn>
                <a:cxn ang="0">
                  <a:pos x="75" y="102"/>
                </a:cxn>
                <a:cxn ang="0">
                  <a:pos x="75" y="97"/>
                </a:cxn>
                <a:cxn ang="0">
                  <a:pos x="75" y="95"/>
                </a:cxn>
                <a:cxn ang="0">
                  <a:pos x="75" y="94"/>
                </a:cxn>
                <a:cxn ang="0">
                  <a:pos x="76" y="94"/>
                </a:cxn>
                <a:cxn ang="0">
                  <a:pos x="76" y="89"/>
                </a:cxn>
                <a:cxn ang="0">
                  <a:pos x="76" y="86"/>
                </a:cxn>
                <a:cxn ang="0">
                  <a:pos x="76" y="85"/>
                </a:cxn>
                <a:cxn ang="0">
                  <a:pos x="77" y="85"/>
                </a:cxn>
                <a:cxn ang="0">
                  <a:pos x="76" y="76"/>
                </a:cxn>
                <a:cxn ang="0">
                  <a:pos x="75" y="68"/>
                </a:cxn>
                <a:cxn ang="0">
                  <a:pos x="71" y="61"/>
                </a:cxn>
                <a:cxn ang="0">
                  <a:pos x="69" y="56"/>
                </a:cxn>
                <a:cxn ang="0">
                  <a:pos x="57" y="48"/>
                </a:cxn>
                <a:cxn ang="0">
                  <a:pos x="49" y="45"/>
                </a:cxn>
                <a:cxn ang="0">
                  <a:pos x="43" y="45"/>
                </a:cxn>
                <a:cxn ang="0">
                  <a:pos x="28" y="48"/>
                </a:cxn>
                <a:cxn ang="0">
                  <a:pos x="12" y="60"/>
                </a:cxn>
                <a:cxn ang="0">
                  <a:pos x="15" y="10"/>
                </a:cxn>
                <a:cxn ang="0">
                  <a:pos x="72" y="10"/>
                </a:cxn>
                <a:cxn ang="0">
                  <a:pos x="75" y="0"/>
                </a:cxn>
                <a:cxn ang="0">
                  <a:pos x="9" y="0"/>
                </a:cxn>
              </a:cxnLst>
              <a:pathLst>
                <a:path w="77" h="130">
                  <a:moveTo>
                    <a:pt x="9" y="0"/>
                  </a:moveTo>
                  <a:lnTo>
                    <a:pt x="6" y="68"/>
                  </a:lnTo>
                  <a:lnTo>
                    <a:pt x="12" y="68"/>
                  </a:lnTo>
                  <a:lnTo>
                    <a:pt x="25" y="56"/>
                  </a:lnTo>
                  <a:lnTo>
                    <a:pt x="41" y="53"/>
                  </a:lnTo>
                  <a:lnTo>
                    <a:pt x="49" y="54"/>
                  </a:lnTo>
                  <a:lnTo>
                    <a:pt x="53" y="56"/>
                  </a:lnTo>
                  <a:lnTo>
                    <a:pt x="58" y="61"/>
                  </a:lnTo>
                  <a:lnTo>
                    <a:pt x="64" y="88"/>
                  </a:lnTo>
                  <a:lnTo>
                    <a:pt x="57" y="114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8" y="122"/>
                  </a:lnTo>
                  <a:lnTo>
                    <a:pt x="43" y="123"/>
                  </a:lnTo>
                  <a:lnTo>
                    <a:pt x="38" y="124"/>
                  </a:lnTo>
                  <a:lnTo>
                    <a:pt x="21" y="120"/>
                  </a:lnTo>
                  <a:lnTo>
                    <a:pt x="13" y="112"/>
                  </a:lnTo>
                  <a:lnTo>
                    <a:pt x="17" y="107"/>
                  </a:lnTo>
                  <a:lnTo>
                    <a:pt x="19" y="99"/>
                  </a:lnTo>
                  <a:lnTo>
                    <a:pt x="18" y="94"/>
                  </a:lnTo>
                  <a:lnTo>
                    <a:pt x="11" y="91"/>
                  </a:lnTo>
                  <a:lnTo>
                    <a:pt x="6" y="91"/>
                  </a:lnTo>
                  <a:lnTo>
                    <a:pt x="3" y="95"/>
                  </a:lnTo>
                  <a:lnTo>
                    <a:pt x="0" y="102"/>
                  </a:lnTo>
                  <a:lnTo>
                    <a:pt x="0" y="107"/>
                  </a:lnTo>
                  <a:lnTo>
                    <a:pt x="2" y="113"/>
                  </a:lnTo>
                  <a:lnTo>
                    <a:pt x="5" y="117"/>
                  </a:lnTo>
                  <a:lnTo>
                    <a:pt x="11" y="122"/>
                  </a:lnTo>
                  <a:lnTo>
                    <a:pt x="36" y="130"/>
                  </a:lnTo>
                  <a:lnTo>
                    <a:pt x="36" y="129"/>
                  </a:lnTo>
                  <a:lnTo>
                    <a:pt x="37" y="129"/>
                  </a:lnTo>
                  <a:lnTo>
                    <a:pt x="40" y="129"/>
                  </a:lnTo>
                  <a:lnTo>
                    <a:pt x="44" y="129"/>
                  </a:lnTo>
                  <a:lnTo>
                    <a:pt x="53" y="126"/>
                  </a:lnTo>
                  <a:lnTo>
                    <a:pt x="60" y="122"/>
                  </a:lnTo>
                  <a:lnTo>
                    <a:pt x="67" y="117"/>
                  </a:lnTo>
                  <a:lnTo>
                    <a:pt x="71" y="109"/>
                  </a:lnTo>
                  <a:lnTo>
                    <a:pt x="75" y="102"/>
                  </a:lnTo>
                  <a:lnTo>
                    <a:pt x="75" y="97"/>
                  </a:lnTo>
                  <a:lnTo>
                    <a:pt x="75" y="95"/>
                  </a:lnTo>
                  <a:lnTo>
                    <a:pt x="75" y="94"/>
                  </a:lnTo>
                  <a:lnTo>
                    <a:pt x="76" y="94"/>
                  </a:lnTo>
                  <a:lnTo>
                    <a:pt x="76" y="89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6" y="76"/>
                  </a:lnTo>
                  <a:lnTo>
                    <a:pt x="75" y="68"/>
                  </a:lnTo>
                  <a:lnTo>
                    <a:pt x="71" y="61"/>
                  </a:lnTo>
                  <a:lnTo>
                    <a:pt x="69" y="56"/>
                  </a:lnTo>
                  <a:lnTo>
                    <a:pt x="57" y="48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28" y="48"/>
                  </a:lnTo>
                  <a:lnTo>
                    <a:pt x="12" y="60"/>
                  </a:lnTo>
                  <a:lnTo>
                    <a:pt x="15" y="10"/>
                  </a:lnTo>
                  <a:lnTo>
                    <a:pt x="72" y="10"/>
                  </a:lnTo>
                  <a:lnTo>
                    <a:pt x="7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4" name="Freeform 487"/>
            <p:cNvSpPr>
              <a:spLocks noEditPoints="1"/>
            </p:cNvSpPr>
            <p:nvPr/>
          </p:nvSpPr>
          <p:spPr>
            <a:xfrm>
              <a:off x="2725" y="119"/>
              <a:ext cx="27" cy="44"/>
            </a:xfrm>
            <a:custGeom>
              <a:avLst/>
              <a:gdLst/>
              <a:ahLst/>
              <a:cxnLst>
                <a:cxn ang="0">
                  <a:pos x="82" y="64"/>
                </a:cxn>
                <a:cxn ang="0">
                  <a:pos x="81" y="49"/>
                </a:cxn>
                <a:cxn ang="0">
                  <a:pos x="79" y="37"/>
                </a:cxn>
                <a:cxn ang="0">
                  <a:pos x="75" y="24"/>
                </a:cxn>
                <a:cxn ang="0">
                  <a:pos x="71" y="16"/>
                </a:cxn>
                <a:cxn ang="0">
                  <a:pos x="64" y="8"/>
                </a:cxn>
                <a:cxn ang="0">
                  <a:pos x="57" y="4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24" y="4"/>
                </a:cxn>
                <a:cxn ang="0">
                  <a:pos x="17" y="9"/>
                </a:cxn>
                <a:cxn ang="0">
                  <a:pos x="12" y="17"/>
                </a:cxn>
                <a:cxn ang="0">
                  <a:pos x="6" y="26"/>
                </a:cxn>
                <a:cxn ang="0">
                  <a:pos x="2" y="38"/>
                </a:cxn>
                <a:cxn ang="0">
                  <a:pos x="0" y="50"/>
                </a:cxn>
                <a:cxn ang="0">
                  <a:pos x="0" y="64"/>
                </a:cxn>
                <a:cxn ang="0">
                  <a:pos x="0" y="79"/>
                </a:cxn>
                <a:cxn ang="0">
                  <a:pos x="2" y="92"/>
                </a:cxn>
                <a:cxn ang="0">
                  <a:pos x="6" y="103"/>
                </a:cxn>
                <a:cxn ang="0">
                  <a:pos x="12" y="113"/>
                </a:cxn>
                <a:cxn ang="0">
                  <a:pos x="17" y="120"/>
                </a:cxn>
                <a:cxn ang="0">
                  <a:pos x="24" y="126"/>
                </a:cxn>
                <a:cxn ang="0">
                  <a:pos x="31" y="130"/>
                </a:cxn>
                <a:cxn ang="0">
                  <a:pos x="41" y="131"/>
                </a:cxn>
                <a:cxn ang="0">
                  <a:pos x="48" y="130"/>
                </a:cxn>
                <a:cxn ang="0">
                  <a:pos x="52" y="127"/>
                </a:cxn>
                <a:cxn ang="0">
                  <a:pos x="57" y="126"/>
                </a:cxn>
                <a:cxn ang="0">
                  <a:pos x="64" y="120"/>
                </a:cxn>
                <a:cxn ang="0">
                  <a:pos x="71" y="113"/>
                </a:cxn>
                <a:cxn ang="0">
                  <a:pos x="71" y="109"/>
                </a:cxn>
                <a:cxn ang="0">
                  <a:pos x="73" y="107"/>
                </a:cxn>
                <a:cxn ang="0">
                  <a:pos x="75" y="102"/>
                </a:cxn>
                <a:cxn ang="0">
                  <a:pos x="75" y="98"/>
                </a:cxn>
                <a:cxn ang="0">
                  <a:pos x="76" y="96"/>
                </a:cxn>
                <a:cxn ang="0">
                  <a:pos x="79" y="91"/>
                </a:cxn>
                <a:cxn ang="0">
                  <a:pos x="81" y="78"/>
                </a:cxn>
                <a:cxn ang="0">
                  <a:pos x="81" y="70"/>
                </a:cxn>
                <a:cxn ang="0">
                  <a:pos x="81" y="67"/>
                </a:cxn>
                <a:cxn ang="0">
                  <a:pos x="82" y="64"/>
                </a:cxn>
                <a:cxn ang="0">
                  <a:pos x="22" y="22"/>
                </a:cxn>
                <a:cxn ang="0">
                  <a:pos x="30" y="9"/>
                </a:cxn>
                <a:cxn ang="0">
                  <a:pos x="41" y="5"/>
                </a:cxn>
                <a:cxn ang="0">
                  <a:pos x="46" y="5"/>
                </a:cxn>
                <a:cxn ang="0">
                  <a:pos x="52" y="9"/>
                </a:cxn>
                <a:cxn ang="0">
                  <a:pos x="56" y="14"/>
                </a:cxn>
                <a:cxn ang="0">
                  <a:pos x="61" y="22"/>
                </a:cxn>
                <a:cxn ang="0">
                  <a:pos x="67" y="64"/>
                </a:cxn>
                <a:cxn ang="0">
                  <a:pos x="61" y="109"/>
                </a:cxn>
                <a:cxn ang="0">
                  <a:pos x="56" y="115"/>
                </a:cxn>
                <a:cxn ang="0">
                  <a:pos x="52" y="120"/>
                </a:cxn>
                <a:cxn ang="0">
                  <a:pos x="46" y="123"/>
                </a:cxn>
                <a:cxn ang="0">
                  <a:pos x="41" y="124"/>
                </a:cxn>
                <a:cxn ang="0">
                  <a:pos x="35" y="123"/>
                </a:cxn>
                <a:cxn ang="0">
                  <a:pos x="30" y="120"/>
                </a:cxn>
                <a:cxn ang="0">
                  <a:pos x="25" y="115"/>
                </a:cxn>
                <a:cxn ang="0">
                  <a:pos x="22" y="109"/>
                </a:cxn>
                <a:cxn ang="0">
                  <a:pos x="16" y="90"/>
                </a:cxn>
                <a:cxn ang="0">
                  <a:pos x="15" y="78"/>
                </a:cxn>
                <a:cxn ang="0">
                  <a:pos x="15" y="64"/>
                </a:cxn>
                <a:cxn ang="0">
                  <a:pos x="16" y="39"/>
                </a:cxn>
                <a:cxn ang="0">
                  <a:pos x="22" y="22"/>
                </a:cxn>
              </a:cxnLst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1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2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7" y="64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6" y="90"/>
                  </a:lnTo>
                  <a:lnTo>
                    <a:pt x="15" y="78"/>
                  </a:lnTo>
                  <a:lnTo>
                    <a:pt x="15" y="64"/>
                  </a:lnTo>
                  <a:lnTo>
                    <a:pt x="16" y="39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5" name="Freeform 488"/>
            <p:cNvSpPr/>
            <p:nvPr/>
          </p:nvSpPr>
          <p:spPr>
            <a:xfrm>
              <a:off x="2730" y="127"/>
              <a:ext cx="16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5" y="0"/>
                </a:cxn>
                <a:cxn ang="0">
                  <a:pos x="4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6" name="Freeform 489"/>
            <p:cNvSpPr/>
            <p:nvPr/>
          </p:nvSpPr>
          <p:spPr>
            <a:xfrm>
              <a:off x="2732" y="124"/>
              <a:ext cx="13" cy="3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40" y="8"/>
                </a:cxn>
                <a:cxn ang="0">
                  <a:pos x="36" y="0"/>
                </a:cxn>
                <a:cxn ang="0">
                  <a:pos x="7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41" y="10"/>
                </a:cxn>
              </a:cxnLst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6" y="0"/>
                  </a:lnTo>
                  <a:lnTo>
                    <a:pt x="7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7" name="Freeform 490"/>
            <p:cNvSpPr/>
            <p:nvPr/>
          </p:nvSpPr>
          <p:spPr>
            <a:xfrm>
              <a:off x="2734" y="121"/>
              <a:ext cx="10" cy="3"/>
            </a:xfrm>
            <a:custGeom>
              <a:avLst/>
              <a:gdLst/>
              <a:ahLst/>
              <a:cxnLst>
                <a:cxn ang="0">
                  <a:pos x="29" y="9"/>
                </a:cxn>
                <a:cxn ang="0">
                  <a:pos x="22" y="1"/>
                </a:cxn>
                <a:cxn ang="0">
                  <a:pos x="13" y="0"/>
                </a:cxn>
                <a:cxn ang="0">
                  <a:pos x="5" y="1"/>
                </a:cxn>
                <a:cxn ang="0">
                  <a:pos x="0" y="9"/>
                </a:cxn>
                <a:cxn ang="0">
                  <a:pos x="29" y="9"/>
                </a:cxn>
              </a:cxnLst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3" y="0"/>
                  </a:ln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8" name="Freeform 491"/>
            <p:cNvSpPr/>
            <p:nvPr/>
          </p:nvSpPr>
          <p:spPr>
            <a:xfrm>
              <a:off x="2730" y="138"/>
              <a:ext cx="17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2"/>
                </a:cxn>
                <a:cxn ang="0">
                  <a:pos x="52" y="12"/>
                </a:cxn>
                <a:cxn ang="0">
                  <a:pos x="52" y="7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0" y="7"/>
                </a:cxn>
              </a:cxnLst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59" name="Freeform 492"/>
            <p:cNvSpPr/>
            <p:nvPr/>
          </p:nvSpPr>
          <p:spPr>
            <a:xfrm>
              <a:off x="2730" y="135"/>
              <a:ext cx="16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50" y="10"/>
                </a:cxn>
                <a:cxn ang="0">
                  <a:pos x="49" y="0"/>
                </a:cxn>
                <a:cxn ang="0">
                  <a:pos x="1" y="0"/>
                </a:cxn>
              </a:cxnLst>
              <a:pathLst>
                <a:path w="50" h="10">
                  <a:moveTo>
                    <a:pt x="1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0" name="Freeform 493"/>
            <p:cNvSpPr/>
            <p:nvPr/>
          </p:nvSpPr>
          <p:spPr>
            <a:xfrm>
              <a:off x="2730" y="142"/>
              <a:ext cx="17" cy="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9" y="11"/>
                </a:cxn>
                <a:cxn ang="0">
                  <a:pos x="52" y="0"/>
                </a:cxn>
              </a:cxnLst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49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1" name="Freeform 494"/>
            <p:cNvSpPr/>
            <p:nvPr/>
          </p:nvSpPr>
          <p:spPr>
            <a:xfrm>
              <a:off x="2730" y="131"/>
              <a:ext cx="16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48" y="12"/>
                </a:cxn>
                <a:cxn ang="0">
                  <a:pos x="47" y="0"/>
                </a:cxn>
                <a:cxn ang="0">
                  <a:pos x="1" y="0"/>
                </a:cxn>
                <a:cxn ang="0">
                  <a:pos x="0" y="12"/>
                </a:cxn>
              </a:cxnLst>
              <a:pathLst>
                <a:path w="48" h="12">
                  <a:moveTo>
                    <a:pt x="0" y="12"/>
                  </a:move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2" name="Freeform 495"/>
            <p:cNvSpPr/>
            <p:nvPr/>
          </p:nvSpPr>
          <p:spPr>
            <a:xfrm>
              <a:off x="2731" y="153"/>
              <a:ext cx="14" cy="4"/>
            </a:xfrm>
            <a:custGeom>
              <a:avLst/>
              <a:gdLst/>
              <a:ahLst/>
              <a:cxnLst>
                <a:cxn ang="0">
                  <a:pos x="39" y="12"/>
                </a:cxn>
                <a:cxn ang="0">
                  <a:pos x="42" y="7"/>
                </a:cxn>
                <a:cxn ang="0">
                  <a:pos x="43" y="0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6" y="12"/>
                </a:cxn>
                <a:cxn ang="0">
                  <a:pos x="39" y="12"/>
                </a:cxn>
              </a:cxnLst>
              <a:pathLst>
                <a:path w="43" h="12">
                  <a:moveTo>
                    <a:pt x="39" y="12"/>
                  </a:moveTo>
                  <a:lnTo>
                    <a:pt x="42" y="7"/>
                  </a:lnTo>
                  <a:lnTo>
                    <a:pt x="43" y="0"/>
                  </a:lnTo>
                  <a:lnTo>
                    <a:pt x="0" y="0"/>
                  </a:lnTo>
                  <a:lnTo>
                    <a:pt x="3" y="7"/>
                  </a:lnTo>
                  <a:lnTo>
                    <a:pt x="6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3" name="Freeform 496"/>
            <p:cNvSpPr/>
            <p:nvPr/>
          </p:nvSpPr>
          <p:spPr>
            <a:xfrm>
              <a:off x="2730" y="149"/>
              <a:ext cx="16" cy="4"/>
            </a:xfrm>
            <a:custGeom>
              <a:avLst/>
              <a:gdLst/>
              <a:ahLst/>
              <a:cxnLst>
                <a:cxn ang="0">
                  <a:pos x="45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45" y="11"/>
                </a:cxn>
              </a:cxnLst>
              <a:pathLst>
                <a:path w="46" h="11">
                  <a:moveTo>
                    <a:pt x="45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5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4" name="Freeform 497"/>
            <p:cNvSpPr/>
            <p:nvPr/>
          </p:nvSpPr>
          <p:spPr>
            <a:xfrm>
              <a:off x="2730" y="146"/>
              <a:ext cx="16" cy="3"/>
            </a:xfrm>
            <a:custGeom>
              <a:avLst/>
              <a:gdLst/>
              <a:ahLst/>
              <a:cxnLst>
                <a:cxn ang="0">
                  <a:pos x="47" y="11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7" y="11"/>
                </a:cxn>
              </a:cxnLst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5" name="Freeform 498"/>
            <p:cNvSpPr/>
            <p:nvPr/>
          </p:nvSpPr>
          <p:spPr>
            <a:xfrm>
              <a:off x="2733" y="157"/>
              <a:ext cx="11" cy="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8" y="7"/>
                </a:cxn>
                <a:cxn ang="0">
                  <a:pos x="16" y="10"/>
                </a:cxn>
                <a:cxn ang="0">
                  <a:pos x="16" y="9"/>
                </a:cxn>
                <a:cxn ang="0">
                  <a:pos x="17" y="9"/>
                </a:cxn>
                <a:cxn ang="0">
                  <a:pos x="20" y="9"/>
                </a:cxn>
                <a:cxn ang="0">
                  <a:pos x="25" y="7"/>
                </a:cxn>
                <a:cxn ang="0">
                  <a:pos x="26" y="5"/>
                </a:cxn>
                <a:cxn ang="0">
                  <a:pos x="28" y="4"/>
                </a:cxn>
                <a:cxn ang="0">
                  <a:pos x="33" y="0"/>
                </a:cxn>
              </a:cxnLst>
              <a:pathLst>
                <a:path w="33" h="10">
                  <a:moveTo>
                    <a:pt x="33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16" y="10"/>
                  </a:lnTo>
                  <a:lnTo>
                    <a:pt x="16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6" name="Freeform 499"/>
            <p:cNvSpPr>
              <a:spLocks noEditPoints="1"/>
            </p:cNvSpPr>
            <p:nvPr/>
          </p:nvSpPr>
          <p:spPr>
            <a:xfrm>
              <a:off x="2690" y="119"/>
              <a:ext cx="29" cy="43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7" y="0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53" y="90"/>
                </a:cxn>
                <a:cxn ang="0">
                  <a:pos x="53" y="115"/>
                </a:cxn>
                <a:cxn ang="0">
                  <a:pos x="50" y="121"/>
                </a:cxn>
                <a:cxn ang="0">
                  <a:pos x="40" y="124"/>
                </a:cxn>
                <a:cxn ang="0">
                  <a:pos x="31" y="124"/>
                </a:cxn>
                <a:cxn ang="0">
                  <a:pos x="31" y="130"/>
                </a:cxn>
                <a:cxn ang="0">
                  <a:pos x="85" y="130"/>
                </a:cxn>
                <a:cxn ang="0">
                  <a:pos x="85" y="124"/>
                </a:cxn>
                <a:cxn ang="0">
                  <a:pos x="77" y="124"/>
                </a:cxn>
                <a:cxn ang="0">
                  <a:pos x="69" y="121"/>
                </a:cxn>
                <a:cxn ang="0">
                  <a:pos x="66" y="115"/>
                </a:cxn>
                <a:cxn ang="0">
                  <a:pos x="66" y="90"/>
                </a:cxn>
                <a:cxn ang="0">
                  <a:pos x="87" y="90"/>
                </a:cxn>
                <a:cxn ang="0">
                  <a:pos x="87" y="86"/>
                </a:cxn>
                <a:cxn ang="0">
                  <a:pos x="66" y="86"/>
                </a:cxn>
                <a:cxn ang="0">
                  <a:pos x="66" y="0"/>
                </a:cxn>
                <a:cxn ang="0">
                  <a:pos x="52" y="17"/>
                </a:cxn>
                <a:cxn ang="0">
                  <a:pos x="53" y="17"/>
                </a:cxn>
                <a:cxn ang="0">
                  <a:pos x="53" y="86"/>
                </a:cxn>
                <a:cxn ang="0">
                  <a:pos x="6" y="86"/>
                </a:cxn>
                <a:cxn ang="0">
                  <a:pos x="52" y="17"/>
                </a:cxn>
              </a:cxnLst>
              <a:pathLst>
                <a:path w="87" h="130">
                  <a:moveTo>
                    <a:pt x="66" y="0"/>
                  </a:moveTo>
                  <a:lnTo>
                    <a:pt x="57" y="0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53" y="90"/>
                  </a:lnTo>
                  <a:lnTo>
                    <a:pt x="53" y="115"/>
                  </a:lnTo>
                  <a:lnTo>
                    <a:pt x="50" y="121"/>
                  </a:lnTo>
                  <a:lnTo>
                    <a:pt x="40" y="124"/>
                  </a:lnTo>
                  <a:lnTo>
                    <a:pt x="31" y="124"/>
                  </a:lnTo>
                  <a:lnTo>
                    <a:pt x="31" y="130"/>
                  </a:lnTo>
                  <a:lnTo>
                    <a:pt x="85" y="130"/>
                  </a:lnTo>
                  <a:lnTo>
                    <a:pt x="85" y="124"/>
                  </a:lnTo>
                  <a:lnTo>
                    <a:pt x="77" y="124"/>
                  </a:lnTo>
                  <a:lnTo>
                    <a:pt x="69" y="121"/>
                  </a:lnTo>
                  <a:lnTo>
                    <a:pt x="66" y="115"/>
                  </a:lnTo>
                  <a:lnTo>
                    <a:pt x="66" y="90"/>
                  </a:lnTo>
                  <a:lnTo>
                    <a:pt x="87" y="90"/>
                  </a:lnTo>
                  <a:lnTo>
                    <a:pt x="87" y="86"/>
                  </a:lnTo>
                  <a:lnTo>
                    <a:pt x="66" y="86"/>
                  </a:lnTo>
                  <a:lnTo>
                    <a:pt x="66" y="0"/>
                  </a:lnTo>
                  <a:close/>
                  <a:moveTo>
                    <a:pt x="52" y="17"/>
                  </a:moveTo>
                  <a:lnTo>
                    <a:pt x="53" y="17"/>
                  </a:lnTo>
                  <a:lnTo>
                    <a:pt x="53" y="86"/>
                  </a:lnTo>
                  <a:lnTo>
                    <a:pt x="6" y="86"/>
                  </a:lnTo>
                  <a:lnTo>
                    <a:pt x="5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7" name="Freeform 500"/>
            <p:cNvSpPr/>
            <p:nvPr/>
          </p:nvSpPr>
          <p:spPr>
            <a:xfrm>
              <a:off x="2696" y="138"/>
              <a:ext cx="12" cy="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2"/>
                </a:cxn>
                <a:cxn ang="0">
                  <a:pos x="36" y="12"/>
                </a:cxn>
                <a:cxn ang="0">
                  <a:pos x="36" y="0"/>
                </a:cxn>
                <a:cxn ang="0">
                  <a:pos x="8" y="0"/>
                </a:cxn>
              </a:cxnLst>
              <a:pathLst>
                <a:path w="36" h="12">
                  <a:moveTo>
                    <a:pt x="8" y="0"/>
                  </a:moveTo>
                  <a:lnTo>
                    <a:pt x="0" y="12"/>
                  </a:lnTo>
                  <a:lnTo>
                    <a:pt x="36" y="12"/>
                  </a:lnTo>
                  <a:lnTo>
                    <a:pt x="3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8" name="Freeform 501"/>
            <p:cNvSpPr/>
            <p:nvPr/>
          </p:nvSpPr>
          <p:spPr>
            <a:xfrm>
              <a:off x="2698" y="135"/>
              <a:ext cx="10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0"/>
                </a:cxn>
                <a:cxn ang="0">
                  <a:pos x="28" y="10"/>
                </a:cxn>
                <a:cxn ang="0">
                  <a:pos x="28" y="0"/>
                </a:cxn>
                <a:cxn ang="0">
                  <a:pos x="8" y="0"/>
                </a:cxn>
              </a:cxnLst>
              <a:pathLst>
                <a:path w="28" h="10">
                  <a:moveTo>
                    <a:pt x="8" y="0"/>
                  </a:move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69" name="Freeform 502"/>
            <p:cNvSpPr/>
            <p:nvPr/>
          </p:nvSpPr>
          <p:spPr>
            <a:xfrm>
              <a:off x="2701" y="131"/>
              <a:ext cx="7" cy="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20" y="0"/>
                </a:cxn>
                <a:cxn ang="0">
                  <a:pos x="7" y="0"/>
                </a:cxn>
              </a:cxnLst>
              <a:pathLst>
                <a:path w="20" h="12">
                  <a:moveTo>
                    <a:pt x="7" y="0"/>
                  </a:moveTo>
                  <a:lnTo>
                    <a:pt x="0" y="12"/>
                  </a:lnTo>
                  <a:lnTo>
                    <a:pt x="20" y="12"/>
                  </a:lnTo>
                  <a:lnTo>
                    <a:pt x="2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0" name="Freeform 503"/>
            <p:cNvSpPr/>
            <p:nvPr/>
          </p:nvSpPr>
          <p:spPr>
            <a:xfrm>
              <a:off x="2706" y="125"/>
              <a:ext cx="2" cy="2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5" y="7"/>
                </a:cxn>
              </a:cxnLst>
              <a:pathLst>
                <a:path w="5" h="7">
                  <a:moveTo>
                    <a:pt x="5" y="7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1" name="Freeform 504"/>
            <p:cNvSpPr/>
            <p:nvPr/>
          </p:nvSpPr>
          <p:spPr>
            <a:xfrm>
              <a:off x="2703" y="127"/>
              <a:ext cx="5" cy="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8" y="0"/>
                </a:cxn>
                <a:cxn ang="0">
                  <a:pos x="0" y="11"/>
                </a:cxn>
                <a:cxn ang="0">
                  <a:pos x="13" y="11"/>
                </a:cxn>
                <a:cxn ang="0">
                  <a:pos x="13" y="0"/>
                </a:cxn>
              </a:cxnLst>
              <a:pathLst>
                <a:path w="13" h="11">
                  <a:moveTo>
                    <a:pt x="13" y="0"/>
                  </a:moveTo>
                  <a:lnTo>
                    <a:pt x="8" y="0"/>
                  </a:lnTo>
                  <a:lnTo>
                    <a:pt x="0" y="11"/>
                  </a:lnTo>
                  <a:lnTo>
                    <a:pt x="13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2" name="Freeform 505"/>
            <p:cNvSpPr/>
            <p:nvPr/>
          </p:nvSpPr>
          <p:spPr>
            <a:xfrm>
              <a:off x="2693" y="142"/>
              <a:ext cx="15" cy="4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43" y="11"/>
                </a:cxn>
                <a:cxn ang="0">
                  <a:pos x="43" y="0"/>
                </a:cxn>
              </a:cxnLst>
              <a:pathLst>
                <a:path w="43" h="11">
                  <a:moveTo>
                    <a:pt x="43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43" y="1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3" name="Freeform 506"/>
            <p:cNvSpPr/>
            <p:nvPr/>
          </p:nvSpPr>
          <p:spPr>
            <a:xfrm>
              <a:off x="2692" y="146"/>
              <a:ext cx="16" cy="2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47" y="6"/>
                </a:cxn>
                <a:cxn ang="0">
                  <a:pos x="47" y="0"/>
                </a:cxn>
              </a:cxnLst>
              <a:pathLst>
                <a:path w="47" h="6">
                  <a:moveTo>
                    <a:pt x="47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47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4" name="Freeform 507"/>
            <p:cNvSpPr/>
            <p:nvPr/>
          </p:nvSpPr>
          <p:spPr>
            <a:xfrm>
              <a:off x="1487" y="2"/>
              <a:ext cx="2" cy="22"/>
            </a:xfrm>
            <a:custGeom>
              <a:avLst/>
              <a:gdLst/>
              <a:ahLst/>
              <a:cxnLst>
                <a:cxn ang="0">
                  <a:pos x="5" y="68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5" y="68"/>
                </a:cxn>
              </a:cxnLst>
              <a:pathLst>
                <a:path w="5" h="68">
                  <a:moveTo>
                    <a:pt x="5" y="68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5" name="Freeform 508"/>
            <p:cNvSpPr/>
            <p:nvPr/>
          </p:nvSpPr>
          <p:spPr>
            <a:xfrm>
              <a:off x="1794" y="2"/>
              <a:ext cx="1" cy="17"/>
            </a:xfrm>
            <a:custGeom>
              <a:avLst/>
              <a:gdLst/>
              <a:ahLst/>
              <a:cxnLst>
                <a:cxn ang="0">
                  <a:pos x="1" y="51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1" y="51"/>
                </a:cxn>
              </a:cxnLst>
              <a:pathLst>
                <a:path w="2" h="51">
                  <a:moveTo>
                    <a:pt x="1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6" name="Freeform 509"/>
            <p:cNvSpPr/>
            <p:nvPr/>
          </p:nvSpPr>
          <p:spPr>
            <a:xfrm>
              <a:off x="2102" y="0"/>
              <a:ext cx="2" cy="23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0"/>
                </a:cxn>
                <a:cxn ang="0">
                  <a:pos x="1" y="69"/>
                </a:cxn>
                <a:cxn ang="0">
                  <a:pos x="5" y="4"/>
                </a:cxn>
              </a:cxnLst>
              <a:pathLst>
                <a:path w="5" h="69">
                  <a:moveTo>
                    <a:pt x="5" y="4"/>
                  </a:moveTo>
                  <a:lnTo>
                    <a:pt x="0" y="0"/>
                  </a:lnTo>
                  <a:lnTo>
                    <a:pt x="1" y="69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7" name="Freeform 510"/>
            <p:cNvSpPr/>
            <p:nvPr/>
          </p:nvSpPr>
          <p:spPr>
            <a:xfrm>
              <a:off x="2409" y="0"/>
              <a:ext cx="1" cy="1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54"/>
                </a:cxn>
                <a:cxn ang="0">
                  <a:pos x="2" y="0"/>
                </a:cxn>
              </a:cxnLst>
              <a:pathLst>
                <a:path w="2" h="54">
                  <a:moveTo>
                    <a:pt x="2" y="0"/>
                  </a:moveTo>
                  <a:lnTo>
                    <a:pt x="0" y="4"/>
                  </a:lnTo>
                  <a:lnTo>
                    <a:pt x="2" y="5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8" name="Freeform 511"/>
            <p:cNvSpPr>
              <a:spLocks noEditPoints="1"/>
            </p:cNvSpPr>
            <p:nvPr/>
          </p:nvSpPr>
          <p:spPr>
            <a:xfrm>
              <a:off x="2411" y="121"/>
              <a:ext cx="27" cy="44"/>
            </a:xfrm>
            <a:custGeom>
              <a:avLst/>
              <a:gdLst/>
              <a:ahLst/>
              <a:cxnLst>
                <a:cxn ang="0">
                  <a:pos x="49" y="130"/>
                </a:cxn>
                <a:cxn ang="0">
                  <a:pos x="57" y="126"/>
                </a:cxn>
                <a:cxn ang="0">
                  <a:pos x="72" y="113"/>
                </a:cxn>
                <a:cxn ang="0">
                  <a:pos x="73" y="107"/>
                </a:cxn>
                <a:cxn ang="0">
                  <a:pos x="75" y="98"/>
                </a:cxn>
                <a:cxn ang="0">
                  <a:pos x="79" y="91"/>
                </a:cxn>
                <a:cxn ang="0">
                  <a:pos x="81" y="71"/>
                </a:cxn>
                <a:cxn ang="0">
                  <a:pos x="82" y="64"/>
                </a:cxn>
                <a:cxn ang="0">
                  <a:pos x="79" y="37"/>
                </a:cxn>
                <a:cxn ang="0">
                  <a:pos x="72" y="17"/>
                </a:cxn>
                <a:cxn ang="0">
                  <a:pos x="57" y="4"/>
                </a:cxn>
                <a:cxn ang="0">
                  <a:pos x="41" y="0"/>
                </a:cxn>
                <a:cxn ang="0">
                  <a:pos x="18" y="10"/>
                </a:cxn>
                <a:cxn ang="0">
                  <a:pos x="6" y="27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6" y="103"/>
                </a:cxn>
                <a:cxn ang="0">
                  <a:pos x="41" y="131"/>
                </a:cxn>
                <a:cxn ang="0">
                  <a:pos x="46" y="5"/>
                </a:cxn>
                <a:cxn ang="0">
                  <a:pos x="56" y="14"/>
                </a:cxn>
                <a:cxn ang="0">
                  <a:pos x="63" y="29"/>
                </a:cxn>
                <a:cxn ang="0">
                  <a:pos x="67" y="51"/>
                </a:cxn>
                <a:cxn ang="0">
                  <a:pos x="67" y="67"/>
                </a:cxn>
                <a:cxn ang="0">
                  <a:pos x="67" y="78"/>
                </a:cxn>
                <a:cxn ang="0">
                  <a:pos x="63" y="100"/>
                </a:cxn>
                <a:cxn ang="0">
                  <a:pos x="56" y="115"/>
                </a:cxn>
                <a:cxn ang="0">
                  <a:pos x="50" y="120"/>
                </a:cxn>
                <a:cxn ang="0">
                  <a:pos x="49" y="121"/>
                </a:cxn>
                <a:cxn ang="0">
                  <a:pos x="41" y="125"/>
                </a:cxn>
                <a:cxn ang="0">
                  <a:pos x="30" y="120"/>
                </a:cxn>
                <a:cxn ang="0">
                  <a:pos x="22" y="109"/>
                </a:cxn>
                <a:cxn ang="0">
                  <a:pos x="22" y="22"/>
                </a:cxn>
                <a:cxn ang="0">
                  <a:pos x="41" y="5"/>
                </a:cxn>
              </a:cxnLst>
              <a:pathLst>
                <a:path w="82" h="131">
                  <a:moveTo>
                    <a:pt x="41" y="131"/>
                  </a:move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2" y="113"/>
                  </a:lnTo>
                  <a:lnTo>
                    <a:pt x="72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1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6"/>
                  </a:lnTo>
                  <a:lnTo>
                    <a:pt x="72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6" y="4"/>
                  </a:lnTo>
                  <a:lnTo>
                    <a:pt x="18" y="10"/>
                  </a:lnTo>
                  <a:lnTo>
                    <a:pt x="12" y="18"/>
                  </a:ln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41" y="131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3" y="29"/>
                  </a:lnTo>
                  <a:lnTo>
                    <a:pt x="65" y="40"/>
                  </a:lnTo>
                  <a:lnTo>
                    <a:pt x="67" y="51"/>
                  </a:lnTo>
                  <a:lnTo>
                    <a:pt x="68" y="64"/>
                  </a:lnTo>
                  <a:lnTo>
                    <a:pt x="67" y="67"/>
                  </a:lnTo>
                  <a:lnTo>
                    <a:pt x="67" y="71"/>
                  </a:lnTo>
                  <a:lnTo>
                    <a:pt x="67" y="78"/>
                  </a:lnTo>
                  <a:lnTo>
                    <a:pt x="65" y="90"/>
                  </a:lnTo>
                  <a:lnTo>
                    <a:pt x="63" y="100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50" y="120"/>
                  </a:lnTo>
                  <a:lnTo>
                    <a:pt x="49" y="120"/>
                  </a:lnTo>
                  <a:lnTo>
                    <a:pt x="49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5" y="64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79" name="Freeform 512"/>
            <p:cNvSpPr/>
            <p:nvPr/>
          </p:nvSpPr>
          <p:spPr>
            <a:xfrm>
              <a:off x="2422" y="123"/>
              <a:ext cx="6" cy="1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17" y="3"/>
                </a:cxn>
              </a:cxnLst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0" name="Freeform 513"/>
            <p:cNvSpPr/>
            <p:nvPr/>
          </p:nvSpPr>
          <p:spPr>
            <a:xfrm>
              <a:off x="2418" y="127"/>
              <a:ext cx="14" cy="4"/>
            </a:xfrm>
            <a:custGeom>
              <a:avLst/>
              <a:gdLst/>
              <a:ahLst/>
              <a:cxnLst>
                <a:cxn ang="0">
                  <a:pos x="40" y="4"/>
                </a:cxn>
                <a:cxn ang="0">
                  <a:pos x="38" y="0"/>
                </a:cxn>
                <a:cxn ang="0">
                  <a:pos x="5" y="0"/>
                </a:cxn>
                <a:cxn ang="0">
                  <a:pos x="1" y="4"/>
                </a:cxn>
                <a:cxn ang="0">
                  <a:pos x="0" y="11"/>
                </a:cxn>
                <a:cxn ang="0">
                  <a:pos x="42" y="11"/>
                </a:cxn>
                <a:cxn ang="0">
                  <a:pos x="40" y="4"/>
                </a:cxn>
              </a:cxnLst>
              <a:pathLst>
                <a:path w="42" h="11">
                  <a:moveTo>
                    <a:pt x="40" y="4"/>
                  </a:moveTo>
                  <a:lnTo>
                    <a:pt x="38" y="0"/>
                  </a:lnTo>
                  <a:lnTo>
                    <a:pt x="5" y="0"/>
                  </a:lnTo>
                  <a:lnTo>
                    <a:pt x="1" y="4"/>
                  </a:lnTo>
                  <a:lnTo>
                    <a:pt x="0" y="11"/>
                  </a:lnTo>
                  <a:lnTo>
                    <a:pt x="42" y="11"/>
                  </a:lnTo>
                  <a:lnTo>
                    <a:pt x="40" y="4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1" name="Freeform 514"/>
            <p:cNvSpPr/>
            <p:nvPr/>
          </p:nvSpPr>
          <p:spPr>
            <a:xfrm>
              <a:off x="2419" y="124"/>
              <a:ext cx="11" cy="3"/>
            </a:xfrm>
            <a:custGeom>
              <a:avLst/>
              <a:gdLst/>
              <a:ahLst/>
              <a:cxnLst>
                <a:cxn ang="0">
                  <a:pos x="33" y="10"/>
                </a:cxn>
                <a:cxn ang="0">
                  <a:pos x="29" y="3"/>
                </a:cxn>
                <a:cxn ang="0">
                  <a:pos x="25" y="0"/>
                </a:cxn>
                <a:cxn ang="0">
                  <a:pos x="8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33" y="10"/>
                </a:cxn>
              </a:cxnLst>
              <a:pathLst>
                <a:path w="33" h="10">
                  <a:moveTo>
                    <a:pt x="33" y="10"/>
                  </a:moveTo>
                  <a:lnTo>
                    <a:pt x="29" y="3"/>
                  </a:lnTo>
                  <a:lnTo>
                    <a:pt x="25" y="0"/>
                  </a:lnTo>
                  <a:lnTo>
                    <a:pt x="8" y="0"/>
                  </a:lnTo>
                  <a:lnTo>
                    <a:pt x="3" y="3"/>
                  </a:lnTo>
                  <a:lnTo>
                    <a:pt x="0" y="1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2" name="Freeform 515"/>
            <p:cNvSpPr/>
            <p:nvPr/>
          </p:nvSpPr>
          <p:spPr>
            <a:xfrm>
              <a:off x="2416" y="138"/>
              <a:ext cx="17" cy="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53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53" y="12"/>
                </a:cxn>
              </a:cxnLst>
              <a:pathLst>
                <a:path w="53" h="12">
                  <a:moveTo>
                    <a:pt x="53" y="12"/>
                  </a:moveTo>
                  <a:lnTo>
                    <a:pt x="53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3" name="Freeform 516"/>
            <p:cNvSpPr/>
            <p:nvPr/>
          </p:nvSpPr>
          <p:spPr>
            <a:xfrm>
              <a:off x="2416" y="142"/>
              <a:ext cx="17" cy="4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1"/>
                </a:cxn>
                <a:cxn ang="0">
                  <a:pos x="53" y="11"/>
                </a:cxn>
                <a:cxn ang="0">
                  <a:pos x="53" y="1"/>
                </a:cxn>
              </a:cxnLst>
              <a:pathLst>
                <a:path w="53" h="11">
                  <a:moveTo>
                    <a:pt x="53" y="1"/>
                  </a:moveTo>
                  <a:lnTo>
                    <a:pt x="5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1"/>
                  </a:lnTo>
                  <a:lnTo>
                    <a:pt x="53" y="11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4" name="Freeform 517"/>
            <p:cNvSpPr/>
            <p:nvPr/>
          </p:nvSpPr>
          <p:spPr>
            <a:xfrm>
              <a:off x="2416" y="135"/>
              <a:ext cx="17" cy="3"/>
            </a:xfrm>
            <a:custGeom>
              <a:avLst/>
              <a:gdLst/>
              <a:ahLst/>
              <a:cxnLst>
                <a:cxn ang="0">
                  <a:pos x="51" y="10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51" y="10"/>
                </a:cxn>
              </a:cxnLst>
              <a:pathLst>
                <a:path w="51" h="10">
                  <a:moveTo>
                    <a:pt x="51" y="10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5" name="Freeform 518"/>
            <p:cNvSpPr/>
            <p:nvPr/>
          </p:nvSpPr>
          <p:spPr>
            <a:xfrm>
              <a:off x="2417" y="131"/>
              <a:ext cx="15" cy="4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4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46" y="12"/>
                </a:cxn>
              </a:cxnLst>
              <a:pathLst>
                <a:path w="46" h="12">
                  <a:moveTo>
                    <a:pt x="46" y="12"/>
                  </a:moveTo>
                  <a:lnTo>
                    <a:pt x="44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6" name="Freeform 519"/>
            <p:cNvSpPr/>
            <p:nvPr/>
          </p:nvSpPr>
          <p:spPr>
            <a:xfrm>
              <a:off x="2418" y="153"/>
              <a:ext cx="14" cy="4"/>
            </a:xfrm>
            <a:custGeom>
              <a:avLst/>
              <a:gdLst/>
              <a:ahLst/>
              <a:cxnLst>
                <a:cxn ang="0">
                  <a:pos x="41" y="12"/>
                </a:cxn>
                <a:cxn ang="0">
                  <a:pos x="43" y="0"/>
                </a:cxn>
                <a:cxn ang="0">
                  <a:pos x="0" y="0"/>
                </a:cxn>
                <a:cxn ang="0">
                  <a:pos x="1" y="12"/>
                </a:cxn>
                <a:cxn ang="0">
                  <a:pos x="41" y="12"/>
                </a:cxn>
              </a:cxnLst>
              <a:pathLst>
                <a:path w="43" h="12">
                  <a:moveTo>
                    <a:pt x="41" y="12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41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7" name="Freeform 520"/>
            <p:cNvSpPr/>
            <p:nvPr/>
          </p:nvSpPr>
          <p:spPr>
            <a:xfrm>
              <a:off x="2418" y="157"/>
              <a:ext cx="13" cy="4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6"/>
                </a:cxn>
                <a:cxn ang="0">
                  <a:pos x="8" y="11"/>
                </a:cxn>
                <a:cxn ang="0">
                  <a:pos x="33" y="11"/>
                </a:cxn>
                <a:cxn ang="0">
                  <a:pos x="39" y="1"/>
                </a:cxn>
              </a:cxnLst>
              <a:pathLst>
                <a:path w="40" h="11">
                  <a:moveTo>
                    <a:pt x="39" y="1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6"/>
                  </a:lnTo>
                  <a:lnTo>
                    <a:pt x="8" y="11"/>
                  </a:lnTo>
                  <a:lnTo>
                    <a:pt x="33" y="11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8" name="Freeform 521"/>
            <p:cNvSpPr/>
            <p:nvPr/>
          </p:nvSpPr>
          <p:spPr>
            <a:xfrm>
              <a:off x="2417" y="149"/>
              <a:ext cx="16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46" y="11"/>
                </a:cxn>
              </a:cxnLst>
              <a:pathLst>
                <a:path w="50" h="11">
                  <a:moveTo>
                    <a:pt x="46" y="11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89" name="Freeform 522"/>
            <p:cNvSpPr/>
            <p:nvPr/>
          </p:nvSpPr>
          <p:spPr>
            <a:xfrm>
              <a:off x="2416" y="146"/>
              <a:ext cx="17" cy="3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1" y="11"/>
                </a:cxn>
              </a:cxnLst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0" name="Freeform 523"/>
            <p:cNvSpPr/>
            <p:nvPr/>
          </p:nvSpPr>
          <p:spPr>
            <a:xfrm>
              <a:off x="2421" y="161"/>
              <a:ext cx="8" cy="2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5" y="4"/>
                </a:cxn>
                <a:cxn ang="0">
                  <a:pos x="17" y="4"/>
                </a:cxn>
                <a:cxn ang="0">
                  <a:pos x="25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11" y="6"/>
                </a:cxn>
              </a:cxnLst>
              <a:pathLst>
                <a:path w="25" h="6">
                  <a:moveTo>
                    <a:pt x="11" y="6"/>
                  </a:moveTo>
                  <a:lnTo>
                    <a:pt x="14" y="5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1" name="Freeform 524"/>
            <p:cNvSpPr/>
            <p:nvPr/>
          </p:nvSpPr>
          <p:spPr>
            <a:xfrm>
              <a:off x="2377" y="121"/>
              <a:ext cx="26" cy="44"/>
            </a:xfrm>
            <a:custGeom>
              <a:avLst/>
              <a:gdLst/>
              <a:ahLst/>
              <a:cxnLst>
                <a:cxn ang="0">
                  <a:pos x="70" y="18"/>
                </a:cxn>
                <a:cxn ang="0">
                  <a:pos x="56" y="4"/>
                </a:cxn>
                <a:cxn ang="0">
                  <a:pos x="37" y="0"/>
                </a:cxn>
                <a:cxn ang="0">
                  <a:pos x="4" y="15"/>
                </a:cxn>
                <a:cxn ang="0">
                  <a:pos x="4" y="33"/>
                </a:cxn>
                <a:cxn ang="0">
                  <a:pos x="18" y="33"/>
                </a:cxn>
                <a:cxn ang="0">
                  <a:pos x="15" y="16"/>
                </a:cxn>
                <a:cxn ang="0">
                  <a:pos x="33" y="5"/>
                </a:cxn>
                <a:cxn ang="0">
                  <a:pos x="52" y="12"/>
                </a:cxn>
                <a:cxn ang="0">
                  <a:pos x="59" y="31"/>
                </a:cxn>
                <a:cxn ang="0">
                  <a:pos x="56" y="38"/>
                </a:cxn>
                <a:cxn ang="0">
                  <a:pos x="53" y="46"/>
                </a:cxn>
                <a:cxn ang="0">
                  <a:pos x="27" y="58"/>
                </a:cxn>
                <a:cxn ang="0">
                  <a:pos x="44" y="64"/>
                </a:cxn>
                <a:cxn ang="0">
                  <a:pos x="55" y="72"/>
                </a:cxn>
                <a:cxn ang="0">
                  <a:pos x="64" y="94"/>
                </a:cxn>
                <a:cxn ang="0">
                  <a:pos x="63" y="100"/>
                </a:cxn>
                <a:cxn ang="0">
                  <a:pos x="58" y="112"/>
                </a:cxn>
                <a:cxn ang="0">
                  <a:pos x="33" y="126"/>
                </a:cxn>
                <a:cxn ang="0">
                  <a:pos x="15" y="115"/>
                </a:cxn>
                <a:cxn ang="0">
                  <a:pos x="19" y="104"/>
                </a:cxn>
                <a:cxn ang="0">
                  <a:pos x="9" y="95"/>
                </a:cxn>
                <a:cxn ang="0">
                  <a:pos x="0" y="107"/>
                </a:cxn>
                <a:cxn ang="0">
                  <a:pos x="36" y="131"/>
                </a:cxn>
                <a:cxn ang="0">
                  <a:pos x="37" y="130"/>
                </a:cxn>
                <a:cxn ang="0">
                  <a:pos x="44" y="130"/>
                </a:cxn>
                <a:cxn ang="0">
                  <a:pos x="55" y="125"/>
                </a:cxn>
                <a:cxn ang="0">
                  <a:pos x="56" y="124"/>
                </a:cxn>
                <a:cxn ang="0">
                  <a:pos x="66" y="119"/>
                </a:cxn>
                <a:cxn ang="0">
                  <a:pos x="66" y="115"/>
                </a:cxn>
                <a:cxn ang="0">
                  <a:pos x="70" y="113"/>
                </a:cxn>
                <a:cxn ang="0">
                  <a:pos x="76" y="101"/>
                </a:cxn>
                <a:cxn ang="0">
                  <a:pos x="77" y="95"/>
                </a:cxn>
                <a:cxn ang="0">
                  <a:pos x="71" y="75"/>
                </a:cxn>
                <a:cxn ang="0">
                  <a:pos x="66" y="48"/>
                </a:cxn>
                <a:cxn ang="0">
                  <a:pos x="70" y="39"/>
                </a:cxn>
                <a:cxn ang="0">
                  <a:pos x="71" y="33"/>
                </a:cxn>
              </a:cxnLst>
              <a:pathLst>
                <a:path w="77" h="131">
                  <a:moveTo>
                    <a:pt x="72" y="28"/>
                  </a:moveTo>
                  <a:lnTo>
                    <a:pt x="70" y="18"/>
                  </a:lnTo>
                  <a:lnTo>
                    <a:pt x="63" y="9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37" y="0"/>
                  </a:lnTo>
                  <a:lnTo>
                    <a:pt x="12" y="6"/>
                  </a:lnTo>
                  <a:lnTo>
                    <a:pt x="4" y="15"/>
                  </a:lnTo>
                  <a:lnTo>
                    <a:pt x="2" y="25"/>
                  </a:lnTo>
                  <a:lnTo>
                    <a:pt x="4" y="33"/>
                  </a:lnTo>
                  <a:lnTo>
                    <a:pt x="10" y="37"/>
                  </a:lnTo>
                  <a:lnTo>
                    <a:pt x="18" y="33"/>
                  </a:lnTo>
                  <a:lnTo>
                    <a:pt x="19" y="27"/>
                  </a:lnTo>
                  <a:lnTo>
                    <a:pt x="15" y="16"/>
                  </a:lnTo>
                  <a:lnTo>
                    <a:pt x="21" y="8"/>
                  </a:lnTo>
                  <a:lnTo>
                    <a:pt x="33" y="5"/>
                  </a:lnTo>
                  <a:lnTo>
                    <a:pt x="44" y="6"/>
                  </a:lnTo>
                  <a:lnTo>
                    <a:pt x="52" y="12"/>
                  </a:lnTo>
                  <a:lnTo>
                    <a:pt x="56" y="21"/>
                  </a:lnTo>
                  <a:lnTo>
                    <a:pt x="59" y="31"/>
                  </a:lnTo>
                  <a:lnTo>
                    <a:pt x="58" y="35"/>
                  </a:lnTo>
                  <a:lnTo>
                    <a:pt x="56" y="38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1"/>
                  </a:lnTo>
                  <a:lnTo>
                    <a:pt x="27" y="58"/>
                  </a:lnTo>
                  <a:lnTo>
                    <a:pt x="27" y="63"/>
                  </a:lnTo>
                  <a:lnTo>
                    <a:pt x="44" y="64"/>
                  </a:lnTo>
                  <a:lnTo>
                    <a:pt x="50" y="67"/>
                  </a:lnTo>
                  <a:lnTo>
                    <a:pt x="55" y="72"/>
                  </a:lnTo>
                  <a:lnTo>
                    <a:pt x="61" y="80"/>
                  </a:lnTo>
                  <a:lnTo>
                    <a:pt x="64" y="94"/>
                  </a:lnTo>
                  <a:lnTo>
                    <a:pt x="63" y="96"/>
                  </a:lnTo>
                  <a:lnTo>
                    <a:pt x="63" y="100"/>
                  </a:lnTo>
                  <a:lnTo>
                    <a:pt x="61" y="107"/>
                  </a:lnTo>
                  <a:lnTo>
                    <a:pt x="58" y="112"/>
                  </a:lnTo>
                  <a:lnTo>
                    <a:pt x="55" y="118"/>
                  </a:lnTo>
                  <a:lnTo>
                    <a:pt x="33" y="126"/>
                  </a:lnTo>
                  <a:lnTo>
                    <a:pt x="21" y="121"/>
                  </a:lnTo>
                  <a:lnTo>
                    <a:pt x="15" y="115"/>
                  </a:lnTo>
                  <a:lnTo>
                    <a:pt x="18" y="110"/>
                  </a:lnTo>
                  <a:lnTo>
                    <a:pt x="19" y="104"/>
                  </a:lnTo>
                  <a:lnTo>
                    <a:pt x="17" y="97"/>
                  </a:lnTo>
                  <a:lnTo>
                    <a:pt x="9" y="95"/>
                  </a:lnTo>
                  <a:lnTo>
                    <a:pt x="3" y="97"/>
                  </a:lnTo>
                  <a:lnTo>
                    <a:pt x="0" y="107"/>
                  </a:lnTo>
                  <a:lnTo>
                    <a:pt x="10" y="124"/>
                  </a:lnTo>
                  <a:lnTo>
                    <a:pt x="36" y="131"/>
                  </a:lnTo>
                  <a:lnTo>
                    <a:pt x="36" y="130"/>
                  </a:lnTo>
                  <a:lnTo>
                    <a:pt x="37" y="130"/>
                  </a:lnTo>
                  <a:lnTo>
                    <a:pt x="40" y="130"/>
                  </a:lnTo>
                  <a:lnTo>
                    <a:pt x="44" y="130"/>
                  </a:lnTo>
                  <a:lnTo>
                    <a:pt x="53" y="127"/>
                  </a:lnTo>
                  <a:lnTo>
                    <a:pt x="55" y="125"/>
                  </a:lnTo>
                  <a:lnTo>
                    <a:pt x="55" y="124"/>
                  </a:lnTo>
                  <a:lnTo>
                    <a:pt x="56" y="124"/>
                  </a:lnTo>
                  <a:lnTo>
                    <a:pt x="59" y="124"/>
                  </a:lnTo>
                  <a:lnTo>
                    <a:pt x="66" y="119"/>
                  </a:lnTo>
                  <a:lnTo>
                    <a:pt x="66" y="117"/>
                  </a:lnTo>
                  <a:lnTo>
                    <a:pt x="66" y="115"/>
                  </a:lnTo>
                  <a:lnTo>
                    <a:pt x="67" y="115"/>
                  </a:lnTo>
                  <a:lnTo>
                    <a:pt x="70" y="113"/>
                  </a:lnTo>
                  <a:lnTo>
                    <a:pt x="73" y="108"/>
                  </a:lnTo>
                  <a:lnTo>
                    <a:pt x="76" y="101"/>
                  </a:lnTo>
                  <a:lnTo>
                    <a:pt x="76" y="97"/>
                  </a:lnTo>
                  <a:lnTo>
                    <a:pt x="77" y="95"/>
                  </a:lnTo>
                  <a:lnTo>
                    <a:pt x="75" y="85"/>
                  </a:lnTo>
                  <a:lnTo>
                    <a:pt x="71" y="75"/>
                  </a:lnTo>
                  <a:lnTo>
                    <a:pt x="47" y="60"/>
                  </a:lnTo>
                  <a:lnTo>
                    <a:pt x="66" y="48"/>
                  </a:lnTo>
                  <a:lnTo>
                    <a:pt x="67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1" y="33"/>
                  </a:lnTo>
                  <a:lnTo>
                    <a:pt x="7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2" name="Freeform 525"/>
            <p:cNvSpPr>
              <a:spLocks noEditPoints="1"/>
            </p:cNvSpPr>
            <p:nvPr/>
          </p:nvSpPr>
          <p:spPr>
            <a:xfrm>
              <a:off x="2105" y="122"/>
              <a:ext cx="27" cy="44"/>
            </a:xfrm>
            <a:custGeom>
              <a:avLst/>
              <a:gdLst/>
              <a:ahLst/>
              <a:cxnLst>
                <a:cxn ang="0">
                  <a:pos x="80" y="48"/>
                </a:cxn>
                <a:cxn ang="0">
                  <a:pos x="74" y="25"/>
                </a:cxn>
                <a:cxn ang="0">
                  <a:pos x="63" y="8"/>
                </a:cxn>
                <a:cxn ang="0">
                  <a:pos x="49" y="0"/>
                </a:cxn>
                <a:cxn ang="0">
                  <a:pos x="32" y="0"/>
                </a:cxn>
                <a:cxn ang="0">
                  <a:pos x="17" y="10"/>
                </a:cxn>
                <a:cxn ang="0">
                  <a:pos x="5" y="27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5" y="103"/>
                </a:cxn>
                <a:cxn ang="0">
                  <a:pos x="17" y="120"/>
                </a:cxn>
                <a:cxn ang="0">
                  <a:pos x="32" y="129"/>
                </a:cxn>
                <a:cxn ang="0">
                  <a:pos x="49" y="129"/>
                </a:cxn>
                <a:cxn ang="0">
                  <a:pos x="57" y="126"/>
                </a:cxn>
                <a:cxn ang="0">
                  <a:pos x="63" y="120"/>
                </a:cxn>
                <a:cxn ang="0">
                  <a:pos x="71" y="109"/>
                </a:cxn>
                <a:cxn ang="0">
                  <a:pos x="74" y="102"/>
                </a:cxn>
                <a:cxn ang="0">
                  <a:pos x="75" y="96"/>
                </a:cxn>
                <a:cxn ang="0">
                  <a:pos x="80" y="77"/>
                </a:cxn>
                <a:cxn ang="0">
                  <a:pos x="80" y="67"/>
                </a:cxn>
                <a:cxn ang="0">
                  <a:pos x="60" y="22"/>
                </a:cxn>
                <a:cxn ang="0">
                  <a:pos x="65" y="40"/>
                </a:cxn>
                <a:cxn ang="0">
                  <a:pos x="67" y="64"/>
                </a:cxn>
                <a:cxn ang="0">
                  <a:pos x="66" y="70"/>
                </a:cxn>
                <a:cxn ang="0">
                  <a:pos x="65" y="90"/>
                </a:cxn>
                <a:cxn ang="0">
                  <a:pos x="60" y="109"/>
                </a:cxn>
                <a:cxn ang="0">
                  <a:pos x="51" y="120"/>
                </a:cxn>
                <a:cxn ang="0">
                  <a:pos x="42" y="125"/>
                </a:cxn>
                <a:cxn ang="0">
                  <a:pos x="31" y="120"/>
                </a:cxn>
                <a:cxn ang="0">
                  <a:pos x="22" y="109"/>
                </a:cxn>
                <a:cxn ang="0">
                  <a:pos x="22" y="22"/>
                </a:cxn>
                <a:cxn ang="0">
                  <a:pos x="42" y="5"/>
                </a:cxn>
                <a:cxn ang="0">
                  <a:pos x="51" y="8"/>
                </a:cxn>
                <a:cxn ang="0">
                  <a:pos x="60" y="22"/>
                </a:cxn>
              </a:cxnLst>
              <a:pathLst>
                <a:path w="81" h="131">
                  <a:moveTo>
                    <a:pt x="81" y="64"/>
                  </a:moveTo>
                  <a:lnTo>
                    <a:pt x="80" y="48"/>
                  </a:lnTo>
                  <a:lnTo>
                    <a:pt x="78" y="36"/>
                  </a:lnTo>
                  <a:lnTo>
                    <a:pt x="74" y="25"/>
                  </a:lnTo>
                  <a:lnTo>
                    <a:pt x="71" y="17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5" y="4"/>
                  </a:lnTo>
                  <a:lnTo>
                    <a:pt x="17" y="10"/>
                  </a:lnTo>
                  <a:lnTo>
                    <a:pt x="11" y="18"/>
                  </a:lnTo>
                  <a:lnTo>
                    <a:pt x="5" y="27"/>
                  </a:lnTo>
                  <a:lnTo>
                    <a:pt x="3" y="37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5" y="126"/>
                  </a:lnTo>
                  <a:lnTo>
                    <a:pt x="32" y="129"/>
                  </a:lnTo>
                  <a:lnTo>
                    <a:pt x="42" y="131"/>
                  </a:lnTo>
                  <a:lnTo>
                    <a:pt x="49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0" y="122"/>
                  </a:lnTo>
                  <a:lnTo>
                    <a:pt x="63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6"/>
                  </a:lnTo>
                  <a:lnTo>
                    <a:pt x="74" y="102"/>
                  </a:lnTo>
                  <a:lnTo>
                    <a:pt x="74" y="98"/>
                  </a:lnTo>
                  <a:lnTo>
                    <a:pt x="75" y="96"/>
                  </a:lnTo>
                  <a:lnTo>
                    <a:pt x="78" y="91"/>
                  </a:lnTo>
                  <a:lnTo>
                    <a:pt x="80" y="77"/>
                  </a:lnTo>
                  <a:lnTo>
                    <a:pt x="80" y="70"/>
                  </a:lnTo>
                  <a:lnTo>
                    <a:pt x="80" y="67"/>
                  </a:lnTo>
                  <a:lnTo>
                    <a:pt x="81" y="64"/>
                  </a:lnTo>
                  <a:close/>
                  <a:moveTo>
                    <a:pt x="60" y="22"/>
                  </a:moveTo>
                  <a:lnTo>
                    <a:pt x="62" y="29"/>
                  </a:lnTo>
                  <a:lnTo>
                    <a:pt x="65" y="40"/>
                  </a:lnTo>
                  <a:lnTo>
                    <a:pt x="66" y="51"/>
                  </a:lnTo>
                  <a:lnTo>
                    <a:pt x="67" y="64"/>
                  </a:lnTo>
                  <a:lnTo>
                    <a:pt x="66" y="67"/>
                  </a:lnTo>
                  <a:lnTo>
                    <a:pt x="66" y="70"/>
                  </a:lnTo>
                  <a:lnTo>
                    <a:pt x="66" y="77"/>
                  </a:lnTo>
                  <a:lnTo>
                    <a:pt x="65" y="90"/>
                  </a:lnTo>
                  <a:lnTo>
                    <a:pt x="62" y="99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3"/>
                  </a:lnTo>
                  <a:lnTo>
                    <a:pt x="42" y="125"/>
                  </a:lnTo>
                  <a:lnTo>
                    <a:pt x="35" y="123"/>
                  </a:lnTo>
                  <a:lnTo>
                    <a:pt x="31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2"/>
                  </a:lnTo>
                  <a:lnTo>
                    <a:pt x="31" y="8"/>
                  </a:lnTo>
                  <a:lnTo>
                    <a:pt x="42" y="5"/>
                  </a:lnTo>
                  <a:lnTo>
                    <a:pt x="46" y="5"/>
                  </a:lnTo>
                  <a:lnTo>
                    <a:pt x="51" y="8"/>
                  </a:lnTo>
                  <a:lnTo>
                    <a:pt x="55" y="13"/>
                  </a:lnTo>
                  <a:lnTo>
                    <a:pt x="6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3" name="Freeform 526"/>
            <p:cNvSpPr/>
            <p:nvPr/>
          </p:nvSpPr>
          <p:spPr>
            <a:xfrm>
              <a:off x="2112" y="127"/>
              <a:ext cx="13" cy="4"/>
            </a:xfrm>
            <a:custGeom>
              <a:avLst/>
              <a:gdLst/>
              <a:ahLst/>
              <a:cxnLst>
                <a:cxn ang="0">
                  <a:pos x="39" y="11"/>
                </a:cxn>
                <a:cxn ang="0">
                  <a:pos x="38" y="8"/>
                </a:cxn>
                <a:cxn ang="0">
                  <a:pos x="34" y="0"/>
                </a:cxn>
                <a:cxn ang="0">
                  <a:pos x="5" y="0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39" y="11"/>
                </a:cxn>
              </a:cxnLst>
              <a:pathLst>
                <a:path w="39" h="11">
                  <a:moveTo>
                    <a:pt x="39" y="11"/>
                  </a:moveTo>
                  <a:lnTo>
                    <a:pt x="38" y="8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4" name="Freeform 527"/>
            <p:cNvSpPr/>
            <p:nvPr/>
          </p:nvSpPr>
          <p:spPr>
            <a:xfrm>
              <a:off x="2110" y="138"/>
              <a:ext cx="17" cy="4"/>
            </a:xfrm>
            <a:custGeom>
              <a:avLst/>
              <a:gdLst/>
              <a:ahLst/>
              <a:cxnLst>
                <a:cxn ang="0">
                  <a:pos x="52" y="12"/>
                </a:cxn>
                <a:cxn ang="0">
                  <a:pos x="52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52" y="12"/>
                </a:cxn>
              </a:cxnLst>
              <a:pathLst>
                <a:path w="52" h="12">
                  <a:moveTo>
                    <a:pt x="52" y="12"/>
                  </a:moveTo>
                  <a:lnTo>
                    <a:pt x="52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5" name="Freeform 528"/>
            <p:cNvSpPr/>
            <p:nvPr/>
          </p:nvSpPr>
          <p:spPr>
            <a:xfrm>
              <a:off x="2109" y="142"/>
              <a:ext cx="18" cy="4"/>
            </a:xfrm>
            <a:custGeom>
              <a:avLst/>
              <a:gdLst/>
              <a:ahLst/>
              <a:cxnLst>
                <a:cxn ang="0">
                  <a:pos x="53" y="5"/>
                </a:cxn>
                <a:cxn ang="0">
                  <a:pos x="53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1" y="11"/>
                </a:cxn>
                <a:cxn ang="0">
                  <a:pos x="53" y="11"/>
                </a:cxn>
                <a:cxn ang="0">
                  <a:pos x="53" y="5"/>
                </a:cxn>
              </a:cxnLst>
              <a:pathLst>
                <a:path w="53" h="11">
                  <a:moveTo>
                    <a:pt x="53" y="5"/>
                  </a:moveTo>
                  <a:lnTo>
                    <a:pt x="5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1" y="11"/>
                  </a:lnTo>
                  <a:lnTo>
                    <a:pt x="53" y="11"/>
                  </a:lnTo>
                  <a:lnTo>
                    <a:pt x="53" y="5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6" name="Freeform 529"/>
            <p:cNvSpPr/>
            <p:nvPr/>
          </p:nvSpPr>
          <p:spPr>
            <a:xfrm>
              <a:off x="2111" y="135"/>
              <a:ext cx="16" cy="3"/>
            </a:xfrm>
            <a:custGeom>
              <a:avLst/>
              <a:gdLst/>
              <a:ahLst/>
              <a:cxnLst>
                <a:cxn ang="0">
                  <a:pos x="48" y="10"/>
                </a:cxn>
                <a:cxn ang="0">
                  <a:pos x="47" y="0"/>
                </a:cxn>
                <a:cxn ang="0">
                  <a:pos x="1" y="0"/>
                </a:cxn>
                <a:cxn ang="0">
                  <a:pos x="0" y="10"/>
                </a:cxn>
                <a:cxn ang="0">
                  <a:pos x="48" y="10"/>
                </a:cxn>
              </a:cxnLst>
              <a:pathLst>
                <a:path w="48" h="10">
                  <a:moveTo>
                    <a:pt x="48" y="10"/>
                  </a:moveTo>
                  <a:lnTo>
                    <a:pt x="47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8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7" name="Freeform 530"/>
            <p:cNvSpPr/>
            <p:nvPr/>
          </p:nvSpPr>
          <p:spPr>
            <a:xfrm>
              <a:off x="2111" y="131"/>
              <a:ext cx="16" cy="4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1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46" y="12"/>
                </a:cxn>
              </a:cxnLst>
              <a:pathLst>
                <a:path w="46" h="12">
                  <a:moveTo>
                    <a:pt x="46" y="12"/>
                  </a:moveTo>
                  <a:lnTo>
                    <a:pt x="41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8" name="Freeform 531"/>
            <p:cNvSpPr/>
            <p:nvPr/>
          </p:nvSpPr>
          <p:spPr>
            <a:xfrm>
              <a:off x="2114" y="124"/>
              <a:ext cx="9" cy="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" y="2"/>
                </a:cxn>
                <a:cxn ang="0">
                  <a:pos x="0" y="9"/>
                </a:cxn>
                <a:cxn ang="0">
                  <a:pos x="29" y="9"/>
                </a:cxn>
                <a:cxn ang="0">
                  <a:pos x="22" y="2"/>
                </a:cxn>
                <a:cxn ang="0">
                  <a:pos x="15" y="0"/>
                </a:cxn>
              </a:cxnLst>
              <a:pathLst>
                <a:path w="29" h="9">
                  <a:moveTo>
                    <a:pt x="15" y="0"/>
                  </a:moveTo>
                  <a:lnTo>
                    <a:pt x="6" y="2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699" name="Freeform 532"/>
            <p:cNvSpPr/>
            <p:nvPr/>
          </p:nvSpPr>
          <p:spPr>
            <a:xfrm>
              <a:off x="2111" y="153"/>
              <a:ext cx="1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2"/>
                </a:cxn>
                <a:cxn ang="0">
                  <a:pos x="43" y="12"/>
                </a:cxn>
                <a:cxn ang="0">
                  <a:pos x="46" y="0"/>
                </a:cxn>
                <a:cxn ang="0">
                  <a:pos x="0" y="0"/>
                </a:cxn>
              </a:cxnLst>
              <a:pathLst>
                <a:path w="46" h="12">
                  <a:moveTo>
                    <a:pt x="0" y="0"/>
                  </a:moveTo>
                  <a:lnTo>
                    <a:pt x="2" y="12"/>
                  </a:lnTo>
                  <a:lnTo>
                    <a:pt x="43" y="12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0" name="Freeform 533"/>
            <p:cNvSpPr/>
            <p:nvPr/>
          </p:nvSpPr>
          <p:spPr>
            <a:xfrm>
              <a:off x="2111" y="149"/>
              <a:ext cx="1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1"/>
                </a:cxn>
                <a:cxn ang="0">
                  <a:pos x="47" y="11"/>
                </a:cxn>
                <a:cxn ang="0">
                  <a:pos x="48" y="0"/>
                </a:cxn>
                <a:cxn ang="0">
                  <a:pos x="0" y="0"/>
                </a:cxn>
              </a:cxnLst>
              <a:pathLst>
                <a:path w="48" h="11">
                  <a:moveTo>
                    <a:pt x="0" y="0"/>
                  </a:moveTo>
                  <a:lnTo>
                    <a:pt x="1" y="11"/>
                  </a:lnTo>
                  <a:lnTo>
                    <a:pt x="47" y="1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1" name="Freeform 534"/>
            <p:cNvSpPr/>
            <p:nvPr/>
          </p:nvSpPr>
          <p:spPr>
            <a:xfrm>
              <a:off x="2113" y="161"/>
              <a:ext cx="10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7"/>
                </a:cxn>
                <a:cxn ang="0">
                  <a:pos x="16" y="10"/>
                </a:cxn>
                <a:cxn ang="0">
                  <a:pos x="23" y="7"/>
                </a:cxn>
                <a:cxn ang="0">
                  <a:pos x="30" y="0"/>
                </a:cxn>
                <a:cxn ang="0">
                  <a:pos x="0" y="0"/>
                </a:cxn>
              </a:cxnLst>
              <a:pathLst>
                <a:path w="30" h="10">
                  <a:moveTo>
                    <a:pt x="0" y="0"/>
                  </a:move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2" name="Freeform 535"/>
            <p:cNvSpPr/>
            <p:nvPr/>
          </p:nvSpPr>
          <p:spPr>
            <a:xfrm>
              <a:off x="2112" y="157"/>
              <a:ext cx="14" cy="4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" y="11"/>
                </a:cxn>
                <a:cxn ang="0">
                  <a:pos x="34" y="11"/>
                </a:cxn>
                <a:cxn ang="0">
                  <a:pos x="34" y="9"/>
                </a:cxn>
                <a:cxn ang="0">
                  <a:pos x="34" y="7"/>
                </a:cxn>
                <a:cxn ang="0">
                  <a:pos x="35" y="7"/>
                </a:cxn>
                <a:cxn ang="0">
                  <a:pos x="38" y="5"/>
                </a:cxn>
                <a:cxn ang="0">
                  <a:pos x="41" y="0"/>
                </a:cxn>
                <a:cxn ang="0">
                  <a:pos x="0" y="0"/>
                </a:cxn>
                <a:cxn ang="0">
                  <a:pos x="0" y="5"/>
                </a:cxn>
              </a:cxnLst>
              <a:pathLst>
                <a:path w="41" h="11">
                  <a:moveTo>
                    <a:pt x="0" y="5"/>
                  </a:moveTo>
                  <a:lnTo>
                    <a:pt x="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7"/>
                  </a:lnTo>
                  <a:lnTo>
                    <a:pt x="35" y="7"/>
                  </a:lnTo>
                  <a:lnTo>
                    <a:pt x="38" y="5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3" name="Freeform 536"/>
            <p:cNvSpPr/>
            <p:nvPr/>
          </p:nvSpPr>
          <p:spPr>
            <a:xfrm>
              <a:off x="2110" y="146"/>
              <a:ext cx="17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1"/>
                </a:cxn>
                <a:cxn ang="0">
                  <a:pos x="52" y="11"/>
                </a:cxn>
                <a:cxn ang="0">
                  <a:pos x="52" y="0"/>
                </a:cxn>
                <a:cxn ang="0">
                  <a:pos x="0" y="0"/>
                </a:cxn>
              </a:cxnLst>
              <a:pathLst>
                <a:path w="52" h="11">
                  <a:moveTo>
                    <a:pt x="0" y="0"/>
                  </a:moveTo>
                  <a:lnTo>
                    <a:pt x="4" y="11"/>
                  </a:lnTo>
                  <a:lnTo>
                    <a:pt x="52" y="11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4" name="Freeform 537"/>
            <p:cNvSpPr/>
            <p:nvPr/>
          </p:nvSpPr>
          <p:spPr>
            <a:xfrm>
              <a:off x="2070" y="122"/>
              <a:ext cx="27" cy="43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77" y="18"/>
                </a:cxn>
                <a:cxn ang="0">
                  <a:pos x="69" y="8"/>
                </a:cxn>
                <a:cxn ang="0">
                  <a:pos x="63" y="4"/>
                </a:cxn>
                <a:cxn ang="0">
                  <a:pos x="57" y="1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5" y="7"/>
                </a:cxn>
                <a:cxn ang="0">
                  <a:pos x="9" y="11"/>
                </a:cxn>
                <a:cxn ang="0">
                  <a:pos x="5" y="17"/>
                </a:cxn>
                <a:cxn ang="0">
                  <a:pos x="3" y="33"/>
                </a:cxn>
                <a:cxn ang="0">
                  <a:pos x="5" y="40"/>
                </a:cxn>
                <a:cxn ang="0">
                  <a:pos x="14" y="42"/>
                </a:cxn>
                <a:cxn ang="0">
                  <a:pos x="20" y="41"/>
                </a:cxn>
                <a:cxn ang="0">
                  <a:pos x="21" y="36"/>
                </a:cxn>
                <a:cxn ang="0">
                  <a:pos x="16" y="22"/>
                </a:cxn>
                <a:cxn ang="0">
                  <a:pos x="22" y="8"/>
                </a:cxn>
                <a:cxn ang="0">
                  <a:pos x="39" y="5"/>
                </a:cxn>
                <a:cxn ang="0">
                  <a:pos x="50" y="6"/>
                </a:cxn>
                <a:cxn ang="0">
                  <a:pos x="59" y="12"/>
                </a:cxn>
                <a:cxn ang="0">
                  <a:pos x="62" y="21"/>
                </a:cxn>
                <a:cxn ang="0">
                  <a:pos x="63" y="25"/>
                </a:cxn>
                <a:cxn ang="0">
                  <a:pos x="65" y="33"/>
                </a:cxn>
                <a:cxn ang="0">
                  <a:pos x="59" y="54"/>
                </a:cxn>
                <a:cxn ang="0">
                  <a:pos x="14" y="103"/>
                </a:cxn>
                <a:cxn ang="0">
                  <a:pos x="0" y="120"/>
                </a:cxn>
                <a:cxn ang="0">
                  <a:pos x="0" y="129"/>
                </a:cxn>
                <a:cxn ang="0">
                  <a:pos x="74" y="129"/>
                </a:cxn>
                <a:cxn ang="0">
                  <a:pos x="80" y="98"/>
                </a:cxn>
                <a:cxn ang="0">
                  <a:pos x="74" y="98"/>
                </a:cxn>
                <a:cxn ang="0">
                  <a:pos x="68" y="113"/>
                </a:cxn>
                <a:cxn ang="0">
                  <a:pos x="63" y="116"/>
                </a:cxn>
                <a:cxn ang="0">
                  <a:pos x="60" y="116"/>
                </a:cxn>
                <a:cxn ang="0">
                  <a:pos x="57" y="117"/>
                </a:cxn>
                <a:cxn ang="0">
                  <a:pos x="9" y="117"/>
                </a:cxn>
                <a:cxn ang="0">
                  <a:pos x="25" y="100"/>
                </a:cxn>
                <a:cxn ang="0">
                  <a:pos x="60" y="67"/>
                </a:cxn>
                <a:cxn ang="0">
                  <a:pos x="73" y="48"/>
                </a:cxn>
                <a:cxn ang="0">
                  <a:pos x="79" y="30"/>
                </a:cxn>
              </a:cxnLst>
              <a:pathLst>
                <a:path w="80" h="129">
                  <a:moveTo>
                    <a:pt x="79" y="30"/>
                  </a:moveTo>
                  <a:lnTo>
                    <a:pt x="77" y="18"/>
                  </a:lnTo>
                  <a:lnTo>
                    <a:pt x="69" y="8"/>
                  </a:lnTo>
                  <a:lnTo>
                    <a:pt x="63" y="4"/>
                  </a:lnTo>
                  <a:lnTo>
                    <a:pt x="57" y="1"/>
                  </a:lnTo>
                  <a:lnTo>
                    <a:pt x="40" y="0"/>
                  </a:lnTo>
                  <a:lnTo>
                    <a:pt x="27" y="1"/>
                  </a:lnTo>
                  <a:lnTo>
                    <a:pt x="15" y="7"/>
                  </a:lnTo>
                  <a:lnTo>
                    <a:pt x="9" y="11"/>
                  </a:lnTo>
                  <a:lnTo>
                    <a:pt x="5" y="17"/>
                  </a:lnTo>
                  <a:lnTo>
                    <a:pt x="3" y="33"/>
                  </a:lnTo>
                  <a:lnTo>
                    <a:pt x="5" y="40"/>
                  </a:lnTo>
                  <a:lnTo>
                    <a:pt x="14" y="42"/>
                  </a:lnTo>
                  <a:lnTo>
                    <a:pt x="20" y="41"/>
                  </a:lnTo>
                  <a:lnTo>
                    <a:pt x="21" y="36"/>
                  </a:lnTo>
                  <a:lnTo>
                    <a:pt x="16" y="22"/>
                  </a:lnTo>
                  <a:lnTo>
                    <a:pt x="22" y="8"/>
                  </a:lnTo>
                  <a:lnTo>
                    <a:pt x="39" y="5"/>
                  </a:lnTo>
                  <a:lnTo>
                    <a:pt x="50" y="6"/>
                  </a:lnTo>
                  <a:lnTo>
                    <a:pt x="59" y="12"/>
                  </a:lnTo>
                  <a:lnTo>
                    <a:pt x="62" y="21"/>
                  </a:lnTo>
                  <a:lnTo>
                    <a:pt x="63" y="25"/>
                  </a:lnTo>
                  <a:lnTo>
                    <a:pt x="65" y="33"/>
                  </a:lnTo>
                  <a:lnTo>
                    <a:pt x="59" y="54"/>
                  </a:lnTo>
                  <a:lnTo>
                    <a:pt x="14" y="103"/>
                  </a:lnTo>
                  <a:lnTo>
                    <a:pt x="0" y="120"/>
                  </a:lnTo>
                  <a:lnTo>
                    <a:pt x="0" y="129"/>
                  </a:lnTo>
                  <a:lnTo>
                    <a:pt x="74" y="129"/>
                  </a:lnTo>
                  <a:lnTo>
                    <a:pt x="80" y="98"/>
                  </a:lnTo>
                  <a:lnTo>
                    <a:pt x="74" y="98"/>
                  </a:lnTo>
                  <a:lnTo>
                    <a:pt x="68" y="113"/>
                  </a:lnTo>
                  <a:lnTo>
                    <a:pt x="63" y="116"/>
                  </a:lnTo>
                  <a:lnTo>
                    <a:pt x="60" y="116"/>
                  </a:lnTo>
                  <a:lnTo>
                    <a:pt x="57" y="117"/>
                  </a:lnTo>
                  <a:lnTo>
                    <a:pt x="9" y="117"/>
                  </a:lnTo>
                  <a:lnTo>
                    <a:pt x="25" y="100"/>
                  </a:lnTo>
                  <a:lnTo>
                    <a:pt x="60" y="67"/>
                  </a:lnTo>
                  <a:lnTo>
                    <a:pt x="73" y="48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5" name="Freeform 538"/>
            <p:cNvSpPr>
              <a:spLocks noEditPoints="1"/>
            </p:cNvSpPr>
            <p:nvPr/>
          </p:nvSpPr>
          <p:spPr>
            <a:xfrm>
              <a:off x="1801" y="118"/>
              <a:ext cx="28" cy="43"/>
            </a:xfrm>
            <a:custGeom>
              <a:avLst/>
              <a:gdLst/>
              <a:ahLst/>
              <a:cxnLst>
                <a:cxn ang="0">
                  <a:pos x="71" y="110"/>
                </a:cxn>
                <a:cxn ang="0">
                  <a:pos x="75" y="103"/>
                </a:cxn>
                <a:cxn ang="0">
                  <a:pos x="76" y="96"/>
                </a:cxn>
                <a:cxn ang="0">
                  <a:pos x="81" y="78"/>
                </a:cxn>
                <a:cxn ang="0">
                  <a:pos x="81" y="48"/>
                </a:cxn>
                <a:cxn ang="0">
                  <a:pos x="75" y="25"/>
                </a:cxn>
                <a:cxn ang="0">
                  <a:pos x="64" y="8"/>
                </a:cxn>
                <a:cxn ang="0">
                  <a:pos x="48" y="0"/>
                </a:cxn>
                <a:cxn ang="0">
                  <a:pos x="31" y="0"/>
                </a:cxn>
                <a:cxn ang="0">
                  <a:pos x="17" y="9"/>
                </a:cxn>
                <a:cxn ang="0">
                  <a:pos x="6" y="26"/>
                </a:cxn>
                <a:cxn ang="0">
                  <a:pos x="0" y="49"/>
                </a:cxn>
                <a:cxn ang="0">
                  <a:pos x="0" y="78"/>
                </a:cxn>
                <a:cxn ang="0">
                  <a:pos x="6" y="103"/>
                </a:cxn>
                <a:cxn ang="0">
                  <a:pos x="17" y="119"/>
                </a:cxn>
                <a:cxn ang="0">
                  <a:pos x="31" y="129"/>
                </a:cxn>
                <a:cxn ang="0">
                  <a:pos x="48" y="129"/>
                </a:cxn>
                <a:cxn ang="0">
                  <a:pos x="57" y="126"/>
                </a:cxn>
                <a:cxn ang="0">
                  <a:pos x="71" y="113"/>
                </a:cxn>
                <a:cxn ang="0">
                  <a:pos x="62" y="29"/>
                </a:cxn>
                <a:cxn ang="0">
                  <a:pos x="65" y="50"/>
                </a:cxn>
                <a:cxn ang="0">
                  <a:pos x="65" y="66"/>
                </a:cxn>
                <a:cxn ang="0">
                  <a:pos x="65" y="77"/>
                </a:cxn>
                <a:cxn ang="0">
                  <a:pos x="62" y="100"/>
                </a:cxn>
                <a:cxn ang="0">
                  <a:pos x="60" y="101"/>
                </a:cxn>
                <a:cxn ang="0">
                  <a:pos x="60" y="109"/>
                </a:cxn>
                <a:cxn ang="0">
                  <a:pos x="52" y="119"/>
                </a:cxn>
                <a:cxn ang="0">
                  <a:pos x="48" y="119"/>
                </a:cxn>
                <a:cxn ang="0">
                  <a:pos x="46" y="123"/>
                </a:cxn>
                <a:cxn ang="0">
                  <a:pos x="22" y="109"/>
                </a:cxn>
                <a:cxn ang="0">
                  <a:pos x="22" y="21"/>
                </a:cxn>
                <a:cxn ang="0">
                  <a:pos x="30" y="9"/>
                </a:cxn>
                <a:cxn ang="0">
                  <a:pos x="46" y="6"/>
                </a:cxn>
                <a:cxn ang="0">
                  <a:pos x="56" y="13"/>
                </a:cxn>
              </a:cxnLst>
              <a:pathLst>
                <a:path w="82" h="130">
                  <a:moveTo>
                    <a:pt x="71" y="113"/>
                  </a:moveTo>
                  <a:lnTo>
                    <a:pt x="71" y="110"/>
                  </a:lnTo>
                  <a:lnTo>
                    <a:pt x="73" y="107"/>
                  </a:lnTo>
                  <a:lnTo>
                    <a:pt x="75" y="103"/>
                  </a:lnTo>
                  <a:lnTo>
                    <a:pt x="75" y="99"/>
                  </a:lnTo>
                  <a:lnTo>
                    <a:pt x="76" y="96"/>
                  </a:lnTo>
                  <a:lnTo>
                    <a:pt x="79" y="92"/>
                  </a:lnTo>
                  <a:lnTo>
                    <a:pt x="81" y="78"/>
                  </a:lnTo>
                  <a:lnTo>
                    <a:pt x="82" y="64"/>
                  </a:lnTo>
                  <a:lnTo>
                    <a:pt x="81" y="48"/>
                  </a:lnTo>
                  <a:lnTo>
                    <a:pt x="79" y="36"/>
                  </a:lnTo>
                  <a:lnTo>
                    <a:pt x="75" y="25"/>
                  </a:lnTo>
                  <a:lnTo>
                    <a:pt x="71" y="17"/>
                  </a:lnTo>
                  <a:lnTo>
                    <a:pt x="64" y="8"/>
                  </a:lnTo>
                  <a:lnTo>
                    <a:pt x="57" y="3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7" y="9"/>
                  </a:lnTo>
                  <a:lnTo>
                    <a:pt x="12" y="18"/>
                  </a:lnTo>
                  <a:lnTo>
                    <a:pt x="6" y="26"/>
                  </a:lnTo>
                  <a:lnTo>
                    <a:pt x="2" y="37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19"/>
                  </a:lnTo>
                  <a:lnTo>
                    <a:pt x="24" y="126"/>
                  </a:lnTo>
                  <a:lnTo>
                    <a:pt x="31" y="129"/>
                  </a:lnTo>
                  <a:lnTo>
                    <a:pt x="41" y="130"/>
                  </a:lnTo>
                  <a:lnTo>
                    <a:pt x="48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19"/>
                  </a:lnTo>
                  <a:lnTo>
                    <a:pt x="71" y="113"/>
                  </a:lnTo>
                  <a:close/>
                  <a:moveTo>
                    <a:pt x="60" y="21"/>
                  </a:moveTo>
                  <a:lnTo>
                    <a:pt x="62" y="29"/>
                  </a:lnTo>
                  <a:lnTo>
                    <a:pt x="64" y="40"/>
                  </a:lnTo>
                  <a:lnTo>
                    <a:pt x="65" y="50"/>
                  </a:lnTo>
                  <a:lnTo>
                    <a:pt x="67" y="64"/>
                  </a:lnTo>
                  <a:lnTo>
                    <a:pt x="65" y="66"/>
                  </a:lnTo>
                  <a:lnTo>
                    <a:pt x="65" y="70"/>
                  </a:lnTo>
                  <a:lnTo>
                    <a:pt x="65" y="77"/>
                  </a:lnTo>
                  <a:lnTo>
                    <a:pt x="64" y="89"/>
                  </a:lnTo>
                  <a:lnTo>
                    <a:pt x="62" y="100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4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19"/>
                  </a:lnTo>
                  <a:lnTo>
                    <a:pt x="50" y="119"/>
                  </a:lnTo>
                  <a:lnTo>
                    <a:pt x="48" y="119"/>
                  </a:lnTo>
                  <a:lnTo>
                    <a:pt x="48" y="121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1"/>
                  </a:lnTo>
                  <a:lnTo>
                    <a:pt x="25" y="13"/>
                  </a:lnTo>
                  <a:lnTo>
                    <a:pt x="30" y="9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2" y="9"/>
                  </a:lnTo>
                  <a:lnTo>
                    <a:pt x="56" y="13"/>
                  </a:lnTo>
                  <a:lnTo>
                    <a:pt x="60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6" name="Freeform 539"/>
            <p:cNvSpPr/>
            <p:nvPr/>
          </p:nvSpPr>
          <p:spPr>
            <a:xfrm>
              <a:off x="1809" y="124"/>
              <a:ext cx="13" cy="3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6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41" y="10"/>
                </a:cxn>
                <a:cxn ang="0">
                  <a:pos x="38" y="4"/>
                </a:cxn>
              </a:cxnLst>
              <a:pathLst>
                <a:path w="41" h="10">
                  <a:moveTo>
                    <a:pt x="38" y="4"/>
                  </a:moveTo>
                  <a:lnTo>
                    <a:pt x="3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41" y="10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7" name="Freeform 540"/>
            <p:cNvSpPr/>
            <p:nvPr/>
          </p:nvSpPr>
          <p:spPr>
            <a:xfrm>
              <a:off x="1808" y="127"/>
              <a:ext cx="15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4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8" name="Freeform 541"/>
            <p:cNvSpPr/>
            <p:nvPr/>
          </p:nvSpPr>
          <p:spPr>
            <a:xfrm>
              <a:off x="1806" y="138"/>
              <a:ext cx="18" cy="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53" y="4"/>
                </a:cxn>
                <a:cxn ang="0">
                  <a:pos x="53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12"/>
                </a:cxn>
                <a:cxn ang="0">
                  <a:pos x="53" y="12"/>
                </a:cxn>
              </a:cxnLst>
              <a:pathLst>
                <a:path w="53" h="12">
                  <a:moveTo>
                    <a:pt x="53" y="12"/>
                  </a:moveTo>
                  <a:lnTo>
                    <a:pt x="53" y="4"/>
                  </a:lnTo>
                  <a:lnTo>
                    <a:pt x="53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09" name="Freeform 542"/>
            <p:cNvSpPr/>
            <p:nvPr/>
          </p:nvSpPr>
          <p:spPr>
            <a:xfrm>
              <a:off x="1807" y="135"/>
              <a:ext cx="17" cy="3"/>
            </a:xfrm>
            <a:custGeom>
              <a:avLst/>
              <a:gdLst/>
              <a:ahLst/>
              <a:cxnLst>
                <a:cxn ang="0">
                  <a:pos x="51" y="10"/>
                </a:cxn>
                <a:cxn ang="0">
                  <a:pos x="51" y="0"/>
                </a:cxn>
                <a:cxn ang="0">
                  <a:pos x="1" y="0"/>
                </a:cxn>
                <a:cxn ang="0">
                  <a:pos x="0" y="10"/>
                </a:cxn>
                <a:cxn ang="0">
                  <a:pos x="51" y="10"/>
                </a:cxn>
              </a:cxnLst>
              <a:pathLst>
                <a:path w="51" h="10">
                  <a:moveTo>
                    <a:pt x="51" y="10"/>
                  </a:moveTo>
                  <a:lnTo>
                    <a:pt x="51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0" name="Freeform 543"/>
            <p:cNvSpPr/>
            <p:nvPr/>
          </p:nvSpPr>
          <p:spPr>
            <a:xfrm>
              <a:off x="1807" y="131"/>
              <a:ext cx="17" cy="4"/>
            </a:xfrm>
            <a:custGeom>
              <a:avLst/>
              <a:gdLst/>
              <a:ahLst/>
              <a:cxnLst>
                <a:cxn ang="0">
                  <a:pos x="50" y="1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50" y="12"/>
                </a:cxn>
              </a:cxnLst>
              <a:pathLst>
                <a:path w="50" h="12">
                  <a:moveTo>
                    <a:pt x="50" y="12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1" name="Freeform 544"/>
            <p:cNvSpPr/>
            <p:nvPr/>
          </p:nvSpPr>
          <p:spPr>
            <a:xfrm>
              <a:off x="1809" y="153"/>
              <a:ext cx="13" cy="4"/>
            </a:xfrm>
            <a:custGeom>
              <a:avLst/>
              <a:gdLst/>
              <a:ahLst/>
              <a:cxnLst>
                <a:cxn ang="0">
                  <a:pos x="34" y="12"/>
                </a:cxn>
                <a:cxn ang="0">
                  <a:pos x="36" y="8"/>
                </a:cxn>
                <a:cxn ang="0">
                  <a:pos x="38" y="4"/>
                </a:cxn>
                <a:cxn ang="0">
                  <a:pos x="38" y="1"/>
                </a:cxn>
                <a:cxn ang="0">
                  <a:pos x="38" y="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11" y="12"/>
                </a:cxn>
                <a:cxn ang="0">
                  <a:pos x="34" y="12"/>
                </a:cxn>
              </a:cxnLst>
              <a:pathLst>
                <a:path w="40" h="12">
                  <a:moveTo>
                    <a:pt x="34" y="12"/>
                  </a:moveTo>
                  <a:lnTo>
                    <a:pt x="36" y="8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1" y="12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2" name="Freeform 545"/>
            <p:cNvSpPr/>
            <p:nvPr/>
          </p:nvSpPr>
          <p:spPr>
            <a:xfrm>
              <a:off x="1808" y="149"/>
              <a:ext cx="15" cy="4"/>
            </a:xfrm>
            <a:custGeom>
              <a:avLst/>
              <a:gdLst/>
              <a:ahLst/>
              <a:cxnLst>
                <a:cxn ang="0">
                  <a:pos x="43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43" y="11"/>
                </a:cxn>
              </a:cxnLst>
              <a:pathLst>
                <a:path w="46" h="11">
                  <a:moveTo>
                    <a:pt x="43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3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3" name="Freeform 546"/>
            <p:cNvSpPr/>
            <p:nvPr/>
          </p:nvSpPr>
          <p:spPr>
            <a:xfrm>
              <a:off x="1807" y="146"/>
              <a:ext cx="17" cy="3"/>
            </a:xfrm>
            <a:custGeom>
              <a:avLst/>
              <a:gdLst/>
              <a:ahLst/>
              <a:cxnLst>
                <a:cxn ang="0">
                  <a:pos x="47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7" y="11"/>
                </a:cxn>
              </a:cxnLst>
              <a:pathLst>
                <a:path w="49" h="11">
                  <a:moveTo>
                    <a:pt x="47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4" name="Freeform 547"/>
            <p:cNvSpPr/>
            <p:nvPr/>
          </p:nvSpPr>
          <p:spPr>
            <a:xfrm>
              <a:off x="1807" y="142"/>
              <a:ext cx="17" cy="4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51" y="11"/>
                </a:cxn>
              </a:cxnLst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5" name="Freeform 548"/>
            <p:cNvSpPr/>
            <p:nvPr/>
          </p:nvSpPr>
          <p:spPr>
            <a:xfrm>
              <a:off x="1809" y="120"/>
              <a:ext cx="12" cy="4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7" y="2"/>
                </a:cxn>
                <a:cxn ang="0">
                  <a:pos x="0" y="11"/>
                </a:cxn>
                <a:cxn ang="0">
                  <a:pos x="34" y="11"/>
                </a:cxn>
                <a:cxn ang="0">
                  <a:pos x="29" y="5"/>
                </a:cxn>
                <a:cxn ang="0">
                  <a:pos x="26" y="2"/>
                </a:cxn>
                <a:cxn ang="0">
                  <a:pos x="21" y="0"/>
                </a:cxn>
                <a:cxn ang="0">
                  <a:pos x="17" y="0"/>
                </a:cxn>
              </a:cxnLst>
              <a:pathLst>
                <a:path w="34" h="11">
                  <a:moveTo>
                    <a:pt x="1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34" y="11"/>
                  </a:lnTo>
                  <a:lnTo>
                    <a:pt x="29" y="5"/>
                  </a:lnTo>
                  <a:lnTo>
                    <a:pt x="26" y="2"/>
                  </a:lnTo>
                  <a:lnTo>
                    <a:pt x="2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6" name="Freeform 549"/>
            <p:cNvSpPr/>
            <p:nvPr/>
          </p:nvSpPr>
          <p:spPr>
            <a:xfrm>
              <a:off x="1812" y="157"/>
              <a:ext cx="8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7"/>
                </a:cxn>
                <a:cxn ang="0">
                  <a:pos x="15" y="5"/>
                </a:cxn>
                <a:cxn ang="0">
                  <a:pos x="23" y="0"/>
                </a:cxn>
                <a:cxn ang="0">
                  <a:pos x="0" y="0"/>
                </a:cxn>
              </a:cxnLst>
              <a:pathLst>
                <a:path w="23" h="7">
                  <a:moveTo>
                    <a:pt x="0" y="0"/>
                  </a:moveTo>
                  <a:lnTo>
                    <a:pt x="8" y="7"/>
                  </a:lnTo>
                  <a:lnTo>
                    <a:pt x="15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7" name="Freeform 550"/>
            <p:cNvSpPr/>
            <p:nvPr/>
          </p:nvSpPr>
          <p:spPr>
            <a:xfrm>
              <a:off x="1771" y="117"/>
              <a:ext cx="20" cy="44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23" y="23"/>
                </a:cxn>
                <a:cxn ang="0">
                  <a:pos x="23" y="115"/>
                </a:cxn>
                <a:cxn ang="0">
                  <a:pos x="20" y="124"/>
                </a:cxn>
                <a:cxn ang="0">
                  <a:pos x="9" y="126"/>
                </a:cxn>
                <a:cxn ang="0">
                  <a:pos x="0" y="126"/>
                </a:cxn>
                <a:cxn ang="0">
                  <a:pos x="0" y="131"/>
                </a:cxn>
                <a:cxn ang="0">
                  <a:pos x="60" y="131"/>
                </a:cxn>
                <a:cxn ang="0">
                  <a:pos x="60" y="126"/>
                </a:cxn>
                <a:cxn ang="0">
                  <a:pos x="52" y="126"/>
                </a:cxn>
                <a:cxn ang="0">
                  <a:pos x="40" y="124"/>
                </a:cxn>
                <a:cxn ang="0">
                  <a:pos x="37" y="115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3" y="10"/>
                </a:cxn>
                <a:cxn ang="0">
                  <a:pos x="9" y="13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15" y="17"/>
                </a:cxn>
                <a:cxn ang="0">
                  <a:pos x="21" y="19"/>
                </a:cxn>
              </a:cxnLst>
              <a:pathLst>
                <a:path w="60" h="131">
                  <a:moveTo>
                    <a:pt x="21" y="19"/>
                  </a:moveTo>
                  <a:lnTo>
                    <a:pt x="23" y="23"/>
                  </a:lnTo>
                  <a:lnTo>
                    <a:pt x="23" y="115"/>
                  </a:lnTo>
                  <a:lnTo>
                    <a:pt x="20" y="124"/>
                  </a:lnTo>
                  <a:lnTo>
                    <a:pt x="9" y="126"/>
                  </a:lnTo>
                  <a:lnTo>
                    <a:pt x="0" y="126"/>
                  </a:lnTo>
                  <a:lnTo>
                    <a:pt x="0" y="131"/>
                  </a:lnTo>
                  <a:lnTo>
                    <a:pt x="60" y="131"/>
                  </a:lnTo>
                  <a:lnTo>
                    <a:pt x="60" y="126"/>
                  </a:lnTo>
                  <a:lnTo>
                    <a:pt x="52" y="126"/>
                  </a:lnTo>
                  <a:lnTo>
                    <a:pt x="40" y="124"/>
                  </a:lnTo>
                  <a:lnTo>
                    <a:pt x="37" y="115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3" y="10"/>
                  </a:lnTo>
                  <a:lnTo>
                    <a:pt x="9" y="13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5" y="17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8" name="Freeform 551"/>
            <p:cNvSpPr>
              <a:spLocks noEditPoints="1"/>
            </p:cNvSpPr>
            <p:nvPr/>
          </p:nvSpPr>
          <p:spPr>
            <a:xfrm>
              <a:off x="1467" y="119"/>
              <a:ext cx="27" cy="44"/>
            </a:xfrm>
            <a:custGeom>
              <a:avLst/>
              <a:gdLst/>
              <a:ahLst/>
              <a:cxnLst>
                <a:cxn ang="0">
                  <a:pos x="79" y="49"/>
                </a:cxn>
                <a:cxn ang="0">
                  <a:pos x="73" y="24"/>
                </a:cxn>
                <a:cxn ang="0">
                  <a:pos x="62" y="8"/>
                </a:cxn>
                <a:cxn ang="0">
                  <a:pos x="48" y="0"/>
                </a:cxn>
                <a:cxn ang="0">
                  <a:pos x="31" y="0"/>
                </a:cxn>
                <a:cxn ang="0">
                  <a:pos x="10" y="17"/>
                </a:cxn>
                <a:cxn ang="0">
                  <a:pos x="2" y="38"/>
                </a:cxn>
                <a:cxn ang="0">
                  <a:pos x="0" y="64"/>
                </a:cxn>
                <a:cxn ang="0">
                  <a:pos x="2" y="92"/>
                </a:cxn>
                <a:cxn ang="0">
                  <a:pos x="10" y="113"/>
                </a:cxn>
                <a:cxn ang="0">
                  <a:pos x="24" y="126"/>
                </a:cxn>
                <a:cxn ang="0">
                  <a:pos x="41" y="131"/>
                </a:cxn>
                <a:cxn ang="0">
                  <a:pos x="52" y="127"/>
                </a:cxn>
                <a:cxn ang="0">
                  <a:pos x="59" y="123"/>
                </a:cxn>
                <a:cxn ang="0">
                  <a:pos x="70" y="113"/>
                </a:cxn>
                <a:cxn ang="0">
                  <a:pos x="71" y="107"/>
                </a:cxn>
                <a:cxn ang="0">
                  <a:pos x="73" y="98"/>
                </a:cxn>
                <a:cxn ang="0">
                  <a:pos x="77" y="91"/>
                </a:cxn>
                <a:cxn ang="0">
                  <a:pos x="79" y="70"/>
                </a:cxn>
                <a:cxn ang="0">
                  <a:pos x="81" y="64"/>
                </a:cxn>
                <a:cxn ang="0">
                  <a:pos x="46" y="5"/>
                </a:cxn>
                <a:cxn ang="0">
                  <a:pos x="54" y="14"/>
                </a:cxn>
                <a:cxn ang="0">
                  <a:pos x="61" y="29"/>
                </a:cxn>
                <a:cxn ang="0">
                  <a:pos x="65" y="50"/>
                </a:cxn>
                <a:cxn ang="0">
                  <a:pos x="65" y="67"/>
                </a:cxn>
                <a:cxn ang="0">
                  <a:pos x="65" y="78"/>
                </a:cxn>
                <a:cxn ang="0">
                  <a:pos x="61" y="100"/>
                </a:cxn>
                <a:cxn ang="0">
                  <a:pos x="54" y="115"/>
                </a:cxn>
                <a:cxn ang="0">
                  <a:pos x="46" y="123"/>
                </a:cxn>
                <a:cxn ang="0">
                  <a:pos x="35" y="123"/>
                </a:cxn>
                <a:cxn ang="0">
                  <a:pos x="25" y="115"/>
                </a:cxn>
                <a:cxn ang="0">
                  <a:pos x="13" y="64"/>
                </a:cxn>
                <a:cxn ang="0">
                  <a:pos x="30" y="9"/>
                </a:cxn>
              </a:cxnLst>
              <a:pathLst>
                <a:path w="81" h="131">
                  <a:moveTo>
                    <a:pt x="81" y="64"/>
                  </a:moveTo>
                  <a:lnTo>
                    <a:pt x="79" y="49"/>
                  </a:lnTo>
                  <a:lnTo>
                    <a:pt x="77" y="37"/>
                  </a:lnTo>
                  <a:lnTo>
                    <a:pt x="73" y="24"/>
                  </a:lnTo>
                  <a:lnTo>
                    <a:pt x="70" y="16"/>
                  </a:lnTo>
                  <a:lnTo>
                    <a:pt x="62" y="8"/>
                  </a:lnTo>
                  <a:lnTo>
                    <a:pt x="56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0" y="17"/>
                  </a:lnTo>
                  <a:lnTo>
                    <a:pt x="4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4" y="103"/>
                  </a:lnTo>
                  <a:lnTo>
                    <a:pt x="10" y="113"/>
                  </a:lnTo>
                  <a:lnTo>
                    <a:pt x="16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6" y="126"/>
                  </a:lnTo>
                  <a:lnTo>
                    <a:pt x="59" y="123"/>
                  </a:lnTo>
                  <a:lnTo>
                    <a:pt x="62" y="120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3" y="98"/>
                  </a:lnTo>
                  <a:lnTo>
                    <a:pt x="75" y="96"/>
                  </a:lnTo>
                  <a:lnTo>
                    <a:pt x="77" y="91"/>
                  </a:lnTo>
                  <a:lnTo>
                    <a:pt x="79" y="78"/>
                  </a:lnTo>
                  <a:lnTo>
                    <a:pt x="79" y="70"/>
                  </a:lnTo>
                  <a:lnTo>
                    <a:pt x="79" y="67"/>
                  </a:lnTo>
                  <a:lnTo>
                    <a:pt x="81" y="64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0" y="9"/>
                  </a:lnTo>
                  <a:lnTo>
                    <a:pt x="54" y="14"/>
                  </a:lnTo>
                  <a:lnTo>
                    <a:pt x="59" y="22"/>
                  </a:lnTo>
                  <a:lnTo>
                    <a:pt x="61" y="29"/>
                  </a:lnTo>
                  <a:lnTo>
                    <a:pt x="64" y="39"/>
                  </a:lnTo>
                  <a:lnTo>
                    <a:pt x="65" y="50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70"/>
                  </a:lnTo>
                  <a:lnTo>
                    <a:pt x="65" y="78"/>
                  </a:lnTo>
                  <a:lnTo>
                    <a:pt x="64" y="90"/>
                  </a:lnTo>
                  <a:lnTo>
                    <a:pt x="61" y="100"/>
                  </a:lnTo>
                  <a:lnTo>
                    <a:pt x="59" y="109"/>
                  </a:lnTo>
                  <a:lnTo>
                    <a:pt x="54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3" y="64"/>
                  </a:lnTo>
                  <a:lnTo>
                    <a:pt x="21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19" name="Freeform 552"/>
            <p:cNvSpPr/>
            <p:nvPr/>
          </p:nvSpPr>
          <p:spPr>
            <a:xfrm>
              <a:off x="1474" y="127"/>
              <a:ext cx="15" cy="4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41" y="0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46" y="11"/>
                </a:cxn>
              </a:cxnLst>
              <a:pathLst>
                <a:path w="46" h="11">
                  <a:moveTo>
                    <a:pt x="46" y="11"/>
                  </a:moveTo>
                  <a:lnTo>
                    <a:pt x="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0" name="Freeform 553"/>
            <p:cNvSpPr/>
            <p:nvPr/>
          </p:nvSpPr>
          <p:spPr>
            <a:xfrm>
              <a:off x="1474" y="124"/>
              <a:ext cx="13" cy="3"/>
            </a:xfrm>
            <a:custGeom>
              <a:avLst/>
              <a:gdLst/>
              <a:ahLst/>
              <a:cxnLst>
                <a:cxn ang="0">
                  <a:pos x="39" y="10"/>
                </a:cxn>
                <a:cxn ang="0">
                  <a:pos x="38" y="8"/>
                </a:cxn>
                <a:cxn ang="0">
                  <a:pos x="34" y="0"/>
                </a:cxn>
                <a:cxn ang="0">
                  <a:pos x="5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39" y="10"/>
                </a:cxn>
              </a:cxnLst>
              <a:pathLst>
                <a:path w="39" h="10">
                  <a:moveTo>
                    <a:pt x="39" y="10"/>
                  </a:moveTo>
                  <a:lnTo>
                    <a:pt x="38" y="8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9" y="1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1" name="Freeform 554"/>
            <p:cNvSpPr/>
            <p:nvPr/>
          </p:nvSpPr>
          <p:spPr>
            <a:xfrm>
              <a:off x="1476" y="121"/>
              <a:ext cx="10" cy="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" y="1"/>
                </a:cxn>
                <a:cxn ang="0">
                  <a:pos x="0" y="9"/>
                </a:cxn>
                <a:cxn ang="0">
                  <a:pos x="29" y="9"/>
                </a:cxn>
                <a:cxn ang="0">
                  <a:pos x="22" y="1"/>
                </a:cxn>
                <a:cxn ang="0">
                  <a:pos x="15" y="0"/>
                </a:cxn>
              </a:cxnLst>
              <a:pathLst>
                <a:path w="29" h="9">
                  <a:moveTo>
                    <a:pt x="15" y="0"/>
                  </a:moveTo>
                  <a:lnTo>
                    <a:pt x="6" y="1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2" name="Freeform 555"/>
            <p:cNvSpPr/>
            <p:nvPr/>
          </p:nvSpPr>
          <p:spPr>
            <a:xfrm>
              <a:off x="1472" y="135"/>
              <a:ext cx="17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52" y="10"/>
                </a:cxn>
                <a:cxn ang="0">
                  <a:pos x="52" y="0"/>
                </a:cxn>
                <a:cxn ang="0">
                  <a:pos x="2" y="0"/>
                </a:cxn>
              </a:cxnLst>
              <a:pathLst>
                <a:path w="52" h="10">
                  <a:moveTo>
                    <a:pt x="2" y="0"/>
                  </a:moveTo>
                  <a:lnTo>
                    <a:pt x="0" y="10"/>
                  </a:lnTo>
                  <a:lnTo>
                    <a:pt x="52" y="10"/>
                  </a:lnTo>
                  <a:lnTo>
                    <a:pt x="5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3" name="Freeform 556"/>
            <p:cNvSpPr/>
            <p:nvPr/>
          </p:nvSpPr>
          <p:spPr>
            <a:xfrm>
              <a:off x="1472" y="138"/>
              <a:ext cx="17" cy="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53" y="7"/>
                </a:cxn>
                <a:cxn ang="0">
                  <a:pos x="53" y="0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1" y="12"/>
                </a:cxn>
                <a:cxn ang="0">
                  <a:pos x="53" y="12"/>
                </a:cxn>
              </a:cxnLst>
              <a:pathLst>
                <a:path w="53" h="12">
                  <a:moveTo>
                    <a:pt x="53" y="12"/>
                  </a:moveTo>
                  <a:lnTo>
                    <a:pt x="53" y="7"/>
                  </a:lnTo>
                  <a:lnTo>
                    <a:pt x="53" y="0"/>
                  </a:lnTo>
                  <a:lnTo>
                    <a:pt x="1" y="0"/>
                  </a:lnTo>
                  <a:lnTo>
                    <a:pt x="0" y="7"/>
                  </a:lnTo>
                  <a:lnTo>
                    <a:pt x="1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4" name="Freeform 557"/>
            <p:cNvSpPr/>
            <p:nvPr/>
          </p:nvSpPr>
          <p:spPr>
            <a:xfrm>
              <a:off x="1473" y="131"/>
              <a:ext cx="16" cy="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50" y="12"/>
                </a:cxn>
                <a:cxn ang="0">
                  <a:pos x="49" y="0"/>
                </a:cxn>
                <a:cxn ang="0">
                  <a:pos x="3" y="0"/>
                </a:cxn>
                <a:cxn ang="0">
                  <a:pos x="0" y="12"/>
                </a:cxn>
              </a:cxnLst>
              <a:pathLst>
                <a:path w="50" h="12">
                  <a:moveTo>
                    <a:pt x="0" y="12"/>
                  </a:moveTo>
                  <a:lnTo>
                    <a:pt x="50" y="12"/>
                  </a:lnTo>
                  <a:lnTo>
                    <a:pt x="49" y="0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5" name="Freeform 558"/>
            <p:cNvSpPr/>
            <p:nvPr/>
          </p:nvSpPr>
          <p:spPr>
            <a:xfrm>
              <a:off x="1474" y="153"/>
              <a:ext cx="14" cy="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9" y="7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1" y="7"/>
                </a:cxn>
                <a:cxn ang="0">
                  <a:pos x="5" y="12"/>
                </a:cxn>
                <a:cxn ang="0">
                  <a:pos x="36" y="12"/>
                </a:cxn>
              </a:cxnLst>
              <a:pathLst>
                <a:path w="42" h="12">
                  <a:moveTo>
                    <a:pt x="36" y="12"/>
                  </a:moveTo>
                  <a:lnTo>
                    <a:pt x="39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1" y="7"/>
                  </a:lnTo>
                  <a:lnTo>
                    <a:pt x="5" y="12"/>
                  </a:lnTo>
                  <a:lnTo>
                    <a:pt x="36" y="12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6" name="Freeform 559"/>
            <p:cNvSpPr/>
            <p:nvPr/>
          </p:nvSpPr>
          <p:spPr>
            <a:xfrm>
              <a:off x="1474" y="149"/>
              <a:ext cx="15" cy="4"/>
            </a:xfrm>
            <a:custGeom>
              <a:avLst/>
              <a:gdLst/>
              <a:ahLst/>
              <a:cxnLst>
                <a:cxn ang="0">
                  <a:pos x="43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3" y="11"/>
                </a:cxn>
              </a:cxnLst>
              <a:pathLst>
                <a:path w="46" h="11">
                  <a:moveTo>
                    <a:pt x="43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3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7" name="Freeform 560"/>
            <p:cNvSpPr/>
            <p:nvPr/>
          </p:nvSpPr>
          <p:spPr>
            <a:xfrm>
              <a:off x="1472" y="146"/>
              <a:ext cx="17" cy="3"/>
            </a:xfrm>
            <a:custGeom>
              <a:avLst/>
              <a:gdLst/>
              <a:ahLst/>
              <a:cxnLst>
                <a:cxn ang="0">
                  <a:pos x="50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50" y="11"/>
                </a:cxn>
              </a:cxnLst>
              <a:pathLst>
                <a:path w="51" h="11">
                  <a:moveTo>
                    <a:pt x="50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8" name="Freeform 561"/>
            <p:cNvSpPr/>
            <p:nvPr/>
          </p:nvSpPr>
          <p:spPr>
            <a:xfrm>
              <a:off x="1476" y="157"/>
              <a:ext cx="10" cy="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0"/>
                </a:cxn>
                <a:cxn ang="0">
                  <a:pos x="6" y="7"/>
                </a:cxn>
                <a:cxn ang="0">
                  <a:pos x="16" y="10"/>
                </a:cxn>
                <a:cxn ang="0">
                  <a:pos x="23" y="7"/>
                </a:cxn>
                <a:cxn ang="0">
                  <a:pos x="24" y="5"/>
                </a:cxn>
                <a:cxn ang="0">
                  <a:pos x="27" y="4"/>
                </a:cxn>
                <a:cxn ang="0">
                  <a:pos x="31" y="0"/>
                </a:cxn>
              </a:cxnLst>
              <a:pathLst>
                <a:path w="31" h="10">
                  <a:moveTo>
                    <a:pt x="31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7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29" name="Freeform 562"/>
            <p:cNvSpPr/>
            <p:nvPr/>
          </p:nvSpPr>
          <p:spPr>
            <a:xfrm>
              <a:off x="1472" y="142"/>
              <a:ext cx="17" cy="4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52" y="1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" y="11"/>
                </a:cxn>
              </a:cxnLst>
              <a:pathLst>
                <a:path w="52" h="11">
                  <a:moveTo>
                    <a:pt x="1" y="11"/>
                  </a:moveTo>
                  <a:lnTo>
                    <a:pt x="52" y="1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0" name="Freeform 563"/>
            <p:cNvSpPr>
              <a:spLocks noEditPoints="1"/>
            </p:cNvSpPr>
            <p:nvPr/>
          </p:nvSpPr>
          <p:spPr>
            <a:xfrm>
              <a:off x="1179" y="119"/>
              <a:ext cx="27" cy="4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7" y="9"/>
                </a:cxn>
                <a:cxn ang="0">
                  <a:pos x="6" y="26"/>
                </a:cxn>
                <a:cxn ang="0">
                  <a:pos x="0" y="50"/>
                </a:cxn>
                <a:cxn ang="0">
                  <a:pos x="0" y="79"/>
                </a:cxn>
                <a:cxn ang="0">
                  <a:pos x="6" y="103"/>
                </a:cxn>
                <a:cxn ang="0">
                  <a:pos x="17" y="120"/>
                </a:cxn>
                <a:cxn ang="0">
                  <a:pos x="31" y="130"/>
                </a:cxn>
                <a:cxn ang="0">
                  <a:pos x="48" y="130"/>
                </a:cxn>
                <a:cxn ang="0">
                  <a:pos x="57" y="126"/>
                </a:cxn>
                <a:cxn ang="0">
                  <a:pos x="71" y="113"/>
                </a:cxn>
                <a:cxn ang="0">
                  <a:pos x="73" y="107"/>
                </a:cxn>
                <a:cxn ang="0">
                  <a:pos x="75" y="98"/>
                </a:cxn>
                <a:cxn ang="0">
                  <a:pos x="79" y="91"/>
                </a:cxn>
                <a:cxn ang="0">
                  <a:pos x="81" y="70"/>
                </a:cxn>
                <a:cxn ang="0">
                  <a:pos x="82" y="64"/>
                </a:cxn>
                <a:cxn ang="0">
                  <a:pos x="79" y="37"/>
                </a:cxn>
                <a:cxn ang="0">
                  <a:pos x="71" y="16"/>
                </a:cxn>
                <a:cxn ang="0">
                  <a:pos x="57" y="4"/>
                </a:cxn>
                <a:cxn ang="0">
                  <a:pos x="41" y="0"/>
                </a:cxn>
                <a:cxn ang="0">
                  <a:pos x="46" y="5"/>
                </a:cxn>
                <a:cxn ang="0">
                  <a:pos x="56" y="14"/>
                </a:cxn>
                <a:cxn ang="0">
                  <a:pos x="62" y="29"/>
                </a:cxn>
                <a:cxn ang="0">
                  <a:pos x="65" y="50"/>
                </a:cxn>
                <a:cxn ang="0">
                  <a:pos x="65" y="67"/>
                </a:cxn>
                <a:cxn ang="0">
                  <a:pos x="65" y="78"/>
                </a:cxn>
                <a:cxn ang="0">
                  <a:pos x="62" y="100"/>
                </a:cxn>
                <a:cxn ang="0">
                  <a:pos x="56" y="115"/>
                </a:cxn>
                <a:cxn ang="0">
                  <a:pos x="46" y="123"/>
                </a:cxn>
                <a:cxn ang="0">
                  <a:pos x="35" y="123"/>
                </a:cxn>
                <a:cxn ang="0">
                  <a:pos x="25" y="115"/>
                </a:cxn>
                <a:cxn ang="0">
                  <a:pos x="14" y="64"/>
                </a:cxn>
                <a:cxn ang="0">
                  <a:pos x="30" y="9"/>
                </a:cxn>
              </a:cxnLst>
              <a:pathLst>
                <a:path w="82" h="131">
                  <a:moveTo>
                    <a:pt x="41" y="0"/>
                  </a:move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1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0" y="22"/>
                  </a:lnTo>
                  <a:lnTo>
                    <a:pt x="62" y="29"/>
                  </a:lnTo>
                  <a:lnTo>
                    <a:pt x="64" y="39"/>
                  </a:lnTo>
                  <a:lnTo>
                    <a:pt x="65" y="50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70"/>
                  </a:lnTo>
                  <a:lnTo>
                    <a:pt x="65" y="78"/>
                  </a:lnTo>
                  <a:lnTo>
                    <a:pt x="64" y="90"/>
                  </a:lnTo>
                  <a:lnTo>
                    <a:pt x="62" y="100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1" name="Freeform 564"/>
            <p:cNvSpPr/>
            <p:nvPr/>
          </p:nvSpPr>
          <p:spPr>
            <a:xfrm>
              <a:off x="1186" y="124"/>
              <a:ext cx="13" cy="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40" y="10"/>
                </a:cxn>
                <a:cxn ang="0">
                  <a:pos x="38" y="8"/>
                </a:cxn>
                <a:cxn ang="0">
                  <a:pos x="35" y="0"/>
                </a:cxn>
                <a:cxn ang="0">
                  <a:pos x="6" y="0"/>
                </a:cxn>
              </a:cxnLst>
              <a:pathLst>
                <a:path w="40" h="10">
                  <a:moveTo>
                    <a:pt x="6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40" y="10"/>
                  </a:lnTo>
                  <a:lnTo>
                    <a:pt x="38" y="8"/>
                  </a:lnTo>
                  <a:lnTo>
                    <a:pt x="3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2" name="Freeform 565"/>
            <p:cNvSpPr/>
            <p:nvPr/>
          </p:nvSpPr>
          <p:spPr>
            <a:xfrm>
              <a:off x="1185" y="127"/>
              <a:ext cx="15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1"/>
                </a:cxn>
                <a:cxn ang="0">
                  <a:pos x="46" y="11"/>
                </a:cxn>
                <a:cxn ang="0">
                  <a:pos x="43" y="0"/>
                </a:cxn>
                <a:cxn ang="0">
                  <a:pos x="3" y="0"/>
                </a:cxn>
              </a:cxnLst>
              <a:pathLst>
                <a:path w="46" h="11">
                  <a:moveTo>
                    <a:pt x="3" y="0"/>
                  </a:moveTo>
                  <a:lnTo>
                    <a:pt x="0" y="11"/>
                  </a:lnTo>
                  <a:lnTo>
                    <a:pt x="46" y="11"/>
                  </a:lnTo>
                  <a:lnTo>
                    <a:pt x="4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3" name="Freeform 566"/>
            <p:cNvSpPr/>
            <p:nvPr/>
          </p:nvSpPr>
          <p:spPr>
            <a:xfrm>
              <a:off x="1183" y="138"/>
              <a:ext cx="18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12"/>
                </a:cxn>
                <a:cxn ang="0">
                  <a:pos x="52" y="12"/>
                </a:cxn>
                <a:cxn ang="0">
                  <a:pos x="52" y="7"/>
                </a:cxn>
                <a:cxn ang="0">
                  <a:pos x="52" y="0"/>
                </a:cxn>
                <a:cxn ang="0">
                  <a:pos x="2" y="0"/>
                </a:cxn>
                <a:cxn ang="0">
                  <a:pos x="0" y="7"/>
                </a:cxn>
              </a:cxnLst>
              <a:pathLst>
                <a:path w="52" h="12">
                  <a:moveTo>
                    <a:pt x="0" y="7"/>
                  </a:moveTo>
                  <a:lnTo>
                    <a:pt x="2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2" y="0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4" name="Freeform 567"/>
            <p:cNvSpPr/>
            <p:nvPr/>
          </p:nvSpPr>
          <p:spPr>
            <a:xfrm>
              <a:off x="1184" y="135"/>
              <a:ext cx="17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50" y="10"/>
                </a:cxn>
                <a:cxn ang="0">
                  <a:pos x="50" y="0"/>
                </a:cxn>
                <a:cxn ang="0">
                  <a:pos x="2" y="0"/>
                </a:cxn>
              </a:cxnLst>
              <a:pathLst>
                <a:path w="50" h="10">
                  <a:moveTo>
                    <a:pt x="2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5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5" name="Freeform 568"/>
            <p:cNvSpPr/>
            <p:nvPr/>
          </p:nvSpPr>
          <p:spPr>
            <a:xfrm>
              <a:off x="1185" y="131"/>
              <a:ext cx="16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"/>
                </a:cxn>
                <a:cxn ang="0">
                  <a:pos x="48" y="12"/>
                </a:cxn>
                <a:cxn ang="0">
                  <a:pos x="47" y="0"/>
                </a:cxn>
                <a:cxn ang="0">
                  <a:pos x="1" y="0"/>
                </a:cxn>
              </a:cxnLst>
              <a:pathLst>
                <a:path w="48" h="12">
                  <a:moveTo>
                    <a:pt x="1" y="0"/>
                  </a:moveTo>
                  <a:lnTo>
                    <a:pt x="0" y="12"/>
                  </a:ln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6" name="Freeform 569"/>
            <p:cNvSpPr/>
            <p:nvPr/>
          </p:nvSpPr>
          <p:spPr>
            <a:xfrm>
              <a:off x="1188" y="121"/>
              <a:ext cx="10" cy="3"/>
            </a:xfrm>
            <a:custGeom>
              <a:avLst/>
              <a:gdLst/>
              <a:ahLst/>
              <a:cxnLst>
                <a:cxn ang="0">
                  <a:pos x="29" y="9"/>
                </a:cxn>
                <a:cxn ang="0">
                  <a:pos x="22" y="1"/>
                </a:cxn>
                <a:cxn ang="0">
                  <a:pos x="13" y="0"/>
                </a:cxn>
                <a:cxn ang="0">
                  <a:pos x="5" y="1"/>
                </a:cxn>
                <a:cxn ang="0">
                  <a:pos x="0" y="9"/>
                </a:cxn>
                <a:cxn ang="0">
                  <a:pos x="29" y="9"/>
                </a:cxn>
              </a:cxnLst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3" y="0"/>
                  </a:ln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7" name="Freeform 570"/>
            <p:cNvSpPr/>
            <p:nvPr/>
          </p:nvSpPr>
          <p:spPr>
            <a:xfrm>
              <a:off x="1184" y="142"/>
              <a:ext cx="17" cy="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50" y="11"/>
                </a:cxn>
                <a:cxn ang="0">
                  <a:pos x="50" y="0"/>
                </a:cxn>
              </a:cxnLst>
              <a:pathLst>
                <a:path w="50" h="11">
                  <a:moveTo>
                    <a:pt x="50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8" name="Freeform 571"/>
            <p:cNvSpPr/>
            <p:nvPr/>
          </p:nvSpPr>
          <p:spPr>
            <a:xfrm>
              <a:off x="1184" y="146"/>
              <a:ext cx="17" cy="3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9" y="0"/>
                </a:cxn>
                <a:cxn ang="0">
                  <a:pos x="0" y="0"/>
                </a:cxn>
                <a:cxn ang="0">
                  <a:pos x="2" y="11"/>
                </a:cxn>
                <a:cxn ang="0">
                  <a:pos x="48" y="11"/>
                </a:cxn>
              </a:cxnLst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39" name="Freeform 572"/>
            <p:cNvSpPr/>
            <p:nvPr/>
          </p:nvSpPr>
          <p:spPr>
            <a:xfrm>
              <a:off x="1185" y="153"/>
              <a:ext cx="15" cy="4"/>
            </a:xfrm>
            <a:custGeom>
              <a:avLst/>
              <a:gdLst/>
              <a:ahLst/>
              <a:cxnLst>
                <a:cxn ang="0">
                  <a:pos x="40" y="7"/>
                </a:cxn>
                <a:cxn ang="0">
                  <a:pos x="43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5" y="12"/>
                </a:cxn>
                <a:cxn ang="0">
                  <a:pos x="38" y="12"/>
                </a:cxn>
                <a:cxn ang="0">
                  <a:pos x="40" y="7"/>
                </a:cxn>
              </a:cxnLst>
              <a:pathLst>
                <a:path w="43" h="12">
                  <a:moveTo>
                    <a:pt x="40" y="7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5" y="12"/>
                  </a:lnTo>
                  <a:lnTo>
                    <a:pt x="38" y="12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0" name="Freeform 573"/>
            <p:cNvSpPr/>
            <p:nvPr/>
          </p:nvSpPr>
          <p:spPr>
            <a:xfrm>
              <a:off x="1185" y="149"/>
              <a:ext cx="15" cy="4"/>
            </a:xfrm>
            <a:custGeom>
              <a:avLst/>
              <a:gdLst/>
              <a:ahLst/>
              <a:cxnLst>
                <a:cxn ang="0">
                  <a:pos x="44" y="11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4" y="11"/>
                </a:cxn>
              </a:cxnLst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1" name="Freeform 574"/>
            <p:cNvSpPr/>
            <p:nvPr/>
          </p:nvSpPr>
          <p:spPr>
            <a:xfrm>
              <a:off x="1187" y="157"/>
              <a:ext cx="11" cy="3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9"/>
                </a:cxn>
                <a:cxn ang="0">
                  <a:pos x="17" y="9"/>
                </a:cxn>
                <a:cxn ang="0">
                  <a:pos x="20" y="9"/>
                </a:cxn>
                <a:cxn ang="0">
                  <a:pos x="25" y="7"/>
                </a:cxn>
                <a:cxn ang="0">
                  <a:pos x="26" y="5"/>
                </a:cxn>
                <a:cxn ang="0">
                  <a:pos x="28" y="4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8" y="7"/>
                </a:cxn>
                <a:cxn ang="0">
                  <a:pos x="16" y="10"/>
                </a:cxn>
              </a:cxnLst>
              <a:pathLst>
                <a:path w="33" h="10">
                  <a:moveTo>
                    <a:pt x="16" y="10"/>
                  </a:moveTo>
                  <a:lnTo>
                    <a:pt x="16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3" y="0"/>
                  </a:lnTo>
                  <a:lnTo>
                    <a:pt x="0" y="0"/>
                  </a:lnTo>
                  <a:lnTo>
                    <a:pt x="8" y="7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2" name="Freeform 575"/>
            <p:cNvSpPr/>
            <p:nvPr/>
          </p:nvSpPr>
          <p:spPr>
            <a:xfrm>
              <a:off x="1149" y="119"/>
              <a:ext cx="20" cy="4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3" y="0"/>
                </a:cxn>
                <a:cxn ang="0">
                  <a:pos x="23" y="9"/>
                </a:cxn>
                <a:cxn ang="0">
                  <a:pos x="9" y="11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5" y="16"/>
                </a:cxn>
                <a:cxn ang="0">
                  <a:pos x="21" y="17"/>
                </a:cxn>
                <a:cxn ang="0">
                  <a:pos x="23" y="23"/>
                </a:cxn>
                <a:cxn ang="0">
                  <a:pos x="23" y="114"/>
                </a:cxn>
                <a:cxn ang="0">
                  <a:pos x="20" y="122"/>
                </a:cxn>
                <a:cxn ang="0">
                  <a:pos x="9" y="125"/>
                </a:cxn>
                <a:cxn ang="0">
                  <a:pos x="0" y="125"/>
                </a:cxn>
                <a:cxn ang="0">
                  <a:pos x="0" y="131"/>
                </a:cxn>
                <a:cxn ang="0">
                  <a:pos x="60" y="131"/>
                </a:cxn>
                <a:cxn ang="0">
                  <a:pos x="60" y="125"/>
                </a:cxn>
                <a:cxn ang="0">
                  <a:pos x="52" y="125"/>
                </a:cxn>
                <a:cxn ang="0">
                  <a:pos x="40" y="122"/>
                </a:cxn>
                <a:cxn ang="0">
                  <a:pos x="37" y="114"/>
                </a:cxn>
                <a:cxn ang="0">
                  <a:pos x="37" y="0"/>
                </a:cxn>
              </a:cxnLst>
              <a:pathLst>
                <a:path w="60" h="131">
                  <a:moveTo>
                    <a:pt x="37" y="0"/>
                  </a:moveTo>
                  <a:lnTo>
                    <a:pt x="33" y="0"/>
                  </a:lnTo>
                  <a:lnTo>
                    <a:pt x="2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15" y="16"/>
                  </a:lnTo>
                  <a:lnTo>
                    <a:pt x="21" y="17"/>
                  </a:lnTo>
                  <a:lnTo>
                    <a:pt x="23" y="23"/>
                  </a:lnTo>
                  <a:lnTo>
                    <a:pt x="23" y="114"/>
                  </a:lnTo>
                  <a:lnTo>
                    <a:pt x="20" y="122"/>
                  </a:lnTo>
                  <a:lnTo>
                    <a:pt x="9" y="125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60" y="131"/>
                  </a:lnTo>
                  <a:lnTo>
                    <a:pt x="60" y="125"/>
                  </a:lnTo>
                  <a:lnTo>
                    <a:pt x="52" y="125"/>
                  </a:lnTo>
                  <a:lnTo>
                    <a:pt x="40" y="122"/>
                  </a:lnTo>
                  <a:lnTo>
                    <a:pt x="37" y="11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3" name="Freeform 576"/>
            <p:cNvSpPr>
              <a:spLocks noEditPoints="1"/>
            </p:cNvSpPr>
            <p:nvPr/>
          </p:nvSpPr>
          <p:spPr>
            <a:xfrm>
              <a:off x="876" y="122"/>
              <a:ext cx="27" cy="43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0" y="49"/>
                </a:cxn>
                <a:cxn ang="0">
                  <a:pos x="0" y="78"/>
                </a:cxn>
                <a:cxn ang="0">
                  <a:pos x="5" y="103"/>
                </a:cxn>
                <a:cxn ang="0">
                  <a:pos x="17" y="120"/>
                </a:cxn>
                <a:cxn ang="0">
                  <a:pos x="31" y="129"/>
                </a:cxn>
                <a:cxn ang="0">
                  <a:pos x="48" y="129"/>
                </a:cxn>
                <a:cxn ang="0">
                  <a:pos x="57" y="126"/>
                </a:cxn>
                <a:cxn ang="0">
                  <a:pos x="63" y="120"/>
                </a:cxn>
                <a:cxn ang="0">
                  <a:pos x="75" y="101"/>
                </a:cxn>
                <a:cxn ang="0">
                  <a:pos x="76" y="95"/>
                </a:cxn>
                <a:cxn ang="0">
                  <a:pos x="81" y="77"/>
                </a:cxn>
                <a:cxn ang="0">
                  <a:pos x="81" y="66"/>
                </a:cxn>
                <a:cxn ang="0">
                  <a:pos x="81" y="48"/>
                </a:cxn>
                <a:cxn ang="0">
                  <a:pos x="75" y="25"/>
                </a:cxn>
                <a:cxn ang="0">
                  <a:pos x="63" y="8"/>
                </a:cxn>
                <a:cxn ang="0">
                  <a:pos x="48" y="0"/>
                </a:cxn>
                <a:cxn ang="0">
                  <a:pos x="31" y="0"/>
                </a:cxn>
                <a:cxn ang="0">
                  <a:pos x="17" y="9"/>
                </a:cxn>
                <a:cxn ang="0">
                  <a:pos x="14" y="64"/>
                </a:cxn>
                <a:cxn ang="0">
                  <a:pos x="30" y="8"/>
                </a:cxn>
                <a:cxn ang="0">
                  <a:pos x="46" y="5"/>
                </a:cxn>
                <a:cxn ang="0">
                  <a:pos x="55" y="13"/>
                </a:cxn>
                <a:cxn ang="0">
                  <a:pos x="61" y="29"/>
                </a:cxn>
                <a:cxn ang="0">
                  <a:pos x="65" y="51"/>
                </a:cxn>
                <a:cxn ang="0">
                  <a:pos x="65" y="66"/>
                </a:cxn>
                <a:cxn ang="0">
                  <a:pos x="65" y="77"/>
                </a:cxn>
                <a:cxn ang="0">
                  <a:pos x="61" y="99"/>
                </a:cxn>
                <a:cxn ang="0">
                  <a:pos x="55" y="115"/>
                </a:cxn>
                <a:cxn ang="0">
                  <a:pos x="46" y="123"/>
                </a:cxn>
                <a:cxn ang="0">
                  <a:pos x="35" y="123"/>
                </a:cxn>
                <a:cxn ang="0">
                  <a:pos x="25" y="115"/>
                </a:cxn>
                <a:cxn ang="0">
                  <a:pos x="14" y="64"/>
                </a:cxn>
              </a:cxnLst>
              <a:pathLst>
                <a:path w="82" h="130">
                  <a:moveTo>
                    <a:pt x="11" y="18"/>
                  </a:moveTo>
                  <a:lnTo>
                    <a:pt x="5" y="26"/>
                  </a:lnTo>
                  <a:lnTo>
                    <a:pt x="2" y="37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5" y="103"/>
                  </a:lnTo>
                  <a:lnTo>
                    <a:pt x="11" y="112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29"/>
                  </a:lnTo>
                  <a:lnTo>
                    <a:pt x="41" y="130"/>
                  </a:lnTo>
                  <a:lnTo>
                    <a:pt x="48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2"/>
                  </a:lnTo>
                  <a:lnTo>
                    <a:pt x="63" y="120"/>
                  </a:lnTo>
                  <a:lnTo>
                    <a:pt x="70" y="112"/>
                  </a:lnTo>
                  <a:lnTo>
                    <a:pt x="75" y="101"/>
                  </a:lnTo>
                  <a:lnTo>
                    <a:pt x="75" y="98"/>
                  </a:lnTo>
                  <a:lnTo>
                    <a:pt x="76" y="95"/>
                  </a:lnTo>
                  <a:lnTo>
                    <a:pt x="78" y="91"/>
                  </a:lnTo>
                  <a:lnTo>
                    <a:pt x="81" y="77"/>
                  </a:lnTo>
                  <a:lnTo>
                    <a:pt x="81" y="70"/>
                  </a:lnTo>
                  <a:lnTo>
                    <a:pt x="81" y="66"/>
                  </a:lnTo>
                  <a:lnTo>
                    <a:pt x="82" y="64"/>
                  </a:lnTo>
                  <a:lnTo>
                    <a:pt x="81" y="48"/>
                  </a:lnTo>
                  <a:lnTo>
                    <a:pt x="78" y="36"/>
                  </a:lnTo>
                  <a:lnTo>
                    <a:pt x="75" y="25"/>
                  </a:lnTo>
                  <a:lnTo>
                    <a:pt x="70" y="17"/>
                  </a:lnTo>
                  <a:lnTo>
                    <a:pt x="63" y="8"/>
                  </a:lnTo>
                  <a:lnTo>
                    <a:pt x="57" y="3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7" y="9"/>
                  </a:lnTo>
                  <a:lnTo>
                    <a:pt x="11" y="18"/>
                  </a:lnTo>
                  <a:close/>
                  <a:moveTo>
                    <a:pt x="14" y="64"/>
                  </a:moveTo>
                  <a:lnTo>
                    <a:pt x="21" y="22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8"/>
                  </a:lnTo>
                  <a:lnTo>
                    <a:pt x="55" y="13"/>
                  </a:lnTo>
                  <a:lnTo>
                    <a:pt x="60" y="22"/>
                  </a:lnTo>
                  <a:lnTo>
                    <a:pt x="61" y="29"/>
                  </a:lnTo>
                  <a:lnTo>
                    <a:pt x="64" y="40"/>
                  </a:lnTo>
                  <a:lnTo>
                    <a:pt x="65" y="51"/>
                  </a:lnTo>
                  <a:lnTo>
                    <a:pt x="66" y="64"/>
                  </a:lnTo>
                  <a:lnTo>
                    <a:pt x="65" y="66"/>
                  </a:lnTo>
                  <a:lnTo>
                    <a:pt x="65" y="70"/>
                  </a:lnTo>
                  <a:lnTo>
                    <a:pt x="65" y="77"/>
                  </a:lnTo>
                  <a:lnTo>
                    <a:pt x="64" y="89"/>
                  </a:lnTo>
                  <a:lnTo>
                    <a:pt x="61" y="99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4" name="Freeform 577"/>
            <p:cNvSpPr/>
            <p:nvPr/>
          </p:nvSpPr>
          <p:spPr>
            <a:xfrm>
              <a:off x="883" y="127"/>
              <a:ext cx="1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42" y="11"/>
                </a:cxn>
                <a:cxn ang="0">
                  <a:pos x="39" y="7"/>
                </a:cxn>
                <a:cxn ang="0">
                  <a:pos x="37" y="0"/>
                </a:cxn>
                <a:cxn ang="0">
                  <a:pos x="4" y="0"/>
                </a:cxn>
              </a:cxnLst>
              <a:pathLst>
                <a:path w="42" h="11">
                  <a:moveTo>
                    <a:pt x="4" y="0"/>
                  </a:moveTo>
                  <a:lnTo>
                    <a:pt x="0" y="7"/>
                  </a:lnTo>
                  <a:lnTo>
                    <a:pt x="0" y="11"/>
                  </a:lnTo>
                  <a:lnTo>
                    <a:pt x="42" y="11"/>
                  </a:lnTo>
                  <a:lnTo>
                    <a:pt x="39" y="7"/>
                  </a:lnTo>
                  <a:lnTo>
                    <a:pt x="37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5" name="Freeform 578"/>
            <p:cNvSpPr/>
            <p:nvPr/>
          </p:nvSpPr>
          <p:spPr>
            <a:xfrm>
              <a:off x="880" y="142"/>
              <a:ext cx="18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4"/>
                </a:cxn>
                <a:cxn ang="0">
                  <a:pos x="1" y="11"/>
                </a:cxn>
                <a:cxn ang="0">
                  <a:pos x="52" y="11"/>
                </a:cxn>
                <a:cxn ang="0">
                  <a:pos x="52" y="4"/>
                </a:cxn>
                <a:cxn ang="0">
                  <a:pos x="52" y="0"/>
                </a:cxn>
                <a:cxn ang="0">
                  <a:pos x="1" y="0"/>
                </a:cxn>
              </a:cxnLst>
              <a:pathLst>
                <a:path w="52" h="11">
                  <a:moveTo>
                    <a:pt x="1" y="0"/>
                  </a:moveTo>
                  <a:lnTo>
                    <a:pt x="0" y="4"/>
                  </a:lnTo>
                  <a:lnTo>
                    <a:pt x="1" y="11"/>
                  </a:lnTo>
                  <a:lnTo>
                    <a:pt x="52" y="11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6" name="Freeform 579"/>
            <p:cNvSpPr/>
            <p:nvPr/>
          </p:nvSpPr>
          <p:spPr>
            <a:xfrm>
              <a:off x="881" y="138"/>
              <a:ext cx="17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2"/>
                </a:cxn>
                <a:cxn ang="0">
                  <a:pos x="51" y="12"/>
                </a:cxn>
                <a:cxn ang="0">
                  <a:pos x="51" y="0"/>
                </a:cxn>
                <a:cxn ang="0">
                  <a:pos x="3" y="0"/>
                </a:cxn>
              </a:cxnLst>
              <a:pathLst>
                <a:path w="51" h="12">
                  <a:moveTo>
                    <a:pt x="3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7" name="Freeform 580"/>
            <p:cNvSpPr/>
            <p:nvPr/>
          </p:nvSpPr>
          <p:spPr>
            <a:xfrm>
              <a:off x="882" y="135"/>
              <a:ext cx="16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"/>
                </a:cxn>
                <a:cxn ang="0">
                  <a:pos x="48" y="10"/>
                </a:cxn>
                <a:cxn ang="0">
                  <a:pos x="47" y="0"/>
                </a:cxn>
                <a:cxn ang="0">
                  <a:pos x="1" y="0"/>
                </a:cxn>
              </a:cxnLst>
              <a:pathLst>
                <a:path w="48" h="10">
                  <a:moveTo>
                    <a:pt x="1" y="0"/>
                  </a:moveTo>
                  <a:lnTo>
                    <a:pt x="0" y="10"/>
                  </a:lnTo>
                  <a:lnTo>
                    <a:pt x="48" y="10"/>
                  </a:lnTo>
                  <a:lnTo>
                    <a:pt x="4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8" name="Freeform 581"/>
            <p:cNvSpPr/>
            <p:nvPr/>
          </p:nvSpPr>
          <p:spPr>
            <a:xfrm>
              <a:off x="882" y="131"/>
              <a:ext cx="15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2"/>
                </a:cxn>
                <a:cxn ang="0">
                  <a:pos x="46" y="12"/>
                </a:cxn>
                <a:cxn ang="0">
                  <a:pos x="44" y="0"/>
                </a:cxn>
                <a:cxn ang="0">
                  <a:pos x="2" y="0"/>
                </a:cxn>
              </a:cxnLst>
              <a:pathLst>
                <a:path w="46" h="12">
                  <a:moveTo>
                    <a:pt x="2" y="0"/>
                  </a:moveTo>
                  <a:lnTo>
                    <a:pt x="0" y="12"/>
                  </a:lnTo>
                  <a:lnTo>
                    <a:pt x="46" y="12"/>
                  </a:lnTo>
                  <a:lnTo>
                    <a:pt x="4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49" name="Freeform 582"/>
            <p:cNvSpPr/>
            <p:nvPr/>
          </p:nvSpPr>
          <p:spPr>
            <a:xfrm>
              <a:off x="884" y="124"/>
              <a:ext cx="11" cy="3"/>
            </a:xfrm>
            <a:custGeom>
              <a:avLst/>
              <a:gdLst/>
              <a:ahLst/>
              <a:cxnLst>
                <a:cxn ang="0">
                  <a:pos x="33" y="10"/>
                </a:cxn>
                <a:cxn ang="0">
                  <a:pos x="28" y="4"/>
                </a:cxn>
                <a:cxn ang="0">
                  <a:pos x="24" y="2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6" y="2"/>
                </a:cxn>
                <a:cxn ang="0">
                  <a:pos x="0" y="10"/>
                </a:cxn>
                <a:cxn ang="0">
                  <a:pos x="33" y="10"/>
                </a:cxn>
              </a:cxnLst>
              <a:pathLst>
                <a:path w="33" h="10">
                  <a:moveTo>
                    <a:pt x="33" y="10"/>
                  </a:moveTo>
                  <a:lnTo>
                    <a:pt x="28" y="4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6" y="2"/>
                  </a:lnTo>
                  <a:lnTo>
                    <a:pt x="0" y="1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0" name="Freeform 583"/>
            <p:cNvSpPr/>
            <p:nvPr/>
          </p:nvSpPr>
          <p:spPr>
            <a:xfrm>
              <a:off x="881" y="146"/>
              <a:ext cx="17" cy="3"/>
            </a:xfrm>
            <a:custGeom>
              <a:avLst/>
              <a:gdLst/>
              <a:ahLst/>
              <a:cxnLst>
                <a:cxn ang="0">
                  <a:pos x="51" y="11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51" y="11"/>
                </a:cxn>
              </a:cxnLst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1" name="Freeform 584"/>
            <p:cNvSpPr/>
            <p:nvPr/>
          </p:nvSpPr>
          <p:spPr>
            <a:xfrm>
              <a:off x="882" y="149"/>
              <a:ext cx="16" cy="4"/>
            </a:xfrm>
            <a:custGeom>
              <a:avLst/>
              <a:gdLst/>
              <a:ahLst/>
              <a:cxnLst>
                <a:cxn ang="0">
                  <a:pos x="47" y="11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47" y="11"/>
                </a:cxn>
              </a:cxnLst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2" name="Freeform 585"/>
            <p:cNvSpPr/>
            <p:nvPr/>
          </p:nvSpPr>
          <p:spPr>
            <a:xfrm>
              <a:off x="883" y="157"/>
              <a:ext cx="13" cy="4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1"/>
                </a:cxn>
                <a:cxn ang="0">
                  <a:pos x="39" y="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11"/>
                </a:cxn>
                <a:cxn ang="0">
                  <a:pos x="33" y="11"/>
                </a:cxn>
                <a:cxn ang="0">
                  <a:pos x="36" y="7"/>
                </a:cxn>
                <a:cxn ang="0">
                  <a:pos x="37" y="5"/>
                </a:cxn>
                <a:cxn ang="0">
                  <a:pos x="39" y="4"/>
                </a:cxn>
              </a:cxnLst>
              <a:pathLst>
                <a:path w="40" h="11">
                  <a:moveTo>
                    <a:pt x="39" y="4"/>
                  </a:move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11"/>
                  </a:lnTo>
                  <a:lnTo>
                    <a:pt x="33" y="11"/>
                  </a:lnTo>
                  <a:lnTo>
                    <a:pt x="36" y="7"/>
                  </a:lnTo>
                  <a:lnTo>
                    <a:pt x="37" y="5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3" name="Freeform 586"/>
            <p:cNvSpPr/>
            <p:nvPr/>
          </p:nvSpPr>
          <p:spPr>
            <a:xfrm>
              <a:off x="882" y="153"/>
              <a:ext cx="15" cy="4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42" y="12"/>
                </a:cxn>
              </a:cxnLst>
              <a:pathLst>
                <a:path w="46" h="12">
                  <a:moveTo>
                    <a:pt x="42" y="12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4" name="Freeform 587"/>
            <p:cNvSpPr/>
            <p:nvPr/>
          </p:nvSpPr>
          <p:spPr>
            <a:xfrm>
              <a:off x="884" y="161"/>
              <a:ext cx="10" cy="2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21" y="6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5" y="8"/>
                </a:cxn>
              </a:cxnLst>
              <a:pathLst>
                <a:path w="28" h="8">
                  <a:moveTo>
                    <a:pt x="15" y="8"/>
                  </a:moveTo>
                  <a:lnTo>
                    <a:pt x="17" y="7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21" y="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5" name="Freeform 588"/>
            <p:cNvSpPr/>
            <p:nvPr/>
          </p:nvSpPr>
          <p:spPr>
            <a:xfrm>
              <a:off x="841" y="122"/>
              <a:ext cx="27" cy="43"/>
            </a:xfrm>
            <a:custGeom>
              <a:avLst/>
              <a:gdLst/>
              <a:ahLst/>
              <a:cxnLst>
                <a:cxn ang="0">
                  <a:pos x="2" y="31"/>
                </a:cxn>
                <a:cxn ang="0">
                  <a:pos x="5" y="40"/>
                </a:cxn>
                <a:cxn ang="0">
                  <a:pos x="13" y="42"/>
                </a:cxn>
                <a:cxn ang="0">
                  <a:pos x="19" y="41"/>
                </a:cxn>
                <a:cxn ang="0">
                  <a:pos x="20" y="36"/>
                </a:cxn>
                <a:cxn ang="0">
                  <a:pos x="15" y="22"/>
                </a:cxn>
                <a:cxn ang="0">
                  <a:pos x="22" y="8"/>
                </a:cxn>
                <a:cxn ang="0">
                  <a:pos x="38" y="5"/>
                </a:cxn>
                <a:cxn ang="0">
                  <a:pos x="49" y="6"/>
                </a:cxn>
                <a:cxn ang="0">
                  <a:pos x="58" y="12"/>
                </a:cxn>
                <a:cxn ang="0">
                  <a:pos x="61" y="20"/>
                </a:cxn>
                <a:cxn ang="0">
                  <a:pos x="64" y="31"/>
                </a:cxn>
                <a:cxn ang="0">
                  <a:pos x="58" y="53"/>
                </a:cxn>
                <a:cxn ang="0">
                  <a:pos x="13" y="103"/>
                </a:cxn>
                <a:cxn ang="0">
                  <a:pos x="0" y="118"/>
                </a:cxn>
                <a:cxn ang="0">
                  <a:pos x="0" y="129"/>
                </a:cxn>
                <a:cxn ang="0">
                  <a:pos x="75" y="129"/>
                </a:cxn>
                <a:cxn ang="0">
                  <a:pos x="80" y="97"/>
                </a:cxn>
                <a:cxn ang="0">
                  <a:pos x="75" y="97"/>
                </a:cxn>
                <a:cxn ang="0">
                  <a:pos x="72" y="100"/>
                </a:cxn>
                <a:cxn ang="0">
                  <a:pos x="71" y="105"/>
                </a:cxn>
                <a:cxn ang="0">
                  <a:pos x="69" y="109"/>
                </a:cxn>
                <a:cxn ang="0">
                  <a:pos x="68" y="109"/>
                </a:cxn>
                <a:cxn ang="0">
                  <a:pos x="68" y="110"/>
                </a:cxn>
                <a:cxn ang="0">
                  <a:pos x="68" y="112"/>
                </a:cxn>
                <a:cxn ang="0">
                  <a:pos x="63" y="116"/>
                </a:cxn>
                <a:cxn ang="0">
                  <a:pos x="59" y="116"/>
                </a:cxn>
                <a:cxn ang="0">
                  <a:pos x="57" y="117"/>
                </a:cxn>
                <a:cxn ang="0">
                  <a:pos x="9" y="117"/>
                </a:cxn>
                <a:cxn ang="0">
                  <a:pos x="24" y="100"/>
                </a:cxn>
                <a:cxn ang="0">
                  <a:pos x="59" y="66"/>
                </a:cxn>
                <a:cxn ang="0">
                  <a:pos x="74" y="48"/>
                </a:cxn>
                <a:cxn ang="0">
                  <a:pos x="78" y="30"/>
                </a:cxn>
                <a:cxn ang="0">
                  <a:pos x="76" y="18"/>
                </a:cxn>
                <a:cxn ang="0">
                  <a:pos x="69" y="8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40" y="0"/>
                </a:cxn>
                <a:cxn ang="0">
                  <a:pos x="26" y="1"/>
                </a:cxn>
                <a:cxn ang="0">
                  <a:pos x="14" y="7"/>
                </a:cxn>
                <a:cxn ang="0">
                  <a:pos x="8" y="11"/>
                </a:cxn>
                <a:cxn ang="0">
                  <a:pos x="5" y="17"/>
                </a:cxn>
                <a:cxn ang="0">
                  <a:pos x="2" y="23"/>
                </a:cxn>
                <a:cxn ang="0">
                  <a:pos x="2" y="31"/>
                </a:cxn>
              </a:cxnLst>
              <a:pathLst>
                <a:path w="80" h="129">
                  <a:moveTo>
                    <a:pt x="2" y="31"/>
                  </a:moveTo>
                  <a:lnTo>
                    <a:pt x="5" y="40"/>
                  </a:lnTo>
                  <a:lnTo>
                    <a:pt x="13" y="42"/>
                  </a:lnTo>
                  <a:lnTo>
                    <a:pt x="19" y="41"/>
                  </a:lnTo>
                  <a:lnTo>
                    <a:pt x="20" y="36"/>
                  </a:lnTo>
                  <a:lnTo>
                    <a:pt x="15" y="22"/>
                  </a:lnTo>
                  <a:lnTo>
                    <a:pt x="22" y="8"/>
                  </a:lnTo>
                  <a:lnTo>
                    <a:pt x="38" y="5"/>
                  </a:lnTo>
                  <a:lnTo>
                    <a:pt x="49" y="6"/>
                  </a:lnTo>
                  <a:lnTo>
                    <a:pt x="58" y="12"/>
                  </a:lnTo>
                  <a:lnTo>
                    <a:pt x="61" y="20"/>
                  </a:lnTo>
                  <a:lnTo>
                    <a:pt x="64" y="31"/>
                  </a:lnTo>
                  <a:lnTo>
                    <a:pt x="58" y="53"/>
                  </a:lnTo>
                  <a:lnTo>
                    <a:pt x="13" y="103"/>
                  </a:lnTo>
                  <a:lnTo>
                    <a:pt x="0" y="118"/>
                  </a:lnTo>
                  <a:lnTo>
                    <a:pt x="0" y="129"/>
                  </a:lnTo>
                  <a:lnTo>
                    <a:pt x="75" y="129"/>
                  </a:lnTo>
                  <a:lnTo>
                    <a:pt x="80" y="97"/>
                  </a:lnTo>
                  <a:lnTo>
                    <a:pt x="75" y="97"/>
                  </a:lnTo>
                  <a:lnTo>
                    <a:pt x="72" y="100"/>
                  </a:lnTo>
                  <a:lnTo>
                    <a:pt x="71" y="105"/>
                  </a:lnTo>
                  <a:lnTo>
                    <a:pt x="69" y="109"/>
                  </a:lnTo>
                  <a:lnTo>
                    <a:pt x="68" y="109"/>
                  </a:lnTo>
                  <a:lnTo>
                    <a:pt x="68" y="110"/>
                  </a:lnTo>
                  <a:lnTo>
                    <a:pt x="68" y="112"/>
                  </a:lnTo>
                  <a:lnTo>
                    <a:pt x="63" y="116"/>
                  </a:lnTo>
                  <a:lnTo>
                    <a:pt x="59" y="116"/>
                  </a:lnTo>
                  <a:lnTo>
                    <a:pt x="57" y="117"/>
                  </a:lnTo>
                  <a:lnTo>
                    <a:pt x="9" y="117"/>
                  </a:lnTo>
                  <a:lnTo>
                    <a:pt x="24" y="100"/>
                  </a:lnTo>
                  <a:lnTo>
                    <a:pt x="59" y="66"/>
                  </a:lnTo>
                  <a:lnTo>
                    <a:pt x="74" y="48"/>
                  </a:lnTo>
                  <a:lnTo>
                    <a:pt x="78" y="30"/>
                  </a:lnTo>
                  <a:lnTo>
                    <a:pt x="76" y="18"/>
                  </a:lnTo>
                  <a:lnTo>
                    <a:pt x="69" y="8"/>
                  </a:lnTo>
                  <a:lnTo>
                    <a:pt x="63" y="3"/>
                  </a:lnTo>
                  <a:lnTo>
                    <a:pt x="57" y="1"/>
                  </a:lnTo>
                  <a:lnTo>
                    <a:pt x="40" y="0"/>
                  </a:lnTo>
                  <a:lnTo>
                    <a:pt x="26" y="1"/>
                  </a:lnTo>
                  <a:lnTo>
                    <a:pt x="14" y="7"/>
                  </a:lnTo>
                  <a:lnTo>
                    <a:pt x="8" y="11"/>
                  </a:lnTo>
                  <a:lnTo>
                    <a:pt x="5" y="17"/>
                  </a:lnTo>
                  <a:lnTo>
                    <a:pt x="2" y="23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6" name="Freeform 589"/>
            <p:cNvSpPr>
              <a:spLocks noEditPoints="1"/>
            </p:cNvSpPr>
            <p:nvPr/>
          </p:nvSpPr>
          <p:spPr>
            <a:xfrm>
              <a:off x="4887" y="15"/>
              <a:ext cx="140" cy="136"/>
            </a:xfrm>
            <a:custGeom>
              <a:avLst/>
              <a:gdLst/>
              <a:ahLst/>
              <a:cxnLst>
                <a:cxn ang="0">
                  <a:pos x="31" y="72"/>
                </a:cxn>
                <a:cxn ang="0">
                  <a:pos x="8" y="104"/>
                </a:cxn>
                <a:cxn ang="0">
                  <a:pos x="0" y="285"/>
                </a:cxn>
                <a:cxn ang="0">
                  <a:pos x="19" y="317"/>
                </a:cxn>
                <a:cxn ang="0">
                  <a:pos x="47" y="347"/>
                </a:cxn>
                <a:cxn ang="0">
                  <a:pos x="80" y="373"/>
                </a:cxn>
                <a:cxn ang="0">
                  <a:pos x="117" y="392"/>
                </a:cxn>
                <a:cxn ang="0">
                  <a:pos x="157" y="403"/>
                </a:cxn>
                <a:cxn ang="0">
                  <a:pos x="202" y="408"/>
                </a:cxn>
                <a:cxn ang="0">
                  <a:pos x="223" y="406"/>
                </a:cxn>
                <a:cxn ang="0">
                  <a:pos x="264" y="398"/>
                </a:cxn>
                <a:cxn ang="0">
                  <a:pos x="285" y="392"/>
                </a:cxn>
                <a:cxn ang="0">
                  <a:pos x="303" y="383"/>
                </a:cxn>
                <a:cxn ang="0">
                  <a:pos x="306" y="380"/>
                </a:cxn>
                <a:cxn ang="0">
                  <a:pos x="321" y="373"/>
                </a:cxn>
                <a:cxn ang="0">
                  <a:pos x="346" y="353"/>
                </a:cxn>
                <a:cxn ang="0">
                  <a:pos x="358" y="342"/>
                </a:cxn>
                <a:cxn ang="0">
                  <a:pos x="362" y="339"/>
                </a:cxn>
                <a:cxn ang="0">
                  <a:pos x="372" y="327"/>
                </a:cxn>
                <a:cxn ang="0">
                  <a:pos x="375" y="323"/>
                </a:cxn>
                <a:cxn ang="0">
                  <a:pos x="393" y="299"/>
                </a:cxn>
                <a:cxn ang="0">
                  <a:pos x="409" y="262"/>
                </a:cxn>
                <a:cxn ang="0">
                  <a:pos x="413" y="248"/>
                </a:cxn>
                <a:cxn ang="0">
                  <a:pos x="415" y="238"/>
                </a:cxn>
                <a:cxn ang="0">
                  <a:pos x="419" y="224"/>
                </a:cxn>
                <a:cxn ang="0">
                  <a:pos x="419" y="182"/>
                </a:cxn>
                <a:cxn ang="0">
                  <a:pos x="409" y="144"/>
                </a:cxn>
                <a:cxn ang="0">
                  <a:pos x="393" y="107"/>
                </a:cxn>
                <a:cxn ang="0">
                  <a:pos x="369" y="74"/>
                </a:cxn>
                <a:cxn ang="0">
                  <a:pos x="338" y="43"/>
                </a:cxn>
                <a:cxn ang="0">
                  <a:pos x="303" y="21"/>
                </a:cxn>
                <a:cxn ang="0">
                  <a:pos x="264" y="7"/>
                </a:cxn>
                <a:cxn ang="0">
                  <a:pos x="223" y="0"/>
                </a:cxn>
                <a:cxn ang="0">
                  <a:pos x="157" y="3"/>
                </a:cxn>
                <a:cxn ang="0">
                  <a:pos x="80" y="32"/>
                </a:cxn>
                <a:cxn ang="0">
                  <a:pos x="47" y="59"/>
                </a:cxn>
                <a:cxn ang="0">
                  <a:pos x="63" y="179"/>
                </a:cxn>
                <a:cxn ang="0">
                  <a:pos x="84" y="133"/>
                </a:cxn>
                <a:cxn ang="0">
                  <a:pos x="123" y="95"/>
                </a:cxn>
                <a:cxn ang="0">
                  <a:pos x="174" y="76"/>
                </a:cxn>
                <a:cxn ang="0">
                  <a:pos x="217" y="74"/>
                </a:cxn>
                <a:cxn ang="0">
                  <a:pos x="243" y="78"/>
                </a:cxn>
                <a:cxn ang="0">
                  <a:pos x="268" y="88"/>
                </a:cxn>
                <a:cxn ang="0">
                  <a:pos x="291" y="103"/>
                </a:cxn>
                <a:cxn ang="0">
                  <a:pos x="320" y="133"/>
                </a:cxn>
                <a:cxn ang="0">
                  <a:pos x="341" y="179"/>
                </a:cxn>
                <a:cxn ang="0">
                  <a:pos x="345" y="207"/>
                </a:cxn>
                <a:cxn ang="0">
                  <a:pos x="341" y="232"/>
                </a:cxn>
                <a:cxn ang="0">
                  <a:pos x="320" y="278"/>
                </a:cxn>
                <a:cxn ang="0">
                  <a:pos x="291" y="308"/>
                </a:cxn>
                <a:cxn ang="0">
                  <a:pos x="287" y="308"/>
                </a:cxn>
                <a:cxn ang="0">
                  <a:pos x="285" y="312"/>
                </a:cxn>
                <a:cxn ang="0">
                  <a:pos x="268" y="323"/>
                </a:cxn>
                <a:cxn ang="0">
                  <a:pos x="257" y="329"/>
                </a:cxn>
                <a:cxn ang="0">
                  <a:pos x="243" y="333"/>
                </a:cxn>
                <a:cxn ang="0">
                  <a:pos x="217" y="339"/>
                </a:cxn>
                <a:cxn ang="0">
                  <a:pos x="206" y="339"/>
                </a:cxn>
                <a:cxn ang="0">
                  <a:pos x="189" y="339"/>
                </a:cxn>
                <a:cxn ang="0">
                  <a:pos x="149" y="329"/>
                </a:cxn>
                <a:cxn ang="0">
                  <a:pos x="103" y="300"/>
                </a:cxn>
                <a:cxn ang="0">
                  <a:pos x="70" y="256"/>
                </a:cxn>
                <a:cxn ang="0">
                  <a:pos x="61" y="219"/>
                </a:cxn>
              </a:cxnLst>
              <a:pathLst>
                <a:path w="420" h="408">
                  <a:moveTo>
                    <a:pt x="47" y="59"/>
                  </a:moveTo>
                  <a:lnTo>
                    <a:pt x="31" y="72"/>
                  </a:lnTo>
                  <a:lnTo>
                    <a:pt x="19" y="88"/>
                  </a:lnTo>
                  <a:lnTo>
                    <a:pt x="8" y="104"/>
                  </a:lnTo>
                  <a:lnTo>
                    <a:pt x="0" y="122"/>
                  </a:lnTo>
                  <a:lnTo>
                    <a:pt x="0" y="285"/>
                  </a:lnTo>
                  <a:lnTo>
                    <a:pt x="8" y="301"/>
                  </a:lnTo>
                  <a:lnTo>
                    <a:pt x="19" y="317"/>
                  </a:lnTo>
                  <a:lnTo>
                    <a:pt x="31" y="331"/>
                  </a:lnTo>
                  <a:lnTo>
                    <a:pt x="47" y="347"/>
                  </a:lnTo>
                  <a:lnTo>
                    <a:pt x="63" y="360"/>
                  </a:lnTo>
                  <a:lnTo>
                    <a:pt x="80" y="373"/>
                  </a:lnTo>
                  <a:lnTo>
                    <a:pt x="98" y="383"/>
                  </a:lnTo>
                  <a:lnTo>
                    <a:pt x="117" y="392"/>
                  </a:lnTo>
                  <a:lnTo>
                    <a:pt x="137" y="398"/>
                  </a:lnTo>
                  <a:lnTo>
                    <a:pt x="157" y="403"/>
                  </a:lnTo>
                  <a:lnTo>
                    <a:pt x="179" y="406"/>
                  </a:lnTo>
                  <a:lnTo>
                    <a:pt x="202" y="408"/>
                  </a:lnTo>
                  <a:lnTo>
                    <a:pt x="212" y="406"/>
                  </a:lnTo>
                  <a:lnTo>
                    <a:pt x="223" y="406"/>
                  </a:lnTo>
                  <a:lnTo>
                    <a:pt x="245" y="403"/>
                  </a:lnTo>
                  <a:lnTo>
                    <a:pt x="264" y="398"/>
                  </a:lnTo>
                  <a:lnTo>
                    <a:pt x="274" y="394"/>
                  </a:lnTo>
                  <a:lnTo>
                    <a:pt x="285" y="392"/>
                  </a:lnTo>
                  <a:lnTo>
                    <a:pt x="293" y="387"/>
                  </a:lnTo>
                  <a:lnTo>
                    <a:pt x="303" y="383"/>
                  </a:lnTo>
                  <a:lnTo>
                    <a:pt x="304" y="381"/>
                  </a:lnTo>
                  <a:lnTo>
                    <a:pt x="306" y="380"/>
                  </a:lnTo>
                  <a:lnTo>
                    <a:pt x="311" y="377"/>
                  </a:lnTo>
                  <a:lnTo>
                    <a:pt x="321" y="373"/>
                  </a:lnTo>
                  <a:lnTo>
                    <a:pt x="338" y="360"/>
                  </a:lnTo>
                  <a:lnTo>
                    <a:pt x="346" y="353"/>
                  </a:lnTo>
                  <a:lnTo>
                    <a:pt x="356" y="347"/>
                  </a:lnTo>
                  <a:lnTo>
                    <a:pt x="358" y="342"/>
                  </a:lnTo>
                  <a:lnTo>
                    <a:pt x="360" y="340"/>
                  </a:lnTo>
                  <a:lnTo>
                    <a:pt x="362" y="339"/>
                  </a:lnTo>
                  <a:lnTo>
                    <a:pt x="369" y="331"/>
                  </a:lnTo>
                  <a:lnTo>
                    <a:pt x="372" y="327"/>
                  </a:lnTo>
                  <a:lnTo>
                    <a:pt x="373" y="324"/>
                  </a:lnTo>
                  <a:lnTo>
                    <a:pt x="375" y="323"/>
                  </a:lnTo>
                  <a:lnTo>
                    <a:pt x="383" y="316"/>
                  </a:lnTo>
                  <a:lnTo>
                    <a:pt x="393" y="299"/>
                  </a:lnTo>
                  <a:lnTo>
                    <a:pt x="403" y="282"/>
                  </a:lnTo>
                  <a:lnTo>
                    <a:pt x="409" y="262"/>
                  </a:lnTo>
                  <a:lnTo>
                    <a:pt x="412" y="253"/>
                  </a:lnTo>
                  <a:lnTo>
                    <a:pt x="413" y="248"/>
                  </a:lnTo>
                  <a:lnTo>
                    <a:pt x="415" y="244"/>
                  </a:lnTo>
                  <a:lnTo>
                    <a:pt x="415" y="238"/>
                  </a:lnTo>
                  <a:lnTo>
                    <a:pt x="416" y="233"/>
                  </a:lnTo>
                  <a:lnTo>
                    <a:pt x="419" y="224"/>
                  </a:lnTo>
                  <a:lnTo>
                    <a:pt x="420" y="204"/>
                  </a:lnTo>
                  <a:lnTo>
                    <a:pt x="419" y="182"/>
                  </a:lnTo>
                  <a:lnTo>
                    <a:pt x="415" y="163"/>
                  </a:lnTo>
                  <a:lnTo>
                    <a:pt x="409" y="144"/>
                  </a:lnTo>
                  <a:lnTo>
                    <a:pt x="403" y="126"/>
                  </a:lnTo>
                  <a:lnTo>
                    <a:pt x="393" y="107"/>
                  </a:lnTo>
                  <a:lnTo>
                    <a:pt x="383" y="90"/>
                  </a:lnTo>
                  <a:lnTo>
                    <a:pt x="369" y="74"/>
                  </a:lnTo>
                  <a:lnTo>
                    <a:pt x="356" y="59"/>
                  </a:lnTo>
                  <a:lnTo>
                    <a:pt x="338" y="43"/>
                  </a:lnTo>
                  <a:lnTo>
                    <a:pt x="321" y="32"/>
                  </a:lnTo>
                  <a:lnTo>
                    <a:pt x="303" y="21"/>
                  </a:lnTo>
                  <a:lnTo>
                    <a:pt x="285" y="14"/>
                  </a:lnTo>
                  <a:lnTo>
                    <a:pt x="264" y="7"/>
                  </a:lnTo>
                  <a:lnTo>
                    <a:pt x="245" y="3"/>
                  </a:lnTo>
                  <a:lnTo>
                    <a:pt x="223" y="0"/>
                  </a:lnTo>
                  <a:lnTo>
                    <a:pt x="202" y="0"/>
                  </a:lnTo>
                  <a:lnTo>
                    <a:pt x="157" y="3"/>
                  </a:lnTo>
                  <a:lnTo>
                    <a:pt x="117" y="14"/>
                  </a:lnTo>
                  <a:lnTo>
                    <a:pt x="80" y="32"/>
                  </a:lnTo>
                  <a:lnTo>
                    <a:pt x="63" y="43"/>
                  </a:lnTo>
                  <a:lnTo>
                    <a:pt x="47" y="59"/>
                  </a:lnTo>
                  <a:close/>
                  <a:moveTo>
                    <a:pt x="61" y="207"/>
                  </a:moveTo>
                  <a:lnTo>
                    <a:pt x="63" y="179"/>
                  </a:lnTo>
                  <a:lnTo>
                    <a:pt x="70" y="156"/>
                  </a:lnTo>
                  <a:lnTo>
                    <a:pt x="84" y="133"/>
                  </a:lnTo>
                  <a:lnTo>
                    <a:pt x="103" y="113"/>
                  </a:lnTo>
                  <a:lnTo>
                    <a:pt x="123" y="95"/>
                  </a:lnTo>
                  <a:lnTo>
                    <a:pt x="149" y="83"/>
                  </a:lnTo>
                  <a:lnTo>
                    <a:pt x="174" y="76"/>
                  </a:lnTo>
                  <a:lnTo>
                    <a:pt x="203" y="74"/>
                  </a:lnTo>
                  <a:lnTo>
                    <a:pt x="217" y="74"/>
                  </a:lnTo>
                  <a:lnTo>
                    <a:pt x="231" y="76"/>
                  </a:lnTo>
                  <a:lnTo>
                    <a:pt x="243" y="78"/>
                  </a:lnTo>
                  <a:lnTo>
                    <a:pt x="257" y="83"/>
                  </a:lnTo>
                  <a:lnTo>
                    <a:pt x="268" y="88"/>
                  </a:lnTo>
                  <a:lnTo>
                    <a:pt x="280" y="95"/>
                  </a:lnTo>
                  <a:lnTo>
                    <a:pt x="291" y="103"/>
                  </a:lnTo>
                  <a:lnTo>
                    <a:pt x="303" y="113"/>
                  </a:lnTo>
                  <a:lnTo>
                    <a:pt x="320" y="133"/>
                  </a:lnTo>
                  <a:lnTo>
                    <a:pt x="334" y="156"/>
                  </a:lnTo>
                  <a:lnTo>
                    <a:pt x="341" y="179"/>
                  </a:lnTo>
                  <a:lnTo>
                    <a:pt x="344" y="192"/>
                  </a:lnTo>
                  <a:lnTo>
                    <a:pt x="345" y="207"/>
                  </a:lnTo>
                  <a:lnTo>
                    <a:pt x="344" y="219"/>
                  </a:lnTo>
                  <a:lnTo>
                    <a:pt x="341" y="232"/>
                  </a:lnTo>
                  <a:lnTo>
                    <a:pt x="334" y="256"/>
                  </a:lnTo>
                  <a:lnTo>
                    <a:pt x="320" y="278"/>
                  </a:lnTo>
                  <a:lnTo>
                    <a:pt x="303" y="300"/>
                  </a:lnTo>
                  <a:lnTo>
                    <a:pt x="291" y="308"/>
                  </a:lnTo>
                  <a:lnTo>
                    <a:pt x="288" y="308"/>
                  </a:lnTo>
                  <a:lnTo>
                    <a:pt x="287" y="308"/>
                  </a:lnTo>
                  <a:lnTo>
                    <a:pt x="287" y="310"/>
                  </a:lnTo>
                  <a:lnTo>
                    <a:pt x="285" y="312"/>
                  </a:lnTo>
                  <a:lnTo>
                    <a:pt x="280" y="317"/>
                  </a:lnTo>
                  <a:lnTo>
                    <a:pt x="268" y="323"/>
                  </a:lnTo>
                  <a:lnTo>
                    <a:pt x="262" y="325"/>
                  </a:lnTo>
                  <a:lnTo>
                    <a:pt x="257" y="329"/>
                  </a:lnTo>
                  <a:lnTo>
                    <a:pt x="249" y="330"/>
                  </a:lnTo>
                  <a:lnTo>
                    <a:pt x="243" y="333"/>
                  </a:lnTo>
                  <a:lnTo>
                    <a:pt x="231" y="336"/>
                  </a:lnTo>
                  <a:lnTo>
                    <a:pt x="217" y="339"/>
                  </a:lnTo>
                  <a:lnTo>
                    <a:pt x="209" y="339"/>
                  </a:lnTo>
                  <a:lnTo>
                    <a:pt x="206" y="339"/>
                  </a:lnTo>
                  <a:lnTo>
                    <a:pt x="203" y="340"/>
                  </a:lnTo>
                  <a:lnTo>
                    <a:pt x="189" y="339"/>
                  </a:lnTo>
                  <a:lnTo>
                    <a:pt x="174" y="336"/>
                  </a:lnTo>
                  <a:lnTo>
                    <a:pt x="149" y="329"/>
                  </a:lnTo>
                  <a:lnTo>
                    <a:pt x="123" y="317"/>
                  </a:lnTo>
                  <a:lnTo>
                    <a:pt x="103" y="300"/>
                  </a:lnTo>
                  <a:lnTo>
                    <a:pt x="84" y="278"/>
                  </a:lnTo>
                  <a:lnTo>
                    <a:pt x="70" y="256"/>
                  </a:lnTo>
                  <a:lnTo>
                    <a:pt x="63" y="232"/>
                  </a:lnTo>
                  <a:lnTo>
                    <a:pt x="61" y="219"/>
                  </a:lnTo>
                  <a:lnTo>
                    <a:pt x="61" y="207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7" name="Freeform 590"/>
            <p:cNvSpPr/>
            <p:nvPr/>
          </p:nvSpPr>
          <p:spPr>
            <a:xfrm>
              <a:off x="0" y="132"/>
              <a:ext cx="7" cy="2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0" y="0"/>
                </a:cxn>
                <a:cxn ang="0">
                  <a:pos x="22" y="7"/>
                </a:cxn>
                <a:cxn ang="0">
                  <a:pos x="15" y="1"/>
                </a:cxn>
              </a:cxnLst>
              <a:pathLst>
                <a:path w="22" h="7">
                  <a:moveTo>
                    <a:pt x="15" y="1"/>
                  </a:moveTo>
                  <a:lnTo>
                    <a:pt x="0" y="0"/>
                  </a:lnTo>
                  <a:lnTo>
                    <a:pt x="22" y="7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8" name="Freeform 591"/>
            <p:cNvSpPr/>
            <p:nvPr/>
          </p:nvSpPr>
          <p:spPr>
            <a:xfrm>
              <a:off x="3331" y="2"/>
              <a:ext cx="1" cy="1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1" y="51"/>
                </a:cxn>
              </a:cxnLst>
              <a:pathLst>
                <a:path w="2" h="51">
                  <a:moveTo>
                    <a:pt x="0" y="2"/>
                  </a:moveTo>
                  <a:lnTo>
                    <a:pt x="2" y="0"/>
                  </a:lnTo>
                  <a:lnTo>
                    <a:pt x="1" y="51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59" name="Freeform 592"/>
            <p:cNvSpPr/>
            <p:nvPr/>
          </p:nvSpPr>
          <p:spPr>
            <a:xfrm>
              <a:off x="2409" y="0"/>
              <a:ext cx="1" cy="1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2" y="54"/>
                </a:cxn>
              </a:cxnLst>
              <a:pathLst>
                <a:path w="2" h="54">
                  <a:moveTo>
                    <a:pt x="0" y="4"/>
                  </a:moveTo>
                  <a:lnTo>
                    <a:pt x="2" y="0"/>
                  </a:lnTo>
                  <a:lnTo>
                    <a:pt x="2" y="54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0" name="Line 593"/>
            <p:cNvSpPr/>
            <p:nvPr/>
          </p:nvSpPr>
          <p:spPr>
            <a:xfrm flipV="1">
              <a:off x="3641" y="2"/>
              <a:ext cx="1" cy="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1" name="Line 594"/>
            <p:cNvSpPr/>
            <p:nvPr/>
          </p:nvSpPr>
          <p:spPr>
            <a:xfrm>
              <a:off x="1026" y="59"/>
              <a:ext cx="1" cy="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2" name="Freeform 595"/>
            <p:cNvSpPr/>
            <p:nvPr/>
          </p:nvSpPr>
          <p:spPr>
            <a:xfrm>
              <a:off x="3641" y="2"/>
              <a:ext cx="1" cy="17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" y="0"/>
                </a:cxn>
                <a:cxn ang="0">
                  <a:pos x="0" y="2"/>
                </a:cxn>
              </a:cxnLst>
              <a:pathLst>
                <a:path w="2" h="51">
                  <a:moveTo>
                    <a:pt x="0" y="51"/>
                  </a:move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3" name="Line 596"/>
            <p:cNvSpPr/>
            <p:nvPr/>
          </p:nvSpPr>
          <p:spPr>
            <a:xfrm flipH="1">
              <a:off x="3641" y="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4" name="Freeform 597"/>
            <p:cNvSpPr/>
            <p:nvPr/>
          </p:nvSpPr>
          <p:spPr>
            <a:xfrm>
              <a:off x="2102" y="0"/>
              <a:ext cx="2" cy="23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0"/>
                </a:cxn>
                <a:cxn ang="0">
                  <a:pos x="1" y="69"/>
                </a:cxn>
              </a:cxnLst>
              <a:pathLst>
                <a:path w="5" h="69">
                  <a:moveTo>
                    <a:pt x="5" y="4"/>
                  </a:moveTo>
                  <a:lnTo>
                    <a:pt x="0" y="0"/>
                  </a:lnTo>
                  <a:lnTo>
                    <a:pt x="1" y="6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5" name="Line 598"/>
            <p:cNvSpPr/>
            <p:nvPr/>
          </p:nvSpPr>
          <p:spPr>
            <a:xfrm>
              <a:off x="1332" y="14"/>
              <a:ext cx="1" cy="4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6" name="Freeform 599"/>
            <p:cNvSpPr/>
            <p:nvPr/>
          </p:nvSpPr>
          <p:spPr>
            <a:xfrm>
              <a:off x="1794" y="2"/>
              <a:ext cx="1" cy="1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1" y="51"/>
                </a:cxn>
              </a:cxnLst>
              <a:pathLst>
                <a:path w="2" h="51">
                  <a:moveTo>
                    <a:pt x="0" y="2"/>
                  </a:moveTo>
                  <a:lnTo>
                    <a:pt x="2" y="0"/>
                  </a:lnTo>
                  <a:lnTo>
                    <a:pt x="1" y="51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7" name="Line 600"/>
            <p:cNvSpPr/>
            <p:nvPr/>
          </p:nvSpPr>
          <p:spPr>
            <a:xfrm>
              <a:off x="1332" y="58"/>
              <a:ext cx="1" cy="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8" name="Line 601"/>
            <p:cNvSpPr/>
            <p:nvPr/>
          </p:nvSpPr>
          <p:spPr>
            <a:xfrm>
              <a:off x="2562" y="60"/>
              <a:ext cx="1" cy="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69" name="Line 602"/>
            <p:cNvSpPr/>
            <p:nvPr/>
          </p:nvSpPr>
          <p:spPr>
            <a:xfrm flipH="1">
              <a:off x="3949" y="1"/>
              <a:ext cx="1" cy="1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70" name="Line 603"/>
            <p:cNvSpPr/>
            <p:nvPr/>
          </p:nvSpPr>
          <p:spPr>
            <a:xfrm>
              <a:off x="2872" y="58"/>
              <a:ext cx="1" cy="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71" name="Line 604"/>
            <p:cNvSpPr/>
            <p:nvPr/>
          </p:nvSpPr>
          <p:spPr>
            <a:xfrm flipH="1">
              <a:off x="1946" y="17"/>
              <a:ext cx="1" cy="4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72" name="Line 605"/>
            <p:cNvSpPr/>
            <p:nvPr/>
          </p:nvSpPr>
          <p:spPr>
            <a:xfrm flipV="1">
              <a:off x="4562" y="0"/>
              <a:ext cx="1" cy="6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773" name="Freeform 606"/>
          <p:cNvSpPr/>
          <p:nvPr/>
        </p:nvSpPr>
        <p:spPr>
          <a:xfrm>
            <a:off x="4287838" y="3403600"/>
            <a:ext cx="3175" cy="36513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0" y="0"/>
              </a:cxn>
              <a:cxn ang="0">
                <a:pos x="5" y="68"/>
              </a:cxn>
            </a:cxnLst>
            <a:pathLst>
              <a:path w="5" h="68">
                <a:moveTo>
                  <a:pt x="5" y="2"/>
                </a:moveTo>
                <a:lnTo>
                  <a:pt x="0" y="0"/>
                </a:lnTo>
                <a:lnTo>
                  <a:pt x="5" y="68"/>
                </a:lnTo>
              </a:path>
            </a:pathLst>
          </a:custGeom>
          <a:noFill/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74" name="Freeform 607"/>
          <p:cNvSpPr/>
          <p:nvPr/>
        </p:nvSpPr>
        <p:spPr>
          <a:xfrm>
            <a:off x="7034213" y="3403600"/>
            <a:ext cx="3175" cy="285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" y="0"/>
              </a:cxn>
              <a:cxn ang="0">
                <a:pos x="1" y="51"/>
              </a:cxn>
            </a:cxnLst>
            <a:pathLst>
              <a:path w="3" h="51">
                <a:moveTo>
                  <a:pt x="0" y="2"/>
                </a:moveTo>
                <a:lnTo>
                  <a:pt x="3" y="0"/>
                </a:lnTo>
                <a:lnTo>
                  <a:pt x="1" y="51"/>
                </a:lnTo>
              </a:path>
            </a:pathLst>
          </a:custGeom>
          <a:noFill/>
          <a:ln w="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75" name="Freeform 608"/>
          <p:cNvSpPr/>
          <p:nvPr/>
        </p:nvSpPr>
        <p:spPr>
          <a:xfrm>
            <a:off x="2181225" y="3495675"/>
            <a:ext cx="8005763" cy="87313"/>
          </a:xfrm>
          <a:custGeom>
            <a:avLst/>
            <a:gdLst/>
            <a:ahLst/>
            <a:cxnLst>
              <a:cxn ang="0">
                <a:pos x="0" y="137"/>
              </a:cxn>
              <a:cxn ang="0">
                <a:pos x="2545" y="137"/>
              </a:cxn>
              <a:cxn ang="0">
                <a:pos x="13215" y="138"/>
              </a:cxn>
              <a:cxn ang="0">
                <a:pos x="13300" y="155"/>
              </a:cxn>
              <a:cxn ang="0">
                <a:pos x="13312" y="154"/>
              </a:cxn>
              <a:cxn ang="0">
                <a:pos x="13315" y="152"/>
              </a:cxn>
              <a:cxn ang="0">
                <a:pos x="13318" y="152"/>
              </a:cxn>
              <a:cxn ang="0">
                <a:pos x="13326" y="152"/>
              </a:cxn>
              <a:cxn ang="0">
                <a:pos x="13350" y="149"/>
              </a:cxn>
              <a:cxn ang="0">
                <a:pos x="13361" y="144"/>
              </a:cxn>
              <a:cxn ang="0">
                <a:pos x="13373" y="140"/>
              </a:cxn>
              <a:cxn ang="0">
                <a:pos x="13395" y="132"/>
              </a:cxn>
              <a:cxn ang="0">
                <a:pos x="13403" y="124"/>
              </a:cxn>
              <a:cxn ang="0">
                <a:pos x="13404" y="122"/>
              </a:cxn>
              <a:cxn ang="0">
                <a:pos x="13407" y="121"/>
              </a:cxn>
              <a:cxn ang="0">
                <a:pos x="13412" y="118"/>
              </a:cxn>
              <a:cxn ang="0">
                <a:pos x="13419" y="111"/>
              </a:cxn>
              <a:cxn ang="0">
                <a:pos x="13425" y="106"/>
              </a:cxn>
              <a:cxn ang="0">
                <a:pos x="13432" y="92"/>
              </a:cxn>
              <a:cxn ang="0">
                <a:pos x="13435" y="85"/>
              </a:cxn>
              <a:cxn ang="0">
                <a:pos x="13436" y="77"/>
              </a:cxn>
              <a:cxn ang="0">
                <a:pos x="13435" y="68"/>
              </a:cxn>
              <a:cxn ang="0">
                <a:pos x="13432" y="60"/>
              </a:cxn>
              <a:cxn ang="0">
                <a:pos x="13425" y="46"/>
              </a:cxn>
              <a:cxn ang="0">
                <a:pos x="13419" y="39"/>
              </a:cxn>
              <a:cxn ang="0">
                <a:pos x="13412" y="32"/>
              </a:cxn>
              <a:cxn ang="0">
                <a:pos x="13395" y="22"/>
              </a:cxn>
              <a:cxn ang="0">
                <a:pos x="13373" y="11"/>
              </a:cxn>
              <a:cxn ang="0">
                <a:pos x="13350" y="5"/>
              </a:cxn>
              <a:cxn ang="0">
                <a:pos x="13326" y="1"/>
              </a:cxn>
              <a:cxn ang="0">
                <a:pos x="13300" y="0"/>
              </a:cxn>
              <a:cxn ang="0">
                <a:pos x="13219" y="14"/>
              </a:cxn>
              <a:cxn ang="0">
                <a:pos x="13211" y="18"/>
              </a:cxn>
              <a:cxn ang="0">
                <a:pos x="7690" y="18"/>
              </a:cxn>
              <a:cxn ang="0">
                <a:pos x="6761" y="18"/>
              </a:cxn>
              <a:cxn ang="0">
                <a:pos x="3071" y="18"/>
              </a:cxn>
              <a:cxn ang="0">
                <a:pos x="2151" y="18"/>
              </a:cxn>
              <a:cxn ang="0">
                <a:pos x="0" y="18"/>
              </a:cxn>
            </a:cxnLst>
            <a:pathLst>
              <a:path w="13436" h="155">
                <a:moveTo>
                  <a:pt x="0" y="137"/>
                </a:moveTo>
                <a:lnTo>
                  <a:pt x="2545" y="137"/>
                </a:lnTo>
                <a:lnTo>
                  <a:pt x="13215" y="138"/>
                </a:lnTo>
                <a:lnTo>
                  <a:pt x="13300" y="155"/>
                </a:lnTo>
                <a:lnTo>
                  <a:pt x="13312" y="154"/>
                </a:lnTo>
                <a:lnTo>
                  <a:pt x="13315" y="152"/>
                </a:lnTo>
                <a:lnTo>
                  <a:pt x="13318" y="152"/>
                </a:lnTo>
                <a:lnTo>
                  <a:pt x="13326" y="152"/>
                </a:lnTo>
                <a:lnTo>
                  <a:pt x="13350" y="149"/>
                </a:lnTo>
                <a:lnTo>
                  <a:pt x="13361" y="144"/>
                </a:lnTo>
                <a:lnTo>
                  <a:pt x="13373" y="140"/>
                </a:lnTo>
                <a:lnTo>
                  <a:pt x="13395" y="132"/>
                </a:lnTo>
                <a:lnTo>
                  <a:pt x="13403" y="124"/>
                </a:lnTo>
                <a:lnTo>
                  <a:pt x="13404" y="122"/>
                </a:lnTo>
                <a:lnTo>
                  <a:pt x="13407" y="121"/>
                </a:lnTo>
                <a:lnTo>
                  <a:pt x="13412" y="118"/>
                </a:lnTo>
                <a:lnTo>
                  <a:pt x="13419" y="111"/>
                </a:lnTo>
                <a:lnTo>
                  <a:pt x="13425" y="106"/>
                </a:lnTo>
                <a:lnTo>
                  <a:pt x="13432" y="92"/>
                </a:lnTo>
                <a:lnTo>
                  <a:pt x="13435" y="85"/>
                </a:lnTo>
                <a:lnTo>
                  <a:pt x="13436" y="77"/>
                </a:lnTo>
                <a:lnTo>
                  <a:pt x="13435" y="68"/>
                </a:lnTo>
                <a:lnTo>
                  <a:pt x="13432" y="60"/>
                </a:lnTo>
                <a:lnTo>
                  <a:pt x="13425" y="46"/>
                </a:lnTo>
                <a:lnTo>
                  <a:pt x="13419" y="39"/>
                </a:lnTo>
                <a:lnTo>
                  <a:pt x="13412" y="32"/>
                </a:lnTo>
                <a:lnTo>
                  <a:pt x="13395" y="22"/>
                </a:lnTo>
                <a:lnTo>
                  <a:pt x="13373" y="11"/>
                </a:lnTo>
                <a:lnTo>
                  <a:pt x="13350" y="5"/>
                </a:lnTo>
                <a:lnTo>
                  <a:pt x="13326" y="1"/>
                </a:lnTo>
                <a:lnTo>
                  <a:pt x="13300" y="0"/>
                </a:lnTo>
                <a:lnTo>
                  <a:pt x="13219" y="14"/>
                </a:lnTo>
                <a:lnTo>
                  <a:pt x="13211" y="18"/>
                </a:lnTo>
                <a:lnTo>
                  <a:pt x="7690" y="18"/>
                </a:lnTo>
                <a:lnTo>
                  <a:pt x="6761" y="18"/>
                </a:lnTo>
                <a:lnTo>
                  <a:pt x="3071" y="18"/>
                </a:lnTo>
                <a:lnTo>
                  <a:pt x="2151" y="18"/>
                </a:lnTo>
                <a:lnTo>
                  <a:pt x="0" y="18"/>
                </a:lnTo>
              </a:path>
            </a:pathLst>
          </a:custGeom>
          <a:noFill/>
          <a:ln w="0" cap="flat" cmpd="sng">
            <a:solidFill>
              <a:srgbClr val="99999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76" name="Line 609"/>
          <p:cNvSpPr/>
          <p:nvPr/>
        </p:nvSpPr>
        <p:spPr>
          <a:xfrm>
            <a:off x="769143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77" name="Line 610"/>
          <p:cNvSpPr/>
          <p:nvPr/>
        </p:nvSpPr>
        <p:spPr>
          <a:xfrm>
            <a:off x="69342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78" name="Line 611"/>
          <p:cNvSpPr/>
          <p:nvPr/>
        </p:nvSpPr>
        <p:spPr>
          <a:xfrm>
            <a:off x="708818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79" name="Line 612"/>
          <p:cNvSpPr/>
          <p:nvPr/>
        </p:nvSpPr>
        <p:spPr>
          <a:xfrm>
            <a:off x="68738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0" name="Line 613"/>
          <p:cNvSpPr/>
          <p:nvPr/>
        </p:nvSpPr>
        <p:spPr>
          <a:xfrm>
            <a:off x="71405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1" name="Line 614"/>
          <p:cNvSpPr/>
          <p:nvPr/>
        </p:nvSpPr>
        <p:spPr>
          <a:xfrm>
            <a:off x="7256463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2" name="Line 615"/>
          <p:cNvSpPr/>
          <p:nvPr/>
        </p:nvSpPr>
        <p:spPr>
          <a:xfrm>
            <a:off x="720248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" name="Line 616"/>
          <p:cNvSpPr/>
          <p:nvPr/>
        </p:nvSpPr>
        <p:spPr>
          <a:xfrm>
            <a:off x="68199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4" name="Line 617"/>
          <p:cNvSpPr/>
          <p:nvPr/>
        </p:nvSpPr>
        <p:spPr>
          <a:xfrm>
            <a:off x="6594475" y="3417888"/>
            <a:ext cx="3175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5" name="Line 618"/>
          <p:cNvSpPr/>
          <p:nvPr/>
        </p:nvSpPr>
        <p:spPr>
          <a:xfrm>
            <a:off x="6708775" y="3417888"/>
            <a:ext cx="3175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6" name="Line 619"/>
          <p:cNvSpPr/>
          <p:nvPr/>
        </p:nvSpPr>
        <p:spPr>
          <a:xfrm>
            <a:off x="7366000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7" name="Line 620"/>
          <p:cNvSpPr/>
          <p:nvPr/>
        </p:nvSpPr>
        <p:spPr>
          <a:xfrm>
            <a:off x="665638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8" name="Line 621"/>
          <p:cNvSpPr/>
          <p:nvPr/>
        </p:nvSpPr>
        <p:spPr>
          <a:xfrm>
            <a:off x="654208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9" name="Line 622"/>
          <p:cNvSpPr/>
          <p:nvPr/>
        </p:nvSpPr>
        <p:spPr>
          <a:xfrm>
            <a:off x="75342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0" name="Line 623"/>
          <p:cNvSpPr/>
          <p:nvPr/>
        </p:nvSpPr>
        <p:spPr>
          <a:xfrm>
            <a:off x="7637463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1" name="Line 624"/>
          <p:cNvSpPr/>
          <p:nvPr/>
        </p:nvSpPr>
        <p:spPr>
          <a:xfrm>
            <a:off x="7805738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2" name="Line 625"/>
          <p:cNvSpPr/>
          <p:nvPr/>
        </p:nvSpPr>
        <p:spPr>
          <a:xfrm>
            <a:off x="6988175" y="3417888"/>
            <a:ext cx="1588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3" name="Line 626"/>
          <p:cNvSpPr/>
          <p:nvPr/>
        </p:nvSpPr>
        <p:spPr>
          <a:xfrm>
            <a:off x="791686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4" name="Line 627"/>
          <p:cNvSpPr/>
          <p:nvPr/>
        </p:nvSpPr>
        <p:spPr>
          <a:xfrm>
            <a:off x="7969250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5" name="Line 628"/>
          <p:cNvSpPr/>
          <p:nvPr/>
        </p:nvSpPr>
        <p:spPr>
          <a:xfrm>
            <a:off x="6434138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6" name="Line 629"/>
          <p:cNvSpPr/>
          <p:nvPr/>
        </p:nvSpPr>
        <p:spPr>
          <a:xfrm>
            <a:off x="7751763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7" name="Line 630"/>
          <p:cNvSpPr/>
          <p:nvPr/>
        </p:nvSpPr>
        <p:spPr>
          <a:xfrm>
            <a:off x="803116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8" name="Line 631"/>
          <p:cNvSpPr/>
          <p:nvPr/>
        </p:nvSpPr>
        <p:spPr>
          <a:xfrm>
            <a:off x="8083550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99" name="Line 632"/>
          <p:cNvSpPr/>
          <p:nvPr/>
        </p:nvSpPr>
        <p:spPr>
          <a:xfrm>
            <a:off x="6380163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0" name="Line 633"/>
          <p:cNvSpPr/>
          <p:nvPr/>
        </p:nvSpPr>
        <p:spPr>
          <a:xfrm>
            <a:off x="626745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1" name="Line 634"/>
          <p:cNvSpPr/>
          <p:nvPr/>
        </p:nvSpPr>
        <p:spPr>
          <a:xfrm>
            <a:off x="632142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2" name="Line 635"/>
          <p:cNvSpPr/>
          <p:nvPr/>
        </p:nvSpPr>
        <p:spPr>
          <a:xfrm>
            <a:off x="6156325" y="3417888"/>
            <a:ext cx="3175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3" name="Line 636"/>
          <p:cNvSpPr/>
          <p:nvPr/>
        </p:nvSpPr>
        <p:spPr>
          <a:xfrm>
            <a:off x="82454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4" name="Line 637"/>
          <p:cNvSpPr/>
          <p:nvPr/>
        </p:nvSpPr>
        <p:spPr>
          <a:xfrm>
            <a:off x="81915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5" name="Line 638"/>
          <p:cNvSpPr/>
          <p:nvPr/>
        </p:nvSpPr>
        <p:spPr>
          <a:xfrm>
            <a:off x="8470900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6" name="Line 639"/>
          <p:cNvSpPr/>
          <p:nvPr/>
        </p:nvSpPr>
        <p:spPr>
          <a:xfrm>
            <a:off x="8523288" y="3421063"/>
            <a:ext cx="3175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7" name="Line 640"/>
          <p:cNvSpPr/>
          <p:nvPr/>
        </p:nvSpPr>
        <p:spPr>
          <a:xfrm>
            <a:off x="8585200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8" name="Line 641"/>
          <p:cNvSpPr/>
          <p:nvPr/>
        </p:nvSpPr>
        <p:spPr>
          <a:xfrm>
            <a:off x="83058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09" name="Line 642"/>
          <p:cNvSpPr/>
          <p:nvPr/>
        </p:nvSpPr>
        <p:spPr>
          <a:xfrm>
            <a:off x="742156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0" name="Line 643"/>
          <p:cNvSpPr/>
          <p:nvPr/>
        </p:nvSpPr>
        <p:spPr>
          <a:xfrm>
            <a:off x="8359775" y="3417888"/>
            <a:ext cx="1588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1" name="Line 644"/>
          <p:cNvSpPr/>
          <p:nvPr/>
        </p:nvSpPr>
        <p:spPr>
          <a:xfrm>
            <a:off x="7481888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2" name="Line 645"/>
          <p:cNvSpPr/>
          <p:nvPr/>
        </p:nvSpPr>
        <p:spPr>
          <a:xfrm>
            <a:off x="9732963" y="3416300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3" name="Line 646"/>
          <p:cNvSpPr/>
          <p:nvPr/>
        </p:nvSpPr>
        <p:spPr>
          <a:xfrm>
            <a:off x="874077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4" name="Line 647"/>
          <p:cNvSpPr/>
          <p:nvPr/>
        </p:nvSpPr>
        <p:spPr>
          <a:xfrm>
            <a:off x="86391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5" name="Line 648"/>
          <p:cNvSpPr/>
          <p:nvPr/>
        </p:nvSpPr>
        <p:spPr>
          <a:xfrm>
            <a:off x="885507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6" name="Line 649"/>
          <p:cNvSpPr/>
          <p:nvPr/>
        </p:nvSpPr>
        <p:spPr>
          <a:xfrm>
            <a:off x="8793163" y="3417888"/>
            <a:ext cx="3175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7" name="Line 650"/>
          <p:cNvSpPr/>
          <p:nvPr/>
        </p:nvSpPr>
        <p:spPr>
          <a:xfrm>
            <a:off x="89090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8" name="Line 651"/>
          <p:cNvSpPr/>
          <p:nvPr/>
        </p:nvSpPr>
        <p:spPr>
          <a:xfrm>
            <a:off x="9132888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19" name="Line 652"/>
          <p:cNvSpPr/>
          <p:nvPr/>
        </p:nvSpPr>
        <p:spPr>
          <a:xfrm>
            <a:off x="9186863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0" name="Line 653"/>
          <p:cNvSpPr/>
          <p:nvPr/>
        </p:nvSpPr>
        <p:spPr>
          <a:xfrm>
            <a:off x="9072563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1" name="Line 654"/>
          <p:cNvSpPr/>
          <p:nvPr/>
        </p:nvSpPr>
        <p:spPr>
          <a:xfrm>
            <a:off x="412273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2" name="Line 655"/>
          <p:cNvSpPr/>
          <p:nvPr/>
        </p:nvSpPr>
        <p:spPr>
          <a:xfrm>
            <a:off x="9018588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3" name="Line 656"/>
          <p:cNvSpPr/>
          <p:nvPr/>
        </p:nvSpPr>
        <p:spPr>
          <a:xfrm>
            <a:off x="9285288" y="3416300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4" name="Line 657"/>
          <p:cNvSpPr/>
          <p:nvPr/>
        </p:nvSpPr>
        <p:spPr>
          <a:xfrm>
            <a:off x="439578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5" name="Line 658"/>
          <p:cNvSpPr/>
          <p:nvPr/>
        </p:nvSpPr>
        <p:spPr>
          <a:xfrm>
            <a:off x="9339263" y="3416300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6" name="Line 659"/>
          <p:cNvSpPr/>
          <p:nvPr/>
        </p:nvSpPr>
        <p:spPr>
          <a:xfrm>
            <a:off x="4341813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7" name="Line 660"/>
          <p:cNvSpPr/>
          <p:nvPr/>
        </p:nvSpPr>
        <p:spPr>
          <a:xfrm>
            <a:off x="9399588" y="3416300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8" name="Line 661"/>
          <p:cNvSpPr/>
          <p:nvPr/>
        </p:nvSpPr>
        <p:spPr>
          <a:xfrm>
            <a:off x="9453563" y="3414713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29" name="Line 662"/>
          <p:cNvSpPr/>
          <p:nvPr/>
        </p:nvSpPr>
        <p:spPr>
          <a:xfrm>
            <a:off x="9617075" y="3417888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0" name="Line 663"/>
          <p:cNvSpPr/>
          <p:nvPr/>
        </p:nvSpPr>
        <p:spPr>
          <a:xfrm>
            <a:off x="604043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1" name="Line 664"/>
          <p:cNvSpPr/>
          <p:nvPr/>
        </p:nvSpPr>
        <p:spPr>
          <a:xfrm>
            <a:off x="5889625" y="3417888"/>
            <a:ext cx="1588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2" name="Line 665"/>
          <p:cNvSpPr/>
          <p:nvPr/>
        </p:nvSpPr>
        <p:spPr>
          <a:xfrm>
            <a:off x="9678988" y="3417888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3" name="Line 666"/>
          <p:cNvSpPr/>
          <p:nvPr/>
        </p:nvSpPr>
        <p:spPr>
          <a:xfrm>
            <a:off x="561022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4" name="Line 667"/>
          <p:cNvSpPr/>
          <p:nvPr/>
        </p:nvSpPr>
        <p:spPr>
          <a:xfrm>
            <a:off x="9564688" y="3417888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5" name="Line 668"/>
          <p:cNvSpPr/>
          <p:nvPr/>
        </p:nvSpPr>
        <p:spPr>
          <a:xfrm>
            <a:off x="610393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6" name="Line 669"/>
          <p:cNvSpPr/>
          <p:nvPr/>
        </p:nvSpPr>
        <p:spPr>
          <a:xfrm>
            <a:off x="5773738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7" name="Line 670"/>
          <p:cNvSpPr/>
          <p:nvPr/>
        </p:nvSpPr>
        <p:spPr>
          <a:xfrm>
            <a:off x="572135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8" name="Line 671"/>
          <p:cNvSpPr/>
          <p:nvPr/>
        </p:nvSpPr>
        <p:spPr>
          <a:xfrm>
            <a:off x="5989638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39" name="Line 672"/>
          <p:cNvSpPr/>
          <p:nvPr/>
        </p:nvSpPr>
        <p:spPr>
          <a:xfrm>
            <a:off x="583565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0" name="Line 673"/>
          <p:cNvSpPr/>
          <p:nvPr/>
        </p:nvSpPr>
        <p:spPr>
          <a:xfrm>
            <a:off x="324167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1" name="Line 674"/>
          <p:cNvSpPr/>
          <p:nvPr/>
        </p:nvSpPr>
        <p:spPr>
          <a:xfrm>
            <a:off x="32956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2" name="Line 675"/>
          <p:cNvSpPr/>
          <p:nvPr/>
        </p:nvSpPr>
        <p:spPr>
          <a:xfrm>
            <a:off x="335597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3" name="Line 676"/>
          <p:cNvSpPr/>
          <p:nvPr/>
        </p:nvSpPr>
        <p:spPr>
          <a:xfrm>
            <a:off x="3573463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4" name="Line 677"/>
          <p:cNvSpPr/>
          <p:nvPr/>
        </p:nvSpPr>
        <p:spPr>
          <a:xfrm>
            <a:off x="3635375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5" name="Line 678"/>
          <p:cNvSpPr/>
          <p:nvPr/>
        </p:nvSpPr>
        <p:spPr>
          <a:xfrm>
            <a:off x="3519488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6" name="Line 679"/>
          <p:cNvSpPr/>
          <p:nvPr/>
        </p:nvSpPr>
        <p:spPr>
          <a:xfrm>
            <a:off x="34099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7" name="Line 680"/>
          <p:cNvSpPr/>
          <p:nvPr/>
        </p:nvSpPr>
        <p:spPr>
          <a:xfrm>
            <a:off x="44577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8" name="Line 681"/>
          <p:cNvSpPr/>
          <p:nvPr/>
        </p:nvSpPr>
        <p:spPr>
          <a:xfrm>
            <a:off x="54419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49" name="Line 682"/>
          <p:cNvSpPr/>
          <p:nvPr/>
        </p:nvSpPr>
        <p:spPr>
          <a:xfrm>
            <a:off x="3787775" y="3417888"/>
            <a:ext cx="3175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0" name="Line 683"/>
          <p:cNvSpPr/>
          <p:nvPr/>
        </p:nvSpPr>
        <p:spPr>
          <a:xfrm>
            <a:off x="3841750" y="3417888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1" name="Line 684"/>
          <p:cNvSpPr/>
          <p:nvPr/>
        </p:nvSpPr>
        <p:spPr>
          <a:xfrm>
            <a:off x="3687763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2" name="Line 685"/>
          <p:cNvSpPr/>
          <p:nvPr/>
        </p:nvSpPr>
        <p:spPr>
          <a:xfrm>
            <a:off x="3905250" y="3417888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3" name="Line 686"/>
          <p:cNvSpPr/>
          <p:nvPr/>
        </p:nvSpPr>
        <p:spPr>
          <a:xfrm>
            <a:off x="5334000" y="3419475"/>
            <a:ext cx="3175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4" name="Line 687"/>
          <p:cNvSpPr/>
          <p:nvPr/>
        </p:nvSpPr>
        <p:spPr>
          <a:xfrm>
            <a:off x="528161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5" name="Line 688"/>
          <p:cNvSpPr/>
          <p:nvPr/>
        </p:nvSpPr>
        <p:spPr>
          <a:xfrm>
            <a:off x="5222875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6" name="Line 689"/>
          <p:cNvSpPr/>
          <p:nvPr/>
        </p:nvSpPr>
        <p:spPr>
          <a:xfrm>
            <a:off x="5057775" y="3417888"/>
            <a:ext cx="1588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7" name="Line 690"/>
          <p:cNvSpPr/>
          <p:nvPr/>
        </p:nvSpPr>
        <p:spPr>
          <a:xfrm>
            <a:off x="5168900" y="3421063"/>
            <a:ext cx="1588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8" name="Line 691"/>
          <p:cNvSpPr/>
          <p:nvPr/>
        </p:nvSpPr>
        <p:spPr>
          <a:xfrm>
            <a:off x="4068763" y="3417888"/>
            <a:ext cx="1587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59" name="Line 692"/>
          <p:cNvSpPr/>
          <p:nvPr/>
        </p:nvSpPr>
        <p:spPr>
          <a:xfrm>
            <a:off x="3957638" y="3416300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0" name="Line 693"/>
          <p:cNvSpPr/>
          <p:nvPr/>
        </p:nvSpPr>
        <p:spPr>
          <a:xfrm>
            <a:off x="418147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1" name="Line 694"/>
          <p:cNvSpPr/>
          <p:nvPr/>
        </p:nvSpPr>
        <p:spPr>
          <a:xfrm>
            <a:off x="5495925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2" name="Line 695"/>
          <p:cNvSpPr/>
          <p:nvPr/>
        </p:nvSpPr>
        <p:spPr>
          <a:xfrm>
            <a:off x="42354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3" name="Line 696"/>
          <p:cNvSpPr/>
          <p:nvPr/>
        </p:nvSpPr>
        <p:spPr>
          <a:xfrm>
            <a:off x="5556250" y="3417888"/>
            <a:ext cx="1588" cy="809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4" name="Line 697"/>
          <p:cNvSpPr/>
          <p:nvPr/>
        </p:nvSpPr>
        <p:spPr>
          <a:xfrm>
            <a:off x="473551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5" name="Line 698"/>
          <p:cNvSpPr/>
          <p:nvPr/>
        </p:nvSpPr>
        <p:spPr>
          <a:xfrm>
            <a:off x="494188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6" name="Line 699"/>
          <p:cNvSpPr/>
          <p:nvPr/>
        </p:nvSpPr>
        <p:spPr>
          <a:xfrm>
            <a:off x="4621213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7" name="Line 700"/>
          <p:cNvSpPr/>
          <p:nvPr/>
        </p:nvSpPr>
        <p:spPr>
          <a:xfrm>
            <a:off x="4510088" y="3417888"/>
            <a:ext cx="1587" cy="825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8" name="Line 701"/>
          <p:cNvSpPr/>
          <p:nvPr/>
        </p:nvSpPr>
        <p:spPr>
          <a:xfrm>
            <a:off x="50038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69" name="Line 702"/>
          <p:cNvSpPr/>
          <p:nvPr/>
        </p:nvSpPr>
        <p:spPr>
          <a:xfrm>
            <a:off x="4789488" y="3419475"/>
            <a:ext cx="1587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0" name="Line 703"/>
          <p:cNvSpPr/>
          <p:nvPr/>
        </p:nvSpPr>
        <p:spPr>
          <a:xfrm>
            <a:off x="4889500" y="3419475"/>
            <a:ext cx="1588" cy="80963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1" name="Line 704"/>
          <p:cNvSpPr/>
          <p:nvPr/>
        </p:nvSpPr>
        <p:spPr>
          <a:xfrm>
            <a:off x="4675188" y="3421063"/>
            <a:ext cx="1587" cy="79375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2" name="Line 705"/>
          <p:cNvSpPr/>
          <p:nvPr/>
        </p:nvSpPr>
        <p:spPr>
          <a:xfrm flipV="1">
            <a:off x="3187700" y="3403600"/>
            <a:ext cx="1588" cy="9683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3" name="Line 706"/>
          <p:cNvSpPr/>
          <p:nvPr/>
        </p:nvSpPr>
        <p:spPr>
          <a:xfrm flipH="1">
            <a:off x="8685213" y="3424238"/>
            <a:ext cx="3175" cy="76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4" name="Freeform 707"/>
          <p:cNvSpPr/>
          <p:nvPr/>
        </p:nvSpPr>
        <p:spPr>
          <a:xfrm>
            <a:off x="7583488" y="3403600"/>
            <a:ext cx="1587" cy="98425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1" y="49"/>
              </a:cxn>
              <a:cxn ang="0">
                <a:pos x="0" y="0"/>
              </a:cxn>
            </a:cxnLst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75" name="Line 708"/>
          <p:cNvSpPr/>
          <p:nvPr/>
        </p:nvSpPr>
        <p:spPr>
          <a:xfrm>
            <a:off x="8961438" y="3411538"/>
            <a:ext cx="1587" cy="8731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6" name="Line 709"/>
          <p:cNvSpPr/>
          <p:nvPr/>
        </p:nvSpPr>
        <p:spPr>
          <a:xfrm flipH="1" flipV="1">
            <a:off x="3736975" y="3400425"/>
            <a:ext cx="1588" cy="984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7" name="Freeform 710"/>
          <p:cNvSpPr/>
          <p:nvPr/>
        </p:nvSpPr>
        <p:spPr>
          <a:xfrm>
            <a:off x="10364788" y="3424238"/>
            <a:ext cx="250825" cy="228600"/>
          </a:xfrm>
          <a:custGeom>
            <a:avLst/>
            <a:gdLst/>
            <a:ahLst/>
            <a:cxnLst>
              <a:cxn ang="0">
                <a:pos x="8" y="301"/>
              </a:cxn>
              <a:cxn ang="0">
                <a:pos x="31" y="331"/>
              </a:cxn>
              <a:cxn ang="0">
                <a:pos x="63" y="360"/>
              </a:cxn>
              <a:cxn ang="0">
                <a:pos x="98" y="383"/>
              </a:cxn>
              <a:cxn ang="0">
                <a:pos x="137" y="398"/>
              </a:cxn>
              <a:cxn ang="0">
                <a:pos x="179" y="406"/>
              </a:cxn>
              <a:cxn ang="0">
                <a:pos x="212" y="406"/>
              </a:cxn>
              <a:cxn ang="0">
                <a:pos x="245" y="403"/>
              </a:cxn>
              <a:cxn ang="0">
                <a:pos x="274" y="394"/>
              </a:cxn>
              <a:cxn ang="0">
                <a:pos x="293" y="387"/>
              </a:cxn>
              <a:cxn ang="0">
                <a:pos x="304" y="381"/>
              </a:cxn>
              <a:cxn ang="0">
                <a:pos x="311" y="377"/>
              </a:cxn>
              <a:cxn ang="0">
                <a:pos x="338" y="360"/>
              </a:cxn>
              <a:cxn ang="0">
                <a:pos x="356" y="347"/>
              </a:cxn>
              <a:cxn ang="0">
                <a:pos x="360" y="340"/>
              </a:cxn>
              <a:cxn ang="0">
                <a:pos x="369" y="331"/>
              </a:cxn>
              <a:cxn ang="0">
                <a:pos x="373" y="324"/>
              </a:cxn>
              <a:cxn ang="0">
                <a:pos x="383" y="316"/>
              </a:cxn>
              <a:cxn ang="0">
                <a:pos x="403" y="282"/>
              </a:cxn>
              <a:cxn ang="0">
                <a:pos x="412" y="253"/>
              </a:cxn>
              <a:cxn ang="0">
                <a:pos x="415" y="244"/>
              </a:cxn>
              <a:cxn ang="0">
                <a:pos x="416" y="233"/>
              </a:cxn>
              <a:cxn ang="0">
                <a:pos x="420" y="204"/>
              </a:cxn>
              <a:cxn ang="0">
                <a:pos x="415" y="163"/>
              </a:cxn>
              <a:cxn ang="0">
                <a:pos x="403" y="126"/>
              </a:cxn>
              <a:cxn ang="0">
                <a:pos x="383" y="90"/>
              </a:cxn>
              <a:cxn ang="0">
                <a:pos x="356" y="59"/>
              </a:cxn>
              <a:cxn ang="0">
                <a:pos x="321" y="32"/>
              </a:cxn>
              <a:cxn ang="0">
                <a:pos x="285" y="14"/>
              </a:cxn>
              <a:cxn ang="0">
                <a:pos x="245" y="3"/>
              </a:cxn>
              <a:cxn ang="0">
                <a:pos x="202" y="0"/>
              </a:cxn>
              <a:cxn ang="0">
                <a:pos x="117" y="14"/>
              </a:cxn>
              <a:cxn ang="0">
                <a:pos x="63" y="43"/>
              </a:cxn>
              <a:cxn ang="0">
                <a:pos x="31" y="72"/>
              </a:cxn>
              <a:cxn ang="0">
                <a:pos x="8" y="104"/>
              </a:cxn>
            </a:cxnLst>
            <a:pathLst>
              <a:path w="420" h="408">
                <a:moveTo>
                  <a:pt x="0" y="285"/>
                </a:moveTo>
                <a:lnTo>
                  <a:pt x="8" y="301"/>
                </a:lnTo>
                <a:lnTo>
                  <a:pt x="19" y="317"/>
                </a:lnTo>
                <a:lnTo>
                  <a:pt x="31" y="331"/>
                </a:lnTo>
                <a:lnTo>
                  <a:pt x="47" y="347"/>
                </a:lnTo>
                <a:lnTo>
                  <a:pt x="63" y="360"/>
                </a:lnTo>
                <a:lnTo>
                  <a:pt x="80" y="373"/>
                </a:lnTo>
                <a:lnTo>
                  <a:pt x="98" y="383"/>
                </a:lnTo>
                <a:lnTo>
                  <a:pt x="117" y="392"/>
                </a:lnTo>
                <a:lnTo>
                  <a:pt x="137" y="398"/>
                </a:lnTo>
                <a:lnTo>
                  <a:pt x="157" y="403"/>
                </a:lnTo>
                <a:lnTo>
                  <a:pt x="179" y="406"/>
                </a:lnTo>
                <a:lnTo>
                  <a:pt x="202" y="408"/>
                </a:lnTo>
                <a:lnTo>
                  <a:pt x="212" y="406"/>
                </a:lnTo>
                <a:lnTo>
                  <a:pt x="223" y="406"/>
                </a:lnTo>
                <a:lnTo>
                  <a:pt x="245" y="403"/>
                </a:lnTo>
                <a:lnTo>
                  <a:pt x="264" y="398"/>
                </a:lnTo>
                <a:lnTo>
                  <a:pt x="274" y="394"/>
                </a:lnTo>
                <a:lnTo>
                  <a:pt x="285" y="392"/>
                </a:lnTo>
                <a:lnTo>
                  <a:pt x="293" y="387"/>
                </a:lnTo>
                <a:lnTo>
                  <a:pt x="303" y="383"/>
                </a:lnTo>
                <a:lnTo>
                  <a:pt x="304" y="381"/>
                </a:lnTo>
                <a:lnTo>
                  <a:pt x="306" y="380"/>
                </a:lnTo>
                <a:lnTo>
                  <a:pt x="311" y="377"/>
                </a:lnTo>
                <a:lnTo>
                  <a:pt x="321" y="373"/>
                </a:lnTo>
                <a:lnTo>
                  <a:pt x="338" y="360"/>
                </a:lnTo>
                <a:lnTo>
                  <a:pt x="346" y="353"/>
                </a:lnTo>
                <a:lnTo>
                  <a:pt x="356" y="347"/>
                </a:lnTo>
                <a:lnTo>
                  <a:pt x="358" y="342"/>
                </a:lnTo>
                <a:lnTo>
                  <a:pt x="360" y="340"/>
                </a:lnTo>
                <a:lnTo>
                  <a:pt x="362" y="339"/>
                </a:lnTo>
                <a:lnTo>
                  <a:pt x="369" y="331"/>
                </a:lnTo>
                <a:lnTo>
                  <a:pt x="372" y="327"/>
                </a:lnTo>
                <a:lnTo>
                  <a:pt x="373" y="324"/>
                </a:lnTo>
                <a:lnTo>
                  <a:pt x="375" y="323"/>
                </a:lnTo>
                <a:lnTo>
                  <a:pt x="383" y="316"/>
                </a:lnTo>
                <a:lnTo>
                  <a:pt x="393" y="299"/>
                </a:lnTo>
                <a:lnTo>
                  <a:pt x="403" y="282"/>
                </a:lnTo>
                <a:lnTo>
                  <a:pt x="409" y="262"/>
                </a:lnTo>
                <a:lnTo>
                  <a:pt x="412" y="253"/>
                </a:lnTo>
                <a:lnTo>
                  <a:pt x="413" y="248"/>
                </a:lnTo>
                <a:lnTo>
                  <a:pt x="415" y="244"/>
                </a:lnTo>
                <a:lnTo>
                  <a:pt x="415" y="238"/>
                </a:lnTo>
                <a:lnTo>
                  <a:pt x="416" y="233"/>
                </a:lnTo>
                <a:lnTo>
                  <a:pt x="419" y="224"/>
                </a:lnTo>
                <a:lnTo>
                  <a:pt x="420" y="204"/>
                </a:lnTo>
                <a:lnTo>
                  <a:pt x="419" y="182"/>
                </a:lnTo>
                <a:lnTo>
                  <a:pt x="415" y="163"/>
                </a:lnTo>
                <a:lnTo>
                  <a:pt x="409" y="144"/>
                </a:lnTo>
                <a:lnTo>
                  <a:pt x="403" y="126"/>
                </a:lnTo>
                <a:lnTo>
                  <a:pt x="393" y="107"/>
                </a:lnTo>
                <a:lnTo>
                  <a:pt x="383" y="90"/>
                </a:lnTo>
                <a:lnTo>
                  <a:pt x="369" y="74"/>
                </a:lnTo>
                <a:lnTo>
                  <a:pt x="356" y="59"/>
                </a:lnTo>
                <a:lnTo>
                  <a:pt x="338" y="43"/>
                </a:lnTo>
                <a:lnTo>
                  <a:pt x="321" y="32"/>
                </a:lnTo>
                <a:lnTo>
                  <a:pt x="303" y="21"/>
                </a:lnTo>
                <a:lnTo>
                  <a:pt x="285" y="14"/>
                </a:lnTo>
                <a:lnTo>
                  <a:pt x="264" y="7"/>
                </a:lnTo>
                <a:lnTo>
                  <a:pt x="245" y="3"/>
                </a:lnTo>
                <a:lnTo>
                  <a:pt x="223" y="0"/>
                </a:lnTo>
                <a:lnTo>
                  <a:pt x="202" y="0"/>
                </a:lnTo>
                <a:lnTo>
                  <a:pt x="157" y="3"/>
                </a:lnTo>
                <a:lnTo>
                  <a:pt x="117" y="14"/>
                </a:lnTo>
                <a:lnTo>
                  <a:pt x="80" y="32"/>
                </a:lnTo>
                <a:lnTo>
                  <a:pt x="63" y="43"/>
                </a:lnTo>
                <a:lnTo>
                  <a:pt x="47" y="59"/>
                </a:lnTo>
                <a:lnTo>
                  <a:pt x="31" y="72"/>
                </a:lnTo>
                <a:lnTo>
                  <a:pt x="19" y="88"/>
                </a:lnTo>
                <a:lnTo>
                  <a:pt x="8" y="104"/>
                </a:lnTo>
                <a:lnTo>
                  <a:pt x="0" y="122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78" name="Line 711"/>
          <p:cNvSpPr/>
          <p:nvPr/>
        </p:nvSpPr>
        <p:spPr>
          <a:xfrm>
            <a:off x="5110163" y="3414713"/>
            <a:ext cx="1587" cy="1428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79" name="Line 712"/>
          <p:cNvSpPr/>
          <p:nvPr/>
        </p:nvSpPr>
        <p:spPr>
          <a:xfrm>
            <a:off x="6762750" y="3409950"/>
            <a:ext cx="1588" cy="8731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0" name="Line 713"/>
          <p:cNvSpPr/>
          <p:nvPr/>
        </p:nvSpPr>
        <p:spPr>
          <a:xfrm>
            <a:off x="4010025" y="3409950"/>
            <a:ext cx="1588" cy="127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1" name="Line 714"/>
          <p:cNvSpPr/>
          <p:nvPr/>
        </p:nvSpPr>
        <p:spPr>
          <a:xfrm>
            <a:off x="4010025" y="3495675"/>
            <a:ext cx="1588" cy="158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2" name="Line 715"/>
          <p:cNvSpPr/>
          <p:nvPr/>
        </p:nvSpPr>
        <p:spPr>
          <a:xfrm>
            <a:off x="7859713" y="3414713"/>
            <a:ext cx="1587" cy="857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3" name="Line 716"/>
          <p:cNvSpPr/>
          <p:nvPr/>
        </p:nvSpPr>
        <p:spPr>
          <a:xfrm>
            <a:off x="3462338" y="3411538"/>
            <a:ext cx="3175" cy="8731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4" name="Freeform 717"/>
          <p:cNvSpPr/>
          <p:nvPr/>
        </p:nvSpPr>
        <p:spPr>
          <a:xfrm>
            <a:off x="8137525" y="3403600"/>
            <a:ext cx="1588" cy="98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6"/>
              </a:cxn>
              <a:cxn ang="0">
                <a:pos x="1" y="49"/>
              </a:cxn>
              <a:cxn ang="0">
                <a:pos x="0" y="175"/>
              </a:cxn>
            </a:cxnLst>
            <a:pathLst>
              <a:path w="1" h="175">
                <a:moveTo>
                  <a:pt x="0" y="0"/>
                </a:moveTo>
                <a:lnTo>
                  <a:pt x="1" y="26"/>
                </a:lnTo>
                <a:lnTo>
                  <a:pt x="1" y="49"/>
                </a:lnTo>
                <a:lnTo>
                  <a:pt x="0" y="175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5" name="Freeform 718"/>
          <p:cNvSpPr/>
          <p:nvPr/>
        </p:nvSpPr>
        <p:spPr>
          <a:xfrm>
            <a:off x="4835525" y="3403600"/>
            <a:ext cx="1588" cy="98425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1" y="49"/>
              </a:cxn>
              <a:cxn ang="0">
                <a:pos x="0" y="0"/>
              </a:cxn>
            </a:cxnLst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6" name="Freeform 719"/>
          <p:cNvSpPr/>
          <p:nvPr/>
        </p:nvSpPr>
        <p:spPr>
          <a:xfrm>
            <a:off x="5386388" y="3403600"/>
            <a:ext cx="3175" cy="96838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65"/>
              </a:cxn>
              <a:cxn ang="0">
                <a:pos x="0" y="174"/>
              </a:cxn>
            </a:cxnLst>
            <a:pathLst>
              <a:path w="5" h="174">
                <a:moveTo>
                  <a:pt x="5" y="0"/>
                </a:moveTo>
                <a:lnTo>
                  <a:pt x="1" y="65"/>
                </a:lnTo>
                <a:lnTo>
                  <a:pt x="0" y="174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7" name="Line 720"/>
          <p:cNvSpPr/>
          <p:nvPr/>
        </p:nvSpPr>
        <p:spPr>
          <a:xfrm flipV="1">
            <a:off x="6486525" y="3403600"/>
            <a:ext cx="1588" cy="9683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88" name="Freeform 721"/>
          <p:cNvSpPr/>
          <p:nvPr/>
        </p:nvSpPr>
        <p:spPr>
          <a:xfrm>
            <a:off x="7034213" y="3403600"/>
            <a:ext cx="3175" cy="98425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1" y="49"/>
              </a:cxn>
              <a:cxn ang="0">
                <a:pos x="0" y="0"/>
              </a:cxn>
            </a:cxnLst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9" name="Line 722"/>
          <p:cNvSpPr/>
          <p:nvPr/>
        </p:nvSpPr>
        <p:spPr>
          <a:xfrm flipH="1">
            <a:off x="4562475" y="3414713"/>
            <a:ext cx="1588" cy="857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0" name="Line 723"/>
          <p:cNvSpPr/>
          <p:nvPr/>
        </p:nvSpPr>
        <p:spPr>
          <a:xfrm flipH="1">
            <a:off x="5662613" y="3411538"/>
            <a:ext cx="1587" cy="889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1" name="Freeform 724"/>
          <p:cNvSpPr/>
          <p:nvPr/>
        </p:nvSpPr>
        <p:spPr>
          <a:xfrm>
            <a:off x="10402888" y="3465513"/>
            <a:ext cx="168275" cy="149225"/>
          </a:xfrm>
          <a:custGeom>
            <a:avLst/>
            <a:gdLst/>
            <a:ahLst/>
            <a:cxnLst>
              <a:cxn ang="0">
                <a:pos x="0" y="133"/>
              </a:cxn>
              <a:cxn ang="0">
                <a:pos x="0" y="145"/>
              </a:cxn>
              <a:cxn ang="0">
                <a:pos x="2" y="158"/>
              </a:cxn>
              <a:cxn ang="0">
                <a:pos x="9" y="182"/>
              </a:cxn>
              <a:cxn ang="0">
                <a:pos x="23" y="204"/>
              </a:cxn>
              <a:cxn ang="0">
                <a:pos x="42" y="226"/>
              </a:cxn>
              <a:cxn ang="0">
                <a:pos x="62" y="243"/>
              </a:cxn>
              <a:cxn ang="0">
                <a:pos x="88" y="255"/>
              </a:cxn>
              <a:cxn ang="0">
                <a:pos x="113" y="262"/>
              </a:cxn>
              <a:cxn ang="0">
                <a:pos x="128" y="265"/>
              </a:cxn>
              <a:cxn ang="0">
                <a:pos x="142" y="266"/>
              </a:cxn>
              <a:cxn ang="0">
                <a:pos x="145" y="265"/>
              </a:cxn>
              <a:cxn ang="0">
                <a:pos x="148" y="265"/>
              </a:cxn>
              <a:cxn ang="0">
                <a:pos x="156" y="265"/>
              </a:cxn>
              <a:cxn ang="0">
                <a:pos x="170" y="262"/>
              </a:cxn>
              <a:cxn ang="0">
                <a:pos x="182" y="259"/>
              </a:cxn>
              <a:cxn ang="0">
                <a:pos x="188" y="256"/>
              </a:cxn>
              <a:cxn ang="0">
                <a:pos x="196" y="255"/>
              </a:cxn>
              <a:cxn ang="0">
                <a:pos x="201" y="251"/>
              </a:cxn>
              <a:cxn ang="0">
                <a:pos x="207" y="249"/>
              </a:cxn>
              <a:cxn ang="0">
                <a:pos x="219" y="243"/>
              </a:cxn>
              <a:cxn ang="0">
                <a:pos x="224" y="238"/>
              </a:cxn>
              <a:cxn ang="0">
                <a:pos x="226" y="236"/>
              </a:cxn>
              <a:cxn ang="0">
                <a:pos x="226" y="234"/>
              </a:cxn>
              <a:cxn ang="0">
                <a:pos x="227" y="234"/>
              </a:cxn>
              <a:cxn ang="0">
                <a:pos x="230" y="234"/>
              </a:cxn>
              <a:cxn ang="0">
                <a:pos x="242" y="226"/>
              </a:cxn>
              <a:cxn ang="0">
                <a:pos x="259" y="204"/>
              </a:cxn>
              <a:cxn ang="0">
                <a:pos x="273" y="182"/>
              </a:cxn>
              <a:cxn ang="0">
                <a:pos x="280" y="158"/>
              </a:cxn>
              <a:cxn ang="0">
                <a:pos x="283" y="145"/>
              </a:cxn>
              <a:cxn ang="0">
                <a:pos x="284" y="133"/>
              </a:cxn>
              <a:cxn ang="0">
                <a:pos x="283" y="118"/>
              </a:cxn>
              <a:cxn ang="0">
                <a:pos x="280" y="105"/>
              </a:cxn>
              <a:cxn ang="0">
                <a:pos x="273" y="82"/>
              </a:cxn>
              <a:cxn ang="0">
                <a:pos x="259" y="59"/>
              </a:cxn>
              <a:cxn ang="0">
                <a:pos x="242" y="39"/>
              </a:cxn>
              <a:cxn ang="0">
                <a:pos x="230" y="29"/>
              </a:cxn>
              <a:cxn ang="0">
                <a:pos x="219" y="21"/>
              </a:cxn>
              <a:cxn ang="0">
                <a:pos x="207" y="14"/>
              </a:cxn>
              <a:cxn ang="0">
                <a:pos x="196" y="9"/>
              </a:cxn>
              <a:cxn ang="0">
                <a:pos x="182" y="4"/>
              </a:cxn>
              <a:cxn ang="0">
                <a:pos x="170" y="2"/>
              </a:cxn>
              <a:cxn ang="0">
                <a:pos x="156" y="0"/>
              </a:cxn>
              <a:cxn ang="0">
                <a:pos x="142" y="0"/>
              </a:cxn>
              <a:cxn ang="0">
                <a:pos x="113" y="2"/>
              </a:cxn>
              <a:cxn ang="0">
                <a:pos x="88" y="9"/>
              </a:cxn>
              <a:cxn ang="0">
                <a:pos x="62" y="21"/>
              </a:cxn>
              <a:cxn ang="0">
                <a:pos x="42" y="39"/>
              </a:cxn>
              <a:cxn ang="0">
                <a:pos x="23" y="59"/>
              </a:cxn>
              <a:cxn ang="0">
                <a:pos x="9" y="82"/>
              </a:cxn>
              <a:cxn ang="0">
                <a:pos x="2" y="105"/>
              </a:cxn>
              <a:cxn ang="0">
                <a:pos x="0" y="133"/>
              </a:cxn>
            </a:cxnLst>
            <a:pathLst>
              <a:path w="284" h="266">
                <a:moveTo>
                  <a:pt x="0" y="133"/>
                </a:moveTo>
                <a:lnTo>
                  <a:pt x="0" y="145"/>
                </a:lnTo>
                <a:lnTo>
                  <a:pt x="2" y="158"/>
                </a:lnTo>
                <a:lnTo>
                  <a:pt x="9" y="182"/>
                </a:lnTo>
                <a:lnTo>
                  <a:pt x="23" y="204"/>
                </a:lnTo>
                <a:lnTo>
                  <a:pt x="42" y="226"/>
                </a:lnTo>
                <a:lnTo>
                  <a:pt x="62" y="243"/>
                </a:lnTo>
                <a:lnTo>
                  <a:pt x="88" y="255"/>
                </a:lnTo>
                <a:lnTo>
                  <a:pt x="113" y="262"/>
                </a:lnTo>
                <a:lnTo>
                  <a:pt x="128" y="265"/>
                </a:lnTo>
                <a:lnTo>
                  <a:pt x="142" y="266"/>
                </a:lnTo>
                <a:lnTo>
                  <a:pt x="145" y="265"/>
                </a:lnTo>
                <a:lnTo>
                  <a:pt x="148" y="265"/>
                </a:lnTo>
                <a:lnTo>
                  <a:pt x="156" y="265"/>
                </a:lnTo>
                <a:lnTo>
                  <a:pt x="170" y="262"/>
                </a:lnTo>
                <a:lnTo>
                  <a:pt x="182" y="259"/>
                </a:lnTo>
                <a:lnTo>
                  <a:pt x="188" y="256"/>
                </a:lnTo>
                <a:lnTo>
                  <a:pt x="196" y="255"/>
                </a:lnTo>
                <a:lnTo>
                  <a:pt x="201" y="251"/>
                </a:lnTo>
                <a:lnTo>
                  <a:pt x="207" y="249"/>
                </a:lnTo>
                <a:lnTo>
                  <a:pt x="219" y="243"/>
                </a:lnTo>
                <a:lnTo>
                  <a:pt x="224" y="238"/>
                </a:lnTo>
                <a:lnTo>
                  <a:pt x="226" y="236"/>
                </a:lnTo>
                <a:lnTo>
                  <a:pt x="226" y="234"/>
                </a:lnTo>
                <a:lnTo>
                  <a:pt x="227" y="234"/>
                </a:lnTo>
                <a:lnTo>
                  <a:pt x="230" y="234"/>
                </a:lnTo>
                <a:lnTo>
                  <a:pt x="242" y="226"/>
                </a:lnTo>
                <a:lnTo>
                  <a:pt x="259" y="204"/>
                </a:lnTo>
                <a:lnTo>
                  <a:pt x="273" y="182"/>
                </a:lnTo>
                <a:lnTo>
                  <a:pt x="280" y="158"/>
                </a:lnTo>
                <a:lnTo>
                  <a:pt x="283" y="145"/>
                </a:lnTo>
                <a:lnTo>
                  <a:pt x="284" y="133"/>
                </a:lnTo>
                <a:lnTo>
                  <a:pt x="283" y="118"/>
                </a:lnTo>
                <a:lnTo>
                  <a:pt x="280" y="105"/>
                </a:lnTo>
                <a:lnTo>
                  <a:pt x="273" y="82"/>
                </a:lnTo>
                <a:lnTo>
                  <a:pt x="259" y="59"/>
                </a:lnTo>
                <a:lnTo>
                  <a:pt x="242" y="39"/>
                </a:lnTo>
                <a:lnTo>
                  <a:pt x="230" y="29"/>
                </a:lnTo>
                <a:lnTo>
                  <a:pt x="219" y="21"/>
                </a:lnTo>
                <a:lnTo>
                  <a:pt x="207" y="14"/>
                </a:lnTo>
                <a:lnTo>
                  <a:pt x="196" y="9"/>
                </a:lnTo>
                <a:lnTo>
                  <a:pt x="182" y="4"/>
                </a:lnTo>
                <a:lnTo>
                  <a:pt x="170" y="2"/>
                </a:lnTo>
                <a:lnTo>
                  <a:pt x="156" y="0"/>
                </a:lnTo>
                <a:lnTo>
                  <a:pt x="142" y="0"/>
                </a:lnTo>
                <a:lnTo>
                  <a:pt x="113" y="2"/>
                </a:lnTo>
                <a:lnTo>
                  <a:pt x="88" y="9"/>
                </a:lnTo>
                <a:lnTo>
                  <a:pt x="62" y="21"/>
                </a:lnTo>
                <a:lnTo>
                  <a:pt x="42" y="39"/>
                </a:lnTo>
                <a:lnTo>
                  <a:pt x="23" y="59"/>
                </a:lnTo>
                <a:lnTo>
                  <a:pt x="9" y="82"/>
                </a:lnTo>
                <a:lnTo>
                  <a:pt x="2" y="105"/>
                </a:lnTo>
                <a:lnTo>
                  <a:pt x="0" y="133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92" name="Line 725"/>
          <p:cNvSpPr/>
          <p:nvPr/>
        </p:nvSpPr>
        <p:spPr>
          <a:xfrm flipV="1">
            <a:off x="9779000" y="3398838"/>
            <a:ext cx="1588" cy="9683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3" name="Line 726"/>
          <p:cNvSpPr/>
          <p:nvPr/>
        </p:nvSpPr>
        <p:spPr>
          <a:xfrm flipV="1">
            <a:off x="9236075" y="3400425"/>
            <a:ext cx="1588" cy="984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4" name="Line 727"/>
          <p:cNvSpPr/>
          <p:nvPr/>
        </p:nvSpPr>
        <p:spPr>
          <a:xfrm>
            <a:off x="8412163" y="3411538"/>
            <a:ext cx="1587" cy="8731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5" name="Freeform 728"/>
          <p:cNvSpPr/>
          <p:nvPr/>
        </p:nvSpPr>
        <p:spPr>
          <a:xfrm>
            <a:off x="5935663" y="3403600"/>
            <a:ext cx="1587" cy="96838"/>
          </a:xfrm>
          <a:custGeom>
            <a:avLst/>
            <a:gdLst/>
            <a:ahLst/>
            <a:cxnLst>
              <a:cxn ang="0">
                <a:pos x="2" y="174"/>
              </a:cxn>
              <a:cxn ang="0">
                <a:pos x="2" y="50"/>
              </a:cxn>
              <a:cxn ang="0">
                <a:pos x="0" y="0"/>
              </a:cxn>
            </a:cxnLst>
            <a:pathLst>
              <a:path w="2" h="174">
                <a:moveTo>
                  <a:pt x="2" y="174"/>
                </a:moveTo>
                <a:lnTo>
                  <a:pt x="2" y="5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96" name="Line 729"/>
          <p:cNvSpPr/>
          <p:nvPr/>
        </p:nvSpPr>
        <p:spPr>
          <a:xfrm>
            <a:off x="6208713" y="3411538"/>
            <a:ext cx="1587" cy="889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7" name="Line 730"/>
          <p:cNvSpPr/>
          <p:nvPr/>
        </p:nvSpPr>
        <p:spPr>
          <a:xfrm>
            <a:off x="7308850" y="3414713"/>
            <a:ext cx="1588" cy="857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8" name="Line 731"/>
          <p:cNvSpPr/>
          <p:nvPr/>
        </p:nvSpPr>
        <p:spPr>
          <a:xfrm>
            <a:off x="9507538" y="3409950"/>
            <a:ext cx="1587" cy="857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99" name="Freeform 732"/>
          <p:cNvSpPr/>
          <p:nvPr/>
        </p:nvSpPr>
        <p:spPr>
          <a:xfrm>
            <a:off x="4291013" y="3403600"/>
            <a:ext cx="1587" cy="98425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66"/>
              </a:cxn>
              <a:cxn ang="0">
                <a:pos x="0" y="0"/>
              </a:cxn>
            </a:cxnLst>
            <a:pathLst>
              <a:path w="1587" h="175">
                <a:moveTo>
                  <a:pt x="0" y="175"/>
                </a:moveTo>
                <a:lnTo>
                  <a:pt x="0" y="66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00" name="Freeform 733"/>
          <p:cNvSpPr/>
          <p:nvPr/>
        </p:nvSpPr>
        <p:spPr>
          <a:xfrm>
            <a:off x="2073275" y="3387725"/>
            <a:ext cx="8291513" cy="312738"/>
          </a:xfrm>
          <a:custGeom>
            <a:avLst/>
            <a:gdLst/>
            <a:ahLst/>
            <a:cxnLst>
              <a:cxn ang="0">
                <a:pos x="0" y="78"/>
              </a:cxn>
              <a:cxn ang="0">
                <a:pos x="13" y="55"/>
              </a:cxn>
              <a:cxn ang="0">
                <a:pos x="31" y="35"/>
              </a:cxn>
              <a:cxn ang="0">
                <a:pos x="50" y="18"/>
              </a:cxn>
              <a:cxn ang="0">
                <a:pos x="72" y="8"/>
              </a:cxn>
              <a:cxn ang="0">
                <a:pos x="95" y="1"/>
              </a:cxn>
              <a:cxn ang="0">
                <a:pos x="122" y="0"/>
              </a:cxn>
              <a:cxn ang="0">
                <a:pos x="13789" y="0"/>
              </a:cxn>
              <a:cxn ang="0">
                <a:pos x="13813" y="1"/>
              </a:cxn>
              <a:cxn ang="0">
                <a:pos x="13824" y="3"/>
              </a:cxn>
              <a:cxn ang="0">
                <a:pos x="13836" y="8"/>
              </a:cxn>
              <a:cxn ang="0">
                <a:pos x="13858" y="18"/>
              </a:cxn>
              <a:cxn ang="0">
                <a:pos x="13868" y="25"/>
              </a:cxn>
              <a:cxn ang="0">
                <a:pos x="13878" y="35"/>
              </a:cxn>
              <a:cxn ang="0">
                <a:pos x="13894" y="53"/>
              </a:cxn>
              <a:cxn ang="0">
                <a:pos x="13906" y="73"/>
              </a:cxn>
              <a:cxn ang="0">
                <a:pos x="13914" y="95"/>
              </a:cxn>
              <a:cxn ang="0">
                <a:pos x="13916" y="119"/>
              </a:cxn>
              <a:cxn ang="0">
                <a:pos x="13916" y="186"/>
              </a:cxn>
              <a:cxn ang="0">
                <a:pos x="13916" y="349"/>
              </a:cxn>
              <a:cxn ang="0">
                <a:pos x="13916" y="437"/>
              </a:cxn>
              <a:cxn ang="0">
                <a:pos x="13915" y="441"/>
              </a:cxn>
              <a:cxn ang="0">
                <a:pos x="13915" y="447"/>
              </a:cxn>
              <a:cxn ang="0">
                <a:pos x="13914" y="460"/>
              </a:cxn>
              <a:cxn ang="0">
                <a:pos x="13906" y="481"/>
              </a:cxn>
              <a:cxn ang="0">
                <a:pos x="13900" y="491"/>
              </a:cxn>
              <a:cxn ang="0">
                <a:pos x="13897" y="496"/>
              </a:cxn>
              <a:cxn ang="0">
                <a:pos x="13894" y="502"/>
              </a:cxn>
              <a:cxn ang="0">
                <a:pos x="13878" y="521"/>
              </a:cxn>
              <a:cxn ang="0">
                <a:pos x="13868" y="529"/>
              </a:cxn>
              <a:cxn ang="0">
                <a:pos x="13858" y="536"/>
              </a:cxn>
              <a:cxn ang="0">
                <a:pos x="13836" y="548"/>
              </a:cxn>
              <a:cxn ang="0">
                <a:pos x="13824" y="552"/>
              </a:cxn>
              <a:cxn ang="0">
                <a:pos x="13820" y="552"/>
              </a:cxn>
              <a:cxn ang="0">
                <a:pos x="13818" y="553"/>
              </a:cxn>
              <a:cxn ang="0">
                <a:pos x="13813" y="555"/>
              </a:cxn>
              <a:cxn ang="0">
                <a:pos x="13789" y="558"/>
              </a:cxn>
              <a:cxn ang="0">
                <a:pos x="122" y="558"/>
              </a:cxn>
              <a:cxn ang="0">
                <a:pos x="95" y="555"/>
              </a:cxn>
              <a:cxn ang="0">
                <a:pos x="72" y="548"/>
              </a:cxn>
              <a:cxn ang="0">
                <a:pos x="50" y="536"/>
              </a:cxn>
              <a:cxn ang="0">
                <a:pos x="31" y="521"/>
              </a:cxn>
              <a:cxn ang="0">
                <a:pos x="14" y="502"/>
              </a:cxn>
              <a:cxn ang="0">
                <a:pos x="7" y="491"/>
              </a:cxn>
              <a:cxn ang="0">
                <a:pos x="2" y="481"/>
              </a:cxn>
            </a:cxnLst>
            <a:pathLst>
              <a:path w="13916" h="558">
                <a:moveTo>
                  <a:pt x="0" y="78"/>
                </a:moveTo>
                <a:lnTo>
                  <a:pt x="13" y="55"/>
                </a:lnTo>
                <a:lnTo>
                  <a:pt x="31" y="35"/>
                </a:lnTo>
                <a:lnTo>
                  <a:pt x="50" y="18"/>
                </a:lnTo>
                <a:lnTo>
                  <a:pt x="72" y="8"/>
                </a:lnTo>
                <a:lnTo>
                  <a:pt x="95" y="1"/>
                </a:lnTo>
                <a:lnTo>
                  <a:pt x="122" y="0"/>
                </a:lnTo>
                <a:lnTo>
                  <a:pt x="13789" y="0"/>
                </a:lnTo>
                <a:lnTo>
                  <a:pt x="13813" y="1"/>
                </a:lnTo>
                <a:lnTo>
                  <a:pt x="13824" y="3"/>
                </a:lnTo>
                <a:lnTo>
                  <a:pt x="13836" y="8"/>
                </a:lnTo>
                <a:lnTo>
                  <a:pt x="13858" y="18"/>
                </a:lnTo>
                <a:lnTo>
                  <a:pt x="13868" y="25"/>
                </a:lnTo>
                <a:lnTo>
                  <a:pt x="13878" y="35"/>
                </a:lnTo>
                <a:lnTo>
                  <a:pt x="13894" y="53"/>
                </a:lnTo>
                <a:lnTo>
                  <a:pt x="13906" y="73"/>
                </a:lnTo>
                <a:lnTo>
                  <a:pt x="13914" y="95"/>
                </a:lnTo>
                <a:lnTo>
                  <a:pt x="13916" y="119"/>
                </a:lnTo>
                <a:lnTo>
                  <a:pt x="13916" y="186"/>
                </a:lnTo>
                <a:lnTo>
                  <a:pt x="13916" y="349"/>
                </a:lnTo>
                <a:lnTo>
                  <a:pt x="13916" y="437"/>
                </a:lnTo>
                <a:lnTo>
                  <a:pt x="13915" y="441"/>
                </a:lnTo>
                <a:lnTo>
                  <a:pt x="13915" y="447"/>
                </a:lnTo>
                <a:lnTo>
                  <a:pt x="13914" y="460"/>
                </a:lnTo>
                <a:lnTo>
                  <a:pt x="13906" y="481"/>
                </a:lnTo>
                <a:lnTo>
                  <a:pt x="13900" y="491"/>
                </a:lnTo>
                <a:lnTo>
                  <a:pt x="13897" y="496"/>
                </a:lnTo>
                <a:lnTo>
                  <a:pt x="13894" y="502"/>
                </a:lnTo>
                <a:lnTo>
                  <a:pt x="13878" y="521"/>
                </a:lnTo>
                <a:lnTo>
                  <a:pt x="13868" y="529"/>
                </a:lnTo>
                <a:lnTo>
                  <a:pt x="13858" y="536"/>
                </a:lnTo>
                <a:lnTo>
                  <a:pt x="13836" y="548"/>
                </a:lnTo>
                <a:lnTo>
                  <a:pt x="13824" y="552"/>
                </a:lnTo>
                <a:lnTo>
                  <a:pt x="13820" y="552"/>
                </a:lnTo>
                <a:lnTo>
                  <a:pt x="13818" y="553"/>
                </a:lnTo>
                <a:lnTo>
                  <a:pt x="13813" y="555"/>
                </a:lnTo>
                <a:lnTo>
                  <a:pt x="13789" y="558"/>
                </a:lnTo>
                <a:lnTo>
                  <a:pt x="122" y="558"/>
                </a:lnTo>
                <a:lnTo>
                  <a:pt x="95" y="555"/>
                </a:lnTo>
                <a:lnTo>
                  <a:pt x="72" y="548"/>
                </a:lnTo>
                <a:lnTo>
                  <a:pt x="50" y="536"/>
                </a:lnTo>
                <a:lnTo>
                  <a:pt x="31" y="521"/>
                </a:lnTo>
                <a:lnTo>
                  <a:pt x="14" y="502"/>
                </a:lnTo>
                <a:lnTo>
                  <a:pt x="7" y="491"/>
                </a:lnTo>
                <a:lnTo>
                  <a:pt x="2" y="481"/>
                </a:lnTo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01" name="Freeform 734"/>
          <p:cNvSpPr/>
          <p:nvPr/>
        </p:nvSpPr>
        <p:spPr>
          <a:xfrm>
            <a:off x="1616075" y="3424238"/>
            <a:ext cx="552450" cy="244475"/>
          </a:xfrm>
          <a:custGeom>
            <a:avLst/>
            <a:gdLst/>
            <a:ahLst/>
            <a:cxnLst>
              <a:cxn ang="0">
                <a:pos x="926" y="264"/>
              </a:cxn>
              <a:cxn ang="0">
                <a:pos x="855" y="342"/>
              </a:cxn>
              <a:cxn ang="0">
                <a:pos x="768" y="417"/>
              </a:cxn>
              <a:cxn ang="0">
                <a:pos x="752" y="426"/>
              </a:cxn>
              <a:cxn ang="0">
                <a:pos x="739" y="432"/>
              </a:cxn>
              <a:cxn ang="0">
                <a:pos x="725" y="436"/>
              </a:cxn>
              <a:cxn ang="0">
                <a:pos x="713" y="437"/>
              </a:cxn>
              <a:cxn ang="0">
                <a:pos x="366" y="411"/>
              </a:cxn>
              <a:cxn ang="0">
                <a:pos x="120" y="381"/>
              </a:cxn>
              <a:cxn ang="0">
                <a:pos x="49" y="358"/>
              </a:cxn>
              <a:cxn ang="0">
                <a:pos x="30" y="342"/>
              </a:cxn>
              <a:cxn ang="0">
                <a:pos x="17" y="325"/>
              </a:cxn>
              <a:cxn ang="0">
                <a:pos x="6" y="305"/>
              </a:cxn>
              <a:cxn ang="0">
                <a:pos x="3" y="293"/>
              </a:cxn>
              <a:cxn ang="0">
                <a:pos x="1" y="282"/>
              </a:cxn>
              <a:cxn ang="0">
                <a:pos x="1" y="180"/>
              </a:cxn>
              <a:cxn ang="0">
                <a:pos x="0" y="149"/>
              </a:cxn>
              <a:cxn ang="0">
                <a:pos x="1" y="135"/>
              </a:cxn>
              <a:cxn ang="0">
                <a:pos x="5" y="124"/>
              </a:cxn>
              <a:cxn ang="0">
                <a:pos x="12" y="104"/>
              </a:cxn>
              <a:cxn ang="0">
                <a:pos x="18" y="95"/>
              </a:cxn>
              <a:cxn ang="0">
                <a:pos x="27" y="89"/>
              </a:cxn>
              <a:cxn ang="0">
                <a:pos x="40" y="77"/>
              </a:cxn>
              <a:cxn ang="0">
                <a:pos x="57" y="69"/>
              </a:cxn>
              <a:cxn ang="0">
                <a:pos x="75" y="63"/>
              </a:cxn>
              <a:cxn ang="0">
                <a:pos x="97" y="60"/>
              </a:cxn>
              <a:cxn ang="0">
                <a:pos x="713" y="0"/>
              </a:cxn>
              <a:cxn ang="0">
                <a:pos x="739" y="3"/>
              </a:cxn>
              <a:cxn ang="0">
                <a:pos x="766" y="14"/>
              </a:cxn>
              <a:cxn ang="0">
                <a:pos x="782" y="23"/>
              </a:cxn>
              <a:cxn ang="0">
                <a:pos x="800" y="35"/>
              </a:cxn>
              <a:cxn ang="0">
                <a:pos x="819" y="48"/>
              </a:cxn>
              <a:cxn ang="0">
                <a:pos x="838" y="66"/>
              </a:cxn>
              <a:cxn ang="0">
                <a:pos x="919" y="153"/>
              </a:cxn>
            </a:cxnLst>
            <a:pathLst>
              <a:path w="926" h="437">
                <a:moveTo>
                  <a:pt x="926" y="264"/>
                </a:moveTo>
                <a:lnTo>
                  <a:pt x="855" y="342"/>
                </a:lnTo>
                <a:lnTo>
                  <a:pt x="768" y="417"/>
                </a:lnTo>
                <a:lnTo>
                  <a:pt x="752" y="426"/>
                </a:lnTo>
                <a:lnTo>
                  <a:pt x="739" y="432"/>
                </a:lnTo>
                <a:lnTo>
                  <a:pt x="725" y="436"/>
                </a:lnTo>
                <a:lnTo>
                  <a:pt x="713" y="437"/>
                </a:lnTo>
                <a:lnTo>
                  <a:pt x="366" y="411"/>
                </a:lnTo>
                <a:lnTo>
                  <a:pt x="120" y="381"/>
                </a:lnTo>
                <a:lnTo>
                  <a:pt x="49" y="358"/>
                </a:lnTo>
                <a:lnTo>
                  <a:pt x="30" y="342"/>
                </a:lnTo>
                <a:lnTo>
                  <a:pt x="17" y="325"/>
                </a:lnTo>
                <a:lnTo>
                  <a:pt x="6" y="305"/>
                </a:lnTo>
                <a:lnTo>
                  <a:pt x="3" y="293"/>
                </a:lnTo>
                <a:lnTo>
                  <a:pt x="1" y="282"/>
                </a:lnTo>
                <a:lnTo>
                  <a:pt x="1" y="180"/>
                </a:lnTo>
                <a:lnTo>
                  <a:pt x="0" y="149"/>
                </a:lnTo>
                <a:lnTo>
                  <a:pt x="1" y="135"/>
                </a:lnTo>
                <a:lnTo>
                  <a:pt x="5" y="124"/>
                </a:lnTo>
                <a:lnTo>
                  <a:pt x="12" y="104"/>
                </a:lnTo>
                <a:lnTo>
                  <a:pt x="18" y="95"/>
                </a:lnTo>
                <a:lnTo>
                  <a:pt x="27" y="89"/>
                </a:lnTo>
                <a:lnTo>
                  <a:pt x="40" y="77"/>
                </a:lnTo>
                <a:lnTo>
                  <a:pt x="57" y="69"/>
                </a:lnTo>
                <a:lnTo>
                  <a:pt x="75" y="63"/>
                </a:lnTo>
                <a:lnTo>
                  <a:pt x="97" y="60"/>
                </a:lnTo>
                <a:lnTo>
                  <a:pt x="713" y="0"/>
                </a:lnTo>
                <a:lnTo>
                  <a:pt x="739" y="3"/>
                </a:lnTo>
                <a:lnTo>
                  <a:pt x="766" y="14"/>
                </a:lnTo>
                <a:lnTo>
                  <a:pt x="782" y="23"/>
                </a:lnTo>
                <a:lnTo>
                  <a:pt x="800" y="35"/>
                </a:lnTo>
                <a:lnTo>
                  <a:pt x="819" y="48"/>
                </a:lnTo>
                <a:lnTo>
                  <a:pt x="838" y="66"/>
                </a:lnTo>
                <a:lnTo>
                  <a:pt x="919" y="153"/>
                </a:lnTo>
              </a:path>
            </a:pathLst>
          </a:custGeom>
          <a:noFill/>
          <a:ln w="12700" cap="flat" cmpd="sng">
            <a:solidFill>
              <a:srgbClr val="FF99CC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02" name="Freeform 735"/>
          <p:cNvSpPr/>
          <p:nvPr/>
        </p:nvSpPr>
        <p:spPr>
          <a:xfrm>
            <a:off x="1627188" y="3478213"/>
            <a:ext cx="509587" cy="317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855" y="6"/>
              </a:cxn>
              <a:cxn ang="0">
                <a:pos x="850" y="0"/>
              </a:cxn>
              <a:cxn ang="0">
                <a:pos x="3" y="0"/>
              </a:cxn>
            </a:cxnLst>
            <a:pathLst>
              <a:path w="855" h="6">
                <a:moveTo>
                  <a:pt x="3" y="0"/>
                </a:moveTo>
                <a:lnTo>
                  <a:pt x="0" y="6"/>
                </a:lnTo>
                <a:lnTo>
                  <a:pt x="855" y="6"/>
                </a:lnTo>
                <a:lnTo>
                  <a:pt x="850" y="0"/>
                </a:lnTo>
                <a:lnTo>
                  <a:pt x="3" y="0"/>
                </a:lnTo>
                <a:close/>
              </a:path>
            </a:pathLst>
          </a:custGeom>
          <a:solidFill>
            <a:srgbClr val="EF1E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3" name="Freeform 736"/>
          <p:cNvSpPr/>
          <p:nvPr/>
        </p:nvSpPr>
        <p:spPr>
          <a:xfrm>
            <a:off x="1624013" y="3481388"/>
            <a:ext cx="515937" cy="3175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6"/>
              </a:cxn>
              <a:cxn ang="0">
                <a:pos x="865" y="6"/>
              </a:cxn>
              <a:cxn ang="0">
                <a:pos x="859" y="0"/>
              </a:cxn>
              <a:cxn ang="0">
                <a:pos x="4" y="0"/>
              </a:cxn>
            </a:cxnLst>
            <a:pathLst>
              <a:path w="865" h="6">
                <a:moveTo>
                  <a:pt x="4" y="0"/>
                </a:moveTo>
                <a:lnTo>
                  <a:pt x="0" y="6"/>
                </a:lnTo>
                <a:lnTo>
                  <a:pt x="865" y="6"/>
                </a:lnTo>
                <a:lnTo>
                  <a:pt x="859" y="0"/>
                </a:lnTo>
                <a:lnTo>
                  <a:pt x="4" y="0"/>
                </a:lnTo>
                <a:close/>
              </a:path>
            </a:pathLst>
          </a:custGeom>
          <a:solidFill>
            <a:srgbClr val="EE2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4" name="Freeform 737"/>
          <p:cNvSpPr/>
          <p:nvPr/>
        </p:nvSpPr>
        <p:spPr>
          <a:xfrm>
            <a:off x="1619250" y="3490913"/>
            <a:ext cx="528638" cy="317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884" y="6"/>
              </a:cxn>
              <a:cxn ang="0">
                <a:pos x="879" y="0"/>
              </a:cxn>
              <a:cxn ang="0">
                <a:pos x="3" y="0"/>
              </a:cxn>
            </a:cxnLst>
            <a:pathLst>
              <a:path w="884" h="6">
                <a:moveTo>
                  <a:pt x="3" y="0"/>
                </a:moveTo>
                <a:lnTo>
                  <a:pt x="0" y="6"/>
                </a:lnTo>
                <a:lnTo>
                  <a:pt x="884" y="6"/>
                </a:lnTo>
                <a:lnTo>
                  <a:pt x="879" y="0"/>
                </a:lnTo>
                <a:lnTo>
                  <a:pt x="3" y="0"/>
                </a:lnTo>
                <a:close/>
              </a:path>
            </a:pathLst>
          </a:custGeom>
          <a:solidFill>
            <a:srgbClr val="EC2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5" name="Freeform 738"/>
          <p:cNvSpPr/>
          <p:nvPr/>
        </p:nvSpPr>
        <p:spPr>
          <a:xfrm>
            <a:off x="1619250" y="3494088"/>
            <a:ext cx="531813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6"/>
              </a:cxn>
              <a:cxn ang="0">
                <a:pos x="891" y="6"/>
              </a:cxn>
              <a:cxn ang="0">
                <a:pos x="885" y="0"/>
              </a:cxn>
              <a:cxn ang="0">
                <a:pos x="1" y="0"/>
              </a:cxn>
            </a:cxnLst>
            <a:pathLst>
              <a:path w="891" h="6">
                <a:moveTo>
                  <a:pt x="1" y="0"/>
                </a:moveTo>
                <a:lnTo>
                  <a:pt x="0" y="6"/>
                </a:lnTo>
                <a:lnTo>
                  <a:pt x="891" y="6"/>
                </a:lnTo>
                <a:lnTo>
                  <a:pt x="885" y="0"/>
                </a:lnTo>
                <a:lnTo>
                  <a:pt x="1" y="0"/>
                </a:lnTo>
                <a:close/>
              </a:path>
            </a:pathLst>
          </a:custGeom>
          <a:solidFill>
            <a:srgbClr val="EB27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6" name="Freeform 739"/>
          <p:cNvSpPr/>
          <p:nvPr/>
        </p:nvSpPr>
        <p:spPr>
          <a:xfrm>
            <a:off x="1617663" y="3503613"/>
            <a:ext cx="544512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6"/>
              </a:cxn>
              <a:cxn ang="0">
                <a:pos x="913" y="6"/>
              </a:cxn>
              <a:cxn ang="0">
                <a:pos x="908" y="0"/>
              </a:cxn>
              <a:cxn ang="0">
                <a:pos x="2" y="0"/>
              </a:cxn>
            </a:cxnLst>
            <a:pathLst>
              <a:path w="913" h="6">
                <a:moveTo>
                  <a:pt x="2" y="0"/>
                </a:moveTo>
                <a:lnTo>
                  <a:pt x="0" y="6"/>
                </a:lnTo>
                <a:lnTo>
                  <a:pt x="913" y="6"/>
                </a:lnTo>
                <a:lnTo>
                  <a:pt x="908" y="0"/>
                </a:lnTo>
                <a:lnTo>
                  <a:pt x="2" y="0"/>
                </a:lnTo>
                <a:close/>
              </a:path>
            </a:pathLst>
          </a:custGeom>
          <a:solidFill>
            <a:srgbClr val="E82D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7" name="Freeform 740"/>
          <p:cNvSpPr/>
          <p:nvPr/>
        </p:nvSpPr>
        <p:spPr>
          <a:xfrm>
            <a:off x="1617663" y="3500438"/>
            <a:ext cx="539750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7"/>
              </a:cxn>
              <a:cxn ang="0">
                <a:pos x="906" y="7"/>
              </a:cxn>
              <a:cxn ang="0">
                <a:pos x="900" y="0"/>
              </a:cxn>
              <a:cxn ang="0">
                <a:pos x="1" y="0"/>
              </a:cxn>
            </a:cxnLst>
            <a:pathLst>
              <a:path w="906" h="7">
                <a:moveTo>
                  <a:pt x="1" y="0"/>
                </a:moveTo>
                <a:lnTo>
                  <a:pt x="0" y="7"/>
                </a:lnTo>
                <a:lnTo>
                  <a:pt x="906" y="7"/>
                </a:lnTo>
                <a:lnTo>
                  <a:pt x="900" y="0"/>
                </a:lnTo>
                <a:lnTo>
                  <a:pt x="1" y="0"/>
                </a:lnTo>
                <a:close/>
              </a:path>
            </a:pathLst>
          </a:custGeom>
          <a:solidFill>
            <a:srgbClr val="E92B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8" name="Freeform 741"/>
          <p:cNvSpPr/>
          <p:nvPr/>
        </p:nvSpPr>
        <p:spPr>
          <a:xfrm>
            <a:off x="1619250" y="3497263"/>
            <a:ext cx="534988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7"/>
              </a:cxn>
              <a:cxn ang="0">
                <a:pos x="899" y="7"/>
              </a:cxn>
              <a:cxn ang="0">
                <a:pos x="892" y="0"/>
              </a:cxn>
              <a:cxn ang="0">
                <a:pos x="1" y="0"/>
              </a:cxn>
            </a:cxnLst>
            <a:pathLst>
              <a:path w="899" h="7">
                <a:moveTo>
                  <a:pt x="1" y="0"/>
                </a:moveTo>
                <a:lnTo>
                  <a:pt x="0" y="7"/>
                </a:lnTo>
                <a:lnTo>
                  <a:pt x="899" y="7"/>
                </a:lnTo>
                <a:lnTo>
                  <a:pt x="892" y="0"/>
                </a:lnTo>
                <a:lnTo>
                  <a:pt x="1" y="0"/>
                </a:lnTo>
                <a:close/>
              </a:path>
            </a:pathLst>
          </a:custGeom>
          <a:solidFill>
            <a:srgbClr val="EA29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09" name="Freeform 742"/>
          <p:cNvSpPr/>
          <p:nvPr/>
        </p:nvSpPr>
        <p:spPr>
          <a:xfrm>
            <a:off x="1622425" y="3484563"/>
            <a:ext cx="520700" cy="6350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8"/>
              </a:cxn>
              <a:cxn ang="0">
                <a:pos x="876" y="8"/>
              </a:cxn>
              <a:cxn ang="0">
                <a:pos x="868" y="0"/>
              </a:cxn>
              <a:cxn ang="0">
                <a:pos x="3" y="0"/>
              </a:cxn>
            </a:cxnLst>
            <a:pathLst>
              <a:path w="876" h="8">
                <a:moveTo>
                  <a:pt x="3" y="0"/>
                </a:moveTo>
                <a:lnTo>
                  <a:pt x="0" y="8"/>
                </a:lnTo>
                <a:lnTo>
                  <a:pt x="876" y="8"/>
                </a:lnTo>
                <a:lnTo>
                  <a:pt x="868" y="0"/>
                </a:lnTo>
                <a:lnTo>
                  <a:pt x="3" y="0"/>
                </a:lnTo>
                <a:close/>
              </a:path>
            </a:pathLst>
          </a:custGeom>
          <a:solidFill>
            <a:srgbClr val="ED2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0" name="Freeform 743"/>
          <p:cNvSpPr/>
          <p:nvPr/>
        </p:nvSpPr>
        <p:spPr>
          <a:xfrm>
            <a:off x="1617663" y="3516313"/>
            <a:ext cx="2093912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14" y="6"/>
              </a:cxn>
              <a:cxn ang="0">
                <a:pos x="3502" y="1"/>
              </a:cxn>
              <a:cxn ang="0">
                <a:pos x="3488" y="0"/>
              </a:cxn>
              <a:cxn ang="0">
                <a:pos x="918" y="0"/>
              </a:cxn>
              <a:cxn ang="0">
                <a:pos x="0" y="0"/>
              </a:cxn>
            </a:cxnLst>
            <a:pathLst>
              <a:path w="3514" h="6">
                <a:moveTo>
                  <a:pt x="0" y="0"/>
                </a:moveTo>
                <a:lnTo>
                  <a:pt x="0" y="6"/>
                </a:lnTo>
                <a:lnTo>
                  <a:pt x="3514" y="6"/>
                </a:lnTo>
                <a:lnTo>
                  <a:pt x="3502" y="1"/>
                </a:lnTo>
                <a:lnTo>
                  <a:pt x="3488" y="0"/>
                </a:lnTo>
                <a:lnTo>
                  <a:pt x="918" y="0"/>
                </a:lnTo>
                <a:lnTo>
                  <a:pt x="0" y="0"/>
                </a:lnTo>
                <a:close/>
              </a:path>
            </a:pathLst>
          </a:custGeom>
          <a:solidFill>
            <a:srgbClr val="E43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1" name="Rectangle 744"/>
          <p:cNvSpPr/>
          <p:nvPr/>
        </p:nvSpPr>
        <p:spPr>
          <a:xfrm>
            <a:off x="1617663" y="3509963"/>
            <a:ext cx="547687" cy="6350"/>
          </a:xfrm>
          <a:prstGeom prst="rect">
            <a:avLst/>
          </a:prstGeom>
          <a:solidFill>
            <a:srgbClr val="E63100"/>
          </a:solidFill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12" name="Freeform 745"/>
          <p:cNvSpPr/>
          <p:nvPr/>
        </p:nvSpPr>
        <p:spPr>
          <a:xfrm>
            <a:off x="1617663" y="3529013"/>
            <a:ext cx="2108200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39" y="6"/>
              </a:cxn>
              <a:cxn ang="0">
                <a:pos x="3534" y="0"/>
              </a:cxn>
              <a:cxn ang="0">
                <a:pos x="0" y="0"/>
              </a:cxn>
            </a:cxnLst>
            <a:pathLst>
              <a:path w="3539" h="6">
                <a:moveTo>
                  <a:pt x="0" y="0"/>
                </a:moveTo>
                <a:lnTo>
                  <a:pt x="0" y="6"/>
                </a:lnTo>
                <a:lnTo>
                  <a:pt x="3539" y="6"/>
                </a:lnTo>
                <a:lnTo>
                  <a:pt x="3534" y="0"/>
                </a:lnTo>
                <a:lnTo>
                  <a:pt x="0" y="0"/>
                </a:lnTo>
                <a:close/>
              </a:path>
            </a:pathLst>
          </a:custGeom>
          <a:solidFill>
            <a:srgbClr val="E03D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3" name="Freeform 746"/>
          <p:cNvSpPr/>
          <p:nvPr/>
        </p:nvSpPr>
        <p:spPr>
          <a:xfrm>
            <a:off x="1617663" y="3525838"/>
            <a:ext cx="2106612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34" y="6"/>
              </a:cxn>
              <a:cxn ang="0">
                <a:pos x="3529" y="0"/>
              </a:cxn>
              <a:cxn ang="0">
                <a:pos x="0" y="0"/>
              </a:cxn>
            </a:cxnLst>
            <a:pathLst>
              <a:path w="3534" h="6">
                <a:moveTo>
                  <a:pt x="0" y="0"/>
                </a:moveTo>
                <a:lnTo>
                  <a:pt x="0" y="6"/>
                </a:lnTo>
                <a:lnTo>
                  <a:pt x="3534" y="6"/>
                </a:lnTo>
                <a:lnTo>
                  <a:pt x="35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13B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4" name="Freeform 747"/>
          <p:cNvSpPr/>
          <p:nvPr/>
        </p:nvSpPr>
        <p:spPr>
          <a:xfrm>
            <a:off x="1617663" y="3522663"/>
            <a:ext cx="2103437" cy="317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0" y="7"/>
              </a:cxn>
              <a:cxn ang="0">
                <a:pos x="3529" y="7"/>
              </a:cxn>
              <a:cxn ang="0">
                <a:pos x="3527" y="4"/>
              </a:cxn>
              <a:cxn ang="0">
                <a:pos x="3526" y="2"/>
              </a:cxn>
              <a:cxn ang="0">
                <a:pos x="3523" y="0"/>
              </a:cxn>
              <a:cxn ang="0">
                <a:pos x="0" y="0"/>
              </a:cxn>
              <a:cxn ang="0">
                <a:pos x="0" y="6"/>
              </a:cxn>
            </a:cxnLst>
            <a:pathLst>
              <a:path w="3529" h="7">
                <a:moveTo>
                  <a:pt x="0" y="6"/>
                </a:moveTo>
                <a:lnTo>
                  <a:pt x="0" y="7"/>
                </a:lnTo>
                <a:lnTo>
                  <a:pt x="3529" y="7"/>
                </a:lnTo>
                <a:lnTo>
                  <a:pt x="3527" y="4"/>
                </a:lnTo>
                <a:lnTo>
                  <a:pt x="3526" y="2"/>
                </a:lnTo>
                <a:lnTo>
                  <a:pt x="3523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E13A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5" name="Freeform 748"/>
          <p:cNvSpPr/>
          <p:nvPr/>
        </p:nvSpPr>
        <p:spPr>
          <a:xfrm>
            <a:off x="1617663" y="3519488"/>
            <a:ext cx="20986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23" y="6"/>
              </a:cxn>
              <a:cxn ang="0">
                <a:pos x="3514" y="0"/>
              </a:cxn>
              <a:cxn ang="0">
                <a:pos x="0" y="0"/>
              </a:cxn>
            </a:cxnLst>
            <a:pathLst>
              <a:path w="3523" h="6">
                <a:moveTo>
                  <a:pt x="0" y="0"/>
                </a:moveTo>
                <a:lnTo>
                  <a:pt x="0" y="6"/>
                </a:lnTo>
                <a:lnTo>
                  <a:pt x="3523" y="6"/>
                </a:lnTo>
                <a:lnTo>
                  <a:pt x="3514" y="0"/>
                </a:lnTo>
                <a:lnTo>
                  <a:pt x="0" y="0"/>
                </a:lnTo>
                <a:close/>
              </a:path>
            </a:pathLst>
          </a:custGeom>
          <a:solidFill>
            <a:srgbClr val="E33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6" name="Freeform 749"/>
          <p:cNvSpPr/>
          <p:nvPr/>
        </p:nvSpPr>
        <p:spPr>
          <a:xfrm>
            <a:off x="1617663" y="3535363"/>
            <a:ext cx="2111375" cy="47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"/>
              </a:cxn>
              <a:cxn ang="0">
                <a:pos x="3543" y="8"/>
              </a:cxn>
              <a:cxn ang="0">
                <a:pos x="3542" y="0"/>
              </a:cxn>
              <a:cxn ang="0">
                <a:pos x="0" y="0"/>
              </a:cxn>
            </a:cxnLst>
            <a:pathLst>
              <a:path w="3543" h="8">
                <a:moveTo>
                  <a:pt x="0" y="0"/>
                </a:moveTo>
                <a:lnTo>
                  <a:pt x="0" y="8"/>
                </a:lnTo>
                <a:lnTo>
                  <a:pt x="3543" y="8"/>
                </a:lnTo>
                <a:lnTo>
                  <a:pt x="3542" y="0"/>
                </a:lnTo>
                <a:lnTo>
                  <a:pt x="0" y="0"/>
                </a:lnTo>
                <a:close/>
              </a:path>
            </a:pathLst>
          </a:custGeom>
          <a:solidFill>
            <a:srgbClr val="DE41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7" name="Rectangle 750"/>
          <p:cNvSpPr/>
          <p:nvPr/>
        </p:nvSpPr>
        <p:spPr>
          <a:xfrm>
            <a:off x="1617663" y="3540125"/>
            <a:ext cx="2111375" cy="3175"/>
          </a:xfrm>
          <a:prstGeom prst="rect">
            <a:avLst/>
          </a:prstGeom>
          <a:solidFill>
            <a:srgbClr val="DD4300"/>
          </a:solidFill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18" name="Freeform 751"/>
          <p:cNvSpPr/>
          <p:nvPr/>
        </p:nvSpPr>
        <p:spPr>
          <a:xfrm>
            <a:off x="1617663" y="3551238"/>
            <a:ext cx="21097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39" y="6"/>
              </a:cxn>
              <a:cxn ang="0">
                <a:pos x="3542" y="0"/>
              </a:cxn>
              <a:cxn ang="0">
                <a:pos x="0" y="0"/>
              </a:cxn>
            </a:cxnLst>
            <a:pathLst>
              <a:path w="3542" h="6">
                <a:moveTo>
                  <a:pt x="0" y="0"/>
                </a:moveTo>
                <a:lnTo>
                  <a:pt x="0" y="6"/>
                </a:lnTo>
                <a:lnTo>
                  <a:pt x="3539" y="6"/>
                </a:lnTo>
                <a:lnTo>
                  <a:pt x="3542" y="0"/>
                </a:lnTo>
                <a:lnTo>
                  <a:pt x="0" y="0"/>
                </a:lnTo>
                <a:close/>
              </a:path>
            </a:pathLst>
          </a:custGeom>
          <a:solidFill>
            <a:srgbClr val="DA49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19" name="Freeform 752"/>
          <p:cNvSpPr/>
          <p:nvPr/>
        </p:nvSpPr>
        <p:spPr>
          <a:xfrm>
            <a:off x="1617663" y="3548063"/>
            <a:ext cx="21113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"/>
              </a:cxn>
              <a:cxn ang="0">
                <a:pos x="3542" y="7"/>
              </a:cxn>
              <a:cxn ang="0">
                <a:pos x="3542" y="3"/>
              </a:cxn>
              <a:cxn ang="0">
                <a:pos x="3542" y="1"/>
              </a:cxn>
              <a:cxn ang="0">
                <a:pos x="3542" y="0"/>
              </a:cxn>
              <a:cxn ang="0">
                <a:pos x="3543" y="0"/>
              </a:cxn>
              <a:cxn ang="0">
                <a:pos x="0" y="0"/>
              </a:cxn>
            </a:cxnLst>
            <a:pathLst>
              <a:path w="3543" h="7">
                <a:moveTo>
                  <a:pt x="0" y="0"/>
                </a:moveTo>
                <a:lnTo>
                  <a:pt x="0" y="7"/>
                </a:lnTo>
                <a:lnTo>
                  <a:pt x="3542" y="7"/>
                </a:lnTo>
                <a:lnTo>
                  <a:pt x="3542" y="3"/>
                </a:lnTo>
                <a:lnTo>
                  <a:pt x="3542" y="1"/>
                </a:lnTo>
                <a:lnTo>
                  <a:pt x="3542" y="0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DB47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0" name="Freeform 753"/>
          <p:cNvSpPr/>
          <p:nvPr/>
        </p:nvSpPr>
        <p:spPr>
          <a:xfrm>
            <a:off x="1617663" y="3543300"/>
            <a:ext cx="2111375" cy="4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43" y="6"/>
              </a:cxn>
              <a:cxn ang="0">
                <a:pos x="3543" y="1"/>
              </a:cxn>
              <a:cxn ang="0">
                <a:pos x="3543" y="0"/>
              </a:cxn>
              <a:cxn ang="0">
                <a:pos x="0" y="0"/>
              </a:cxn>
            </a:cxnLst>
            <a:pathLst>
              <a:path w="3543" h="6">
                <a:moveTo>
                  <a:pt x="0" y="0"/>
                </a:moveTo>
                <a:lnTo>
                  <a:pt x="0" y="6"/>
                </a:lnTo>
                <a:lnTo>
                  <a:pt x="3543" y="6"/>
                </a:lnTo>
                <a:lnTo>
                  <a:pt x="3543" y="1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DC45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1" name="Freeform 754"/>
          <p:cNvSpPr/>
          <p:nvPr/>
        </p:nvSpPr>
        <p:spPr>
          <a:xfrm>
            <a:off x="1617663" y="3532188"/>
            <a:ext cx="21097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3542" y="6"/>
              </a:cxn>
              <a:cxn ang="0">
                <a:pos x="3539" y="0"/>
              </a:cxn>
              <a:cxn ang="0">
                <a:pos x="0" y="0"/>
              </a:cxn>
            </a:cxnLst>
            <a:pathLst>
              <a:path w="3542" h="6">
                <a:moveTo>
                  <a:pt x="0" y="0"/>
                </a:moveTo>
                <a:lnTo>
                  <a:pt x="0" y="6"/>
                </a:lnTo>
                <a:lnTo>
                  <a:pt x="3542" y="6"/>
                </a:lnTo>
                <a:lnTo>
                  <a:pt x="3539" y="0"/>
                </a:lnTo>
                <a:lnTo>
                  <a:pt x="0" y="0"/>
                </a:lnTo>
                <a:close/>
              </a:path>
            </a:pathLst>
          </a:custGeom>
          <a:solidFill>
            <a:srgbClr val="DF3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2" name="Freeform 755"/>
          <p:cNvSpPr/>
          <p:nvPr/>
        </p:nvSpPr>
        <p:spPr>
          <a:xfrm>
            <a:off x="1617663" y="3506788"/>
            <a:ext cx="5476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"/>
              </a:cxn>
              <a:cxn ang="0">
                <a:pos x="918" y="6"/>
              </a:cxn>
              <a:cxn ang="0">
                <a:pos x="918" y="4"/>
              </a:cxn>
              <a:cxn ang="0">
                <a:pos x="913" y="0"/>
              </a:cxn>
              <a:cxn ang="0">
                <a:pos x="0" y="0"/>
              </a:cxn>
            </a:cxnLst>
            <a:pathLst>
              <a:path w="918" h="6">
                <a:moveTo>
                  <a:pt x="0" y="0"/>
                </a:moveTo>
                <a:lnTo>
                  <a:pt x="0" y="6"/>
                </a:lnTo>
                <a:lnTo>
                  <a:pt x="918" y="6"/>
                </a:lnTo>
                <a:lnTo>
                  <a:pt x="918" y="4"/>
                </a:lnTo>
                <a:lnTo>
                  <a:pt x="913" y="0"/>
                </a:lnTo>
                <a:lnTo>
                  <a:pt x="0" y="0"/>
                </a:lnTo>
                <a:close/>
              </a:path>
            </a:pathLst>
          </a:custGeom>
          <a:solidFill>
            <a:srgbClr val="E72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3" name="Freeform 756"/>
          <p:cNvSpPr/>
          <p:nvPr/>
        </p:nvSpPr>
        <p:spPr>
          <a:xfrm>
            <a:off x="1631950" y="3470275"/>
            <a:ext cx="496888" cy="3175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6"/>
              </a:cxn>
              <a:cxn ang="0">
                <a:pos x="833" y="6"/>
              </a:cxn>
              <a:cxn ang="0">
                <a:pos x="825" y="0"/>
              </a:cxn>
              <a:cxn ang="0">
                <a:pos x="7" y="0"/>
              </a:cxn>
            </a:cxnLst>
            <a:pathLst>
              <a:path w="833" h="6">
                <a:moveTo>
                  <a:pt x="7" y="0"/>
                </a:moveTo>
                <a:lnTo>
                  <a:pt x="0" y="6"/>
                </a:lnTo>
                <a:lnTo>
                  <a:pt x="833" y="6"/>
                </a:lnTo>
                <a:lnTo>
                  <a:pt x="825" y="0"/>
                </a:lnTo>
                <a:lnTo>
                  <a:pt x="7" y="0"/>
                </a:lnTo>
                <a:close/>
              </a:path>
            </a:pathLst>
          </a:custGeom>
          <a:solidFill>
            <a:srgbClr val="F11A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4" name="Freeform 757"/>
          <p:cNvSpPr/>
          <p:nvPr/>
        </p:nvSpPr>
        <p:spPr>
          <a:xfrm>
            <a:off x="1638300" y="3467100"/>
            <a:ext cx="485775" cy="3175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6"/>
              </a:cxn>
              <a:cxn ang="0">
                <a:pos x="818" y="6"/>
              </a:cxn>
              <a:cxn ang="0">
                <a:pos x="814" y="0"/>
              </a:cxn>
              <a:cxn ang="0">
                <a:pos x="8" y="0"/>
              </a:cxn>
            </a:cxnLst>
            <a:pathLst>
              <a:path w="818" h="6">
                <a:moveTo>
                  <a:pt x="8" y="0"/>
                </a:moveTo>
                <a:lnTo>
                  <a:pt x="0" y="6"/>
                </a:lnTo>
                <a:lnTo>
                  <a:pt x="818" y="6"/>
                </a:lnTo>
                <a:lnTo>
                  <a:pt x="814" y="0"/>
                </a:lnTo>
                <a:lnTo>
                  <a:pt x="8" y="0"/>
                </a:lnTo>
                <a:close/>
              </a:path>
            </a:pathLst>
          </a:custGeom>
          <a:solidFill>
            <a:srgbClr val="F317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5" name="Freeform 758"/>
          <p:cNvSpPr/>
          <p:nvPr/>
        </p:nvSpPr>
        <p:spPr>
          <a:xfrm>
            <a:off x="1641475" y="3463925"/>
            <a:ext cx="481013" cy="3175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6"/>
              </a:cxn>
              <a:cxn ang="0">
                <a:pos x="806" y="6"/>
              </a:cxn>
              <a:cxn ang="0">
                <a:pos x="800" y="0"/>
              </a:cxn>
              <a:cxn ang="0">
                <a:pos x="13" y="0"/>
              </a:cxn>
            </a:cxnLst>
            <a:pathLst>
              <a:path w="806" h="6">
                <a:moveTo>
                  <a:pt x="13" y="0"/>
                </a:moveTo>
                <a:lnTo>
                  <a:pt x="0" y="6"/>
                </a:lnTo>
                <a:lnTo>
                  <a:pt x="806" y="6"/>
                </a:lnTo>
                <a:lnTo>
                  <a:pt x="800" y="0"/>
                </a:lnTo>
                <a:lnTo>
                  <a:pt x="13" y="0"/>
                </a:lnTo>
                <a:close/>
              </a:path>
            </a:pathLst>
          </a:custGeom>
          <a:solidFill>
            <a:srgbClr val="F415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6" name="Freeform 759"/>
          <p:cNvSpPr/>
          <p:nvPr/>
        </p:nvSpPr>
        <p:spPr>
          <a:xfrm>
            <a:off x="1651000" y="3460750"/>
            <a:ext cx="468313" cy="317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0" y="7"/>
              </a:cxn>
              <a:cxn ang="0">
                <a:pos x="787" y="7"/>
              </a:cxn>
              <a:cxn ang="0">
                <a:pos x="783" y="2"/>
              </a:cxn>
              <a:cxn ang="0">
                <a:pos x="780" y="0"/>
              </a:cxn>
              <a:cxn ang="0">
                <a:pos x="18" y="0"/>
              </a:cxn>
            </a:cxnLst>
            <a:pathLst>
              <a:path w="787" h="7">
                <a:moveTo>
                  <a:pt x="18" y="0"/>
                </a:moveTo>
                <a:lnTo>
                  <a:pt x="0" y="7"/>
                </a:lnTo>
                <a:lnTo>
                  <a:pt x="787" y="7"/>
                </a:lnTo>
                <a:lnTo>
                  <a:pt x="783" y="2"/>
                </a:lnTo>
                <a:lnTo>
                  <a:pt x="780" y="0"/>
                </a:lnTo>
                <a:lnTo>
                  <a:pt x="18" y="0"/>
                </a:lnTo>
                <a:close/>
              </a:path>
            </a:pathLst>
          </a:custGeom>
          <a:solidFill>
            <a:srgbClr val="F51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7" name="Freeform 760"/>
          <p:cNvSpPr/>
          <p:nvPr/>
        </p:nvSpPr>
        <p:spPr>
          <a:xfrm>
            <a:off x="1660525" y="3457575"/>
            <a:ext cx="454025" cy="3175"/>
          </a:xfrm>
          <a:custGeom>
            <a:avLst/>
            <a:gdLst/>
            <a:ahLst/>
            <a:cxnLst>
              <a:cxn ang="0">
                <a:pos x="24" y="2"/>
              </a:cxn>
              <a:cxn ang="0">
                <a:pos x="0" y="6"/>
              </a:cxn>
              <a:cxn ang="0">
                <a:pos x="762" y="6"/>
              </a:cxn>
              <a:cxn ang="0">
                <a:pos x="755" y="0"/>
              </a:cxn>
              <a:cxn ang="0">
                <a:pos x="51" y="0"/>
              </a:cxn>
              <a:cxn ang="0">
                <a:pos x="24" y="2"/>
              </a:cxn>
            </a:cxnLst>
            <a:pathLst>
              <a:path w="762" h="6">
                <a:moveTo>
                  <a:pt x="24" y="2"/>
                </a:moveTo>
                <a:lnTo>
                  <a:pt x="0" y="6"/>
                </a:lnTo>
                <a:lnTo>
                  <a:pt x="762" y="6"/>
                </a:lnTo>
                <a:lnTo>
                  <a:pt x="755" y="0"/>
                </a:lnTo>
                <a:lnTo>
                  <a:pt x="51" y="0"/>
                </a:lnTo>
                <a:lnTo>
                  <a:pt x="24" y="2"/>
                </a:lnTo>
                <a:close/>
              </a:path>
            </a:pathLst>
          </a:custGeom>
          <a:solidFill>
            <a:srgbClr val="F611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8" name="Freeform 761"/>
          <p:cNvSpPr/>
          <p:nvPr/>
        </p:nvSpPr>
        <p:spPr>
          <a:xfrm>
            <a:off x="1690688" y="3452813"/>
            <a:ext cx="419100" cy="476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6"/>
              </a:cxn>
              <a:cxn ang="0">
                <a:pos x="704" y="6"/>
              </a:cxn>
              <a:cxn ang="0">
                <a:pos x="697" y="0"/>
              </a:cxn>
              <a:cxn ang="0">
                <a:pos x="65" y="0"/>
              </a:cxn>
            </a:cxnLst>
            <a:pathLst>
              <a:path w="704" h="6">
                <a:moveTo>
                  <a:pt x="65" y="0"/>
                </a:moveTo>
                <a:lnTo>
                  <a:pt x="0" y="6"/>
                </a:lnTo>
                <a:lnTo>
                  <a:pt x="704" y="6"/>
                </a:lnTo>
                <a:lnTo>
                  <a:pt x="697" y="0"/>
                </a:lnTo>
                <a:lnTo>
                  <a:pt x="65" y="0"/>
                </a:lnTo>
                <a:close/>
              </a:path>
            </a:pathLst>
          </a:custGeom>
          <a:solidFill>
            <a:srgbClr val="F70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29" name="Freeform 762"/>
          <p:cNvSpPr/>
          <p:nvPr/>
        </p:nvSpPr>
        <p:spPr>
          <a:xfrm>
            <a:off x="1728788" y="3448050"/>
            <a:ext cx="377825" cy="4763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8"/>
              </a:cxn>
              <a:cxn ang="0">
                <a:pos x="632" y="8"/>
              </a:cxn>
              <a:cxn ang="0">
                <a:pos x="625" y="0"/>
              </a:cxn>
              <a:cxn ang="0">
                <a:pos x="65" y="0"/>
              </a:cxn>
            </a:cxnLst>
            <a:pathLst>
              <a:path w="632" h="8">
                <a:moveTo>
                  <a:pt x="65" y="0"/>
                </a:moveTo>
                <a:lnTo>
                  <a:pt x="0" y="8"/>
                </a:lnTo>
                <a:lnTo>
                  <a:pt x="632" y="8"/>
                </a:lnTo>
                <a:lnTo>
                  <a:pt x="625" y="0"/>
                </a:lnTo>
                <a:lnTo>
                  <a:pt x="65" y="0"/>
                </a:lnTo>
                <a:close/>
              </a:path>
            </a:pathLst>
          </a:custGeom>
          <a:solidFill>
            <a:srgbClr val="F80D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0" name="Freeform 763"/>
          <p:cNvSpPr/>
          <p:nvPr/>
        </p:nvSpPr>
        <p:spPr>
          <a:xfrm>
            <a:off x="1628775" y="3473450"/>
            <a:ext cx="504825" cy="4763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8"/>
              </a:cxn>
              <a:cxn ang="0">
                <a:pos x="847" y="8"/>
              </a:cxn>
              <a:cxn ang="0">
                <a:pos x="841" y="0"/>
              </a:cxn>
              <a:cxn ang="0">
                <a:pos x="8" y="0"/>
              </a:cxn>
            </a:cxnLst>
            <a:pathLst>
              <a:path w="847" h="8">
                <a:moveTo>
                  <a:pt x="8" y="0"/>
                </a:moveTo>
                <a:lnTo>
                  <a:pt x="0" y="8"/>
                </a:lnTo>
                <a:lnTo>
                  <a:pt x="847" y="8"/>
                </a:lnTo>
                <a:lnTo>
                  <a:pt x="841" y="0"/>
                </a:lnTo>
                <a:lnTo>
                  <a:pt x="8" y="0"/>
                </a:lnTo>
                <a:close/>
              </a:path>
            </a:pathLst>
          </a:custGeom>
          <a:solidFill>
            <a:srgbClr val="F01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1" name="Freeform 764"/>
          <p:cNvSpPr/>
          <p:nvPr/>
        </p:nvSpPr>
        <p:spPr>
          <a:xfrm>
            <a:off x="1808163" y="3441700"/>
            <a:ext cx="287337" cy="3175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6"/>
              </a:cxn>
              <a:cxn ang="0">
                <a:pos x="483" y="6"/>
              </a:cxn>
              <a:cxn ang="0">
                <a:pos x="476" y="0"/>
              </a:cxn>
              <a:cxn ang="0">
                <a:pos x="65" y="0"/>
              </a:cxn>
            </a:cxnLst>
            <a:pathLst>
              <a:path w="483" h="6">
                <a:moveTo>
                  <a:pt x="65" y="0"/>
                </a:moveTo>
                <a:lnTo>
                  <a:pt x="0" y="6"/>
                </a:lnTo>
                <a:lnTo>
                  <a:pt x="483" y="6"/>
                </a:lnTo>
                <a:lnTo>
                  <a:pt x="476" y="0"/>
                </a:lnTo>
                <a:lnTo>
                  <a:pt x="65" y="0"/>
                </a:lnTo>
                <a:close/>
              </a:path>
            </a:pathLst>
          </a:custGeom>
          <a:solidFill>
            <a:srgbClr val="FA09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2" name="Freeform 765"/>
          <p:cNvSpPr/>
          <p:nvPr/>
        </p:nvSpPr>
        <p:spPr>
          <a:xfrm>
            <a:off x="1885950" y="3435350"/>
            <a:ext cx="198438" cy="3175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7"/>
              </a:cxn>
              <a:cxn ang="0">
                <a:pos x="334" y="7"/>
              </a:cxn>
              <a:cxn ang="0">
                <a:pos x="324" y="0"/>
              </a:cxn>
              <a:cxn ang="0">
                <a:pos x="65" y="0"/>
              </a:cxn>
            </a:cxnLst>
            <a:pathLst>
              <a:path w="334" h="7">
                <a:moveTo>
                  <a:pt x="65" y="0"/>
                </a:moveTo>
                <a:lnTo>
                  <a:pt x="0" y="7"/>
                </a:lnTo>
                <a:lnTo>
                  <a:pt x="334" y="7"/>
                </a:lnTo>
                <a:lnTo>
                  <a:pt x="324" y="0"/>
                </a:lnTo>
                <a:lnTo>
                  <a:pt x="65" y="0"/>
                </a:lnTo>
                <a:close/>
              </a:path>
            </a:pathLst>
          </a:custGeom>
          <a:solidFill>
            <a:srgbClr val="FC0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3" name="Freeform 766"/>
          <p:cNvSpPr/>
          <p:nvPr/>
        </p:nvSpPr>
        <p:spPr>
          <a:xfrm>
            <a:off x="1846263" y="3438525"/>
            <a:ext cx="246062" cy="3175"/>
          </a:xfrm>
          <a:custGeom>
            <a:avLst/>
            <a:gdLst/>
            <a:ahLst/>
            <a:cxnLst>
              <a:cxn ang="0">
                <a:pos x="66" y="0"/>
              </a:cxn>
              <a:cxn ang="0">
                <a:pos x="0" y="6"/>
              </a:cxn>
              <a:cxn ang="0">
                <a:pos x="411" y="6"/>
              </a:cxn>
              <a:cxn ang="0">
                <a:pos x="400" y="0"/>
              </a:cxn>
              <a:cxn ang="0">
                <a:pos x="66" y="0"/>
              </a:cxn>
            </a:cxnLst>
            <a:pathLst>
              <a:path w="411" h="6">
                <a:moveTo>
                  <a:pt x="66" y="0"/>
                </a:moveTo>
                <a:lnTo>
                  <a:pt x="0" y="6"/>
                </a:lnTo>
                <a:lnTo>
                  <a:pt x="411" y="6"/>
                </a:lnTo>
                <a:lnTo>
                  <a:pt x="400" y="0"/>
                </a:lnTo>
                <a:lnTo>
                  <a:pt x="66" y="0"/>
                </a:lnTo>
                <a:close/>
              </a:path>
            </a:pathLst>
          </a:custGeom>
          <a:solidFill>
            <a:srgbClr val="FB07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4" name="Freeform 767"/>
          <p:cNvSpPr/>
          <p:nvPr/>
        </p:nvSpPr>
        <p:spPr>
          <a:xfrm>
            <a:off x="1925638" y="3424238"/>
            <a:ext cx="153987" cy="11112"/>
          </a:xfrm>
          <a:custGeom>
            <a:avLst/>
            <a:gdLst/>
            <a:ahLst/>
            <a:cxnLst>
              <a:cxn ang="0">
                <a:pos x="259" y="19"/>
              </a:cxn>
              <a:cxn ang="0">
                <a:pos x="249" y="14"/>
              </a:cxn>
              <a:cxn ang="0">
                <a:pos x="222" y="3"/>
              </a:cxn>
              <a:cxn ang="0">
                <a:pos x="196" y="0"/>
              </a:cxn>
              <a:cxn ang="0">
                <a:pos x="0" y="19"/>
              </a:cxn>
              <a:cxn ang="0">
                <a:pos x="259" y="19"/>
              </a:cxn>
            </a:cxnLst>
            <a:pathLst>
              <a:path w="259" h="19">
                <a:moveTo>
                  <a:pt x="259" y="19"/>
                </a:moveTo>
                <a:lnTo>
                  <a:pt x="249" y="14"/>
                </a:lnTo>
                <a:lnTo>
                  <a:pt x="222" y="3"/>
                </a:lnTo>
                <a:lnTo>
                  <a:pt x="196" y="0"/>
                </a:lnTo>
                <a:lnTo>
                  <a:pt x="0" y="19"/>
                </a:lnTo>
                <a:lnTo>
                  <a:pt x="259" y="19"/>
                </a:lnTo>
                <a:close/>
              </a:path>
            </a:pathLst>
          </a:custGeom>
          <a:solidFill>
            <a:srgbClr val="FD02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5" name="Freeform 768"/>
          <p:cNvSpPr/>
          <p:nvPr/>
        </p:nvSpPr>
        <p:spPr>
          <a:xfrm>
            <a:off x="1768475" y="3444875"/>
            <a:ext cx="333375" cy="3175"/>
          </a:xfrm>
          <a:custGeom>
            <a:avLst/>
            <a:gdLst/>
            <a:ahLst/>
            <a:cxnLst>
              <a:cxn ang="0">
                <a:pos x="560" y="6"/>
              </a:cxn>
              <a:cxn ang="0">
                <a:pos x="550" y="0"/>
              </a:cxn>
              <a:cxn ang="0">
                <a:pos x="67" y="0"/>
              </a:cxn>
              <a:cxn ang="0">
                <a:pos x="0" y="6"/>
              </a:cxn>
              <a:cxn ang="0">
                <a:pos x="560" y="6"/>
              </a:cxn>
            </a:cxnLst>
            <a:pathLst>
              <a:path w="560" h="6">
                <a:moveTo>
                  <a:pt x="560" y="6"/>
                </a:moveTo>
                <a:lnTo>
                  <a:pt x="550" y="0"/>
                </a:lnTo>
                <a:lnTo>
                  <a:pt x="67" y="0"/>
                </a:lnTo>
                <a:lnTo>
                  <a:pt x="0" y="6"/>
                </a:lnTo>
                <a:lnTo>
                  <a:pt x="560" y="6"/>
                </a:lnTo>
                <a:close/>
              </a:path>
            </a:pathLst>
          </a:custGeom>
          <a:solidFill>
            <a:srgbClr val="F90A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6" name="Freeform 769"/>
          <p:cNvSpPr/>
          <p:nvPr/>
        </p:nvSpPr>
        <p:spPr>
          <a:xfrm>
            <a:off x="1617663" y="3554413"/>
            <a:ext cx="2108200" cy="3175"/>
          </a:xfrm>
          <a:custGeom>
            <a:avLst/>
            <a:gdLst/>
            <a:ahLst/>
            <a:cxnLst>
              <a:cxn ang="0">
                <a:pos x="3539" y="0"/>
              </a:cxn>
              <a:cxn ang="0">
                <a:pos x="0" y="0"/>
              </a:cxn>
              <a:cxn ang="0">
                <a:pos x="0" y="6"/>
              </a:cxn>
              <a:cxn ang="0">
                <a:pos x="3534" y="6"/>
              </a:cxn>
              <a:cxn ang="0">
                <a:pos x="3539" y="0"/>
              </a:cxn>
            </a:cxnLst>
            <a:pathLst>
              <a:path w="3539" h="6">
                <a:moveTo>
                  <a:pt x="3539" y="0"/>
                </a:moveTo>
                <a:lnTo>
                  <a:pt x="0" y="0"/>
                </a:lnTo>
                <a:lnTo>
                  <a:pt x="0" y="6"/>
                </a:lnTo>
                <a:lnTo>
                  <a:pt x="3534" y="6"/>
                </a:lnTo>
                <a:lnTo>
                  <a:pt x="3539" y="0"/>
                </a:lnTo>
                <a:close/>
              </a:path>
            </a:pathLst>
          </a:custGeom>
          <a:solidFill>
            <a:srgbClr val="D94A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7" name="Freeform 770"/>
          <p:cNvSpPr/>
          <p:nvPr/>
        </p:nvSpPr>
        <p:spPr>
          <a:xfrm>
            <a:off x="1617663" y="3557588"/>
            <a:ext cx="2106612" cy="3175"/>
          </a:xfrm>
          <a:custGeom>
            <a:avLst/>
            <a:gdLst/>
            <a:ahLst/>
            <a:cxnLst>
              <a:cxn ang="0">
                <a:pos x="3529" y="7"/>
              </a:cxn>
              <a:cxn ang="0">
                <a:pos x="3534" y="0"/>
              </a:cxn>
              <a:cxn ang="0">
                <a:pos x="0" y="0"/>
              </a:cxn>
              <a:cxn ang="0">
                <a:pos x="0" y="7"/>
              </a:cxn>
              <a:cxn ang="0">
                <a:pos x="3529" y="7"/>
              </a:cxn>
            </a:cxnLst>
            <a:pathLst>
              <a:path w="3534" h="7">
                <a:moveTo>
                  <a:pt x="3529" y="7"/>
                </a:moveTo>
                <a:lnTo>
                  <a:pt x="3534" y="0"/>
                </a:lnTo>
                <a:lnTo>
                  <a:pt x="0" y="0"/>
                </a:lnTo>
                <a:lnTo>
                  <a:pt x="0" y="7"/>
                </a:lnTo>
                <a:lnTo>
                  <a:pt x="3529" y="7"/>
                </a:lnTo>
                <a:close/>
              </a:path>
            </a:pathLst>
          </a:custGeom>
          <a:solidFill>
            <a:srgbClr val="D74E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8" name="Freeform 771"/>
          <p:cNvSpPr/>
          <p:nvPr/>
        </p:nvSpPr>
        <p:spPr>
          <a:xfrm>
            <a:off x="1617663" y="3560763"/>
            <a:ext cx="2103437" cy="3175"/>
          </a:xfrm>
          <a:custGeom>
            <a:avLst/>
            <a:gdLst/>
            <a:ahLst/>
            <a:cxnLst>
              <a:cxn ang="0">
                <a:pos x="3523" y="6"/>
              </a:cxn>
              <a:cxn ang="0">
                <a:pos x="3526" y="4"/>
              </a:cxn>
              <a:cxn ang="0">
                <a:pos x="3527" y="2"/>
              </a:cxn>
              <a:cxn ang="0">
                <a:pos x="3529" y="0"/>
              </a:cxn>
              <a:cxn ang="0">
                <a:pos x="0" y="0"/>
              </a:cxn>
              <a:cxn ang="0">
                <a:pos x="0" y="6"/>
              </a:cxn>
              <a:cxn ang="0">
                <a:pos x="3523" y="6"/>
              </a:cxn>
            </a:cxnLst>
            <a:pathLst>
              <a:path w="3529" h="6">
                <a:moveTo>
                  <a:pt x="3523" y="6"/>
                </a:moveTo>
                <a:lnTo>
                  <a:pt x="3526" y="4"/>
                </a:lnTo>
                <a:lnTo>
                  <a:pt x="3527" y="2"/>
                </a:lnTo>
                <a:lnTo>
                  <a:pt x="3529" y="0"/>
                </a:lnTo>
                <a:lnTo>
                  <a:pt x="0" y="0"/>
                </a:lnTo>
                <a:lnTo>
                  <a:pt x="0" y="6"/>
                </a:lnTo>
                <a:lnTo>
                  <a:pt x="3523" y="6"/>
                </a:lnTo>
                <a:close/>
              </a:path>
            </a:pathLst>
          </a:custGeom>
          <a:solidFill>
            <a:srgbClr val="D65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39" name="Freeform 772"/>
          <p:cNvSpPr/>
          <p:nvPr/>
        </p:nvSpPr>
        <p:spPr>
          <a:xfrm>
            <a:off x="1617663" y="3568700"/>
            <a:ext cx="2093912" cy="3175"/>
          </a:xfrm>
          <a:custGeom>
            <a:avLst/>
            <a:gdLst/>
            <a:ahLst/>
            <a:cxnLst>
              <a:cxn ang="0">
                <a:pos x="3490" y="6"/>
              </a:cxn>
              <a:cxn ang="0">
                <a:pos x="3502" y="3"/>
              </a:cxn>
              <a:cxn ang="0">
                <a:pos x="3506" y="1"/>
              </a:cxn>
              <a:cxn ang="0">
                <a:pos x="3509" y="0"/>
              </a:cxn>
              <a:cxn ang="0">
                <a:pos x="3513" y="0"/>
              </a:cxn>
              <a:cxn ang="0">
                <a:pos x="0" y="0"/>
              </a:cxn>
              <a:cxn ang="0">
                <a:pos x="0" y="6"/>
              </a:cxn>
              <a:cxn ang="0">
                <a:pos x="925" y="6"/>
              </a:cxn>
              <a:cxn ang="0">
                <a:pos x="3490" y="6"/>
              </a:cxn>
            </a:cxnLst>
            <a:pathLst>
              <a:path w="3513" h="6">
                <a:moveTo>
                  <a:pt x="3490" y="6"/>
                </a:moveTo>
                <a:lnTo>
                  <a:pt x="3502" y="3"/>
                </a:lnTo>
                <a:lnTo>
                  <a:pt x="3506" y="1"/>
                </a:lnTo>
                <a:lnTo>
                  <a:pt x="3509" y="0"/>
                </a:lnTo>
                <a:lnTo>
                  <a:pt x="3513" y="0"/>
                </a:lnTo>
                <a:lnTo>
                  <a:pt x="0" y="0"/>
                </a:lnTo>
                <a:lnTo>
                  <a:pt x="0" y="6"/>
                </a:lnTo>
                <a:lnTo>
                  <a:pt x="925" y="6"/>
                </a:lnTo>
                <a:lnTo>
                  <a:pt x="3490" y="6"/>
                </a:lnTo>
                <a:close/>
              </a:path>
            </a:pathLst>
          </a:custGeom>
          <a:solidFill>
            <a:srgbClr val="D45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0" name="Freeform 773"/>
          <p:cNvSpPr/>
          <p:nvPr/>
        </p:nvSpPr>
        <p:spPr>
          <a:xfrm>
            <a:off x="1617663" y="3563938"/>
            <a:ext cx="2098675" cy="4762"/>
          </a:xfrm>
          <a:custGeom>
            <a:avLst/>
            <a:gdLst/>
            <a:ahLst/>
            <a:cxnLst>
              <a:cxn ang="0">
                <a:pos x="3513" y="7"/>
              </a:cxn>
              <a:cxn ang="0">
                <a:pos x="3517" y="3"/>
              </a:cxn>
              <a:cxn ang="0">
                <a:pos x="3523" y="0"/>
              </a:cxn>
              <a:cxn ang="0">
                <a:pos x="0" y="0"/>
              </a:cxn>
              <a:cxn ang="0">
                <a:pos x="0" y="7"/>
              </a:cxn>
              <a:cxn ang="0">
                <a:pos x="3513" y="7"/>
              </a:cxn>
            </a:cxnLst>
            <a:pathLst>
              <a:path w="3523" h="7">
                <a:moveTo>
                  <a:pt x="3513" y="7"/>
                </a:moveTo>
                <a:lnTo>
                  <a:pt x="3517" y="3"/>
                </a:lnTo>
                <a:lnTo>
                  <a:pt x="3523" y="0"/>
                </a:lnTo>
                <a:lnTo>
                  <a:pt x="0" y="0"/>
                </a:lnTo>
                <a:lnTo>
                  <a:pt x="0" y="7"/>
                </a:lnTo>
                <a:lnTo>
                  <a:pt x="3513" y="7"/>
                </a:lnTo>
                <a:close/>
              </a:path>
            </a:pathLst>
          </a:custGeom>
          <a:solidFill>
            <a:srgbClr val="D552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1" name="Freeform 774"/>
          <p:cNvSpPr/>
          <p:nvPr/>
        </p:nvSpPr>
        <p:spPr>
          <a:xfrm>
            <a:off x="1617663" y="3586163"/>
            <a:ext cx="536575" cy="3175"/>
          </a:xfrm>
          <a:custGeom>
            <a:avLst/>
            <a:gdLst/>
            <a:ahLst/>
            <a:cxnLst>
              <a:cxn ang="0">
                <a:pos x="894" y="6"/>
              </a:cxn>
              <a:cxn ang="0">
                <a:pos x="900" y="0"/>
              </a:cxn>
              <a:cxn ang="0">
                <a:pos x="0" y="0"/>
              </a:cxn>
              <a:cxn ang="0">
                <a:pos x="2" y="6"/>
              </a:cxn>
              <a:cxn ang="0">
                <a:pos x="894" y="6"/>
              </a:cxn>
            </a:cxnLst>
            <a:pathLst>
              <a:path w="900" h="6">
                <a:moveTo>
                  <a:pt x="894" y="6"/>
                </a:moveTo>
                <a:lnTo>
                  <a:pt x="900" y="0"/>
                </a:lnTo>
                <a:lnTo>
                  <a:pt x="0" y="0"/>
                </a:lnTo>
                <a:lnTo>
                  <a:pt x="2" y="6"/>
                </a:lnTo>
                <a:lnTo>
                  <a:pt x="894" y="6"/>
                </a:lnTo>
                <a:close/>
              </a:path>
            </a:pathLst>
          </a:custGeom>
          <a:solidFill>
            <a:srgbClr val="CF5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2" name="Freeform 775"/>
          <p:cNvSpPr/>
          <p:nvPr/>
        </p:nvSpPr>
        <p:spPr>
          <a:xfrm>
            <a:off x="1617663" y="3582988"/>
            <a:ext cx="539750" cy="3175"/>
          </a:xfrm>
          <a:custGeom>
            <a:avLst/>
            <a:gdLst/>
            <a:ahLst/>
            <a:cxnLst>
              <a:cxn ang="0">
                <a:pos x="902" y="7"/>
              </a:cxn>
              <a:cxn ang="0">
                <a:pos x="908" y="0"/>
              </a:cxn>
              <a:cxn ang="0">
                <a:pos x="0" y="0"/>
              </a:cxn>
              <a:cxn ang="0">
                <a:pos x="2" y="7"/>
              </a:cxn>
              <a:cxn ang="0">
                <a:pos x="902" y="7"/>
              </a:cxn>
            </a:cxnLst>
            <a:pathLst>
              <a:path w="908" h="7">
                <a:moveTo>
                  <a:pt x="902" y="7"/>
                </a:moveTo>
                <a:lnTo>
                  <a:pt x="908" y="0"/>
                </a:lnTo>
                <a:lnTo>
                  <a:pt x="0" y="0"/>
                </a:lnTo>
                <a:lnTo>
                  <a:pt x="2" y="7"/>
                </a:lnTo>
                <a:lnTo>
                  <a:pt x="902" y="7"/>
                </a:lnTo>
                <a:close/>
              </a:path>
            </a:pathLst>
          </a:custGeom>
          <a:solidFill>
            <a:srgbClr val="D05D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3" name="Freeform 776"/>
          <p:cNvSpPr/>
          <p:nvPr/>
        </p:nvSpPr>
        <p:spPr>
          <a:xfrm>
            <a:off x="1617663" y="3579813"/>
            <a:ext cx="544512" cy="3175"/>
          </a:xfrm>
          <a:custGeom>
            <a:avLst/>
            <a:gdLst/>
            <a:ahLst/>
            <a:cxnLst>
              <a:cxn ang="0">
                <a:pos x="908" y="6"/>
              </a:cxn>
              <a:cxn ang="0">
                <a:pos x="913" y="0"/>
              </a:cxn>
              <a:cxn ang="0">
                <a:pos x="0" y="0"/>
              </a:cxn>
              <a:cxn ang="0">
                <a:pos x="0" y="5"/>
              </a:cxn>
              <a:cxn ang="0">
                <a:pos x="0" y="6"/>
              </a:cxn>
              <a:cxn ang="0">
                <a:pos x="908" y="6"/>
              </a:cxn>
            </a:cxnLst>
            <a:pathLst>
              <a:path w="913" h="6">
                <a:moveTo>
                  <a:pt x="908" y="6"/>
                </a:moveTo>
                <a:lnTo>
                  <a:pt x="913" y="0"/>
                </a:lnTo>
                <a:lnTo>
                  <a:pt x="0" y="0"/>
                </a:lnTo>
                <a:lnTo>
                  <a:pt x="0" y="5"/>
                </a:lnTo>
                <a:lnTo>
                  <a:pt x="0" y="6"/>
                </a:lnTo>
                <a:lnTo>
                  <a:pt x="908" y="6"/>
                </a:lnTo>
                <a:close/>
              </a:path>
            </a:pathLst>
          </a:custGeom>
          <a:solidFill>
            <a:srgbClr val="D15B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4" name="Freeform 777"/>
          <p:cNvSpPr/>
          <p:nvPr/>
        </p:nvSpPr>
        <p:spPr>
          <a:xfrm>
            <a:off x="1617663" y="3576638"/>
            <a:ext cx="547687" cy="3175"/>
          </a:xfrm>
          <a:custGeom>
            <a:avLst/>
            <a:gdLst/>
            <a:ahLst/>
            <a:cxnLst>
              <a:cxn ang="0">
                <a:pos x="913" y="6"/>
              </a:cxn>
              <a:cxn ang="0">
                <a:pos x="919" y="0"/>
              </a:cxn>
              <a:cxn ang="0">
                <a:pos x="0" y="0"/>
              </a:cxn>
              <a:cxn ang="0">
                <a:pos x="0" y="6"/>
              </a:cxn>
              <a:cxn ang="0">
                <a:pos x="913" y="6"/>
              </a:cxn>
            </a:cxnLst>
            <a:pathLst>
              <a:path w="919" h="6">
                <a:moveTo>
                  <a:pt x="913" y="6"/>
                </a:moveTo>
                <a:lnTo>
                  <a:pt x="919" y="0"/>
                </a:lnTo>
                <a:lnTo>
                  <a:pt x="0" y="0"/>
                </a:lnTo>
                <a:lnTo>
                  <a:pt x="0" y="6"/>
                </a:lnTo>
                <a:lnTo>
                  <a:pt x="913" y="6"/>
                </a:lnTo>
                <a:close/>
              </a:path>
            </a:pathLst>
          </a:custGeom>
          <a:solidFill>
            <a:srgbClr val="D258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5" name="Freeform 778"/>
          <p:cNvSpPr/>
          <p:nvPr/>
        </p:nvSpPr>
        <p:spPr>
          <a:xfrm>
            <a:off x="1617663" y="3571875"/>
            <a:ext cx="550862" cy="4763"/>
          </a:xfrm>
          <a:custGeom>
            <a:avLst/>
            <a:gdLst/>
            <a:ahLst/>
            <a:cxnLst>
              <a:cxn ang="0">
                <a:pos x="919" y="7"/>
              </a:cxn>
              <a:cxn ang="0">
                <a:pos x="925" y="0"/>
              </a:cxn>
              <a:cxn ang="0">
                <a:pos x="0" y="0"/>
              </a:cxn>
              <a:cxn ang="0">
                <a:pos x="0" y="7"/>
              </a:cxn>
              <a:cxn ang="0">
                <a:pos x="919" y="7"/>
              </a:cxn>
            </a:cxnLst>
            <a:pathLst>
              <a:path w="925" h="7">
                <a:moveTo>
                  <a:pt x="919" y="7"/>
                </a:moveTo>
                <a:lnTo>
                  <a:pt x="925" y="0"/>
                </a:lnTo>
                <a:lnTo>
                  <a:pt x="0" y="0"/>
                </a:lnTo>
                <a:lnTo>
                  <a:pt x="0" y="7"/>
                </a:lnTo>
                <a:lnTo>
                  <a:pt x="919" y="7"/>
                </a:lnTo>
                <a:close/>
              </a:path>
            </a:pathLst>
          </a:custGeom>
          <a:solidFill>
            <a:srgbClr val="D35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6" name="Freeform 779"/>
          <p:cNvSpPr/>
          <p:nvPr/>
        </p:nvSpPr>
        <p:spPr>
          <a:xfrm>
            <a:off x="1619250" y="3589338"/>
            <a:ext cx="531813" cy="3175"/>
          </a:xfrm>
          <a:custGeom>
            <a:avLst/>
            <a:gdLst/>
            <a:ahLst/>
            <a:cxnLst>
              <a:cxn ang="0">
                <a:pos x="886" y="6"/>
              </a:cxn>
              <a:cxn ang="0">
                <a:pos x="892" y="0"/>
              </a:cxn>
              <a:cxn ang="0">
                <a:pos x="0" y="0"/>
              </a:cxn>
              <a:cxn ang="0">
                <a:pos x="1" y="6"/>
              </a:cxn>
              <a:cxn ang="0">
                <a:pos x="886" y="6"/>
              </a:cxn>
            </a:cxnLst>
            <a:pathLst>
              <a:path w="892" h="6">
                <a:moveTo>
                  <a:pt x="886" y="6"/>
                </a:moveTo>
                <a:lnTo>
                  <a:pt x="892" y="0"/>
                </a:lnTo>
                <a:lnTo>
                  <a:pt x="0" y="0"/>
                </a:lnTo>
                <a:lnTo>
                  <a:pt x="1" y="6"/>
                </a:lnTo>
                <a:lnTo>
                  <a:pt x="886" y="6"/>
                </a:lnTo>
                <a:close/>
              </a:path>
            </a:pathLst>
          </a:custGeom>
          <a:solidFill>
            <a:srgbClr val="CE61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7" name="Freeform 780"/>
          <p:cNvSpPr/>
          <p:nvPr/>
        </p:nvSpPr>
        <p:spPr>
          <a:xfrm>
            <a:off x="1619250" y="3592513"/>
            <a:ext cx="528638" cy="3175"/>
          </a:xfrm>
          <a:custGeom>
            <a:avLst/>
            <a:gdLst/>
            <a:ahLst/>
            <a:cxnLst>
              <a:cxn ang="0">
                <a:pos x="880" y="6"/>
              </a:cxn>
              <a:cxn ang="0">
                <a:pos x="885" y="0"/>
              </a:cxn>
              <a:cxn ang="0">
                <a:pos x="0" y="0"/>
              </a:cxn>
              <a:cxn ang="0">
                <a:pos x="3" y="6"/>
              </a:cxn>
              <a:cxn ang="0">
                <a:pos x="880" y="6"/>
              </a:cxn>
            </a:cxnLst>
            <a:pathLst>
              <a:path w="885" h="6">
                <a:moveTo>
                  <a:pt x="880" y="6"/>
                </a:moveTo>
                <a:lnTo>
                  <a:pt x="885" y="0"/>
                </a:lnTo>
                <a:lnTo>
                  <a:pt x="0" y="0"/>
                </a:lnTo>
                <a:lnTo>
                  <a:pt x="3" y="6"/>
                </a:lnTo>
                <a:lnTo>
                  <a:pt x="880" y="6"/>
                </a:lnTo>
                <a:close/>
              </a:path>
            </a:pathLst>
          </a:custGeom>
          <a:solidFill>
            <a:srgbClr val="CD6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8" name="Freeform 781"/>
          <p:cNvSpPr/>
          <p:nvPr/>
        </p:nvSpPr>
        <p:spPr>
          <a:xfrm>
            <a:off x="1676400" y="3632200"/>
            <a:ext cx="428625" cy="6350"/>
          </a:xfrm>
          <a:custGeom>
            <a:avLst/>
            <a:gdLst/>
            <a:ahLst/>
            <a:cxnLst>
              <a:cxn ang="0">
                <a:pos x="710" y="7"/>
              </a:cxn>
              <a:cxn ang="0">
                <a:pos x="718" y="0"/>
              </a:cxn>
              <a:cxn ang="0">
                <a:pos x="0" y="0"/>
              </a:cxn>
              <a:cxn ang="0">
                <a:pos x="19" y="7"/>
              </a:cxn>
              <a:cxn ang="0">
                <a:pos x="710" y="7"/>
              </a:cxn>
            </a:cxnLst>
            <a:pathLst>
              <a:path w="718" h="7">
                <a:moveTo>
                  <a:pt x="710" y="7"/>
                </a:moveTo>
                <a:lnTo>
                  <a:pt x="718" y="0"/>
                </a:lnTo>
                <a:lnTo>
                  <a:pt x="0" y="0"/>
                </a:lnTo>
                <a:lnTo>
                  <a:pt x="19" y="7"/>
                </a:lnTo>
                <a:lnTo>
                  <a:pt x="710" y="7"/>
                </a:lnTo>
                <a:close/>
              </a:path>
            </a:pathLst>
          </a:custGeom>
          <a:solidFill>
            <a:srgbClr val="CC47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49" name="Freeform 782"/>
          <p:cNvSpPr/>
          <p:nvPr/>
        </p:nvSpPr>
        <p:spPr>
          <a:xfrm>
            <a:off x="1665288" y="3629025"/>
            <a:ext cx="444500" cy="3175"/>
          </a:xfrm>
          <a:custGeom>
            <a:avLst/>
            <a:gdLst/>
            <a:ahLst/>
            <a:cxnLst>
              <a:cxn ang="0">
                <a:pos x="739" y="6"/>
              </a:cxn>
              <a:cxn ang="0">
                <a:pos x="746" y="0"/>
              </a:cxn>
              <a:cxn ang="0">
                <a:pos x="0" y="0"/>
              </a:cxn>
              <a:cxn ang="0">
                <a:pos x="21" y="6"/>
              </a:cxn>
              <a:cxn ang="0">
                <a:pos x="739" y="6"/>
              </a:cxn>
            </a:cxnLst>
            <a:pathLst>
              <a:path w="746" h="6">
                <a:moveTo>
                  <a:pt x="739" y="6"/>
                </a:moveTo>
                <a:lnTo>
                  <a:pt x="746" y="0"/>
                </a:lnTo>
                <a:lnTo>
                  <a:pt x="0" y="0"/>
                </a:lnTo>
                <a:lnTo>
                  <a:pt x="21" y="6"/>
                </a:lnTo>
                <a:lnTo>
                  <a:pt x="739" y="6"/>
                </a:lnTo>
                <a:close/>
              </a:path>
            </a:pathLst>
          </a:custGeom>
          <a:solidFill>
            <a:srgbClr val="CC4A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0" name="Freeform 783"/>
          <p:cNvSpPr/>
          <p:nvPr/>
        </p:nvSpPr>
        <p:spPr>
          <a:xfrm>
            <a:off x="1654175" y="3625850"/>
            <a:ext cx="458788" cy="3175"/>
          </a:xfrm>
          <a:custGeom>
            <a:avLst/>
            <a:gdLst/>
            <a:ahLst/>
            <a:cxnLst>
              <a:cxn ang="0">
                <a:pos x="765" y="6"/>
              </a:cxn>
              <a:cxn ang="0">
                <a:pos x="772" y="0"/>
              </a:cxn>
              <a:cxn ang="0">
                <a:pos x="0" y="0"/>
              </a:cxn>
              <a:cxn ang="0">
                <a:pos x="19" y="6"/>
              </a:cxn>
              <a:cxn ang="0">
                <a:pos x="765" y="6"/>
              </a:cxn>
            </a:cxnLst>
            <a:pathLst>
              <a:path w="772" h="6">
                <a:moveTo>
                  <a:pt x="765" y="6"/>
                </a:moveTo>
                <a:lnTo>
                  <a:pt x="772" y="0"/>
                </a:lnTo>
                <a:lnTo>
                  <a:pt x="0" y="0"/>
                </a:lnTo>
                <a:lnTo>
                  <a:pt x="19" y="6"/>
                </a:lnTo>
                <a:lnTo>
                  <a:pt x="765" y="6"/>
                </a:lnTo>
                <a:close/>
              </a:path>
            </a:pathLst>
          </a:custGeom>
          <a:solidFill>
            <a:srgbClr val="CC4D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1" name="Freeform 784"/>
          <p:cNvSpPr/>
          <p:nvPr/>
        </p:nvSpPr>
        <p:spPr>
          <a:xfrm>
            <a:off x="1643063" y="3622675"/>
            <a:ext cx="476250" cy="3175"/>
          </a:xfrm>
          <a:custGeom>
            <a:avLst/>
            <a:gdLst/>
            <a:ahLst/>
            <a:cxnLst>
              <a:cxn ang="0">
                <a:pos x="788" y="6"/>
              </a:cxn>
              <a:cxn ang="0">
                <a:pos x="797" y="0"/>
              </a:cxn>
              <a:cxn ang="0">
                <a:pos x="0" y="0"/>
              </a:cxn>
              <a:cxn ang="0">
                <a:pos x="4" y="2"/>
              </a:cxn>
              <a:cxn ang="0">
                <a:pos x="16" y="6"/>
              </a:cxn>
              <a:cxn ang="0">
                <a:pos x="788" y="6"/>
              </a:cxn>
            </a:cxnLst>
            <a:pathLst>
              <a:path w="797" h="6">
                <a:moveTo>
                  <a:pt x="788" y="6"/>
                </a:moveTo>
                <a:lnTo>
                  <a:pt x="797" y="0"/>
                </a:lnTo>
                <a:lnTo>
                  <a:pt x="0" y="0"/>
                </a:lnTo>
                <a:lnTo>
                  <a:pt x="4" y="2"/>
                </a:lnTo>
                <a:lnTo>
                  <a:pt x="16" y="6"/>
                </a:lnTo>
                <a:lnTo>
                  <a:pt x="788" y="6"/>
                </a:lnTo>
                <a:close/>
              </a:path>
            </a:pathLst>
          </a:custGeom>
          <a:solidFill>
            <a:srgbClr val="CC5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2" name="Freeform 785"/>
          <p:cNvSpPr/>
          <p:nvPr/>
        </p:nvSpPr>
        <p:spPr>
          <a:xfrm>
            <a:off x="1638300" y="3619500"/>
            <a:ext cx="484188" cy="3175"/>
          </a:xfrm>
          <a:custGeom>
            <a:avLst/>
            <a:gdLst/>
            <a:ahLst/>
            <a:cxnLst>
              <a:cxn ang="0">
                <a:pos x="806" y="8"/>
              </a:cxn>
              <a:cxn ang="0">
                <a:pos x="812" y="0"/>
              </a:cxn>
              <a:cxn ang="0">
                <a:pos x="0" y="0"/>
              </a:cxn>
              <a:cxn ang="0">
                <a:pos x="9" y="8"/>
              </a:cxn>
              <a:cxn ang="0">
                <a:pos x="806" y="8"/>
              </a:cxn>
            </a:cxnLst>
            <a:pathLst>
              <a:path w="812" h="8">
                <a:moveTo>
                  <a:pt x="806" y="8"/>
                </a:moveTo>
                <a:lnTo>
                  <a:pt x="812" y="0"/>
                </a:lnTo>
                <a:lnTo>
                  <a:pt x="0" y="0"/>
                </a:lnTo>
                <a:lnTo>
                  <a:pt x="9" y="8"/>
                </a:lnTo>
                <a:lnTo>
                  <a:pt x="806" y="8"/>
                </a:lnTo>
                <a:close/>
              </a:path>
            </a:pathLst>
          </a:custGeom>
          <a:solidFill>
            <a:srgbClr val="CC5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3" name="Freeform 786"/>
          <p:cNvSpPr/>
          <p:nvPr/>
        </p:nvSpPr>
        <p:spPr>
          <a:xfrm>
            <a:off x="1633538" y="3616325"/>
            <a:ext cx="492125" cy="3175"/>
          </a:xfrm>
          <a:custGeom>
            <a:avLst/>
            <a:gdLst/>
            <a:ahLst/>
            <a:cxnLst>
              <a:cxn ang="0">
                <a:pos x="818" y="6"/>
              </a:cxn>
              <a:cxn ang="0">
                <a:pos x="825" y="0"/>
              </a:cxn>
              <a:cxn ang="0">
                <a:pos x="0" y="0"/>
              </a:cxn>
              <a:cxn ang="0">
                <a:pos x="6" y="6"/>
              </a:cxn>
              <a:cxn ang="0">
                <a:pos x="818" y="6"/>
              </a:cxn>
            </a:cxnLst>
            <a:pathLst>
              <a:path w="825" h="6">
                <a:moveTo>
                  <a:pt x="818" y="6"/>
                </a:moveTo>
                <a:lnTo>
                  <a:pt x="825" y="0"/>
                </a:lnTo>
                <a:lnTo>
                  <a:pt x="0" y="0"/>
                </a:lnTo>
                <a:lnTo>
                  <a:pt x="6" y="6"/>
                </a:lnTo>
                <a:lnTo>
                  <a:pt x="818" y="6"/>
                </a:lnTo>
                <a:close/>
              </a:path>
            </a:pathLst>
          </a:custGeom>
          <a:solidFill>
            <a:srgbClr val="CC5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4" name="Freeform 787"/>
          <p:cNvSpPr/>
          <p:nvPr/>
        </p:nvSpPr>
        <p:spPr>
          <a:xfrm>
            <a:off x="1628775" y="3608388"/>
            <a:ext cx="504825" cy="4762"/>
          </a:xfrm>
          <a:custGeom>
            <a:avLst/>
            <a:gdLst/>
            <a:ahLst/>
            <a:cxnLst>
              <a:cxn ang="0">
                <a:pos x="843" y="7"/>
              </a:cxn>
              <a:cxn ang="0">
                <a:pos x="848" y="0"/>
              </a:cxn>
              <a:cxn ang="0">
                <a:pos x="0" y="0"/>
              </a:cxn>
              <a:cxn ang="0">
                <a:pos x="2" y="4"/>
              </a:cxn>
              <a:cxn ang="0">
                <a:pos x="5" y="7"/>
              </a:cxn>
              <a:cxn ang="0">
                <a:pos x="843" y="7"/>
              </a:cxn>
            </a:cxnLst>
            <a:pathLst>
              <a:path w="848" h="7">
                <a:moveTo>
                  <a:pt x="843" y="7"/>
                </a:moveTo>
                <a:lnTo>
                  <a:pt x="848" y="0"/>
                </a:lnTo>
                <a:lnTo>
                  <a:pt x="0" y="0"/>
                </a:lnTo>
                <a:lnTo>
                  <a:pt x="2" y="4"/>
                </a:lnTo>
                <a:lnTo>
                  <a:pt x="5" y="7"/>
                </a:lnTo>
                <a:lnTo>
                  <a:pt x="843" y="7"/>
                </a:lnTo>
                <a:close/>
              </a:path>
            </a:pathLst>
          </a:custGeom>
          <a:solidFill>
            <a:srgbClr val="CC5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5" name="Freeform 788"/>
          <p:cNvSpPr/>
          <p:nvPr/>
        </p:nvSpPr>
        <p:spPr>
          <a:xfrm>
            <a:off x="1630363" y="3613150"/>
            <a:ext cx="500062" cy="3175"/>
          </a:xfrm>
          <a:custGeom>
            <a:avLst/>
            <a:gdLst/>
            <a:ahLst/>
            <a:cxnLst>
              <a:cxn ang="0">
                <a:pos x="831" y="6"/>
              </a:cxn>
              <a:cxn ang="0">
                <a:pos x="838" y="0"/>
              </a:cxn>
              <a:cxn ang="0">
                <a:pos x="0" y="0"/>
              </a:cxn>
              <a:cxn ang="0">
                <a:pos x="6" y="6"/>
              </a:cxn>
              <a:cxn ang="0">
                <a:pos x="831" y="6"/>
              </a:cxn>
            </a:cxnLst>
            <a:pathLst>
              <a:path w="838" h="6">
                <a:moveTo>
                  <a:pt x="831" y="6"/>
                </a:moveTo>
                <a:lnTo>
                  <a:pt x="838" y="0"/>
                </a:lnTo>
                <a:lnTo>
                  <a:pt x="0" y="0"/>
                </a:lnTo>
                <a:lnTo>
                  <a:pt x="6" y="6"/>
                </a:lnTo>
                <a:lnTo>
                  <a:pt x="831" y="6"/>
                </a:lnTo>
                <a:close/>
              </a:path>
            </a:pathLst>
          </a:custGeom>
          <a:solidFill>
            <a:srgbClr val="CC59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6" name="Freeform 789"/>
          <p:cNvSpPr/>
          <p:nvPr/>
        </p:nvSpPr>
        <p:spPr>
          <a:xfrm>
            <a:off x="1627188" y="3603625"/>
            <a:ext cx="509587" cy="4763"/>
          </a:xfrm>
          <a:custGeom>
            <a:avLst/>
            <a:gdLst/>
            <a:ahLst/>
            <a:cxnLst>
              <a:cxn ang="0">
                <a:pos x="851" y="6"/>
              </a:cxn>
              <a:cxn ang="0">
                <a:pos x="857" y="0"/>
              </a:cxn>
              <a:cxn ang="0">
                <a:pos x="0" y="0"/>
              </a:cxn>
              <a:cxn ang="0">
                <a:pos x="3" y="6"/>
              </a:cxn>
              <a:cxn ang="0">
                <a:pos x="851" y="6"/>
              </a:cxn>
            </a:cxnLst>
            <a:pathLst>
              <a:path w="857" h="6">
                <a:moveTo>
                  <a:pt x="851" y="6"/>
                </a:moveTo>
                <a:lnTo>
                  <a:pt x="857" y="0"/>
                </a:lnTo>
                <a:lnTo>
                  <a:pt x="0" y="0"/>
                </a:lnTo>
                <a:lnTo>
                  <a:pt x="3" y="6"/>
                </a:lnTo>
                <a:lnTo>
                  <a:pt x="851" y="6"/>
                </a:lnTo>
                <a:close/>
              </a:path>
            </a:pathLst>
          </a:custGeom>
          <a:solidFill>
            <a:srgbClr val="CC5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7" name="Freeform 790"/>
          <p:cNvSpPr/>
          <p:nvPr/>
        </p:nvSpPr>
        <p:spPr>
          <a:xfrm>
            <a:off x="1622425" y="3595688"/>
            <a:ext cx="522288" cy="7937"/>
          </a:xfrm>
          <a:custGeom>
            <a:avLst/>
            <a:gdLst/>
            <a:ahLst/>
            <a:cxnLst>
              <a:cxn ang="0">
                <a:pos x="864" y="15"/>
              </a:cxn>
              <a:cxn ang="0">
                <a:pos x="877" y="0"/>
              </a:cxn>
              <a:cxn ang="0">
                <a:pos x="0" y="0"/>
              </a:cxn>
              <a:cxn ang="0">
                <a:pos x="2" y="8"/>
              </a:cxn>
              <a:cxn ang="0">
                <a:pos x="7" y="15"/>
              </a:cxn>
              <a:cxn ang="0">
                <a:pos x="864" y="15"/>
              </a:cxn>
            </a:cxnLst>
            <a:pathLst>
              <a:path w="877" h="15">
                <a:moveTo>
                  <a:pt x="864" y="15"/>
                </a:moveTo>
                <a:lnTo>
                  <a:pt x="877" y="0"/>
                </a:lnTo>
                <a:lnTo>
                  <a:pt x="0" y="0"/>
                </a:lnTo>
                <a:lnTo>
                  <a:pt x="2" y="8"/>
                </a:lnTo>
                <a:lnTo>
                  <a:pt x="7" y="15"/>
                </a:lnTo>
                <a:lnTo>
                  <a:pt x="864" y="15"/>
                </a:lnTo>
                <a:close/>
              </a:path>
            </a:pathLst>
          </a:custGeom>
          <a:solidFill>
            <a:srgbClr val="CC6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8" name="Freeform 791"/>
          <p:cNvSpPr/>
          <p:nvPr/>
        </p:nvSpPr>
        <p:spPr>
          <a:xfrm>
            <a:off x="1844675" y="3654425"/>
            <a:ext cx="234950" cy="3175"/>
          </a:xfrm>
          <a:custGeom>
            <a:avLst/>
            <a:gdLst/>
            <a:ahLst/>
            <a:cxnLst>
              <a:cxn ang="0">
                <a:pos x="382" y="6"/>
              </a:cxn>
              <a:cxn ang="0">
                <a:pos x="384" y="4"/>
              </a:cxn>
              <a:cxn ang="0">
                <a:pos x="391" y="0"/>
              </a:cxn>
              <a:cxn ang="0">
                <a:pos x="0" y="0"/>
              </a:cxn>
              <a:cxn ang="0">
                <a:pos x="87" y="6"/>
              </a:cxn>
              <a:cxn ang="0">
                <a:pos x="382" y="6"/>
              </a:cxn>
            </a:cxnLst>
            <a:pathLst>
              <a:path w="391" h="6">
                <a:moveTo>
                  <a:pt x="382" y="6"/>
                </a:moveTo>
                <a:lnTo>
                  <a:pt x="384" y="4"/>
                </a:lnTo>
                <a:lnTo>
                  <a:pt x="391" y="0"/>
                </a:lnTo>
                <a:lnTo>
                  <a:pt x="0" y="0"/>
                </a:lnTo>
                <a:lnTo>
                  <a:pt x="87" y="6"/>
                </a:lnTo>
                <a:lnTo>
                  <a:pt x="382" y="6"/>
                </a:ln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59" name="Freeform 792"/>
          <p:cNvSpPr/>
          <p:nvPr/>
        </p:nvSpPr>
        <p:spPr>
          <a:xfrm>
            <a:off x="1897063" y="3657600"/>
            <a:ext cx="176212" cy="11113"/>
          </a:xfrm>
          <a:custGeom>
            <a:avLst/>
            <a:gdLst/>
            <a:ahLst/>
            <a:cxnLst>
              <a:cxn ang="0">
                <a:pos x="242" y="18"/>
              </a:cxn>
              <a:cxn ang="0">
                <a:pos x="253" y="17"/>
              </a:cxn>
              <a:cxn ang="0">
                <a:pos x="266" y="13"/>
              </a:cxn>
              <a:cxn ang="0">
                <a:pos x="280" y="7"/>
              </a:cxn>
              <a:cxn ang="0">
                <a:pos x="295" y="0"/>
              </a:cxn>
              <a:cxn ang="0">
                <a:pos x="0" y="0"/>
              </a:cxn>
              <a:cxn ang="0">
                <a:pos x="242" y="18"/>
              </a:cxn>
            </a:cxnLst>
            <a:pathLst>
              <a:path w="295" h="18">
                <a:moveTo>
                  <a:pt x="242" y="18"/>
                </a:moveTo>
                <a:lnTo>
                  <a:pt x="253" y="17"/>
                </a:lnTo>
                <a:lnTo>
                  <a:pt x="266" y="13"/>
                </a:lnTo>
                <a:lnTo>
                  <a:pt x="280" y="7"/>
                </a:lnTo>
                <a:lnTo>
                  <a:pt x="295" y="0"/>
                </a:lnTo>
                <a:lnTo>
                  <a:pt x="0" y="0"/>
                </a:lnTo>
                <a:lnTo>
                  <a:pt x="242" y="18"/>
                </a:ln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0" name="Freeform 793"/>
          <p:cNvSpPr/>
          <p:nvPr/>
        </p:nvSpPr>
        <p:spPr>
          <a:xfrm>
            <a:off x="1717675" y="3641725"/>
            <a:ext cx="377825" cy="3175"/>
          </a:xfrm>
          <a:custGeom>
            <a:avLst/>
            <a:gdLst/>
            <a:ahLst/>
            <a:cxnLst>
              <a:cxn ang="0">
                <a:pos x="626" y="6"/>
              </a:cxn>
              <a:cxn ang="0">
                <a:pos x="633" y="0"/>
              </a:cxn>
              <a:cxn ang="0">
                <a:pos x="0" y="0"/>
              </a:cxn>
              <a:cxn ang="0">
                <a:pos x="52" y="6"/>
              </a:cxn>
              <a:cxn ang="0">
                <a:pos x="626" y="6"/>
              </a:cxn>
            </a:cxnLst>
            <a:pathLst>
              <a:path w="633" h="6">
                <a:moveTo>
                  <a:pt x="626" y="6"/>
                </a:moveTo>
                <a:lnTo>
                  <a:pt x="633" y="0"/>
                </a:lnTo>
                <a:lnTo>
                  <a:pt x="0" y="0"/>
                </a:lnTo>
                <a:lnTo>
                  <a:pt x="52" y="6"/>
                </a:lnTo>
                <a:lnTo>
                  <a:pt x="626" y="6"/>
                </a:lnTo>
                <a:close/>
              </a:path>
            </a:pathLst>
          </a:custGeom>
          <a:solidFill>
            <a:srgbClr val="CC41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1" name="Freeform 794"/>
          <p:cNvSpPr/>
          <p:nvPr/>
        </p:nvSpPr>
        <p:spPr>
          <a:xfrm>
            <a:off x="1751013" y="3644900"/>
            <a:ext cx="341312" cy="3175"/>
          </a:xfrm>
          <a:custGeom>
            <a:avLst/>
            <a:gdLst/>
            <a:ahLst/>
            <a:cxnLst>
              <a:cxn ang="0">
                <a:pos x="565" y="7"/>
              </a:cxn>
              <a:cxn ang="0">
                <a:pos x="574" y="0"/>
              </a:cxn>
              <a:cxn ang="0">
                <a:pos x="0" y="0"/>
              </a:cxn>
              <a:cxn ang="0">
                <a:pos x="51" y="7"/>
              </a:cxn>
              <a:cxn ang="0">
                <a:pos x="565" y="7"/>
              </a:cxn>
            </a:cxnLst>
            <a:pathLst>
              <a:path w="574" h="7">
                <a:moveTo>
                  <a:pt x="565" y="7"/>
                </a:moveTo>
                <a:lnTo>
                  <a:pt x="574" y="0"/>
                </a:lnTo>
                <a:lnTo>
                  <a:pt x="0" y="0"/>
                </a:lnTo>
                <a:lnTo>
                  <a:pt x="51" y="7"/>
                </a:lnTo>
                <a:lnTo>
                  <a:pt x="565" y="7"/>
                </a:lnTo>
                <a:close/>
              </a:path>
            </a:pathLst>
          </a:custGeom>
          <a:solidFill>
            <a:srgbClr val="CC3E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2" name="Freeform 795"/>
          <p:cNvSpPr/>
          <p:nvPr/>
        </p:nvSpPr>
        <p:spPr>
          <a:xfrm>
            <a:off x="1781175" y="3648075"/>
            <a:ext cx="304800" cy="3175"/>
          </a:xfrm>
          <a:custGeom>
            <a:avLst/>
            <a:gdLst/>
            <a:ahLst/>
            <a:cxnLst>
              <a:cxn ang="0">
                <a:pos x="508" y="6"/>
              </a:cxn>
              <a:cxn ang="0">
                <a:pos x="514" y="0"/>
              </a:cxn>
              <a:cxn ang="0">
                <a:pos x="0" y="0"/>
              </a:cxn>
              <a:cxn ang="0">
                <a:pos x="51" y="6"/>
              </a:cxn>
              <a:cxn ang="0">
                <a:pos x="508" y="6"/>
              </a:cxn>
            </a:cxnLst>
            <a:pathLst>
              <a:path w="514" h="6">
                <a:moveTo>
                  <a:pt x="508" y="6"/>
                </a:moveTo>
                <a:lnTo>
                  <a:pt x="514" y="0"/>
                </a:lnTo>
                <a:lnTo>
                  <a:pt x="0" y="0"/>
                </a:lnTo>
                <a:lnTo>
                  <a:pt x="51" y="6"/>
                </a:lnTo>
                <a:lnTo>
                  <a:pt x="508" y="6"/>
                </a:lnTo>
                <a:close/>
              </a:path>
            </a:pathLst>
          </a:custGeom>
          <a:solidFill>
            <a:srgbClr val="CC3B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3" name="Freeform 796"/>
          <p:cNvSpPr/>
          <p:nvPr/>
        </p:nvSpPr>
        <p:spPr>
          <a:xfrm>
            <a:off x="1811338" y="3651250"/>
            <a:ext cx="271462" cy="3175"/>
          </a:xfrm>
          <a:custGeom>
            <a:avLst/>
            <a:gdLst/>
            <a:ahLst/>
            <a:cxnLst>
              <a:cxn ang="0">
                <a:pos x="450" y="7"/>
              </a:cxn>
              <a:cxn ang="0">
                <a:pos x="457" y="0"/>
              </a:cxn>
              <a:cxn ang="0">
                <a:pos x="0" y="0"/>
              </a:cxn>
              <a:cxn ang="0">
                <a:pos x="41" y="5"/>
              </a:cxn>
              <a:cxn ang="0">
                <a:pos x="59" y="7"/>
              </a:cxn>
              <a:cxn ang="0">
                <a:pos x="450" y="7"/>
              </a:cxn>
            </a:cxnLst>
            <a:pathLst>
              <a:path w="457" h="7">
                <a:moveTo>
                  <a:pt x="450" y="7"/>
                </a:moveTo>
                <a:lnTo>
                  <a:pt x="457" y="0"/>
                </a:lnTo>
                <a:lnTo>
                  <a:pt x="0" y="0"/>
                </a:lnTo>
                <a:lnTo>
                  <a:pt x="41" y="5"/>
                </a:lnTo>
                <a:lnTo>
                  <a:pt x="59" y="7"/>
                </a:lnTo>
                <a:lnTo>
                  <a:pt x="450" y="7"/>
                </a:lnTo>
                <a:close/>
              </a:path>
            </a:pathLst>
          </a:custGeom>
          <a:solidFill>
            <a:srgbClr val="CC38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4" name="Freeform 797"/>
          <p:cNvSpPr/>
          <p:nvPr/>
        </p:nvSpPr>
        <p:spPr>
          <a:xfrm>
            <a:off x="1687513" y="3638550"/>
            <a:ext cx="412750" cy="3175"/>
          </a:xfrm>
          <a:custGeom>
            <a:avLst/>
            <a:gdLst/>
            <a:ahLst/>
            <a:cxnLst>
              <a:cxn ang="0">
                <a:pos x="684" y="6"/>
              </a:cxn>
              <a:cxn ang="0">
                <a:pos x="691" y="0"/>
              </a:cxn>
              <a:cxn ang="0">
                <a:pos x="0" y="0"/>
              </a:cxn>
              <a:cxn ang="0">
                <a:pos x="51" y="6"/>
              </a:cxn>
              <a:cxn ang="0">
                <a:pos x="684" y="6"/>
              </a:cxn>
            </a:cxnLst>
            <a:pathLst>
              <a:path w="691" h="6">
                <a:moveTo>
                  <a:pt x="684" y="6"/>
                </a:moveTo>
                <a:lnTo>
                  <a:pt x="691" y="0"/>
                </a:lnTo>
                <a:lnTo>
                  <a:pt x="0" y="0"/>
                </a:lnTo>
                <a:lnTo>
                  <a:pt x="51" y="6"/>
                </a:lnTo>
                <a:lnTo>
                  <a:pt x="684" y="6"/>
                </a:lnTo>
                <a:close/>
              </a:path>
            </a:pathLst>
          </a:custGeom>
          <a:solidFill>
            <a:srgbClr val="CC44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65" name="Rectangle 798"/>
          <p:cNvSpPr/>
          <p:nvPr/>
        </p:nvSpPr>
        <p:spPr>
          <a:xfrm>
            <a:off x="3957638" y="487363"/>
            <a:ext cx="459486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实验用温度计的结构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799"/>
          <p:cNvSpPr/>
          <p:nvPr/>
        </p:nvSpPr>
        <p:spPr>
          <a:xfrm>
            <a:off x="4540250" y="4271963"/>
            <a:ext cx="2032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sz="4000" dirty="0">
                <a:solidFill>
                  <a:srgbClr val="3300FF"/>
                </a:solidFill>
                <a:latin typeface="华文中宋" pitchFamily="2" charset="-122"/>
                <a:ea typeface="华文中宋" pitchFamily="2" charset="-122"/>
              </a:rPr>
              <a:t>玻璃外壳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800"/>
          <p:cNvSpPr/>
          <p:nvPr/>
        </p:nvSpPr>
        <p:spPr>
          <a:xfrm>
            <a:off x="6842125" y="2303463"/>
            <a:ext cx="1524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sz="4000" dirty="0">
                <a:solidFill>
                  <a:srgbClr val="3300FF"/>
                </a:solidFill>
                <a:latin typeface="华文中宋" pitchFamily="2" charset="-122"/>
                <a:ea typeface="华文中宋" pitchFamily="2" charset="-122"/>
              </a:rPr>
              <a:t>毛细管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801"/>
          <p:cNvSpPr/>
          <p:nvPr/>
        </p:nvSpPr>
        <p:spPr>
          <a:xfrm>
            <a:off x="2212975" y="2352675"/>
            <a:ext cx="1524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sz="4000" dirty="0">
                <a:solidFill>
                  <a:srgbClr val="3300FF"/>
                </a:solidFill>
                <a:latin typeface="华文中宋" pitchFamily="2" charset="-122"/>
                <a:ea typeface="华文中宋" pitchFamily="2" charset="-122"/>
              </a:rPr>
              <a:t>玻璃泡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802"/>
          <p:cNvSpPr/>
          <p:nvPr/>
        </p:nvSpPr>
        <p:spPr>
          <a:xfrm>
            <a:off x="7831138" y="4260850"/>
            <a:ext cx="1016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sz="4000" dirty="0">
                <a:solidFill>
                  <a:srgbClr val="3300FF"/>
                </a:solidFill>
                <a:latin typeface="华文中宋" pitchFamily="2" charset="-122"/>
                <a:ea typeface="华文中宋" pitchFamily="2" charset="-122"/>
              </a:rPr>
              <a:t>刻度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70" name="Line 803"/>
          <p:cNvSpPr/>
          <p:nvPr/>
        </p:nvSpPr>
        <p:spPr>
          <a:xfrm flipH="1" flipV="1">
            <a:off x="8401050" y="2781300"/>
            <a:ext cx="720725" cy="72072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971" name="Line 804"/>
          <p:cNvSpPr/>
          <p:nvPr/>
        </p:nvSpPr>
        <p:spPr>
          <a:xfrm>
            <a:off x="7248525" y="3500438"/>
            <a:ext cx="865188" cy="8651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矩形 5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grpSp>
        <p:nvGrpSpPr>
          <p:cNvPr id="9218" name="组合 10241"/>
          <p:cNvGrpSpPr/>
          <p:nvPr/>
        </p:nvGrpSpPr>
        <p:grpSpPr>
          <a:xfrm>
            <a:off x="5834063" y="0"/>
            <a:ext cx="566737" cy="6858000"/>
            <a:chOff x="0" y="0"/>
            <a:chExt cx="477" cy="4320"/>
          </a:xfrm>
        </p:grpSpPr>
        <p:grpSp>
          <p:nvGrpSpPr>
            <p:cNvPr id="9219" name="组合 10242"/>
            <p:cNvGrpSpPr/>
            <p:nvPr/>
          </p:nvGrpSpPr>
          <p:grpSpPr>
            <a:xfrm>
              <a:off x="0" y="0"/>
              <a:ext cx="477" cy="4320"/>
              <a:chOff x="0" y="0"/>
              <a:chExt cx="336" cy="3552"/>
            </a:xfrm>
          </p:grpSpPr>
          <p:sp>
            <p:nvSpPr>
              <p:cNvPr id="9220" name="AutoShape 4"/>
              <p:cNvSpPr/>
              <p:nvPr/>
            </p:nvSpPr>
            <p:spPr>
              <a:xfrm>
                <a:off x="0" y="336"/>
                <a:ext cx="336" cy="292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AutoShape 5"/>
              <p:cNvSpPr/>
              <p:nvPr/>
            </p:nvSpPr>
            <p:spPr>
              <a:xfrm>
                <a:off x="118" y="528"/>
                <a:ext cx="48" cy="273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2" name="AutoShape 6"/>
              <p:cNvSpPr/>
              <p:nvPr/>
            </p:nvSpPr>
            <p:spPr>
              <a:xfrm>
                <a:off x="118" y="2108"/>
                <a:ext cx="48" cy="1152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3" name="AutoShape 7"/>
              <p:cNvSpPr/>
              <p:nvPr/>
            </p:nvSpPr>
            <p:spPr>
              <a:xfrm>
                <a:off x="0" y="0"/>
                <a:ext cx="336" cy="336"/>
              </a:xfrm>
              <a:custGeom>
                <a:avLst/>
                <a:gdLst/>
                <a:ahLst/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5400" y="10800"/>
                  </a:cxn>
                  <a:cxn ang="0">
                    <a:pos x="10800" y="16200"/>
                  </a:cxn>
                  <a:cxn ang="0">
                    <a:pos x="16200" y="10800"/>
                  </a:cxn>
                  <a:cxn ang="0">
                    <a:pos x="10800" y="5400"/>
                  </a:cxn>
                  <a:cxn ang="0">
                    <a:pos x="5400" y="10800"/>
                  </a:cxn>
                </a:cxnLst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4" name="AutoShape 8"/>
              <p:cNvSpPr/>
              <p:nvPr/>
            </p:nvSpPr>
            <p:spPr>
              <a:xfrm>
                <a:off x="80" y="3216"/>
                <a:ext cx="121" cy="33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25" name="Text Box 9"/>
            <p:cNvSpPr txBox="1"/>
            <p:nvPr/>
          </p:nvSpPr>
          <p:spPr>
            <a:xfrm>
              <a:off x="168" y="436"/>
              <a:ext cx="22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℃</a:t>
              </a:r>
              <a:endParaRPr lang="en-US" altLang="zh-CN" sz="2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226" name="Text Box 10"/>
          <p:cNvSpPr txBox="1"/>
          <p:nvPr/>
        </p:nvSpPr>
        <p:spPr>
          <a:xfrm>
            <a:off x="6456363" y="1052513"/>
            <a:ext cx="617537" cy="47440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90000"/>
              </a:spcBef>
            </a:pP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-20</a:t>
            </a:r>
            <a:endParaRPr lang="en-US" altLang="zh-CN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27" name="组合 10250"/>
          <p:cNvGrpSpPr/>
          <p:nvPr/>
        </p:nvGrpSpPr>
        <p:grpSpPr>
          <a:xfrm>
            <a:off x="6096000" y="1125538"/>
            <a:ext cx="292100" cy="4537075"/>
            <a:chOff x="0" y="0"/>
            <a:chExt cx="227" cy="3674"/>
          </a:xfrm>
        </p:grpSpPr>
        <p:grpSp>
          <p:nvGrpSpPr>
            <p:cNvPr id="9228" name="组合 10251"/>
            <p:cNvGrpSpPr/>
            <p:nvPr/>
          </p:nvGrpSpPr>
          <p:grpSpPr>
            <a:xfrm>
              <a:off x="0" y="3402"/>
              <a:ext cx="227" cy="272"/>
              <a:chOff x="0" y="0"/>
              <a:chExt cx="227" cy="408"/>
            </a:xfrm>
          </p:grpSpPr>
          <p:sp>
            <p:nvSpPr>
              <p:cNvPr id="9229" name="Line 13"/>
              <p:cNvSpPr/>
              <p:nvPr/>
            </p:nvSpPr>
            <p:spPr>
              <a:xfrm>
                <a:off x="0" y="408"/>
                <a:ext cx="22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9230" name="组合 10253"/>
              <p:cNvGrpSpPr/>
              <p:nvPr/>
            </p:nvGrpSpPr>
            <p:grpSpPr>
              <a:xfrm>
                <a:off x="0" y="0"/>
                <a:ext cx="227" cy="363"/>
                <a:chOff x="0" y="0"/>
                <a:chExt cx="181" cy="753"/>
              </a:xfrm>
            </p:grpSpPr>
            <p:sp>
              <p:nvSpPr>
                <p:cNvPr id="9231" name="Line 15"/>
                <p:cNvSpPr/>
                <p:nvPr/>
              </p:nvSpPr>
              <p:spPr>
                <a:xfrm>
                  <a:off x="45" y="91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2" name="Line 16"/>
                <p:cNvSpPr/>
                <p:nvPr/>
              </p:nvSpPr>
              <p:spPr>
                <a:xfrm>
                  <a:off x="45" y="171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3" name="Line 17"/>
                <p:cNvSpPr/>
                <p:nvPr/>
              </p:nvSpPr>
              <p:spPr>
                <a:xfrm>
                  <a:off x="45" y="254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4" name="Line 18"/>
                <p:cNvSpPr/>
                <p:nvPr/>
              </p:nvSpPr>
              <p:spPr>
                <a:xfrm>
                  <a:off x="45" y="333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5" name="Line 19"/>
                <p:cNvSpPr/>
                <p:nvPr/>
              </p:nvSpPr>
              <p:spPr>
                <a:xfrm>
                  <a:off x="45" y="416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6" name="Line 20"/>
                <p:cNvSpPr/>
                <p:nvPr/>
              </p:nvSpPr>
              <p:spPr>
                <a:xfrm>
                  <a:off x="45" y="499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7" name="Line 21"/>
                <p:cNvSpPr/>
                <p:nvPr/>
              </p:nvSpPr>
              <p:spPr>
                <a:xfrm>
                  <a:off x="45" y="590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8" name="Line 22"/>
                <p:cNvSpPr/>
                <p:nvPr/>
              </p:nvSpPr>
              <p:spPr>
                <a:xfrm>
                  <a:off x="45" y="670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39" name="Line 23"/>
                <p:cNvSpPr/>
                <p:nvPr/>
              </p:nvSpPr>
              <p:spPr>
                <a:xfrm>
                  <a:off x="45" y="753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9240" name="Line 24"/>
                <p:cNvSpPr/>
                <p:nvPr/>
              </p:nvSpPr>
              <p:spPr>
                <a:xfrm>
                  <a:off x="0" y="0"/>
                  <a:ext cx="18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9241" name="组合 10264"/>
            <p:cNvGrpSpPr/>
            <p:nvPr/>
          </p:nvGrpSpPr>
          <p:grpSpPr>
            <a:xfrm>
              <a:off x="0" y="0"/>
              <a:ext cx="227" cy="3385"/>
              <a:chOff x="0" y="0"/>
              <a:chExt cx="227" cy="3929"/>
            </a:xfrm>
          </p:grpSpPr>
          <p:grpSp>
            <p:nvGrpSpPr>
              <p:cNvPr id="9242" name="组合 10265"/>
              <p:cNvGrpSpPr/>
              <p:nvPr/>
            </p:nvGrpSpPr>
            <p:grpSpPr>
              <a:xfrm>
                <a:off x="0" y="0"/>
                <a:ext cx="227" cy="1950"/>
                <a:chOff x="0" y="0"/>
                <a:chExt cx="181" cy="2676"/>
              </a:xfrm>
            </p:grpSpPr>
            <p:grpSp>
              <p:nvGrpSpPr>
                <p:cNvPr id="9243" name="组合 10266"/>
                <p:cNvGrpSpPr/>
                <p:nvPr/>
              </p:nvGrpSpPr>
              <p:grpSpPr>
                <a:xfrm>
                  <a:off x="0" y="0"/>
                  <a:ext cx="181" cy="408"/>
                  <a:chOff x="0" y="0"/>
                  <a:chExt cx="181" cy="753"/>
                </a:xfrm>
              </p:grpSpPr>
              <p:sp>
                <p:nvSpPr>
                  <p:cNvPr id="9244" name="Line 28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45" name="Line 29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46" name="Line 30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47" name="Line 31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48" name="Line 32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49" name="Line 33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0" name="Line 34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1" name="Line 35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2" name="Line 36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3" name="Line 37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254" name="组合 10277"/>
                <p:cNvGrpSpPr/>
                <p:nvPr/>
              </p:nvGrpSpPr>
              <p:grpSpPr>
                <a:xfrm>
                  <a:off x="0" y="454"/>
                  <a:ext cx="181" cy="408"/>
                  <a:chOff x="0" y="0"/>
                  <a:chExt cx="181" cy="753"/>
                </a:xfrm>
              </p:grpSpPr>
              <p:sp>
                <p:nvSpPr>
                  <p:cNvPr id="9255" name="Line 39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6" name="Line 40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7" name="Line 41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8" name="Line 42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59" name="Line 43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0" name="Line 44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1" name="Line 45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2" name="Line 46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3" name="Line 47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4" name="Line 48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265" name="组合 10288"/>
                <p:cNvGrpSpPr/>
                <p:nvPr/>
              </p:nvGrpSpPr>
              <p:grpSpPr>
                <a:xfrm>
                  <a:off x="0" y="907"/>
                  <a:ext cx="181" cy="408"/>
                  <a:chOff x="0" y="0"/>
                  <a:chExt cx="181" cy="753"/>
                </a:xfrm>
              </p:grpSpPr>
              <p:sp>
                <p:nvSpPr>
                  <p:cNvPr id="9266" name="Line 50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7" name="Line 51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8" name="Line 52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69" name="Line 53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0" name="Line 54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1" name="Line 55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2" name="Line 56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3" name="Line 57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4" name="Line 58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5" name="Line 59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276" name="组合 10299"/>
                <p:cNvGrpSpPr/>
                <p:nvPr/>
              </p:nvGrpSpPr>
              <p:grpSpPr>
                <a:xfrm>
                  <a:off x="0" y="1361"/>
                  <a:ext cx="181" cy="408"/>
                  <a:chOff x="0" y="0"/>
                  <a:chExt cx="181" cy="753"/>
                </a:xfrm>
              </p:grpSpPr>
              <p:sp>
                <p:nvSpPr>
                  <p:cNvPr id="9277" name="Line 61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8" name="Line 62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79" name="Line 63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0" name="Line 64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1" name="Line 65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2" name="Line 66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3" name="Line 67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4" name="Line 68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5" name="Line 69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6" name="Line 70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287" name="组合 10310"/>
                <p:cNvGrpSpPr/>
                <p:nvPr/>
              </p:nvGrpSpPr>
              <p:grpSpPr>
                <a:xfrm>
                  <a:off x="0" y="1814"/>
                  <a:ext cx="181" cy="408"/>
                  <a:chOff x="0" y="0"/>
                  <a:chExt cx="181" cy="753"/>
                </a:xfrm>
              </p:grpSpPr>
              <p:sp>
                <p:nvSpPr>
                  <p:cNvPr id="9288" name="Line 72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89" name="Line 73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0" name="Line 74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1" name="Line 75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2" name="Line 76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3" name="Line 77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4" name="Line 78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5" name="Line 79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6" name="Line 80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7" name="Line 81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298" name="组合 10321"/>
                <p:cNvGrpSpPr/>
                <p:nvPr/>
              </p:nvGrpSpPr>
              <p:grpSpPr>
                <a:xfrm>
                  <a:off x="0" y="2268"/>
                  <a:ext cx="181" cy="408"/>
                  <a:chOff x="0" y="0"/>
                  <a:chExt cx="181" cy="753"/>
                </a:xfrm>
              </p:grpSpPr>
              <p:sp>
                <p:nvSpPr>
                  <p:cNvPr id="9299" name="Line 83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0" name="Line 84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1" name="Line 85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2" name="Line 86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3" name="Line 87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4" name="Line 88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5" name="Line 89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6" name="Line 90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7" name="Line 91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8" name="Line 92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9309" name="组合 10332"/>
              <p:cNvGrpSpPr/>
              <p:nvPr/>
            </p:nvGrpSpPr>
            <p:grpSpPr>
              <a:xfrm>
                <a:off x="0" y="1979"/>
                <a:ext cx="227" cy="1950"/>
                <a:chOff x="0" y="0"/>
                <a:chExt cx="181" cy="2676"/>
              </a:xfrm>
            </p:grpSpPr>
            <p:grpSp>
              <p:nvGrpSpPr>
                <p:cNvPr id="9310" name="组合 10333"/>
                <p:cNvGrpSpPr/>
                <p:nvPr/>
              </p:nvGrpSpPr>
              <p:grpSpPr>
                <a:xfrm>
                  <a:off x="0" y="0"/>
                  <a:ext cx="181" cy="408"/>
                  <a:chOff x="0" y="0"/>
                  <a:chExt cx="181" cy="753"/>
                </a:xfrm>
              </p:grpSpPr>
              <p:sp>
                <p:nvSpPr>
                  <p:cNvPr id="9311" name="Line 95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2" name="Line 96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3" name="Line 97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4" name="Line 98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5" name="Line 99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6" name="Line 100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7" name="Line 101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8" name="Line 102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9" name="Line 103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0" name="Line 104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321" name="组合 10344"/>
                <p:cNvGrpSpPr/>
                <p:nvPr/>
              </p:nvGrpSpPr>
              <p:grpSpPr>
                <a:xfrm>
                  <a:off x="0" y="454"/>
                  <a:ext cx="181" cy="408"/>
                  <a:chOff x="0" y="0"/>
                  <a:chExt cx="181" cy="753"/>
                </a:xfrm>
              </p:grpSpPr>
              <p:sp>
                <p:nvSpPr>
                  <p:cNvPr id="9322" name="Line 106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3" name="Line 107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4" name="Line 108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5" name="Line 109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6" name="Line 110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7" name="Line 111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8" name="Line 112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29" name="Line 113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0" name="Line 114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1" name="Line 115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332" name="组合 10355"/>
                <p:cNvGrpSpPr/>
                <p:nvPr/>
              </p:nvGrpSpPr>
              <p:grpSpPr>
                <a:xfrm>
                  <a:off x="0" y="907"/>
                  <a:ext cx="181" cy="408"/>
                  <a:chOff x="0" y="0"/>
                  <a:chExt cx="181" cy="753"/>
                </a:xfrm>
              </p:grpSpPr>
              <p:sp>
                <p:nvSpPr>
                  <p:cNvPr id="9333" name="Line 117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4" name="Line 118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5" name="Line 119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6" name="Line 120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7" name="Line 121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8" name="Line 122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39" name="Line 123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0" name="Line 124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1" name="Line 125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2" name="Line 126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343" name="组合 10366"/>
                <p:cNvGrpSpPr/>
                <p:nvPr/>
              </p:nvGrpSpPr>
              <p:grpSpPr>
                <a:xfrm>
                  <a:off x="0" y="1361"/>
                  <a:ext cx="181" cy="408"/>
                  <a:chOff x="0" y="0"/>
                  <a:chExt cx="181" cy="753"/>
                </a:xfrm>
              </p:grpSpPr>
              <p:sp>
                <p:nvSpPr>
                  <p:cNvPr id="9344" name="Line 128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5" name="Line 129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6" name="Line 130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7" name="Line 131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8" name="Line 132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49" name="Line 133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0" name="Line 134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1" name="Line 135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2" name="Line 136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3" name="Line 137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354" name="组合 10377"/>
                <p:cNvGrpSpPr/>
                <p:nvPr/>
              </p:nvGrpSpPr>
              <p:grpSpPr>
                <a:xfrm>
                  <a:off x="0" y="1814"/>
                  <a:ext cx="181" cy="408"/>
                  <a:chOff x="0" y="0"/>
                  <a:chExt cx="181" cy="753"/>
                </a:xfrm>
              </p:grpSpPr>
              <p:sp>
                <p:nvSpPr>
                  <p:cNvPr id="9355" name="Line 139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6" name="Line 140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7" name="Line 141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8" name="Line 142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59" name="Line 143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0" name="Line 144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1" name="Line 145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2" name="Line 146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3" name="Line 147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4" name="Line 148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9365" name="组合 10388"/>
                <p:cNvGrpSpPr/>
                <p:nvPr/>
              </p:nvGrpSpPr>
              <p:grpSpPr>
                <a:xfrm>
                  <a:off x="0" y="2268"/>
                  <a:ext cx="181" cy="408"/>
                  <a:chOff x="0" y="0"/>
                  <a:chExt cx="181" cy="753"/>
                </a:xfrm>
              </p:grpSpPr>
              <p:sp>
                <p:nvSpPr>
                  <p:cNvPr id="9366" name="Line 150"/>
                  <p:cNvSpPr/>
                  <p:nvPr/>
                </p:nvSpPr>
                <p:spPr>
                  <a:xfrm>
                    <a:off x="45" y="9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7" name="Line 151"/>
                  <p:cNvSpPr/>
                  <p:nvPr/>
                </p:nvSpPr>
                <p:spPr>
                  <a:xfrm>
                    <a:off x="45" y="17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8" name="Line 152"/>
                  <p:cNvSpPr/>
                  <p:nvPr/>
                </p:nvSpPr>
                <p:spPr>
                  <a:xfrm>
                    <a:off x="45" y="25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69" name="Line 153"/>
                  <p:cNvSpPr/>
                  <p:nvPr/>
                </p:nvSpPr>
                <p:spPr>
                  <a:xfrm>
                    <a:off x="45" y="33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0" name="Line 154"/>
                  <p:cNvSpPr/>
                  <p:nvPr/>
                </p:nvSpPr>
                <p:spPr>
                  <a:xfrm>
                    <a:off x="45" y="416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1" name="Line 155"/>
                  <p:cNvSpPr/>
                  <p:nvPr/>
                </p:nvSpPr>
                <p:spPr>
                  <a:xfrm>
                    <a:off x="45" y="499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2" name="Line 156"/>
                  <p:cNvSpPr/>
                  <p:nvPr/>
                </p:nvSpPr>
                <p:spPr>
                  <a:xfrm>
                    <a:off x="45" y="59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3" name="Line 157"/>
                  <p:cNvSpPr/>
                  <p:nvPr/>
                </p:nvSpPr>
                <p:spPr>
                  <a:xfrm>
                    <a:off x="45" y="6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4" name="Line 158"/>
                  <p:cNvSpPr/>
                  <p:nvPr/>
                </p:nvSpPr>
                <p:spPr>
                  <a:xfrm>
                    <a:off x="45" y="753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75" name="Line 159"/>
                  <p:cNvSpPr/>
                  <p:nvPr/>
                </p:nvSpPr>
                <p:spPr>
                  <a:xfrm>
                    <a:off x="0" y="0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sp>
        <p:nvSpPr>
          <p:cNvPr id="9376" name="Rectangle 160"/>
          <p:cNvSpPr/>
          <p:nvPr/>
        </p:nvSpPr>
        <p:spPr>
          <a:xfrm>
            <a:off x="978535" y="405130"/>
            <a:ext cx="3673475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、温度计的使用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61"/>
          <p:cNvSpPr txBox="1"/>
          <p:nvPr/>
        </p:nvSpPr>
        <p:spPr>
          <a:xfrm>
            <a:off x="8832850" y="2997200"/>
            <a:ext cx="14033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量程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AutoShape 162"/>
          <p:cNvSpPr/>
          <p:nvPr/>
        </p:nvSpPr>
        <p:spPr>
          <a:xfrm>
            <a:off x="7964488" y="1052513"/>
            <a:ext cx="433387" cy="4535487"/>
          </a:xfrm>
          <a:prstGeom prst="rightBrace">
            <a:avLst>
              <a:gd name="adj1" fmla="val 87113"/>
              <a:gd name="adj2" fmla="val 50000"/>
            </a:avLst>
          </a:prstGeom>
          <a:noFill/>
          <a:ln w="38100" cap="flat" cmpd="sng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" name="组合 10402"/>
          <p:cNvGrpSpPr/>
          <p:nvPr/>
        </p:nvGrpSpPr>
        <p:grpSpPr>
          <a:xfrm>
            <a:off x="7319963" y="5589588"/>
            <a:ext cx="2016125" cy="720725"/>
            <a:chOff x="0" y="0"/>
            <a:chExt cx="1270" cy="454"/>
          </a:xfrm>
        </p:grpSpPr>
        <p:sp>
          <p:nvSpPr>
            <p:cNvPr id="9380" name="AutoShape 164"/>
            <p:cNvSpPr/>
            <p:nvPr/>
          </p:nvSpPr>
          <p:spPr>
            <a:xfrm>
              <a:off x="0" y="0"/>
              <a:ext cx="1225" cy="454"/>
            </a:xfrm>
            <a:prstGeom prst="wedgeRoundRectCallout">
              <a:avLst>
                <a:gd name="adj1" fmla="val -80694"/>
                <a:gd name="adj2" fmla="val -38324"/>
                <a:gd name="adj3" fmla="val 16667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 lIns="0" tIns="0" rIns="0" bIns="0" anchor="t" anchorCtr="0"/>
            <a:p>
              <a:pPr algn="ctr">
                <a:spcBef>
                  <a:spcPct val="50000"/>
                </a:spcBef>
              </a:pPr>
              <a:endParaRPr lang="zh-CN" altLang="en-US" sz="28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381" name="Rectangle 165"/>
            <p:cNvSpPr/>
            <p:nvPr/>
          </p:nvSpPr>
          <p:spPr>
            <a:xfrm flipH="1">
              <a:off x="0" y="45"/>
              <a:ext cx="127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最低温度？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3" name="组合 10405"/>
          <p:cNvGrpSpPr/>
          <p:nvPr/>
        </p:nvGrpSpPr>
        <p:grpSpPr>
          <a:xfrm>
            <a:off x="7175500" y="333375"/>
            <a:ext cx="2087563" cy="719138"/>
            <a:chOff x="0" y="0"/>
            <a:chExt cx="1315" cy="453"/>
          </a:xfrm>
        </p:grpSpPr>
        <p:sp>
          <p:nvSpPr>
            <p:cNvPr id="9383" name="AutoShape 167"/>
            <p:cNvSpPr/>
            <p:nvPr/>
          </p:nvSpPr>
          <p:spPr>
            <a:xfrm>
              <a:off x="46" y="0"/>
              <a:ext cx="1135" cy="453"/>
            </a:xfrm>
            <a:prstGeom prst="wedgeRoundRectCallout">
              <a:avLst>
                <a:gd name="adj1" fmla="val -80574"/>
                <a:gd name="adj2" fmla="val 57060"/>
                <a:gd name="adj3" fmla="val 16667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 lIns="0" tIns="0" rIns="0" bIns="0" anchor="t" anchorCtr="0"/>
            <a:p>
              <a:pPr algn="ctr">
                <a:spcBef>
                  <a:spcPct val="50000"/>
                </a:spcBef>
              </a:pP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384" name="Rectangle 168"/>
            <p:cNvSpPr/>
            <p:nvPr/>
          </p:nvSpPr>
          <p:spPr>
            <a:xfrm flipH="1">
              <a:off x="0" y="45"/>
              <a:ext cx="131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最高温度？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4" name="Line 169"/>
          <p:cNvSpPr/>
          <p:nvPr/>
        </p:nvSpPr>
        <p:spPr>
          <a:xfrm>
            <a:off x="6167438" y="3860800"/>
            <a:ext cx="1460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Rectangle 170"/>
          <p:cNvSpPr/>
          <p:nvPr/>
        </p:nvSpPr>
        <p:spPr>
          <a:xfrm>
            <a:off x="6959600" y="364490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1℃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171"/>
          <p:cNvSpPr/>
          <p:nvPr/>
        </p:nvSpPr>
        <p:spPr>
          <a:xfrm>
            <a:off x="9191625" y="3573463"/>
            <a:ext cx="5762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endParaRPr lang="zh-CN" altLang="en-US" sz="3600" b="1" dirty="0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4" name="组合 10411"/>
          <p:cNvGrpSpPr/>
          <p:nvPr/>
        </p:nvGrpSpPr>
        <p:grpSpPr>
          <a:xfrm>
            <a:off x="6383338" y="2924175"/>
            <a:ext cx="1963737" cy="720725"/>
            <a:chOff x="0" y="0"/>
            <a:chExt cx="1237" cy="454"/>
          </a:xfrm>
        </p:grpSpPr>
        <p:sp>
          <p:nvSpPr>
            <p:cNvPr id="9389" name="AutoShape 173"/>
            <p:cNvSpPr/>
            <p:nvPr/>
          </p:nvSpPr>
          <p:spPr>
            <a:xfrm>
              <a:off x="136" y="0"/>
              <a:ext cx="998" cy="454"/>
            </a:xfrm>
            <a:prstGeom prst="wedgeEllipseCallout">
              <a:avLst>
                <a:gd name="adj1" fmla="val -66333"/>
                <a:gd name="adj2" fmla="val 78412"/>
              </a:avLst>
            </a:prstGeom>
            <a:solidFill>
              <a:srgbClr val="CC99FF"/>
            </a:solidFill>
            <a:ln w="9525">
              <a:noFill/>
            </a:ln>
          </p:spPr>
          <p:txBody>
            <a:bodyPr lIns="0" tIns="0" rIns="0" bIns="0" anchor="t" anchorCtr="0"/>
            <a:p>
              <a:pPr algn="ctr">
                <a:spcBef>
                  <a:spcPct val="50000"/>
                </a:spcBef>
              </a:pPr>
              <a:endParaRPr lang="zh-CN" altLang="en-US" sz="28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390" name="Rectangle 174"/>
            <p:cNvSpPr/>
            <p:nvPr/>
          </p:nvSpPr>
          <p:spPr>
            <a:xfrm>
              <a:off x="0" y="91"/>
              <a:ext cx="123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2800" b="1" dirty="0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分度值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" name="Rectangle 175"/>
          <p:cNvSpPr/>
          <p:nvPr/>
        </p:nvSpPr>
        <p:spPr>
          <a:xfrm>
            <a:off x="9480550" y="476250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110℃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176"/>
          <p:cNvSpPr/>
          <p:nvPr/>
        </p:nvSpPr>
        <p:spPr>
          <a:xfrm>
            <a:off x="9407525" y="5661025"/>
            <a:ext cx="1476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20℃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93" name="矩形 176"/>
          <p:cNvSpPr/>
          <p:nvPr/>
        </p:nvSpPr>
        <p:spPr>
          <a:xfrm>
            <a:off x="1905000" y="1905000"/>
            <a:ext cx="387985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量程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：温度计所能测量的最高温度和最低温度的温度范围。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94" name="矩形 177"/>
          <p:cNvSpPr/>
          <p:nvPr/>
        </p:nvSpPr>
        <p:spPr>
          <a:xfrm>
            <a:off x="1905000" y="4038600"/>
            <a:ext cx="39624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分度值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：每一小格代表的温度值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37 -0.000004 L -0.144617 -0.289580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3 0.000097 L 0.017013 0.46652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290" name="AutoShape 2"/>
          <p:cNvSpPr/>
          <p:nvPr/>
        </p:nvSpPr>
        <p:spPr>
          <a:xfrm>
            <a:off x="5087938" y="836613"/>
            <a:ext cx="457200" cy="4648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1992313" y="2708275"/>
            <a:ext cx="2881312" cy="224536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如果所测的温度过高，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超出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了温度计所能测量的最高温度，会出现什么后果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1919288" y="260350"/>
            <a:ext cx="24479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想想议议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024563" y="1484313"/>
            <a:ext cx="2879725" cy="224536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如果所测的温度过低，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低于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了温度计所能测量的最低温度，会出现什么后果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4" name="AutoShape 6"/>
          <p:cNvSpPr/>
          <p:nvPr/>
        </p:nvSpPr>
        <p:spPr>
          <a:xfrm>
            <a:off x="5275263" y="1171575"/>
            <a:ext cx="76200" cy="434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AutoShape 7"/>
          <p:cNvSpPr/>
          <p:nvPr/>
        </p:nvSpPr>
        <p:spPr>
          <a:xfrm>
            <a:off x="5232400" y="4365625"/>
            <a:ext cx="142875" cy="1143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6" name="AutoShape 8"/>
          <p:cNvSpPr/>
          <p:nvPr/>
        </p:nvSpPr>
        <p:spPr>
          <a:xfrm>
            <a:off x="5087938" y="333375"/>
            <a:ext cx="533400" cy="533400"/>
          </a:xfrm>
          <a:custGeom>
            <a:avLst/>
            <a:gdLst/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7" name="AutoShape 9"/>
          <p:cNvSpPr/>
          <p:nvPr/>
        </p:nvSpPr>
        <p:spPr>
          <a:xfrm>
            <a:off x="5164138" y="5438775"/>
            <a:ext cx="304800" cy="5334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AutoShape 10"/>
          <p:cNvSpPr/>
          <p:nvPr/>
        </p:nvSpPr>
        <p:spPr>
          <a:xfrm>
            <a:off x="5230813" y="1125538"/>
            <a:ext cx="144462" cy="32321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9" name="Line 11"/>
          <p:cNvSpPr/>
          <p:nvPr/>
        </p:nvSpPr>
        <p:spPr>
          <a:xfrm>
            <a:off x="5303838" y="4365625"/>
            <a:ext cx="2159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00" name="Line 12"/>
          <p:cNvSpPr/>
          <p:nvPr/>
        </p:nvSpPr>
        <p:spPr>
          <a:xfrm>
            <a:off x="5303838" y="1700213"/>
            <a:ext cx="2159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2301" name="组合 13324"/>
          <p:cNvGrpSpPr/>
          <p:nvPr/>
        </p:nvGrpSpPr>
        <p:grpSpPr>
          <a:xfrm>
            <a:off x="5375275" y="1700213"/>
            <a:ext cx="144463" cy="2665412"/>
            <a:chOff x="0" y="0"/>
            <a:chExt cx="107" cy="1680"/>
          </a:xfrm>
        </p:grpSpPr>
        <p:sp>
          <p:nvSpPr>
            <p:cNvPr id="12302" name="Line 14"/>
            <p:cNvSpPr/>
            <p:nvPr/>
          </p:nvSpPr>
          <p:spPr>
            <a:xfrm>
              <a:off x="0" y="33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3" name="Line 15"/>
            <p:cNvSpPr/>
            <p:nvPr/>
          </p:nvSpPr>
          <p:spPr>
            <a:xfrm>
              <a:off x="0" y="50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4" name="Line 16"/>
            <p:cNvSpPr/>
            <p:nvPr/>
          </p:nvSpPr>
          <p:spPr>
            <a:xfrm>
              <a:off x="0" y="67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5" name="Line 17"/>
            <p:cNvSpPr/>
            <p:nvPr/>
          </p:nvSpPr>
          <p:spPr>
            <a:xfrm>
              <a:off x="0" y="84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6" name="Line 18"/>
            <p:cNvSpPr/>
            <p:nvPr/>
          </p:nvSpPr>
          <p:spPr>
            <a:xfrm>
              <a:off x="0" y="100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7" name="Line 19"/>
            <p:cNvSpPr/>
            <p:nvPr/>
          </p:nvSpPr>
          <p:spPr>
            <a:xfrm>
              <a:off x="0" y="117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8" name="Line 20"/>
            <p:cNvSpPr/>
            <p:nvPr/>
          </p:nvSpPr>
          <p:spPr>
            <a:xfrm>
              <a:off x="0" y="134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9" name="Line 21"/>
            <p:cNvSpPr/>
            <p:nvPr/>
          </p:nvSpPr>
          <p:spPr>
            <a:xfrm>
              <a:off x="0" y="151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10" name="Line 22"/>
            <p:cNvSpPr/>
            <p:nvPr/>
          </p:nvSpPr>
          <p:spPr>
            <a:xfrm>
              <a:off x="0" y="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11" name="Line 23"/>
            <p:cNvSpPr/>
            <p:nvPr/>
          </p:nvSpPr>
          <p:spPr>
            <a:xfrm>
              <a:off x="0" y="168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12" name="Line 24"/>
            <p:cNvSpPr/>
            <p:nvPr/>
          </p:nvSpPr>
          <p:spPr>
            <a:xfrm>
              <a:off x="0" y="16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13" name="Text Box 25"/>
          <p:cNvSpPr txBox="1"/>
          <p:nvPr/>
        </p:nvSpPr>
        <p:spPr>
          <a:xfrm>
            <a:off x="5448300" y="1020763"/>
            <a:ext cx="581025" cy="3950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14" name="Line 26"/>
          <p:cNvSpPr/>
          <p:nvPr/>
        </p:nvSpPr>
        <p:spPr>
          <a:xfrm>
            <a:off x="5375275" y="4654550"/>
            <a:ext cx="1444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15" name="Line 27"/>
          <p:cNvSpPr/>
          <p:nvPr/>
        </p:nvSpPr>
        <p:spPr>
          <a:xfrm>
            <a:off x="5375275" y="1414463"/>
            <a:ext cx="1444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16" name="Line 28"/>
          <p:cNvSpPr/>
          <p:nvPr/>
        </p:nvSpPr>
        <p:spPr>
          <a:xfrm>
            <a:off x="8688388" y="40497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17" name="AutoShape 29"/>
          <p:cNvSpPr/>
          <p:nvPr/>
        </p:nvSpPr>
        <p:spPr>
          <a:xfrm>
            <a:off x="9120188" y="836613"/>
            <a:ext cx="457200" cy="4648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8" name="AutoShape 30"/>
          <p:cNvSpPr/>
          <p:nvPr/>
        </p:nvSpPr>
        <p:spPr>
          <a:xfrm>
            <a:off x="9307513" y="1171575"/>
            <a:ext cx="76200" cy="434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9" name="AutoShape 31"/>
          <p:cNvSpPr/>
          <p:nvPr/>
        </p:nvSpPr>
        <p:spPr>
          <a:xfrm>
            <a:off x="9264650" y="5300663"/>
            <a:ext cx="142875" cy="20796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20" name="AutoShape 32"/>
          <p:cNvSpPr/>
          <p:nvPr/>
        </p:nvSpPr>
        <p:spPr>
          <a:xfrm>
            <a:off x="9120188" y="333375"/>
            <a:ext cx="533400" cy="533400"/>
          </a:xfrm>
          <a:custGeom>
            <a:avLst/>
            <a:gdLst/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21" name="AutoShape 33"/>
          <p:cNvSpPr/>
          <p:nvPr/>
        </p:nvSpPr>
        <p:spPr>
          <a:xfrm>
            <a:off x="9196388" y="5438775"/>
            <a:ext cx="304800" cy="5334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6" name="AutoShape 34"/>
          <p:cNvSpPr/>
          <p:nvPr/>
        </p:nvSpPr>
        <p:spPr>
          <a:xfrm>
            <a:off x="9264650" y="3282950"/>
            <a:ext cx="142875" cy="215106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23" name="Line 35"/>
          <p:cNvSpPr/>
          <p:nvPr/>
        </p:nvSpPr>
        <p:spPr>
          <a:xfrm>
            <a:off x="9336088" y="4365625"/>
            <a:ext cx="2159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24" name="Line 36"/>
          <p:cNvSpPr/>
          <p:nvPr/>
        </p:nvSpPr>
        <p:spPr>
          <a:xfrm>
            <a:off x="9336088" y="1700213"/>
            <a:ext cx="2159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2325" name="组合 13348"/>
          <p:cNvGrpSpPr/>
          <p:nvPr/>
        </p:nvGrpSpPr>
        <p:grpSpPr>
          <a:xfrm>
            <a:off x="9407525" y="1700213"/>
            <a:ext cx="144463" cy="2665412"/>
            <a:chOff x="0" y="0"/>
            <a:chExt cx="107" cy="1680"/>
          </a:xfrm>
        </p:grpSpPr>
        <p:sp>
          <p:nvSpPr>
            <p:cNvPr id="12326" name="Line 38"/>
            <p:cNvSpPr/>
            <p:nvPr/>
          </p:nvSpPr>
          <p:spPr>
            <a:xfrm>
              <a:off x="0" y="33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27" name="Line 39"/>
            <p:cNvSpPr/>
            <p:nvPr/>
          </p:nvSpPr>
          <p:spPr>
            <a:xfrm>
              <a:off x="0" y="50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28" name="Line 40"/>
            <p:cNvSpPr/>
            <p:nvPr/>
          </p:nvSpPr>
          <p:spPr>
            <a:xfrm>
              <a:off x="0" y="67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29" name="Line 41"/>
            <p:cNvSpPr/>
            <p:nvPr/>
          </p:nvSpPr>
          <p:spPr>
            <a:xfrm>
              <a:off x="0" y="84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0" name="Line 42"/>
            <p:cNvSpPr/>
            <p:nvPr/>
          </p:nvSpPr>
          <p:spPr>
            <a:xfrm>
              <a:off x="0" y="100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1" name="Line 43"/>
            <p:cNvSpPr/>
            <p:nvPr/>
          </p:nvSpPr>
          <p:spPr>
            <a:xfrm>
              <a:off x="0" y="117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2" name="Line 44"/>
            <p:cNvSpPr/>
            <p:nvPr/>
          </p:nvSpPr>
          <p:spPr>
            <a:xfrm>
              <a:off x="0" y="134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3" name="Line 45"/>
            <p:cNvSpPr/>
            <p:nvPr/>
          </p:nvSpPr>
          <p:spPr>
            <a:xfrm>
              <a:off x="0" y="151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4" name="Line 46"/>
            <p:cNvSpPr/>
            <p:nvPr/>
          </p:nvSpPr>
          <p:spPr>
            <a:xfrm>
              <a:off x="0" y="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5" name="Line 47"/>
            <p:cNvSpPr/>
            <p:nvPr/>
          </p:nvSpPr>
          <p:spPr>
            <a:xfrm>
              <a:off x="0" y="168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36" name="Line 48"/>
            <p:cNvSpPr/>
            <p:nvPr/>
          </p:nvSpPr>
          <p:spPr>
            <a:xfrm>
              <a:off x="0" y="16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37" name="Text Box 49"/>
          <p:cNvSpPr txBox="1"/>
          <p:nvPr/>
        </p:nvSpPr>
        <p:spPr>
          <a:xfrm>
            <a:off x="9482138" y="944563"/>
            <a:ext cx="579437" cy="4041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38" name="Line 50"/>
          <p:cNvSpPr/>
          <p:nvPr/>
        </p:nvSpPr>
        <p:spPr>
          <a:xfrm>
            <a:off x="9407525" y="4654550"/>
            <a:ext cx="1444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39" name="Line 51"/>
          <p:cNvSpPr/>
          <p:nvPr/>
        </p:nvSpPr>
        <p:spPr>
          <a:xfrm>
            <a:off x="9407525" y="1414463"/>
            <a:ext cx="1444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4" name="组合 13363"/>
          <p:cNvGrpSpPr/>
          <p:nvPr/>
        </p:nvGrpSpPr>
        <p:grpSpPr>
          <a:xfrm>
            <a:off x="6096000" y="4292600"/>
            <a:ext cx="2663825" cy="792163"/>
            <a:chOff x="0" y="0"/>
            <a:chExt cx="1678" cy="499"/>
          </a:xfrm>
        </p:grpSpPr>
        <p:sp>
          <p:nvSpPr>
            <p:cNvPr id="12341" name="AutoShape 53"/>
            <p:cNvSpPr/>
            <p:nvPr/>
          </p:nvSpPr>
          <p:spPr>
            <a:xfrm flipH="1">
              <a:off x="90" y="0"/>
              <a:ext cx="1497" cy="499"/>
            </a:xfrm>
            <a:prstGeom prst="wedgeRoundRectCallout">
              <a:avLst>
                <a:gd name="adj1" fmla="val -74384"/>
                <a:gd name="adj2" fmla="val 68236"/>
                <a:gd name="adj3" fmla="val 16667"/>
              </a:avLst>
            </a:prstGeom>
            <a:solidFill>
              <a:schemeClr val="folHlink"/>
            </a:solidFill>
            <a:ln w="9525" cap="flat" cmpd="sng">
              <a:solidFill>
                <a:srgbClr val="FF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t" anchorCtr="0"/>
            <a:p>
              <a:pPr algn="ctr">
                <a:spcBef>
                  <a:spcPct val="50000"/>
                </a:spcBef>
              </a:pPr>
              <a:endParaRPr lang="zh-CN" altLang="en-US" sz="28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342" name="Rectangle 54"/>
            <p:cNvSpPr/>
            <p:nvPr/>
          </p:nvSpPr>
          <p:spPr>
            <a:xfrm>
              <a:off x="0" y="91"/>
              <a:ext cx="167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将测不出温度</a:t>
              </a:r>
              <a:endPara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Rectangle 55"/>
          <p:cNvSpPr/>
          <p:nvPr/>
        </p:nvSpPr>
        <p:spPr>
          <a:xfrm>
            <a:off x="3503613" y="5949950"/>
            <a:ext cx="67691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使用前应选择量程合适的温度计。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44" name="Rectangle 56"/>
          <p:cNvSpPr/>
          <p:nvPr/>
        </p:nvSpPr>
        <p:spPr>
          <a:xfrm>
            <a:off x="5375275" y="5084763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5" name="组合 13368"/>
          <p:cNvGrpSpPr/>
          <p:nvPr/>
        </p:nvGrpSpPr>
        <p:grpSpPr>
          <a:xfrm>
            <a:off x="1992313" y="1196975"/>
            <a:ext cx="2795587" cy="1455738"/>
            <a:chOff x="0" y="0"/>
            <a:chExt cx="1761" cy="917"/>
          </a:xfrm>
        </p:grpSpPr>
        <p:sp>
          <p:nvSpPr>
            <p:cNvPr id="12346" name="AutoShape 58"/>
            <p:cNvSpPr/>
            <p:nvPr/>
          </p:nvSpPr>
          <p:spPr>
            <a:xfrm flipV="1">
              <a:off x="0" y="0"/>
              <a:ext cx="1723" cy="907"/>
            </a:xfrm>
            <a:prstGeom prst="wedgeRoundRectCallout">
              <a:avLst>
                <a:gd name="adj1" fmla="val 70037"/>
                <a:gd name="adj2" fmla="val 50657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 anchorCtr="0"/>
            <a:p>
              <a:pPr algn="ctr"/>
              <a:endPara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47" name="Rectangle 59"/>
            <p:cNvSpPr/>
            <p:nvPr/>
          </p:nvSpPr>
          <p:spPr>
            <a:xfrm>
              <a:off x="136" y="45"/>
              <a:ext cx="1625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itchFamily="49" charset="-122"/>
                </a:rPr>
                <a:t>温度计里的液体可能将温度计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胀破</a:t>
              </a:r>
              <a:endPara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" name="AutoShape 61"/>
          <p:cNvSpPr/>
          <p:nvPr/>
        </p:nvSpPr>
        <p:spPr>
          <a:xfrm>
            <a:off x="1992313" y="5803900"/>
            <a:ext cx="1511300" cy="765175"/>
          </a:xfrm>
          <a:prstGeom prst="cloudCallout">
            <a:avLst>
              <a:gd name="adj1" fmla="val -10713"/>
              <a:gd name="adj2" fmla="val 67014"/>
            </a:avLst>
          </a:prstGeom>
          <a:solidFill>
            <a:srgbClr val="EDFCA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2"/>
          <p:cNvSpPr/>
          <p:nvPr/>
        </p:nvSpPr>
        <p:spPr>
          <a:xfrm>
            <a:off x="2495550" y="5661025"/>
            <a:ext cx="574675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！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3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22" grpId="0" bldLvl="0" animBg="1"/>
      <p:bldP spid="13346" grpId="0" bldLvl="0" animBg="1"/>
      <p:bldP spid="2" grpId="0"/>
      <p:bldP spid="3" grpId="0" bldLvl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292" name="Rectangle 4"/>
          <p:cNvSpPr/>
          <p:nvPr/>
        </p:nvSpPr>
        <p:spPr>
          <a:xfrm>
            <a:off x="1977390" y="2828925"/>
            <a:ext cx="86855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温度计选择好以后又该如何使用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哪？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38" name="Line 2"/>
          <p:cNvSpPr/>
          <p:nvPr/>
        </p:nvSpPr>
        <p:spPr>
          <a:xfrm>
            <a:off x="2159000" y="4830763"/>
            <a:ext cx="0" cy="2403475"/>
          </a:xfrm>
          <a:prstGeom prst="line">
            <a:avLst/>
          </a:prstGeom>
          <a:ln w="9525">
            <a:noFill/>
          </a:ln>
        </p:spPr>
      </p:sp>
      <p:sp>
        <p:nvSpPr>
          <p:cNvPr id="14339" name="Text Box 3"/>
          <p:cNvSpPr txBox="1"/>
          <p:nvPr/>
        </p:nvSpPr>
        <p:spPr>
          <a:xfrm>
            <a:off x="4419600" y="5257800"/>
            <a:ext cx="18923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玻璃泡碰到容器壁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2286000" y="5259388"/>
            <a:ext cx="18923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玻璃泡碰到容器底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248400" y="5257800"/>
            <a:ext cx="22796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玻璃泡未全浸入液体中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2" name="Rectangle 6"/>
          <p:cNvSpPr/>
          <p:nvPr/>
        </p:nvSpPr>
        <p:spPr>
          <a:xfrm>
            <a:off x="2133600" y="333375"/>
            <a:ext cx="7308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下面这些做法是否正确？为什么？</a:t>
            </a:r>
            <a:endParaRPr lang="zh-CN" altLang="en-US" sz="36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2" name="组合 14342"/>
          <p:cNvGrpSpPr/>
          <p:nvPr/>
        </p:nvGrpSpPr>
        <p:grpSpPr>
          <a:xfrm>
            <a:off x="2495550" y="1066800"/>
            <a:ext cx="7408863" cy="4041775"/>
            <a:chOff x="0" y="0"/>
            <a:chExt cx="3947" cy="2546"/>
          </a:xfrm>
        </p:grpSpPr>
        <p:sp>
          <p:nvSpPr>
            <p:cNvPr id="14344" name="Line 9"/>
            <p:cNvSpPr/>
            <p:nvPr/>
          </p:nvSpPr>
          <p:spPr>
            <a:xfrm>
              <a:off x="1237" y="287"/>
              <a:ext cx="1328" cy="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4345" name="Line 10"/>
            <p:cNvSpPr/>
            <p:nvPr/>
          </p:nvSpPr>
          <p:spPr>
            <a:xfrm>
              <a:off x="1469" y="0"/>
              <a:ext cx="102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4346" name="Line 11"/>
            <p:cNvSpPr/>
            <p:nvPr/>
          </p:nvSpPr>
          <p:spPr>
            <a:xfrm>
              <a:off x="1097" y="74"/>
              <a:ext cx="112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4347" name="Line 12"/>
            <p:cNvSpPr/>
            <p:nvPr/>
          </p:nvSpPr>
          <p:spPr>
            <a:xfrm>
              <a:off x="765" y="75"/>
              <a:ext cx="1231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4348" name="Line 13"/>
            <p:cNvSpPr/>
            <p:nvPr/>
          </p:nvSpPr>
          <p:spPr>
            <a:xfrm>
              <a:off x="772" y="947"/>
              <a:ext cx="1" cy="356"/>
            </a:xfrm>
            <a:prstGeom prst="line">
              <a:avLst/>
            </a:prstGeom>
            <a:ln w="9525">
              <a:noFill/>
            </a:ln>
          </p:spPr>
        </p:sp>
        <p:graphicFrame>
          <p:nvGraphicFramePr>
            <p:cNvPr id="14349" name="Object 14"/>
            <p:cNvGraphicFramePr>
              <a:graphicFrameLocks noChangeAspect="1"/>
            </p:cNvGraphicFramePr>
            <p:nvPr/>
          </p:nvGraphicFramePr>
          <p:xfrm>
            <a:off x="999" y="176"/>
            <a:ext cx="749" cy="1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826260" imgH="4304665" progId="">
                    <p:embed/>
                  </p:oleObj>
                </mc:Choice>
                <mc:Fallback>
                  <p:oleObj name="" r:id="rId1" imgW="1826260" imgH="4304665" progId="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99" y="176"/>
                          <a:ext cx="749" cy="18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0" name="Oval 15"/>
            <p:cNvSpPr/>
            <p:nvPr/>
          </p:nvSpPr>
          <p:spPr>
            <a:xfrm>
              <a:off x="2133" y="1241"/>
              <a:ext cx="725" cy="2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Oval 16"/>
            <p:cNvSpPr/>
            <p:nvPr/>
          </p:nvSpPr>
          <p:spPr>
            <a:xfrm>
              <a:off x="2133" y="2042"/>
              <a:ext cx="725" cy="21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17"/>
            <p:cNvSpPr/>
            <p:nvPr/>
          </p:nvSpPr>
          <p:spPr>
            <a:xfrm>
              <a:off x="2233" y="1963"/>
              <a:ext cx="180" cy="236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18"/>
            <p:cNvSpPr/>
            <p:nvPr/>
          </p:nvSpPr>
          <p:spPr>
            <a:xfrm>
              <a:off x="2133" y="1543"/>
              <a:ext cx="725" cy="21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Line 19"/>
            <p:cNvSpPr/>
            <p:nvPr/>
          </p:nvSpPr>
          <p:spPr>
            <a:xfrm>
              <a:off x="2133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55" name="Line 20"/>
            <p:cNvSpPr/>
            <p:nvPr/>
          </p:nvSpPr>
          <p:spPr>
            <a:xfrm>
              <a:off x="2858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56" name="Rectangle 21"/>
            <p:cNvSpPr/>
            <p:nvPr/>
          </p:nvSpPr>
          <p:spPr>
            <a:xfrm>
              <a:off x="2133" y="1834"/>
              <a:ext cx="725" cy="174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4357" name="Object 22"/>
            <p:cNvGraphicFramePr>
              <a:graphicFrameLocks noChangeAspect="1"/>
            </p:cNvGraphicFramePr>
            <p:nvPr/>
          </p:nvGraphicFramePr>
          <p:xfrm>
            <a:off x="2496" y="130"/>
            <a:ext cx="82" cy="16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224155" imgH="4547870" progId="">
                    <p:embed/>
                  </p:oleObj>
                </mc:Choice>
                <mc:Fallback>
                  <p:oleObj name="" r:id="rId3" imgW="224155" imgH="4547870" progId="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96" y="130"/>
                          <a:ext cx="82" cy="16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8" name="Rectangle 23"/>
            <p:cNvSpPr/>
            <p:nvPr/>
          </p:nvSpPr>
          <p:spPr>
            <a:xfrm>
              <a:off x="1226" y="2217"/>
              <a:ext cx="34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itchFamily="49" charset="-122"/>
                </a:rPr>
                <a:t>B</a:t>
              </a:r>
              <a:endPara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359" name="Rectangle 24"/>
            <p:cNvSpPr/>
            <p:nvPr/>
          </p:nvSpPr>
          <p:spPr>
            <a:xfrm>
              <a:off x="3402" y="2216"/>
              <a:ext cx="34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itchFamily="49" charset="-122"/>
                </a:rPr>
                <a:t>D</a:t>
              </a:r>
              <a:endPara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360" name="Rectangle 25"/>
            <p:cNvSpPr/>
            <p:nvPr/>
          </p:nvSpPr>
          <p:spPr>
            <a:xfrm>
              <a:off x="2314" y="2216"/>
              <a:ext cx="34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itchFamily="49" charset="-122"/>
                </a:rPr>
                <a:t>C</a:t>
              </a:r>
              <a:endPara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361" name="Rectangle 26"/>
            <p:cNvSpPr/>
            <p:nvPr/>
          </p:nvSpPr>
          <p:spPr>
            <a:xfrm>
              <a:off x="182" y="2217"/>
              <a:ext cx="34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itchFamily="49" charset="-122"/>
                </a:rPr>
                <a:t>A</a:t>
              </a:r>
              <a:endPara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362" name="Oval 27"/>
            <p:cNvSpPr/>
            <p:nvPr/>
          </p:nvSpPr>
          <p:spPr>
            <a:xfrm>
              <a:off x="3221" y="1240"/>
              <a:ext cx="725" cy="2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Oval 28"/>
            <p:cNvSpPr/>
            <p:nvPr/>
          </p:nvSpPr>
          <p:spPr>
            <a:xfrm>
              <a:off x="3221" y="2042"/>
              <a:ext cx="725" cy="21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Oval 29"/>
            <p:cNvSpPr/>
            <p:nvPr/>
          </p:nvSpPr>
          <p:spPr>
            <a:xfrm>
              <a:off x="3321" y="1963"/>
              <a:ext cx="180" cy="236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Oval 30"/>
            <p:cNvSpPr/>
            <p:nvPr/>
          </p:nvSpPr>
          <p:spPr>
            <a:xfrm>
              <a:off x="3221" y="1543"/>
              <a:ext cx="725" cy="21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Line 31"/>
            <p:cNvSpPr/>
            <p:nvPr/>
          </p:nvSpPr>
          <p:spPr>
            <a:xfrm>
              <a:off x="3221" y="135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67" name="Line 32"/>
            <p:cNvSpPr/>
            <p:nvPr/>
          </p:nvSpPr>
          <p:spPr>
            <a:xfrm>
              <a:off x="3946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68" name="Rectangle 33"/>
            <p:cNvSpPr/>
            <p:nvPr/>
          </p:nvSpPr>
          <p:spPr>
            <a:xfrm>
              <a:off x="3221" y="1834"/>
              <a:ext cx="725" cy="174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Oval 34"/>
            <p:cNvSpPr/>
            <p:nvPr/>
          </p:nvSpPr>
          <p:spPr>
            <a:xfrm>
              <a:off x="1044" y="1241"/>
              <a:ext cx="725" cy="2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Oval 35"/>
            <p:cNvSpPr/>
            <p:nvPr/>
          </p:nvSpPr>
          <p:spPr>
            <a:xfrm>
              <a:off x="1044" y="2042"/>
              <a:ext cx="725" cy="21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Oval 36"/>
            <p:cNvSpPr/>
            <p:nvPr/>
          </p:nvSpPr>
          <p:spPr>
            <a:xfrm>
              <a:off x="1144" y="1963"/>
              <a:ext cx="180" cy="236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Oval 37"/>
            <p:cNvSpPr/>
            <p:nvPr/>
          </p:nvSpPr>
          <p:spPr>
            <a:xfrm>
              <a:off x="1044" y="1543"/>
              <a:ext cx="725" cy="21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Line 38"/>
            <p:cNvSpPr/>
            <p:nvPr/>
          </p:nvSpPr>
          <p:spPr>
            <a:xfrm>
              <a:off x="1044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74" name="Line 39"/>
            <p:cNvSpPr/>
            <p:nvPr/>
          </p:nvSpPr>
          <p:spPr>
            <a:xfrm>
              <a:off x="1769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75" name="Rectangle 40"/>
            <p:cNvSpPr/>
            <p:nvPr/>
          </p:nvSpPr>
          <p:spPr>
            <a:xfrm>
              <a:off x="1044" y="1834"/>
              <a:ext cx="725" cy="174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41"/>
            <p:cNvSpPr/>
            <p:nvPr/>
          </p:nvSpPr>
          <p:spPr>
            <a:xfrm>
              <a:off x="0" y="1241"/>
              <a:ext cx="725" cy="2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7" name="Oval 42"/>
            <p:cNvSpPr/>
            <p:nvPr/>
          </p:nvSpPr>
          <p:spPr>
            <a:xfrm>
              <a:off x="0" y="2042"/>
              <a:ext cx="725" cy="21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8" name="Oval 43"/>
            <p:cNvSpPr/>
            <p:nvPr/>
          </p:nvSpPr>
          <p:spPr>
            <a:xfrm>
              <a:off x="100" y="1963"/>
              <a:ext cx="180" cy="236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Oval 44"/>
            <p:cNvSpPr/>
            <p:nvPr/>
          </p:nvSpPr>
          <p:spPr>
            <a:xfrm>
              <a:off x="0" y="1543"/>
              <a:ext cx="725" cy="21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Line 45"/>
            <p:cNvSpPr/>
            <p:nvPr/>
          </p:nvSpPr>
          <p:spPr>
            <a:xfrm>
              <a:off x="0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81" name="Line 46"/>
            <p:cNvSpPr/>
            <p:nvPr/>
          </p:nvSpPr>
          <p:spPr>
            <a:xfrm>
              <a:off x="725" y="1355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82" name="Rectangle 47"/>
            <p:cNvSpPr/>
            <p:nvPr/>
          </p:nvSpPr>
          <p:spPr>
            <a:xfrm>
              <a:off x="0" y="1834"/>
              <a:ext cx="725" cy="174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4383" name="Object 48"/>
            <p:cNvGraphicFramePr>
              <a:graphicFrameLocks noChangeAspect="1"/>
            </p:cNvGraphicFramePr>
            <p:nvPr/>
          </p:nvGraphicFramePr>
          <p:xfrm>
            <a:off x="318" y="130"/>
            <a:ext cx="100" cy="2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5" imgW="224155" imgH="4547870" progId="">
                    <p:embed/>
                  </p:oleObj>
                </mc:Choice>
                <mc:Fallback>
                  <p:oleObj name="" r:id="rId5" imgW="224155" imgH="4547870" progId="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8" y="130"/>
                          <a:ext cx="100" cy="2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84" name="Object 49"/>
            <p:cNvGraphicFramePr>
              <a:graphicFrameLocks noChangeAspect="1"/>
            </p:cNvGraphicFramePr>
            <p:nvPr/>
          </p:nvGraphicFramePr>
          <p:xfrm>
            <a:off x="3493" y="84"/>
            <a:ext cx="94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6" imgW="224155" imgH="4547870" progId="">
                    <p:embed/>
                  </p:oleObj>
                </mc:Choice>
                <mc:Fallback>
                  <p:oleObj name="" r:id="rId6" imgW="224155" imgH="4547870" progId="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93" y="84"/>
                          <a:ext cx="94" cy="19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85" name="Text Box 5"/>
          <p:cNvSpPr txBox="1"/>
          <p:nvPr/>
        </p:nvSpPr>
        <p:spPr>
          <a:xfrm>
            <a:off x="8836025" y="5464175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正确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Line 2"/>
          <p:cNvSpPr/>
          <p:nvPr/>
        </p:nvSpPr>
        <p:spPr>
          <a:xfrm>
            <a:off x="2159000" y="4830763"/>
            <a:ext cx="0" cy="2403475"/>
          </a:xfrm>
          <a:prstGeom prst="line">
            <a:avLst/>
          </a:prstGeom>
          <a:ln w="9525">
            <a:noFill/>
          </a:ln>
        </p:spPr>
      </p:sp>
      <p:sp>
        <p:nvSpPr>
          <p:cNvPr id="15362" name="Line 3"/>
          <p:cNvSpPr/>
          <p:nvPr/>
        </p:nvSpPr>
        <p:spPr>
          <a:xfrm>
            <a:off x="5024438" y="4295775"/>
            <a:ext cx="0" cy="2009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3" name="Line 4"/>
          <p:cNvSpPr/>
          <p:nvPr/>
        </p:nvSpPr>
        <p:spPr>
          <a:xfrm>
            <a:off x="7005638" y="4295775"/>
            <a:ext cx="0" cy="2009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4" name="Oval 5"/>
          <p:cNvSpPr/>
          <p:nvPr/>
        </p:nvSpPr>
        <p:spPr>
          <a:xfrm>
            <a:off x="5035550" y="4016966"/>
            <a:ext cx="1981200" cy="443318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6"/>
          <p:cNvSpPr/>
          <p:nvPr/>
        </p:nvSpPr>
        <p:spPr>
          <a:xfrm>
            <a:off x="5006975" y="6053729"/>
            <a:ext cx="1981200" cy="443318"/>
          </a:xfrm>
          <a:prstGeom prst="ellipse">
            <a:avLst/>
          </a:prstGeom>
          <a:solidFill>
            <a:srgbClr val="FFA7D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6" name="组合 15366"/>
          <p:cNvGrpSpPr/>
          <p:nvPr/>
        </p:nvGrpSpPr>
        <p:grpSpPr>
          <a:xfrm>
            <a:off x="5808663" y="-4284662"/>
            <a:ext cx="431800" cy="8569325"/>
            <a:chOff x="0" y="0"/>
            <a:chExt cx="1860" cy="21546"/>
          </a:xfrm>
        </p:grpSpPr>
        <p:grpSp>
          <p:nvGrpSpPr>
            <p:cNvPr id="15367" name="组合 15367"/>
            <p:cNvGrpSpPr/>
            <p:nvPr/>
          </p:nvGrpSpPr>
          <p:grpSpPr>
            <a:xfrm>
              <a:off x="0" y="0"/>
              <a:ext cx="1860" cy="21546"/>
              <a:chOff x="0" y="0"/>
              <a:chExt cx="780" cy="15794"/>
            </a:xfrm>
          </p:grpSpPr>
          <p:sp>
            <p:nvSpPr>
              <p:cNvPr id="15368" name="AutoShape 9"/>
              <p:cNvSpPr>
                <a:spLocks noChangeAspect="1" noTextEdit="1"/>
              </p:cNvSpPr>
              <p:nvPr/>
            </p:nvSpPr>
            <p:spPr>
              <a:xfrm>
                <a:off x="0" y="0"/>
                <a:ext cx="780" cy="157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369" name="组合 15369"/>
              <p:cNvGrpSpPr/>
              <p:nvPr/>
            </p:nvGrpSpPr>
            <p:grpSpPr>
              <a:xfrm>
                <a:off x="441" y="531"/>
                <a:ext cx="238" cy="14350"/>
                <a:chOff x="0" y="0"/>
                <a:chExt cx="238" cy="14350"/>
              </a:xfrm>
            </p:grpSpPr>
            <p:sp>
              <p:nvSpPr>
                <p:cNvPr id="15370" name="Freeform 11"/>
                <p:cNvSpPr/>
                <p:nvPr/>
              </p:nvSpPr>
              <p:spPr>
                <a:xfrm>
                  <a:off x="31" y="0"/>
                  <a:ext cx="10" cy="14244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14234"/>
                    </a:cxn>
                    <a:cxn ang="0">
                      <a:pos x="10" y="14244"/>
                    </a:cxn>
                    <a:cxn ang="0">
                      <a:pos x="10" y="715"/>
                    </a:cxn>
                    <a:cxn ang="0">
                      <a:pos x="8" y="698"/>
                    </a:cxn>
                    <a:cxn ang="0">
                      <a:pos x="10" y="677"/>
                    </a:cxn>
                    <a:cxn ang="0">
                      <a:pos x="10" y="672"/>
                    </a:cxn>
                    <a:cxn ang="0">
                      <a:pos x="8" y="668"/>
                    </a:cxn>
                    <a:cxn ang="0">
                      <a:pos x="10" y="667"/>
                    </a:cxn>
                    <a:cxn ang="0">
                      <a:pos x="10" y="0"/>
                    </a:cxn>
                  </a:cxnLst>
                  <a:pathLst>
                    <a:path w="10" h="14244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14234"/>
                      </a:lnTo>
                      <a:lnTo>
                        <a:pt x="10" y="14244"/>
                      </a:lnTo>
                      <a:lnTo>
                        <a:pt x="10" y="715"/>
                      </a:lnTo>
                      <a:lnTo>
                        <a:pt x="8" y="698"/>
                      </a:lnTo>
                      <a:lnTo>
                        <a:pt x="10" y="677"/>
                      </a:lnTo>
                      <a:lnTo>
                        <a:pt x="10" y="672"/>
                      </a:lnTo>
                      <a:lnTo>
                        <a:pt x="8" y="668"/>
                      </a:lnTo>
                      <a:lnTo>
                        <a:pt x="10" y="66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1" name="Freeform 12"/>
                <p:cNvSpPr/>
                <p:nvPr/>
              </p:nvSpPr>
              <p:spPr>
                <a:xfrm>
                  <a:off x="18" y="0"/>
                  <a:ext cx="13" cy="142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447"/>
                    </a:cxn>
                    <a:cxn ang="0">
                      <a:pos x="0" y="452"/>
                    </a:cxn>
                    <a:cxn ang="0">
                      <a:pos x="0" y="14223"/>
                    </a:cxn>
                    <a:cxn ang="0">
                      <a:pos x="13" y="14234"/>
                    </a:cxn>
                    <a:cxn ang="0">
                      <a:pos x="13" y="0"/>
                    </a:cxn>
                  </a:cxnLst>
                  <a:pathLst>
                    <a:path w="13" h="14234">
                      <a:moveTo>
                        <a:pt x="13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447"/>
                      </a:lnTo>
                      <a:lnTo>
                        <a:pt x="0" y="452"/>
                      </a:lnTo>
                      <a:lnTo>
                        <a:pt x="0" y="14223"/>
                      </a:lnTo>
                      <a:lnTo>
                        <a:pt x="13" y="142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2" name="Freeform 13"/>
                <p:cNvSpPr/>
                <p:nvPr/>
              </p:nvSpPr>
              <p:spPr>
                <a:xfrm>
                  <a:off x="7" y="0"/>
                  <a:ext cx="11" cy="44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379"/>
                    </a:cxn>
                    <a:cxn ang="0">
                      <a:pos x="8" y="410"/>
                    </a:cxn>
                    <a:cxn ang="0">
                      <a:pos x="11" y="447"/>
                    </a:cxn>
                    <a:cxn ang="0">
                      <a:pos x="11" y="0"/>
                    </a:cxn>
                  </a:cxnLst>
                  <a:pathLst>
                    <a:path w="11" h="44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379"/>
                      </a:lnTo>
                      <a:lnTo>
                        <a:pt x="8" y="410"/>
                      </a:lnTo>
                      <a:lnTo>
                        <a:pt x="11" y="44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CFC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3" name="Freeform 14"/>
                <p:cNvSpPr/>
                <p:nvPr/>
              </p:nvSpPr>
              <p:spPr>
                <a:xfrm>
                  <a:off x="54" y="0"/>
                  <a:ext cx="11" cy="66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664"/>
                    </a:cxn>
                    <a:cxn ang="0">
                      <a:pos x="11" y="662"/>
                    </a:cxn>
                    <a:cxn ang="0">
                      <a:pos x="11" y="0"/>
                    </a:cxn>
                  </a:cxnLst>
                  <a:pathLst>
                    <a:path w="11" h="66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664"/>
                      </a:lnTo>
                      <a:lnTo>
                        <a:pt x="11" y="6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4" name="Freeform 15"/>
                <p:cNvSpPr/>
                <p:nvPr/>
              </p:nvSpPr>
              <p:spPr>
                <a:xfrm>
                  <a:off x="65" y="0"/>
                  <a:ext cx="11" cy="7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662"/>
                    </a:cxn>
                    <a:cxn ang="0">
                      <a:pos x="7" y="660"/>
                    </a:cxn>
                    <a:cxn ang="0">
                      <a:pos x="9" y="665"/>
                    </a:cxn>
                    <a:cxn ang="0">
                      <a:pos x="0" y="669"/>
                    </a:cxn>
                    <a:cxn ang="0">
                      <a:pos x="0" y="728"/>
                    </a:cxn>
                    <a:cxn ang="0">
                      <a:pos x="5" y="730"/>
                    </a:cxn>
                    <a:cxn ang="0">
                      <a:pos x="11" y="733"/>
                    </a:cxn>
                    <a:cxn ang="0">
                      <a:pos x="11" y="0"/>
                    </a:cxn>
                  </a:cxnLst>
                  <a:pathLst>
                    <a:path w="11" h="73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662"/>
                      </a:lnTo>
                      <a:lnTo>
                        <a:pt x="7" y="660"/>
                      </a:lnTo>
                      <a:lnTo>
                        <a:pt x="9" y="665"/>
                      </a:lnTo>
                      <a:lnTo>
                        <a:pt x="0" y="669"/>
                      </a:lnTo>
                      <a:lnTo>
                        <a:pt x="0" y="728"/>
                      </a:lnTo>
                      <a:lnTo>
                        <a:pt x="5" y="730"/>
                      </a:lnTo>
                      <a:lnTo>
                        <a:pt x="11" y="7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5" name="Freeform 16"/>
                <p:cNvSpPr/>
                <p:nvPr/>
              </p:nvSpPr>
              <p:spPr>
                <a:xfrm>
                  <a:off x="76" y="0"/>
                  <a:ext cx="11" cy="7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33"/>
                    </a:cxn>
                    <a:cxn ang="0">
                      <a:pos x="11" y="735"/>
                    </a:cxn>
                    <a:cxn ang="0">
                      <a:pos x="11" y="0"/>
                    </a:cxn>
                  </a:cxnLst>
                  <a:pathLst>
                    <a:path w="11" h="735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33"/>
                      </a:lnTo>
                      <a:lnTo>
                        <a:pt x="11" y="73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6" name="Freeform 17"/>
                <p:cNvSpPr/>
                <p:nvPr/>
              </p:nvSpPr>
              <p:spPr>
                <a:xfrm>
                  <a:off x="110" y="0"/>
                  <a:ext cx="12" cy="737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737"/>
                    </a:cxn>
                    <a:cxn ang="0">
                      <a:pos x="2" y="735"/>
                    </a:cxn>
                    <a:cxn ang="0">
                      <a:pos x="6" y="735"/>
                    </a:cxn>
                    <a:cxn ang="0">
                      <a:pos x="12" y="735"/>
                    </a:cxn>
                    <a:cxn ang="0">
                      <a:pos x="12" y="0"/>
                    </a:cxn>
                  </a:cxnLst>
                  <a:pathLst>
                    <a:path w="12" h="737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737"/>
                      </a:lnTo>
                      <a:lnTo>
                        <a:pt x="2" y="735"/>
                      </a:lnTo>
                      <a:lnTo>
                        <a:pt x="6" y="735"/>
                      </a:lnTo>
                      <a:lnTo>
                        <a:pt x="12" y="73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7" name="Freeform 18"/>
                <p:cNvSpPr/>
                <p:nvPr/>
              </p:nvSpPr>
              <p:spPr>
                <a:xfrm>
                  <a:off x="100" y="0"/>
                  <a:ext cx="10" cy="737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37"/>
                    </a:cxn>
                    <a:cxn ang="0">
                      <a:pos x="5" y="737"/>
                    </a:cxn>
                    <a:cxn ang="0">
                      <a:pos x="10" y="737"/>
                    </a:cxn>
                    <a:cxn ang="0">
                      <a:pos x="10" y="0"/>
                    </a:cxn>
                  </a:cxnLst>
                  <a:pathLst>
                    <a:path w="10" h="737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37"/>
                      </a:lnTo>
                      <a:lnTo>
                        <a:pt x="5" y="737"/>
                      </a:lnTo>
                      <a:lnTo>
                        <a:pt x="10" y="73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8" name="Freeform 19"/>
                <p:cNvSpPr/>
                <p:nvPr/>
              </p:nvSpPr>
              <p:spPr>
                <a:xfrm>
                  <a:off x="87" y="0"/>
                  <a:ext cx="13" cy="73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35"/>
                    </a:cxn>
                    <a:cxn ang="0">
                      <a:pos x="13" y="737"/>
                    </a:cxn>
                    <a:cxn ang="0">
                      <a:pos x="13" y="0"/>
                    </a:cxn>
                  </a:cxnLst>
                  <a:pathLst>
                    <a:path w="13" h="737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35"/>
                      </a:lnTo>
                      <a:lnTo>
                        <a:pt x="13" y="73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79" name="Freeform 20"/>
                <p:cNvSpPr/>
                <p:nvPr/>
              </p:nvSpPr>
              <p:spPr>
                <a:xfrm>
                  <a:off x="41" y="0"/>
                  <a:ext cx="13" cy="66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13" y="664"/>
                    </a:cxn>
                    <a:cxn ang="0">
                      <a:pos x="13" y="0"/>
                    </a:cxn>
                  </a:cxnLst>
                  <a:pathLst>
                    <a:path w="13" h="667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667"/>
                      </a:lnTo>
                      <a:lnTo>
                        <a:pt x="13" y="66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0" name="Freeform 21"/>
                <p:cNvSpPr/>
                <p:nvPr/>
              </p:nvSpPr>
              <p:spPr>
                <a:xfrm>
                  <a:off x="156" y="9"/>
                  <a:ext cx="13" cy="673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0" y="0"/>
                    </a:cxn>
                    <a:cxn ang="0">
                      <a:pos x="0" y="663"/>
                    </a:cxn>
                    <a:cxn ang="0">
                      <a:pos x="8" y="666"/>
                    </a:cxn>
                    <a:cxn ang="0">
                      <a:pos x="13" y="673"/>
                    </a:cxn>
                    <a:cxn ang="0">
                      <a:pos x="13" y="6"/>
                    </a:cxn>
                  </a:cxnLst>
                  <a:pathLst>
                    <a:path w="13" h="673">
                      <a:moveTo>
                        <a:pt x="13" y="6"/>
                      </a:moveTo>
                      <a:lnTo>
                        <a:pt x="0" y="0"/>
                      </a:lnTo>
                      <a:lnTo>
                        <a:pt x="0" y="663"/>
                      </a:lnTo>
                      <a:lnTo>
                        <a:pt x="8" y="666"/>
                      </a:lnTo>
                      <a:lnTo>
                        <a:pt x="13" y="673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1" name="Freeform 22"/>
                <p:cNvSpPr/>
                <p:nvPr/>
              </p:nvSpPr>
              <p:spPr>
                <a:xfrm>
                  <a:off x="145" y="5"/>
                  <a:ext cx="11" cy="667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660"/>
                    </a:cxn>
                    <a:cxn ang="0">
                      <a:pos x="11" y="667"/>
                    </a:cxn>
                    <a:cxn ang="0">
                      <a:pos x="11" y="4"/>
                    </a:cxn>
                  </a:cxnLst>
                  <a:pathLst>
                    <a:path w="11" h="667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660"/>
                      </a:lnTo>
                      <a:lnTo>
                        <a:pt x="11" y="667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2" name="Freeform 23"/>
                <p:cNvSpPr/>
                <p:nvPr/>
              </p:nvSpPr>
              <p:spPr>
                <a:xfrm>
                  <a:off x="134" y="2"/>
                  <a:ext cx="11" cy="66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663"/>
                    </a:cxn>
                    <a:cxn ang="0">
                      <a:pos x="2" y="658"/>
                    </a:cxn>
                    <a:cxn ang="0">
                      <a:pos x="11" y="663"/>
                    </a:cxn>
                    <a:cxn ang="0">
                      <a:pos x="11" y="3"/>
                    </a:cxn>
                  </a:cxnLst>
                  <a:pathLst>
                    <a:path w="11" h="66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663"/>
                      </a:lnTo>
                      <a:lnTo>
                        <a:pt x="2" y="658"/>
                      </a:lnTo>
                      <a:lnTo>
                        <a:pt x="11" y="66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3" name="Freeform 24"/>
                <p:cNvSpPr/>
                <p:nvPr/>
              </p:nvSpPr>
              <p:spPr>
                <a:xfrm>
                  <a:off x="191" y="32"/>
                  <a:ext cx="12" cy="14318"/>
                </a:xfrm>
                <a:custGeom>
                  <a:avLst/>
                  <a:gdLst/>
                  <a:ahLst/>
                  <a:cxnLst>
                    <a:cxn ang="0">
                      <a:pos x="12" y="11"/>
                    </a:cxn>
                    <a:cxn ang="0">
                      <a:pos x="9" y="8"/>
                    </a:cxn>
                    <a:cxn ang="0">
                      <a:pos x="0" y="0"/>
                    </a:cxn>
                    <a:cxn ang="0">
                      <a:pos x="0" y="2834"/>
                    </a:cxn>
                    <a:cxn ang="0">
                      <a:pos x="2" y="2836"/>
                    </a:cxn>
                    <a:cxn ang="0">
                      <a:pos x="0" y="2836"/>
                    </a:cxn>
                    <a:cxn ang="0">
                      <a:pos x="0" y="2838"/>
                    </a:cxn>
                    <a:cxn ang="0">
                      <a:pos x="0" y="2840"/>
                    </a:cxn>
                    <a:cxn ang="0">
                      <a:pos x="0" y="2845"/>
                    </a:cxn>
                    <a:cxn ang="0">
                      <a:pos x="0" y="2930"/>
                    </a:cxn>
                    <a:cxn ang="0">
                      <a:pos x="2" y="2943"/>
                    </a:cxn>
                    <a:cxn ang="0">
                      <a:pos x="0" y="2945"/>
                    </a:cxn>
                    <a:cxn ang="0">
                      <a:pos x="0" y="2949"/>
                    </a:cxn>
                    <a:cxn ang="0">
                      <a:pos x="0" y="2955"/>
                    </a:cxn>
                    <a:cxn ang="0">
                      <a:pos x="0" y="3773"/>
                    </a:cxn>
                    <a:cxn ang="0">
                      <a:pos x="2" y="3782"/>
                    </a:cxn>
                    <a:cxn ang="0">
                      <a:pos x="0" y="3787"/>
                    </a:cxn>
                    <a:cxn ang="0">
                      <a:pos x="0" y="3792"/>
                    </a:cxn>
                    <a:cxn ang="0">
                      <a:pos x="0" y="3889"/>
                    </a:cxn>
                    <a:cxn ang="0">
                      <a:pos x="2" y="3893"/>
                    </a:cxn>
                    <a:cxn ang="0">
                      <a:pos x="0" y="3897"/>
                    </a:cxn>
                    <a:cxn ang="0">
                      <a:pos x="0" y="7590"/>
                    </a:cxn>
                    <a:cxn ang="0">
                      <a:pos x="0" y="7593"/>
                    </a:cxn>
                    <a:cxn ang="0">
                      <a:pos x="2" y="7600"/>
                    </a:cxn>
                    <a:cxn ang="0">
                      <a:pos x="0" y="7601"/>
                    </a:cxn>
                    <a:cxn ang="0">
                      <a:pos x="0" y="7696"/>
                    </a:cxn>
                    <a:cxn ang="0">
                      <a:pos x="2" y="7710"/>
                    </a:cxn>
                    <a:cxn ang="0">
                      <a:pos x="0" y="7713"/>
                    </a:cxn>
                    <a:cxn ang="0">
                      <a:pos x="0" y="8530"/>
                    </a:cxn>
                    <a:cxn ang="0">
                      <a:pos x="4" y="8537"/>
                    </a:cxn>
                    <a:cxn ang="0">
                      <a:pos x="5" y="8547"/>
                    </a:cxn>
                    <a:cxn ang="0">
                      <a:pos x="4" y="8547"/>
                    </a:cxn>
                    <a:cxn ang="0">
                      <a:pos x="4" y="8549"/>
                    </a:cxn>
                    <a:cxn ang="0">
                      <a:pos x="4" y="8551"/>
                    </a:cxn>
                    <a:cxn ang="0">
                      <a:pos x="4" y="8556"/>
                    </a:cxn>
                    <a:cxn ang="0">
                      <a:pos x="2" y="8560"/>
                    </a:cxn>
                    <a:cxn ang="0">
                      <a:pos x="0" y="8565"/>
                    </a:cxn>
                    <a:cxn ang="0">
                      <a:pos x="0" y="8619"/>
                    </a:cxn>
                    <a:cxn ang="0">
                      <a:pos x="4" y="8620"/>
                    </a:cxn>
                    <a:cxn ang="0">
                      <a:pos x="4" y="8696"/>
                    </a:cxn>
                    <a:cxn ang="0">
                      <a:pos x="0" y="8696"/>
                    </a:cxn>
                    <a:cxn ang="0">
                      <a:pos x="0" y="12340"/>
                    </a:cxn>
                    <a:cxn ang="0">
                      <a:pos x="3" y="12348"/>
                    </a:cxn>
                    <a:cxn ang="0">
                      <a:pos x="4" y="12355"/>
                    </a:cxn>
                    <a:cxn ang="0">
                      <a:pos x="3" y="12363"/>
                    </a:cxn>
                    <a:cxn ang="0">
                      <a:pos x="0" y="12372"/>
                    </a:cxn>
                    <a:cxn ang="0">
                      <a:pos x="0" y="12426"/>
                    </a:cxn>
                    <a:cxn ang="0">
                      <a:pos x="3" y="12427"/>
                    </a:cxn>
                    <a:cxn ang="0">
                      <a:pos x="3" y="12504"/>
                    </a:cxn>
                    <a:cxn ang="0">
                      <a:pos x="0" y="12504"/>
                    </a:cxn>
                    <a:cxn ang="0">
                      <a:pos x="0" y="14318"/>
                    </a:cxn>
                    <a:cxn ang="0">
                      <a:pos x="4" y="14313"/>
                    </a:cxn>
                    <a:cxn ang="0">
                      <a:pos x="9" y="14308"/>
                    </a:cxn>
                    <a:cxn ang="0">
                      <a:pos x="12" y="14306"/>
                    </a:cxn>
                    <a:cxn ang="0">
                      <a:pos x="12" y="11"/>
                    </a:cxn>
                  </a:cxnLst>
                  <a:pathLst>
                    <a:path w="12" h="14318">
                      <a:moveTo>
                        <a:pt x="12" y="11"/>
                      </a:moveTo>
                      <a:lnTo>
                        <a:pt x="9" y="8"/>
                      </a:lnTo>
                      <a:lnTo>
                        <a:pt x="0" y="0"/>
                      </a:lnTo>
                      <a:lnTo>
                        <a:pt x="0" y="2834"/>
                      </a:lnTo>
                      <a:lnTo>
                        <a:pt x="2" y="2836"/>
                      </a:lnTo>
                      <a:lnTo>
                        <a:pt x="0" y="2836"/>
                      </a:lnTo>
                      <a:lnTo>
                        <a:pt x="0" y="2838"/>
                      </a:lnTo>
                      <a:lnTo>
                        <a:pt x="0" y="2840"/>
                      </a:lnTo>
                      <a:lnTo>
                        <a:pt x="0" y="2845"/>
                      </a:lnTo>
                      <a:lnTo>
                        <a:pt x="0" y="2930"/>
                      </a:lnTo>
                      <a:lnTo>
                        <a:pt x="2" y="2943"/>
                      </a:lnTo>
                      <a:lnTo>
                        <a:pt x="0" y="2945"/>
                      </a:lnTo>
                      <a:lnTo>
                        <a:pt x="0" y="2949"/>
                      </a:lnTo>
                      <a:lnTo>
                        <a:pt x="0" y="2955"/>
                      </a:lnTo>
                      <a:lnTo>
                        <a:pt x="0" y="3773"/>
                      </a:lnTo>
                      <a:lnTo>
                        <a:pt x="2" y="3782"/>
                      </a:lnTo>
                      <a:lnTo>
                        <a:pt x="0" y="3787"/>
                      </a:lnTo>
                      <a:lnTo>
                        <a:pt x="0" y="3792"/>
                      </a:lnTo>
                      <a:lnTo>
                        <a:pt x="0" y="3889"/>
                      </a:lnTo>
                      <a:lnTo>
                        <a:pt x="2" y="3893"/>
                      </a:lnTo>
                      <a:lnTo>
                        <a:pt x="0" y="3897"/>
                      </a:lnTo>
                      <a:lnTo>
                        <a:pt x="0" y="7590"/>
                      </a:lnTo>
                      <a:lnTo>
                        <a:pt x="0" y="7593"/>
                      </a:lnTo>
                      <a:lnTo>
                        <a:pt x="2" y="7600"/>
                      </a:lnTo>
                      <a:lnTo>
                        <a:pt x="0" y="7601"/>
                      </a:lnTo>
                      <a:lnTo>
                        <a:pt x="0" y="7696"/>
                      </a:lnTo>
                      <a:lnTo>
                        <a:pt x="2" y="7710"/>
                      </a:lnTo>
                      <a:lnTo>
                        <a:pt x="0" y="7713"/>
                      </a:lnTo>
                      <a:lnTo>
                        <a:pt x="0" y="8530"/>
                      </a:lnTo>
                      <a:lnTo>
                        <a:pt x="4" y="8537"/>
                      </a:lnTo>
                      <a:lnTo>
                        <a:pt x="5" y="8547"/>
                      </a:lnTo>
                      <a:lnTo>
                        <a:pt x="4" y="8547"/>
                      </a:lnTo>
                      <a:lnTo>
                        <a:pt x="4" y="8549"/>
                      </a:lnTo>
                      <a:lnTo>
                        <a:pt x="4" y="8551"/>
                      </a:lnTo>
                      <a:lnTo>
                        <a:pt x="4" y="8556"/>
                      </a:lnTo>
                      <a:lnTo>
                        <a:pt x="2" y="8560"/>
                      </a:lnTo>
                      <a:lnTo>
                        <a:pt x="0" y="8565"/>
                      </a:lnTo>
                      <a:lnTo>
                        <a:pt x="0" y="8619"/>
                      </a:lnTo>
                      <a:lnTo>
                        <a:pt x="4" y="8620"/>
                      </a:lnTo>
                      <a:lnTo>
                        <a:pt x="4" y="8696"/>
                      </a:lnTo>
                      <a:lnTo>
                        <a:pt x="0" y="8696"/>
                      </a:lnTo>
                      <a:lnTo>
                        <a:pt x="0" y="12340"/>
                      </a:lnTo>
                      <a:lnTo>
                        <a:pt x="3" y="12348"/>
                      </a:lnTo>
                      <a:lnTo>
                        <a:pt x="4" y="12355"/>
                      </a:lnTo>
                      <a:lnTo>
                        <a:pt x="3" y="12363"/>
                      </a:lnTo>
                      <a:lnTo>
                        <a:pt x="0" y="12372"/>
                      </a:lnTo>
                      <a:lnTo>
                        <a:pt x="0" y="12426"/>
                      </a:lnTo>
                      <a:lnTo>
                        <a:pt x="3" y="12427"/>
                      </a:lnTo>
                      <a:lnTo>
                        <a:pt x="3" y="12504"/>
                      </a:lnTo>
                      <a:lnTo>
                        <a:pt x="0" y="12504"/>
                      </a:lnTo>
                      <a:lnTo>
                        <a:pt x="0" y="14318"/>
                      </a:lnTo>
                      <a:lnTo>
                        <a:pt x="4" y="14313"/>
                      </a:lnTo>
                      <a:lnTo>
                        <a:pt x="9" y="14308"/>
                      </a:lnTo>
                      <a:lnTo>
                        <a:pt x="12" y="14306"/>
                      </a:lnTo>
                      <a:lnTo>
                        <a:pt x="12" y="11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4" name="Freeform 25"/>
                <p:cNvSpPr/>
                <p:nvPr/>
              </p:nvSpPr>
              <p:spPr>
                <a:xfrm>
                  <a:off x="180" y="22"/>
                  <a:ext cx="11" cy="2844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5" y="5"/>
                    </a:cxn>
                    <a:cxn ang="0">
                      <a:pos x="0" y="0"/>
                    </a:cxn>
                    <a:cxn ang="0">
                      <a:pos x="0" y="868"/>
                    </a:cxn>
                    <a:cxn ang="0">
                      <a:pos x="0" y="870"/>
                    </a:cxn>
                    <a:cxn ang="0">
                      <a:pos x="0" y="974"/>
                    </a:cxn>
                    <a:cxn ang="0">
                      <a:pos x="0" y="975"/>
                    </a:cxn>
                    <a:cxn ang="0">
                      <a:pos x="0" y="1861"/>
                    </a:cxn>
                    <a:cxn ang="0">
                      <a:pos x="0" y="1862"/>
                    </a:cxn>
                    <a:cxn ang="0">
                      <a:pos x="1" y="1865"/>
                    </a:cxn>
                    <a:cxn ang="0">
                      <a:pos x="4" y="1870"/>
                    </a:cxn>
                    <a:cxn ang="0">
                      <a:pos x="6" y="1880"/>
                    </a:cxn>
                    <a:cxn ang="0">
                      <a:pos x="5" y="1880"/>
                    </a:cxn>
                    <a:cxn ang="0">
                      <a:pos x="5" y="1881"/>
                    </a:cxn>
                    <a:cxn ang="0">
                      <a:pos x="5" y="1884"/>
                    </a:cxn>
                    <a:cxn ang="0">
                      <a:pos x="4" y="1889"/>
                    </a:cxn>
                    <a:cxn ang="0">
                      <a:pos x="1" y="1892"/>
                    </a:cxn>
                    <a:cxn ang="0">
                      <a:pos x="0" y="1897"/>
                    </a:cxn>
                    <a:cxn ang="0">
                      <a:pos x="0" y="1974"/>
                    </a:cxn>
                    <a:cxn ang="0">
                      <a:pos x="4" y="1984"/>
                    </a:cxn>
                    <a:cxn ang="0">
                      <a:pos x="6" y="1995"/>
                    </a:cxn>
                    <a:cxn ang="0">
                      <a:pos x="0" y="2015"/>
                    </a:cxn>
                    <a:cxn ang="0">
                      <a:pos x="0" y="2826"/>
                    </a:cxn>
                    <a:cxn ang="0">
                      <a:pos x="11" y="2844"/>
                    </a:cxn>
                    <a:cxn ang="0">
                      <a:pos x="11" y="10"/>
                    </a:cxn>
                  </a:cxnLst>
                  <a:pathLst>
                    <a:path w="11" h="2844">
                      <a:moveTo>
                        <a:pt x="11" y="10"/>
                      </a:moveTo>
                      <a:lnTo>
                        <a:pt x="5" y="5"/>
                      </a:lnTo>
                      <a:lnTo>
                        <a:pt x="0" y="0"/>
                      </a:lnTo>
                      <a:lnTo>
                        <a:pt x="0" y="868"/>
                      </a:lnTo>
                      <a:lnTo>
                        <a:pt x="0" y="870"/>
                      </a:lnTo>
                      <a:lnTo>
                        <a:pt x="0" y="974"/>
                      </a:lnTo>
                      <a:lnTo>
                        <a:pt x="0" y="975"/>
                      </a:lnTo>
                      <a:lnTo>
                        <a:pt x="0" y="1861"/>
                      </a:lnTo>
                      <a:lnTo>
                        <a:pt x="0" y="1862"/>
                      </a:lnTo>
                      <a:lnTo>
                        <a:pt x="1" y="1865"/>
                      </a:lnTo>
                      <a:lnTo>
                        <a:pt x="4" y="1870"/>
                      </a:lnTo>
                      <a:lnTo>
                        <a:pt x="6" y="1880"/>
                      </a:lnTo>
                      <a:lnTo>
                        <a:pt x="5" y="1880"/>
                      </a:lnTo>
                      <a:lnTo>
                        <a:pt x="5" y="1881"/>
                      </a:lnTo>
                      <a:lnTo>
                        <a:pt x="5" y="1884"/>
                      </a:lnTo>
                      <a:lnTo>
                        <a:pt x="4" y="1889"/>
                      </a:lnTo>
                      <a:lnTo>
                        <a:pt x="1" y="1892"/>
                      </a:lnTo>
                      <a:lnTo>
                        <a:pt x="0" y="1897"/>
                      </a:lnTo>
                      <a:lnTo>
                        <a:pt x="0" y="1974"/>
                      </a:lnTo>
                      <a:lnTo>
                        <a:pt x="4" y="1984"/>
                      </a:lnTo>
                      <a:lnTo>
                        <a:pt x="6" y="1995"/>
                      </a:lnTo>
                      <a:lnTo>
                        <a:pt x="0" y="2015"/>
                      </a:lnTo>
                      <a:lnTo>
                        <a:pt x="0" y="2826"/>
                      </a:lnTo>
                      <a:lnTo>
                        <a:pt x="11" y="2844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5" name="Freeform 26"/>
                <p:cNvSpPr/>
                <p:nvPr/>
              </p:nvSpPr>
              <p:spPr>
                <a:xfrm>
                  <a:off x="169" y="15"/>
                  <a:ext cx="11" cy="875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7" y="4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3" y="677"/>
                    </a:cxn>
                    <a:cxn ang="0">
                      <a:pos x="5" y="687"/>
                    </a:cxn>
                    <a:cxn ang="0">
                      <a:pos x="3" y="692"/>
                    </a:cxn>
                    <a:cxn ang="0">
                      <a:pos x="3" y="698"/>
                    </a:cxn>
                    <a:cxn ang="0">
                      <a:pos x="1" y="703"/>
                    </a:cxn>
                    <a:cxn ang="0">
                      <a:pos x="0" y="705"/>
                    </a:cxn>
                    <a:cxn ang="0">
                      <a:pos x="0" y="709"/>
                    </a:cxn>
                    <a:cxn ang="0">
                      <a:pos x="0" y="850"/>
                    </a:cxn>
                    <a:cxn ang="0">
                      <a:pos x="7" y="862"/>
                    </a:cxn>
                    <a:cxn ang="0">
                      <a:pos x="10" y="868"/>
                    </a:cxn>
                    <a:cxn ang="0">
                      <a:pos x="11" y="875"/>
                    </a:cxn>
                    <a:cxn ang="0">
                      <a:pos x="11" y="7"/>
                    </a:cxn>
                  </a:cxnLst>
                  <a:pathLst>
                    <a:path w="11" h="875">
                      <a:moveTo>
                        <a:pt x="11" y="7"/>
                      </a:moveTo>
                      <a:lnTo>
                        <a:pt x="7" y="4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667"/>
                      </a:lnTo>
                      <a:lnTo>
                        <a:pt x="3" y="677"/>
                      </a:lnTo>
                      <a:lnTo>
                        <a:pt x="5" y="687"/>
                      </a:lnTo>
                      <a:lnTo>
                        <a:pt x="3" y="692"/>
                      </a:lnTo>
                      <a:lnTo>
                        <a:pt x="3" y="698"/>
                      </a:lnTo>
                      <a:lnTo>
                        <a:pt x="1" y="703"/>
                      </a:lnTo>
                      <a:lnTo>
                        <a:pt x="0" y="705"/>
                      </a:lnTo>
                      <a:lnTo>
                        <a:pt x="0" y="709"/>
                      </a:lnTo>
                      <a:lnTo>
                        <a:pt x="0" y="850"/>
                      </a:lnTo>
                      <a:lnTo>
                        <a:pt x="7" y="862"/>
                      </a:lnTo>
                      <a:lnTo>
                        <a:pt x="10" y="868"/>
                      </a:lnTo>
                      <a:lnTo>
                        <a:pt x="11" y="875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6" name="Freeform 27"/>
                <p:cNvSpPr/>
                <p:nvPr/>
              </p:nvSpPr>
              <p:spPr>
                <a:xfrm>
                  <a:off x="215" y="58"/>
                  <a:ext cx="10" cy="14265"/>
                </a:xfrm>
                <a:custGeom>
                  <a:avLst/>
                  <a:gdLst/>
                  <a:ahLst/>
                  <a:cxnLst>
                    <a:cxn ang="0">
                      <a:pos x="10" y="19"/>
                    </a:cxn>
                    <a:cxn ang="0">
                      <a:pos x="0" y="0"/>
                    </a:cxn>
                    <a:cxn ang="0">
                      <a:pos x="0" y="14265"/>
                    </a:cxn>
                    <a:cxn ang="0">
                      <a:pos x="5" y="14255"/>
                    </a:cxn>
                    <a:cxn ang="0">
                      <a:pos x="10" y="14246"/>
                    </a:cxn>
                    <a:cxn ang="0">
                      <a:pos x="10" y="19"/>
                    </a:cxn>
                  </a:cxnLst>
                  <a:pathLst>
                    <a:path w="10" h="14265">
                      <a:moveTo>
                        <a:pt x="10" y="19"/>
                      </a:moveTo>
                      <a:lnTo>
                        <a:pt x="0" y="0"/>
                      </a:lnTo>
                      <a:lnTo>
                        <a:pt x="0" y="14265"/>
                      </a:lnTo>
                      <a:lnTo>
                        <a:pt x="5" y="14255"/>
                      </a:lnTo>
                      <a:lnTo>
                        <a:pt x="10" y="14246"/>
                      </a:lnTo>
                      <a:lnTo>
                        <a:pt x="10" y="19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7" name="Freeform 28"/>
                <p:cNvSpPr/>
                <p:nvPr/>
              </p:nvSpPr>
              <p:spPr>
                <a:xfrm>
                  <a:off x="203" y="43"/>
                  <a:ext cx="12" cy="14295"/>
                </a:xfrm>
                <a:custGeom>
                  <a:avLst/>
                  <a:gdLst/>
                  <a:ahLst/>
                  <a:cxnLst>
                    <a:cxn ang="0">
                      <a:pos x="12" y="15"/>
                    </a:cxn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0" y="14295"/>
                    </a:cxn>
                    <a:cxn ang="0">
                      <a:pos x="12" y="14280"/>
                    </a:cxn>
                    <a:cxn ang="0">
                      <a:pos x="12" y="15"/>
                    </a:cxn>
                  </a:cxnLst>
                  <a:pathLst>
                    <a:path w="12" h="14295">
                      <a:moveTo>
                        <a:pt x="12" y="15"/>
                      </a:move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14295"/>
                      </a:lnTo>
                      <a:lnTo>
                        <a:pt x="12" y="14280"/>
                      </a:ln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D0D0D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8" name="Freeform 29"/>
                <p:cNvSpPr/>
                <p:nvPr/>
              </p:nvSpPr>
              <p:spPr>
                <a:xfrm>
                  <a:off x="122" y="0"/>
                  <a:ext cx="12" cy="735"/>
                </a:xfrm>
                <a:custGeom>
                  <a:avLst/>
                  <a:gdLst/>
                  <a:ahLst/>
                  <a:cxnLst>
                    <a:cxn ang="0">
                      <a:pos x="12" y="2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735"/>
                    </a:cxn>
                    <a:cxn ang="0">
                      <a:pos x="5" y="734"/>
                    </a:cxn>
                    <a:cxn ang="0">
                      <a:pos x="12" y="734"/>
                    </a:cxn>
                    <a:cxn ang="0">
                      <a:pos x="12" y="665"/>
                    </a:cxn>
                    <a:cxn ang="0">
                      <a:pos x="12" y="2"/>
                    </a:cxn>
                  </a:cxnLst>
                  <a:pathLst>
                    <a:path w="12" h="735">
                      <a:moveTo>
                        <a:pt x="12" y="2"/>
                      </a:move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735"/>
                      </a:lnTo>
                      <a:lnTo>
                        <a:pt x="5" y="734"/>
                      </a:lnTo>
                      <a:lnTo>
                        <a:pt x="12" y="734"/>
                      </a:lnTo>
                      <a:lnTo>
                        <a:pt x="12" y="665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89" name="Freeform 30"/>
                <p:cNvSpPr/>
                <p:nvPr/>
              </p:nvSpPr>
              <p:spPr>
                <a:xfrm>
                  <a:off x="225" y="77"/>
                  <a:ext cx="13" cy="14227"/>
                </a:xfrm>
                <a:custGeom>
                  <a:avLst/>
                  <a:gdLst/>
                  <a:ahLst/>
                  <a:cxnLst>
                    <a:cxn ang="0">
                      <a:pos x="13" y="56"/>
                    </a:cxn>
                    <a:cxn ang="0">
                      <a:pos x="11" y="41"/>
                    </a:cxn>
                    <a:cxn ang="0">
                      <a:pos x="9" y="26"/>
                    </a:cxn>
                    <a:cxn ang="0">
                      <a:pos x="5" y="12"/>
                    </a:cxn>
                    <a:cxn ang="0">
                      <a:pos x="0" y="0"/>
                    </a:cxn>
                    <a:cxn ang="0">
                      <a:pos x="0" y="14227"/>
                    </a:cxn>
                    <a:cxn ang="0">
                      <a:pos x="5" y="14212"/>
                    </a:cxn>
                    <a:cxn ang="0">
                      <a:pos x="6" y="14205"/>
                    </a:cxn>
                    <a:cxn ang="0">
                      <a:pos x="9" y="14198"/>
                    </a:cxn>
                    <a:cxn ang="0">
                      <a:pos x="11" y="14183"/>
                    </a:cxn>
                    <a:cxn ang="0">
                      <a:pos x="11" y="14176"/>
                    </a:cxn>
                    <a:cxn ang="0">
                      <a:pos x="11" y="14172"/>
                    </a:cxn>
                    <a:cxn ang="0">
                      <a:pos x="13" y="14170"/>
                    </a:cxn>
                    <a:cxn ang="0">
                      <a:pos x="13" y="56"/>
                    </a:cxn>
                  </a:cxnLst>
                  <a:pathLst>
                    <a:path w="13" h="14227">
                      <a:moveTo>
                        <a:pt x="13" y="56"/>
                      </a:moveTo>
                      <a:lnTo>
                        <a:pt x="11" y="41"/>
                      </a:lnTo>
                      <a:lnTo>
                        <a:pt x="9" y="26"/>
                      </a:lnTo>
                      <a:lnTo>
                        <a:pt x="5" y="12"/>
                      </a:lnTo>
                      <a:lnTo>
                        <a:pt x="0" y="0"/>
                      </a:lnTo>
                      <a:lnTo>
                        <a:pt x="0" y="14227"/>
                      </a:lnTo>
                      <a:lnTo>
                        <a:pt x="5" y="14212"/>
                      </a:lnTo>
                      <a:lnTo>
                        <a:pt x="6" y="14205"/>
                      </a:lnTo>
                      <a:lnTo>
                        <a:pt x="9" y="14198"/>
                      </a:lnTo>
                      <a:lnTo>
                        <a:pt x="11" y="14183"/>
                      </a:lnTo>
                      <a:lnTo>
                        <a:pt x="11" y="14176"/>
                      </a:lnTo>
                      <a:lnTo>
                        <a:pt x="11" y="14172"/>
                      </a:lnTo>
                      <a:lnTo>
                        <a:pt x="13" y="14170"/>
                      </a:lnTo>
                      <a:lnTo>
                        <a:pt x="13" y="5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0" name="Freeform 31"/>
                <p:cNvSpPr/>
                <p:nvPr/>
              </p:nvSpPr>
              <p:spPr>
                <a:xfrm>
                  <a:off x="7" y="452"/>
                  <a:ext cx="11" cy="137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60"/>
                    </a:cxn>
                    <a:cxn ang="0">
                      <a:pos x="0" y="13761"/>
                    </a:cxn>
                    <a:cxn ang="0">
                      <a:pos x="11" y="13771"/>
                    </a:cxn>
                    <a:cxn ang="0">
                      <a:pos x="11" y="0"/>
                    </a:cxn>
                  </a:cxnLst>
                  <a:pathLst>
                    <a:path w="11" h="13771">
                      <a:moveTo>
                        <a:pt x="11" y="0"/>
                      </a:moveTo>
                      <a:lnTo>
                        <a:pt x="0" y="60"/>
                      </a:lnTo>
                      <a:lnTo>
                        <a:pt x="0" y="13761"/>
                      </a:lnTo>
                      <a:lnTo>
                        <a:pt x="11" y="1377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CFC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1" name="Freeform 32"/>
                <p:cNvSpPr/>
                <p:nvPr/>
              </p:nvSpPr>
              <p:spPr>
                <a:xfrm>
                  <a:off x="0" y="512"/>
                  <a:ext cx="7" cy="13701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" y="27"/>
                    </a:cxn>
                    <a:cxn ang="0">
                      <a:pos x="0" y="11047"/>
                    </a:cxn>
                    <a:cxn ang="0">
                      <a:pos x="0" y="13676"/>
                    </a:cxn>
                    <a:cxn ang="0">
                      <a:pos x="0" y="13696"/>
                    </a:cxn>
                    <a:cxn ang="0">
                      <a:pos x="7" y="13701"/>
                    </a:cxn>
                    <a:cxn ang="0">
                      <a:pos x="7" y="0"/>
                    </a:cxn>
                  </a:cxnLst>
                  <a:pathLst>
                    <a:path w="7" h="13701">
                      <a:moveTo>
                        <a:pt x="7" y="0"/>
                      </a:moveTo>
                      <a:lnTo>
                        <a:pt x="1" y="27"/>
                      </a:lnTo>
                      <a:lnTo>
                        <a:pt x="0" y="11047"/>
                      </a:lnTo>
                      <a:lnTo>
                        <a:pt x="0" y="13676"/>
                      </a:lnTo>
                      <a:lnTo>
                        <a:pt x="0" y="13696"/>
                      </a:lnTo>
                      <a:lnTo>
                        <a:pt x="7" y="1370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2" name="Freeform 33"/>
                <p:cNvSpPr/>
                <p:nvPr/>
              </p:nvSpPr>
              <p:spPr>
                <a:xfrm>
                  <a:off x="54" y="734"/>
                  <a:ext cx="11" cy="135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3" y="4"/>
                    </a:cxn>
                    <a:cxn ang="0">
                      <a:pos x="0" y="0"/>
                    </a:cxn>
                    <a:cxn ang="0">
                      <a:pos x="0" y="135"/>
                    </a:cxn>
                    <a:cxn ang="0">
                      <a:pos x="8" y="126"/>
                    </a:cxn>
                    <a:cxn ang="0">
                      <a:pos x="11" y="124"/>
                    </a:cxn>
                    <a:cxn ang="0">
                      <a:pos x="11" y="9"/>
                    </a:cxn>
                  </a:cxnLst>
                  <a:pathLst>
                    <a:path w="11" h="135">
                      <a:moveTo>
                        <a:pt x="11" y="9"/>
                      </a:moveTo>
                      <a:lnTo>
                        <a:pt x="3" y="4"/>
                      </a:lnTo>
                      <a:lnTo>
                        <a:pt x="0" y="0"/>
                      </a:lnTo>
                      <a:lnTo>
                        <a:pt x="0" y="135"/>
                      </a:lnTo>
                      <a:lnTo>
                        <a:pt x="8" y="126"/>
                      </a:lnTo>
                      <a:lnTo>
                        <a:pt x="11" y="124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3" name="Freeform 34"/>
                <p:cNvSpPr/>
                <p:nvPr/>
              </p:nvSpPr>
              <p:spPr>
                <a:xfrm>
                  <a:off x="65" y="743"/>
                  <a:ext cx="11" cy="115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15"/>
                    </a:cxn>
                    <a:cxn ang="0">
                      <a:pos x="11" y="111"/>
                    </a:cxn>
                    <a:cxn ang="0">
                      <a:pos x="11" y="4"/>
                    </a:cxn>
                  </a:cxnLst>
                  <a:pathLst>
                    <a:path w="11" h="115">
                      <a:moveTo>
                        <a:pt x="11" y="4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11" y="111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4" name="Freeform 35"/>
                <p:cNvSpPr/>
                <p:nvPr/>
              </p:nvSpPr>
              <p:spPr>
                <a:xfrm>
                  <a:off x="76" y="747"/>
                  <a:ext cx="11" cy="10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107"/>
                    </a:cxn>
                    <a:cxn ang="0">
                      <a:pos x="11" y="103"/>
                    </a:cxn>
                    <a:cxn ang="0">
                      <a:pos x="11" y="3"/>
                    </a:cxn>
                  </a:cxnLst>
                  <a:pathLst>
                    <a:path w="11" h="10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107"/>
                      </a:lnTo>
                      <a:lnTo>
                        <a:pt x="11" y="10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5" name="Freeform 36"/>
                <p:cNvSpPr/>
                <p:nvPr/>
              </p:nvSpPr>
              <p:spPr>
                <a:xfrm>
                  <a:off x="100" y="752"/>
                  <a:ext cx="10" cy="97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6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10" y="97"/>
                    </a:cxn>
                    <a:cxn ang="0">
                      <a:pos x="10" y="0"/>
                    </a:cxn>
                  </a:cxnLst>
                  <a:pathLst>
                    <a:path w="10" h="97">
                      <a:moveTo>
                        <a:pt x="10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10" y="9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6" name="Freeform 37"/>
                <p:cNvSpPr/>
                <p:nvPr/>
              </p:nvSpPr>
              <p:spPr>
                <a:xfrm>
                  <a:off x="110" y="750"/>
                  <a:ext cx="12" cy="99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99"/>
                    </a:cxn>
                    <a:cxn ang="0">
                      <a:pos x="1" y="99"/>
                    </a:cxn>
                    <a:cxn ang="0">
                      <a:pos x="12" y="99"/>
                    </a:cxn>
                    <a:cxn ang="0">
                      <a:pos x="12" y="0"/>
                    </a:cxn>
                  </a:cxnLst>
                  <a:pathLst>
                    <a:path w="12" h="99">
                      <a:moveTo>
                        <a:pt x="12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99"/>
                      </a:lnTo>
                      <a:lnTo>
                        <a:pt x="1" y="99"/>
                      </a:lnTo>
                      <a:lnTo>
                        <a:pt x="12" y="9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7" name="Freeform 38"/>
                <p:cNvSpPr/>
                <p:nvPr/>
              </p:nvSpPr>
              <p:spPr>
                <a:xfrm>
                  <a:off x="87" y="750"/>
                  <a:ext cx="13" cy="10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100"/>
                    </a:cxn>
                    <a:cxn ang="0">
                      <a:pos x="13" y="99"/>
                    </a:cxn>
                    <a:cxn ang="0">
                      <a:pos x="13" y="2"/>
                    </a:cxn>
                  </a:cxnLst>
                  <a:pathLst>
                    <a:path w="13" h="100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100"/>
                      </a:lnTo>
                      <a:lnTo>
                        <a:pt x="13" y="9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8" name="Freeform 39"/>
                <p:cNvSpPr/>
                <p:nvPr/>
              </p:nvSpPr>
              <p:spPr>
                <a:xfrm>
                  <a:off x="44" y="677"/>
                  <a:ext cx="10" cy="4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7" y="1"/>
                    </a:cxn>
                    <a:cxn ang="0">
                      <a:pos x="0" y="23"/>
                    </a:cxn>
                    <a:cxn ang="0">
                      <a:pos x="0" y="28"/>
                    </a:cxn>
                    <a:cxn ang="0">
                      <a:pos x="2" y="35"/>
                    </a:cxn>
                    <a:cxn ang="0">
                      <a:pos x="5" y="40"/>
                    </a:cxn>
                    <a:cxn ang="0">
                      <a:pos x="10" y="45"/>
                    </a:cxn>
                    <a:cxn ang="0">
                      <a:pos x="10" y="0"/>
                    </a:cxn>
                  </a:cxnLst>
                  <a:pathLst>
                    <a:path w="10" h="45">
                      <a:moveTo>
                        <a:pt x="10" y="0"/>
                      </a:moveTo>
                      <a:lnTo>
                        <a:pt x="7" y="1"/>
                      </a:lnTo>
                      <a:lnTo>
                        <a:pt x="0" y="23"/>
                      </a:lnTo>
                      <a:lnTo>
                        <a:pt x="0" y="28"/>
                      </a:lnTo>
                      <a:lnTo>
                        <a:pt x="2" y="35"/>
                      </a:lnTo>
                      <a:lnTo>
                        <a:pt x="5" y="40"/>
                      </a:lnTo>
                      <a:lnTo>
                        <a:pt x="10" y="45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399" name="Freeform 40"/>
                <p:cNvSpPr/>
                <p:nvPr/>
              </p:nvSpPr>
              <p:spPr>
                <a:xfrm>
                  <a:off x="54" y="669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8"/>
                    </a:cxn>
                    <a:cxn ang="0">
                      <a:pos x="0" y="53"/>
                    </a:cxn>
                    <a:cxn ang="0">
                      <a:pos x="7" y="58"/>
                    </a:cxn>
                    <a:cxn ang="0">
                      <a:pos x="11" y="59"/>
                    </a:cxn>
                    <a:cxn ang="0">
                      <a:pos x="11" y="0"/>
                    </a:cxn>
                  </a:cxnLst>
                  <a:pathLst>
                    <a:path w="11" h="59">
                      <a:moveTo>
                        <a:pt x="11" y="0"/>
                      </a:moveTo>
                      <a:lnTo>
                        <a:pt x="0" y="8"/>
                      </a:lnTo>
                      <a:lnTo>
                        <a:pt x="0" y="53"/>
                      </a:lnTo>
                      <a:lnTo>
                        <a:pt x="7" y="58"/>
                      </a:lnTo>
                      <a:lnTo>
                        <a:pt x="11" y="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0" name="Freeform 41"/>
                <p:cNvSpPr/>
                <p:nvPr/>
              </p:nvSpPr>
              <p:spPr>
                <a:xfrm>
                  <a:off x="41" y="715"/>
                  <a:ext cx="13" cy="13540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0" y="13529"/>
                    </a:cxn>
                    <a:cxn ang="0">
                      <a:pos x="13" y="10840"/>
                    </a:cxn>
                    <a:cxn ang="0">
                      <a:pos x="9" y="10831"/>
                    </a:cxn>
                    <a:cxn ang="0">
                      <a:pos x="13" y="10746"/>
                    </a:cxn>
                    <a:cxn ang="0">
                      <a:pos x="10" y="10726"/>
                    </a:cxn>
                    <a:cxn ang="0">
                      <a:pos x="13" y="9853"/>
                    </a:cxn>
                    <a:cxn ang="0">
                      <a:pos x="13" y="9827"/>
                    </a:cxn>
                    <a:cxn ang="0">
                      <a:pos x="5" y="8906"/>
                    </a:cxn>
                    <a:cxn ang="0">
                      <a:pos x="13" y="8902"/>
                    </a:cxn>
                    <a:cxn ang="0">
                      <a:pos x="9" y="8812"/>
                    </a:cxn>
                    <a:cxn ang="0">
                      <a:pos x="9" y="8793"/>
                    </a:cxn>
                    <a:cxn ang="0">
                      <a:pos x="13" y="6037"/>
                    </a:cxn>
                    <a:cxn ang="0">
                      <a:pos x="10" y="6025"/>
                    </a:cxn>
                    <a:cxn ang="0">
                      <a:pos x="13" y="5957"/>
                    </a:cxn>
                    <a:cxn ang="0">
                      <a:pos x="10" y="5937"/>
                    </a:cxn>
                    <a:cxn ang="0">
                      <a:pos x="13" y="5148"/>
                    </a:cxn>
                    <a:cxn ang="0">
                      <a:pos x="11" y="5080"/>
                    </a:cxn>
                    <a:cxn ang="0">
                      <a:pos x="13" y="5024"/>
                    </a:cxn>
                    <a:cxn ang="0">
                      <a:pos x="13" y="4998"/>
                    </a:cxn>
                    <a:cxn ang="0">
                      <a:pos x="10" y="4170"/>
                    </a:cxn>
                    <a:cxn ang="0">
                      <a:pos x="13" y="4152"/>
                    </a:cxn>
                    <a:cxn ang="0">
                      <a:pos x="10" y="4065"/>
                    </a:cxn>
                    <a:cxn ang="0">
                      <a:pos x="13" y="4051"/>
                    </a:cxn>
                    <a:cxn ang="0">
                      <a:pos x="10" y="1303"/>
                    </a:cxn>
                    <a:cxn ang="0">
                      <a:pos x="13" y="1278"/>
                    </a:cxn>
                    <a:cxn ang="0">
                      <a:pos x="10" y="1187"/>
                    </a:cxn>
                    <a:cxn ang="0">
                      <a:pos x="13" y="393"/>
                    </a:cxn>
                    <a:cxn ang="0">
                      <a:pos x="3" y="381"/>
                    </a:cxn>
                    <a:cxn ang="0">
                      <a:pos x="13" y="303"/>
                    </a:cxn>
                    <a:cxn ang="0">
                      <a:pos x="4" y="282"/>
                    </a:cxn>
                    <a:cxn ang="0">
                      <a:pos x="13" y="259"/>
                    </a:cxn>
                    <a:cxn ang="0">
                      <a:pos x="8" y="192"/>
                    </a:cxn>
                    <a:cxn ang="0">
                      <a:pos x="4" y="177"/>
                    </a:cxn>
                    <a:cxn ang="0">
                      <a:pos x="13" y="154"/>
                    </a:cxn>
                  </a:cxnLst>
                  <a:pathLst>
                    <a:path w="13" h="13540">
                      <a:moveTo>
                        <a:pt x="13" y="19"/>
                      </a:moveTo>
                      <a:lnTo>
                        <a:pt x="4" y="9"/>
                      </a:lnTo>
                      <a:lnTo>
                        <a:pt x="0" y="0"/>
                      </a:lnTo>
                      <a:lnTo>
                        <a:pt x="0" y="13529"/>
                      </a:lnTo>
                      <a:lnTo>
                        <a:pt x="13" y="13540"/>
                      </a:lnTo>
                      <a:lnTo>
                        <a:pt x="13" y="10840"/>
                      </a:lnTo>
                      <a:lnTo>
                        <a:pt x="9" y="10835"/>
                      </a:lnTo>
                      <a:lnTo>
                        <a:pt x="9" y="10831"/>
                      </a:lnTo>
                      <a:lnTo>
                        <a:pt x="13" y="10831"/>
                      </a:lnTo>
                      <a:lnTo>
                        <a:pt x="13" y="10746"/>
                      </a:lnTo>
                      <a:lnTo>
                        <a:pt x="10" y="10734"/>
                      </a:lnTo>
                      <a:lnTo>
                        <a:pt x="10" y="10726"/>
                      </a:lnTo>
                      <a:lnTo>
                        <a:pt x="13" y="10720"/>
                      </a:lnTo>
                      <a:lnTo>
                        <a:pt x="13" y="9853"/>
                      </a:lnTo>
                      <a:lnTo>
                        <a:pt x="10" y="9841"/>
                      </a:lnTo>
                      <a:lnTo>
                        <a:pt x="13" y="9827"/>
                      </a:lnTo>
                      <a:lnTo>
                        <a:pt x="13" y="8913"/>
                      </a:lnTo>
                      <a:lnTo>
                        <a:pt x="5" y="8906"/>
                      </a:lnTo>
                      <a:lnTo>
                        <a:pt x="5" y="8902"/>
                      </a:lnTo>
                      <a:lnTo>
                        <a:pt x="13" y="8902"/>
                      </a:lnTo>
                      <a:lnTo>
                        <a:pt x="13" y="8822"/>
                      </a:lnTo>
                      <a:lnTo>
                        <a:pt x="9" y="8812"/>
                      </a:lnTo>
                      <a:lnTo>
                        <a:pt x="8" y="8804"/>
                      </a:lnTo>
                      <a:lnTo>
                        <a:pt x="9" y="8793"/>
                      </a:lnTo>
                      <a:lnTo>
                        <a:pt x="13" y="8786"/>
                      </a:lnTo>
                      <a:lnTo>
                        <a:pt x="13" y="6037"/>
                      </a:lnTo>
                      <a:lnTo>
                        <a:pt x="10" y="6035"/>
                      </a:lnTo>
                      <a:lnTo>
                        <a:pt x="10" y="6025"/>
                      </a:lnTo>
                      <a:lnTo>
                        <a:pt x="13" y="6025"/>
                      </a:lnTo>
                      <a:lnTo>
                        <a:pt x="13" y="5957"/>
                      </a:lnTo>
                      <a:lnTo>
                        <a:pt x="10" y="5944"/>
                      </a:lnTo>
                      <a:lnTo>
                        <a:pt x="10" y="5937"/>
                      </a:lnTo>
                      <a:lnTo>
                        <a:pt x="13" y="5930"/>
                      </a:lnTo>
                      <a:lnTo>
                        <a:pt x="13" y="5148"/>
                      </a:lnTo>
                      <a:lnTo>
                        <a:pt x="11" y="5148"/>
                      </a:lnTo>
                      <a:lnTo>
                        <a:pt x="11" y="5080"/>
                      </a:lnTo>
                      <a:lnTo>
                        <a:pt x="13" y="5080"/>
                      </a:lnTo>
                      <a:lnTo>
                        <a:pt x="13" y="5024"/>
                      </a:lnTo>
                      <a:lnTo>
                        <a:pt x="10" y="5011"/>
                      </a:lnTo>
                      <a:lnTo>
                        <a:pt x="13" y="4998"/>
                      </a:lnTo>
                      <a:lnTo>
                        <a:pt x="13" y="4177"/>
                      </a:lnTo>
                      <a:lnTo>
                        <a:pt x="10" y="4170"/>
                      </a:lnTo>
                      <a:lnTo>
                        <a:pt x="10" y="4161"/>
                      </a:lnTo>
                      <a:lnTo>
                        <a:pt x="13" y="4152"/>
                      </a:lnTo>
                      <a:lnTo>
                        <a:pt x="13" y="4079"/>
                      </a:lnTo>
                      <a:lnTo>
                        <a:pt x="10" y="4065"/>
                      </a:lnTo>
                      <a:lnTo>
                        <a:pt x="10" y="4057"/>
                      </a:lnTo>
                      <a:lnTo>
                        <a:pt x="13" y="4051"/>
                      </a:lnTo>
                      <a:lnTo>
                        <a:pt x="13" y="1312"/>
                      </a:lnTo>
                      <a:lnTo>
                        <a:pt x="10" y="1303"/>
                      </a:lnTo>
                      <a:lnTo>
                        <a:pt x="10" y="1296"/>
                      </a:lnTo>
                      <a:lnTo>
                        <a:pt x="13" y="1278"/>
                      </a:lnTo>
                      <a:lnTo>
                        <a:pt x="13" y="1201"/>
                      </a:lnTo>
                      <a:lnTo>
                        <a:pt x="10" y="1187"/>
                      </a:lnTo>
                      <a:lnTo>
                        <a:pt x="13" y="1174"/>
                      </a:lnTo>
                      <a:lnTo>
                        <a:pt x="13" y="393"/>
                      </a:lnTo>
                      <a:lnTo>
                        <a:pt x="3" y="384"/>
                      </a:lnTo>
                      <a:lnTo>
                        <a:pt x="3" y="381"/>
                      </a:lnTo>
                      <a:lnTo>
                        <a:pt x="13" y="381"/>
                      </a:lnTo>
                      <a:lnTo>
                        <a:pt x="13" y="303"/>
                      </a:lnTo>
                      <a:lnTo>
                        <a:pt x="5" y="293"/>
                      </a:lnTo>
                      <a:lnTo>
                        <a:pt x="4" y="282"/>
                      </a:lnTo>
                      <a:lnTo>
                        <a:pt x="5" y="269"/>
                      </a:lnTo>
                      <a:lnTo>
                        <a:pt x="13" y="259"/>
                      </a:lnTo>
                      <a:lnTo>
                        <a:pt x="13" y="198"/>
                      </a:lnTo>
                      <a:lnTo>
                        <a:pt x="8" y="192"/>
                      </a:lnTo>
                      <a:lnTo>
                        <a:pt x="5" y="187"/>
                      </a:lnTo>
                      <a:lnTo>
                        <a:pt x="4" y="177"/>
                      </a:lnTo>
                      <a:lnTo>
                        <a:pt x="5" y="163"/>
                      </a:lnTo>
                      <a:lnTo>
                        <a:pt x="13" y="154"/>
                      </a:lnTo>
                      <a:lnTo>
                        <a:pt x="13" y="19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1" name="Freeform 42"/>
                <p:cNvSpPr/>
                <p:nvPr/>
              </p:nvSpPr>
              <p:spPr>
                <a:xfrm>
                  <a:off x="54" y="913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10" y="9"/>
                    </a:cxn>
                    <a:cxn ang="0">
                      <a:pos x="3" y="4"/>
                    </a:cxn>
                    <a:cxn ang="0">
                      <a:pos x="0" y="0"/>
                    </a:cxn>
                    <a:cxn ang="0">
                      <a:pos x="0" y="61"/>
                    </a:cxn>
                    <a:cxn ang="0">
                      <a:pos x="8" y="54"/>
                    </a:cxn>
                    <a:cxn ang="0">
                      <a:pos x="11" y="51"/>
                    </a:cxn>
                    <a:cxn ang="0">
                      <a:pos x="11" y="9"/>
                    </a:cxn>
                  </a:cxnLst>
                  <a:pathLst>
                    <a:path w="11" h="61">
                      <a:moveTo>
                        <a:pt x="11" y="9"/>
                      </a:moveTo>
                      <a:lnTo>
                        <a:pt x="10" y="9"/>
                      </a:lnTo>
                      <a:lnTo>
                        <a:pt x="3" y="4"/>
                      </a:lnTo>
                      <a:lnTo>
                        <a:pt x="0" y="0"/>
                      </a:lnTo>
                      <a:lnTo>
                        <a:pt x="0" y="61"/>
                      </a:lnTo>
                      <a:lnTo>
                        <a:pt x="8" y="54"/>
                      </a:lnTo>
                      <a:lnTo>
                        <a:pt x="11" y="51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2" name="Freeform 43"/>
                <p:cNvSpPr/>
                <p:nvPr/>
              </p:nvSpPr>
              <p:spPr>
                <a:xfrm>
                  <a:off x="65" y="922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1" y="39"/>
                    </a:cxn>
                    <a:cxn ang="0">
                      <a:pos x="11" y="5"/>
                    </a:cxn>
                  </a:cxnLst>
                  <a:pathLst>
                    <a:path w="11" h="42">
                      <a:moveTo>
                        <a:pt x="11" y="5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1" y="39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3" name="Freeform 44"/>
                <p:cNvSpPr/>
                <p:nvPr/>
              </p:nvSpPr>
              <p:spPr>
                <a:xfrm>
                  <a:off x="76" y="927"/>
                  <a:ext cx="11" cy="34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11" y="29"/>
                    </a:cxn>
                    <a:cxn ang="0">
                      <a:pos x="11" y="4"/>
                    </a:cxn>
                  </a:cxnLst>
                  <a:pathLst>
                    <a:path w="11" h="34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34"/>
                      </a:lnTo>
                      <a:lnTo>
                        <a:pt x="11" y="29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4" name="Freeform 45"/>
                <p:cNvSpPr/>
                <p:nvPr/>
              </p:nvSpPr>
              <p:spPr>
                <a:xfrm>
                  <a:off x="110" y="932"/>
                  <a:ext cx="12" cy="22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12" y="22"/>
                    </a:cxn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1" y="1"/>
                    </a:cxn>
                  </a:cxnLst>
                  <a:pathLst>
                    <a:path w="12" h="22">
                      <a:moveTo>
                        <a:pt x="1" y="1"/>
                      </a:moveTo>
                      <a:lnTo>
                        <a:pt x="0" y="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2" y="22"/>
                      </a:ln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5" name="Freeform 46"/>
                <p:cNvSpPr/>
                <p:nvPr/>
              </p:nvSpPr>
              <p:spPr>
                <a:xfrm>
                  <a:off x="100" y="932"/>
                  <a:ext cx="10" cy="22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22"/>
                    </a:cxn>
                    <a:cxn ang="0">
                      <a:pos x="10" y="22"/>
                    </a:cxn>
                    <a:cxn ang="0">
                      <a:pos x="10" y="1"/>
                    </a:cxn>
                  </a:cxnLst>
                  <a:pathLst>
                    <a:path w="10" h="22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10" y="22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6" name="Freeform 47"/>
                <p:cNvSpPr/>
                <p:nvPr/>
              </p:nvSpPr>
              <p:spPr>
                <a:xfrm>
                  <a:off x="87" y="931"/>
                  <a:ext cx="13" cy="2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13" y="23"/>
                    </a:cxn>
                    <a:cxn ang="0">
                      <a:pos x="13" y="1"/>
                    </a:cxn>
                  </a:cxnLst>
                  <a:pathLst>
                    <a:path w="13" h="25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13" y="23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7" name="Freeform 48"/>
                <p:cNvSpPr/>
                <p:nvPr/>
              </p:nvSpPr>
              <p:spPr>
                <a:xfrm>
                  <a:off x="156" y="724"/>
                  <a:ext cx="13" cy="141"/>
                </a:xfrm>
                <a:custGeom>
                  <a:avLst/>
                  <a:gdLst/>
                  <a:ahLst/>
                  <a:cxnLst>
                    <a:cxn ang="0">
                      <a:pos x="6" y="136"/>
                    </a:cxn>
                    <a:cxn ang="0">
                      <a:pos x="13" y="141"/>
                    </a:cxn>
                    <a:cxn ang="0">
                      <a:pos x="13" y="0"/>
                    </a:cxn>
                    <a:cxn ang="0">
                      <a:pos x="8" y="8"/>
                    </a:cxn>
                    <a:cxn ang="0">
                      <a:pos x="1" y="15"/>
                    </a:cxn>
                    <a:cxn ang="0">
                      <a:pos x="0" y="15"/>
                    </a:cxn>
                    <a:cxn ang="0">
                      <a:pos x="0" y="134"/>
                    </a:cxn>
                    <a:cxn ang="0">
                      <a:pos x="6" y="136"/>
                    </a:cxn>
                  </a:cxnLst>
                  <a:pathLst>
                    <a:path w="13" h="141">
                      <a:moveTo>
                        <a:pt x="6" y="136"/>
                      </a:moveTo>
                      <a:lnTo>
                        <a:pt x="13" y="141"/>
                      </a:lnTo>
                      <a:lnTo>
                        <a:pt x="13" y="0"/>
                      </a:lnTo>
                      <a:lnTo>
                        <a:pt x="8" y="8"/>
                      </a:lnTo>
                      <a:lnTo>
                        <a:pt x="1" y="15"/>
                      </a:lnTo>
                      <a:lnTo>
                        <a:pt x="0" y="15"/>
                      </a:lnTo>
                      <a:lnTo>
                        <a:pt x="0" y="134"/>
                      </a:lnTo>
                      <a:lnTo>
                        <a:pt x="6" y="13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8" name="Freeform 49"/>
                <p:cNvSpPr/>
                <p:nvPr/>
              </p:nvSpPr>
              <p:spPr>
                <a:xfrm>
                  <a:off x="134" y="745"/>
                  <a:ext cx="11" cy="108"/>
                </a:xfrm>
                <a:custGeom>
                  <a:avLst/>
                  <a:gdLst/>
                  <a:ahLst/>
                  <a:cxnLst>
                    <a:cxn ang="0">
                      <a:pos x="0" y="105"/>
                    </a:cxn>
                    <a:cxn ang="0">
                      <a:pos x="11" y="108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4"/>
                    </a:cxn>
                    <a:cxn ang="0">
                      <a:pos x="0" y="105"/>
                    </a:cxn>
                  </a:cxnLst>
                  <a:pathLst>
                    <a:path w="11" h="108">
                      <a:moveTo>
                        <a:pt x="0" y="105"/>
                      </a:moveTo>
                      <a:lnTo>
                        <a:pt x="11" y="108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4"/>
                      </a:lnTo>
                      <a:lnTo>
                        <a:pt x="0" y="105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09" name="Freeform 50"/>
                <p:cNvSpPr/>
                <p:nvPr/>
              </p:nvSpPr>
              <p:spPr>
                <a:xfrm>
                  <a:off x="145" y="739"/>
                  <a:ext cx="11" cy="119"/>
                </a:xfrm>
                <a:custGeom>
                  <a:avLst/>
                  <a:gdLst/>
                  <a:ahLst/>
                  <a:cxnLst>
                    <a:cxn ang="0">
                      <a:pos x="0" y="114"/>
                    </a:cxn>
                    <a:cxn ang="0">
                      <a:pos x="11" y="119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7" y="1"/>
                    </a:cxn>
                    <a:cxn ang="0">
                      <a:pos x="5" y="4"/>
                    </a:cxn>
                    <a:cxn ang="0">
                      <a:pos x="0" y="6"/>
                    </a:cxn>
                    <a:cxn ang="0">
                      <a:pos x="0" y="114"/>
                    </a:cxn>
                  </a:cxnLst>
                  <a:pathLst>
                    <a:path w="11" h="119">
                      <a:moveTo>
                        <a:pt x="0" y="114"/>
                      </a:moveTo>
                      <a:lnTo>
                        <a:pt x="11" y="119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5" y="4"/>
                      </a:lnTo>
                      <a:lnTo>
                        <a:pt x="0" y="6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0" name="Freeform 51"/>
                <p:cNvSpPr/>
                <p:nvPr/>
              </p:nvSpPr>
              <p:spPr>
                <a:xfrm>
                  <a:off x="169" y="892"/>
                  <a:ext cx="11" cy="10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7" y="12"/>
                    </a:cxn>
                    <a:cxn ang="0">
                      <a:pos x="0" y="25"/>
                    </a:cxn>
                    <a:cxn ang="0">
                      <a:pos x="0" y="80"/>
                    </a:cxn>
                    <a:cxn ang="0">
                      <a:pos x="7" y="91"/>
                    </a:cxn>
                    <a:cxn ang="0">
                      <a:pos x="10" y="96"/>
                    </a:cxn>
                    <a:cxn ang="0">
                      <a:pos x="11" y="104"/>
                    </a:cxn>
                    <a:cxn ang="0">
                      <a:pos x="11" y="0"/>
                    </a:cxn>
                  </a:cxnLst>
                  <a:pathLst>
                    <a:path w="11" h="104">
                      <a:moveTo>
                        <a:pt x="11" y="0"/>
                      </a:moveTo>
                      <a:lnTo>
                        <a:pt x="10" y="5"/>
                      </a:lnTo>
                      <a:lnTo>
                        <a:pt x="7" y="12"/>
                      </a:lnTo>
                      <a:lnTo>
                        <a:pt x="0" y="25"/>
                      </a:lnTo>
                      <a:lnTo>
                        <a:pt x="0" y="80"/>
                      </a:lnTo>
                      <a:lnTo>
                        <a:pt x="7" y="91"/>
                      </a:lnTo>
                      <a:lnTo>
                        <a:pt x="10" y="96"/>
                      </a:lnTo>
                      <a:lnTo>
                        <a:pt x="11" y="10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1" name="Freeform 52"/>
                <p:cNvSpPr/>
                <p:nvPr/>
              </p:nvSpPr>
              <p:spPr>
                <a:xfrm>
                  <a:off x="156" y="917"/>
                  <a:ext cx="13" cy="5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0" y="7"/>
                    </a:cxn>
                    <a:cxn ang="0">
                      <a:pos x="0" y="47"/>
                    </a:cxn>
                    <a:cxn ang="0">
                      <a:pos x="6" y="50"/>
                    </a:cxn>
                    <a:cxn ang="0">
                      <a:pos x="13" y="55"/>
                    </a:cxn>
                    <a:cxn ang="0">
                      <a:pos x="13" y="0"/>
                    </a:cxn>
                  </a:cxnLst>
                  <a:pathLst>
                    <a:path w="13" h="55">
                      <a:moveTo>
                        <a:pt x="13" y="0"/>
                      </a:moveTo>
                      <a:lnTo>
                        <a:pt x="6" y="5"/>
                      </a:lnTo>
                      <a:lnTo>
                        <a:pt x="0" y="7"/>
                      </a:lnTo>
                      <a:lnTo>
                        <a:pt x="0" y="47"/>
                      </a:lnTo>
                      <a:lnTo>
                        <a:pt x="6" y="50"/>
                      </a:lnTo>
                      <a:lnTo>
                        <a:pt x="13" y="5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2" name="Freeform 53"/>
                <p:cNvSpPr/>
                <p:nvPr/>
              </p:nvSpPr>
              <p:spPr>
                <a:xfrm>
                  <a:off x="145" y="924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3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3" name="Freeform 54"/>
                <p:cNvSpPr/>
                <p:nvPr/>
              </p:nvSpPr>
              <p:spPr>
                <a:xfrm>
                  <a:off x="134" y="929"/>
                  <a:ext cx="11" cy="3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27"/>
                    </a:cxn>
                    <a:cxn ang="0">
                      <a:pos x="5" y="28"/>
                    </a:cxn>
                    <a:cxn ang="0">
                      <a:pos x="11" y="30"/>
                    </a:cxn>
                    <a:cxn ang="0">
                      <a:pos x="11" y="0"/>
                    </a:cxn>
                  </a:cxnLst>
                  <a:pathLst>
                    <a:path w="11" h="30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27"/>
                      </a:lnTo>
                      <a:lnTo>
                        <a:pt x="5" y="28"/>
                      </a:lnTo>
                      <a:lnTo>
                        <a:pt x="11" y="3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4" name="Freeform 55"/>
                <p:cNvSpPr/>
                <p:nvPr/>
              </p:nvSpPr>
              <p:spPr>
                <a:xfrm>
                  <a:off x="156" y="677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23"/>
                    </a:cxn>
                    <a:cxn ang="0">
                      <a:pos x="9" y="1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4" y="42"/>
                    </a:cxn>
                    <a:cxn ang="0">
                      <a:pos x="8" y="37"/>
                    </a:cxn>
                    <a:cxn ang="0">
                      <a:pos x="10" y="30"/>
                    </a:cxn>
                    <a:cxn ang="0">
                      <a:pos x="10" y="26"/>
                    </a:cxn>
                    <a:cxn ang="0">
                      <a:pos x="11" y="23"/>
                    </a:cxn>
                  </a:cxnLst>
                  <a:pathLst>
                    <a:path w="11" h="47">
                      <a:moveTo>
                        <a:pt x="11" y="23"/>
                      </a:moveTo>
                      <a:lnTo>
                        <a:pt x="9" y="1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4" y="42"/>
                      </a:lnTo>
                      <a:lnTo>
                        <a:pt x="8" y="37"/>
                      </a:lnTo>
                      <a:lnTo>
                        <a:pt x="10" y="30"/>
                      </a:lnTo>
                      <a:lnTo>
                        <a:pt x="10" y="26"/>
                      </a:lnTo>
                      <a:lnTo>
                        <a:pt x="11" y="2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5" name="Freeform 56"/>
                <p:cNvSpPr/>
                <p:nvPr/>
              </p:nvSpPr>
              <p:spPr>
                <a:xfrm>
                  <a:off x="145" y="670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5" y="58"/>
                    </a:cxn>
                    <a:cxn ang="0">
                      <a:pos x="7" y="55"/>
                    </a:cxn>
                    <a:cxn ang="0">
                      <a:pos x="7" y="54"/>
                    </a:cxn>
                    <a:cxn ang="0">
                      <a:pos x="9" y="54"/>
                    </a:cxn>
                    <a:cxn ang="0">
                      <a:pos x="11" y="54"/>
                    </a:cxn>
                    <a:cxn ang="0">
                      <a:pos x="11" y="7"/>
                    </a:cxn>
                  </a:cxnLst>
                  <a:pathLst>
                    <a:path w="11" h="59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5" y="58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1" y="5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6" name="Freeform 57"/>
                <p:cNvSpPr/>
                <p:nvPr/>
              </p:nvSpPr>
              <p:spPr>
                <a:xfrm>
                  <a:off x="134" y="665"/>
                  <a:ext cx="11" cy="69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5" y="67"/>
                    </a:cxn>
                    <a:cxn ang="0">
                      <a:pos x="11" y="64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9"/>
                    </a:cxn>
                  </a:cxnLst>
                  <a:pathLst>
                    <a:path w="11" h="69">
                      <a:moveTo>
                        <a:pt x="0" y="69"/>
                      </a:moveTo>
                      <a:lnTo>
                        <a:pt x="5" y="67"/>
                      </a:lnTo>
                      <a:lnTo>
                        <a:pt x="11" y="64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7" name="Freeform 58"/>
                <p:cNvSpPr/>
                <p:nvPr/>
              </p:nvSpPr>
              <p:spPr>
                <a:xfrm>
                  <a:off x="122" y="931"/>
                  <a:ext cx="12" cy="2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3"/>
                    </a:cxn>
                    <a:cxn ang="0">
                      <a:pos x="5" y="23"/>
                    </a:cxn>
                    <a:cxn ang="0">
                      <a:pos x="8" y="23"/>
                    </a:cxn>
                    <a:cxn ang="0">
                      <a:pos x="9" y="23"/>
                    </a:cxn>
                    <a:cxn ang="0">
                      <a:pos x="12" y="25"/>
                    </a:cxn>
                    <a:cxn ang="0">
                      <a:pos x="12" y="0"/>
                    </a:cxn>
                  </a:cxnLst>
                  <a:pathLst>
                    <a:path w="12" h="25">
                      <a:moveTo>
                        <a:pt x="12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3"/>
                      </a:lnTo>
                      <a:lnTo>
                        <a:pt x="5" y="23"/>
                      </a:lnTo>
                      <a:lnTo>
                        <a:pt x="8" y="23"/>
                      </a:lnTo>
                      <a:lnTo>
                        <a:pt x="9" y="23"/>
                      </a:lnTo>
                      <a:lnTo>
                        <a:pt x="12" y="2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8" name="Freeform 59"/>
                <p:cNvSpPr/>
                <p:nvPr/>
              </p:nvSpPr>
              <p:spPr>
                <a:xfrm>
                  <a:off x="122" y="749"/>
                  <a:ext cx="12" cy="101"/>
                </a:xfrm>
                <a:custGeom>
                  <a:avLst/>
                  <a:gdLst/>
                  <a:ahLst/>
                  <a:cxnLst>
                    <a:cxn ang="0">
                      <a:pos x="12" y="101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100"/>
                    </a:cxn>
                    <a:cxn ang="0">
                      <a:pos x="5" y="100"/>
                    </a:cxn>
                    <a:cxn ang="0">
                      <a:pos x="8" y="100"/>
                    </a:cxn>
                    <a:cxn ang="0">
                      <a:pos x="9" y="100"/>
                    </a:cxn>
                    <a:cxn ang="0">
                      <a:pos x="12" y="101"/>
                    </a:cxn>
                  </a:cxnLst>
                  <a:pathLst>
                    <a:path w="12" h="101">
                      <a:moveTo>
                        <a:pt x="12" y="101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00"/>
                      </a:lnTo>
                      <a:lnTo>
                        <a:pt x="5" y="100"/>
                      </a:lnTo>
                      <a:lnTo>
                        <a:pt x="8" y="100"/>
                      </a:lnTo>
                      <a:lnTo>
                        <a:pt x="9" y="100"/>
                      </a:lnTo>
                      <a:lnTo>
                        <a:pt x="12" y="10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19" name="Freeform 60"/>
                <p:cNvSpPr/>
                <p:nvPr/>
              </p:nvSpPr>
              <p:spPr>
                <a:xfrm>
                  <a:off x="110" y="1038"/>
                  <a:ext cx="12" cy="5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58"/>
                    </a:cxn>
                    <a:cxn ang="0">
                      <a:pos x="12" y="58"/>
                    </a:cxn>
                    <a:cxn ang="0">
                      <a:pos x="12" y="0"/>
                    </a:cxn>
                  </a:cxnLst>
                  <a:pathLst>
                    <a:path w="12" h="58">
                      <a:moveTo>
                        <a:pt x="12" y="0"/>
                      </a:moveTo>
                      <a:lnTo>
                        <a:pt x="6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58"/>
                      </a:lnTo>
                      <a:lnTo>
                        <a:pt x="12" y="58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0" name="Freeform 61"/>
                <p:cNvSpPr/>
                <p:nvPr/>
              </p:nvSpPr>
              <p:spPr>
                <a:xfrm>
                  <a:off x="100" y="1038"/>
                  <a:ext cx="10" cy="58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8"/>
                    </a:cxn>
                    <a:cxn ang="0">
                      <a:pos x="10" y="58"/>
                    </a:cxn>
                    <a:cxn ang="0">
                      <a:pos x="10" y="1"/>
                    </a:cxn>
                  </a:cxnLst>
                  <a:pathLst>
                    <a:path w="10" h="58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10" y="58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1" name="Freeform 62"/>
                <p:cNvSpPr/>
                <p:nvPr/>
              </p:nvSpPr>
              <p:spPr>
                <a:xfrm>
                  <a:off x="87" y="1037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1"/>
                    </a:cxn>
                  </a:cxnLst>
                  <a:pathLst>
                    <a:path w="13" h="59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3" y="59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2" name="Freeform 63"/>
                <p:cNvSpPr/>
                <p:nvPr/>
              </p:nvSpPr>
              <p:spPr>
                <a:xfrm>
                  <a:off x="76" y="1033"/>
                  <a:ext cx="11" cy="63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63"/>
                    </a:cxn>
                    <a:cxn ang="0">
                      <a:pos x="11" y="63"/>
                    </a:cxn>
                    <a:cxn ang="0">
                      <a:pos x="11" y="4"/>
                    </a:cxn>
                  </a:cxnLst>
                  <a:pathLst>
                    <a:path w="11" h="63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63"/>
                      </a:lnTo>
                      <a:lnTo>
                        <a:pt x="11" y="63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3" name="Freeform 64"/>
                <p:cNvSpPr/>
                <p:nvPr/>
              </p:nvSpPr>
              <p:spPr>
                <a:xfrm>
                  <a:off x="65" y="1028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11" y="68"/>
                    </a:cxn>
                    <a:cxn ang="0">
                      <a:pos x="11" y="5"/>
                    </a:cxn>
                  </a:cxnLst>
                  <a:pathLst>
                    <a:path w="11" h="68">
                      <a:moveTo>
                        <a:pt x="11" y="5"/>
                      </a:move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11" y="6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4" name="Freeform 65"/>
                <p:cNvSpPr/>
                <p:nvPr/>
              </p:nvSpPr>
              <p:spPr>
                <a:xfrm>
                  <a:off x="54" y="1018"/>
                  <a:ext cx="11" cy="7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0" y="78"/>
                    </a:cxn>
                    <a:cxn ang="0">
                      <a:pos x="11" y="78"/>
                    </a:cxn>
                    <a:cxn ang="0">
                      <a:pos x="11" y="10"/>
                    </a:cxn>
                    <a:cxn ang="0">
                      <a:pos x="10" y="10"/>
                    </a:cxn>
                  </a:cxnLst>
                  <a:pathLst>
                    <a:path w="11" h="78">
                      <a:moveTo>
                        <a:pt x="10" y="10"/>
                      </a:moveTo>
                      <a:lnTo>
                        <a:pt x="0" y="0"/>
                      </a:lnTo>
                      <a:lnTo>
                        <a:pt x="0" y="78"/>
                      </a:lnTo>
                      <a:lnTo>
                        <a:pt x="11" y="78"/>
                      </a:lnTo>
                      <a:lnTo>
                        <a:pt x="11" y="10"/>
                      </a:lnTo>
                      <a:lnTo>
                        <a:pt x="10" y="1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5" name="Freeform 66"/>
                <p:cNvSpPr/>
                <p:nvPr/>
              </p:nvSpPr>
              <p:spPr>
                <a:xfrm>
                  <a:off x="54" y="1108"/>
                  <a:ext cx="11" cy="781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8" y="3"/>
                    </a:cxn>
                    <a:cxn ang="0">
                      <a:pos x="7" y="10"/>
                    </a:cxn>
                    <a:cxn ang="0">
                      <a:pos x="7" y="24"/>
                    </a:cxn>
                    <a:cxn ang="0">
                      <a:pos x="2" y="24"/>
                    </a:cxn>
                    <a:cxn ang="0">
                      <a:pos x="2" y="16"/>
                    </a:cxn>
                    <a:cxn ang="0">
                      <a:pos x="0" y="0"/>
                    </a:cxn>
                    <a:cxn ang="0">
                      <a:pos x="0" y="781"/>
                    </a:cxn>
                    <a:cxn ang="0">
                      <a:pos x="3" y="771"/>
                    </a:cxn>
                    <a:cxn ang="0">
                      <a:pos x="11" y="765"/>
                    </a:cxn>
                    <a:cxn ang="0">
                      <a:pos x="11" y="1"/>
                    </a:cxn>
                  </a:cxnLst>
                  <a:pathLst>
                    <a:path w="11" h="781">
                      <a:moveTo>
                        <a:pt x="11" y="1"/>
                      </a:moveTo>
                      <a:lnTo>
                        <a:pt x="8" y="3"/>
                      </a:lnTo>
                      <a:lnTo>
                        <a:pt x="7" y="10"/>
                      </a:lnTo>
                      <a:lnTo>
                        <a:pt x="7" y="24"/>
                      </a:lnTo>
                      <a:lnTo>
                        <a:pt x="2" y="24"/>
                      </a:lnTo>
                      <a:lnTo>
                        <a:pt x="2" y="16"/>
                      </a:lnTo>
                      <a:lnTo>
                        <a:pt x="0" y="0"/>
                      </a:lnTo>
                      <a:lnTo>
                        <a:pt x="0" y="781"/>
                      </a:lnTo>
                      <a:lnTo>
                        <a:pt x="3" y="771"/>
                      </a:lnTo>
                      <a:lnTo>
                        <a:pt x="11" y="765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6" name="Freeform 67"/>
                <p:cNvSpPr/>
                <p:nvPr/>
              </p:nvSpPr>
              <p:spPr>
                <a:xfrm>
                  <a:off x="65" y="1108"/>
                  <a:ext cx="11" cy="76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765"/>
                    </a:cxn>
                    <a:cxn ang="0">
                      <a:pos x="2" y="764"/>
                    </a:cxn>
                    <a:cxn ang="0">
                      <a:pos x="11" y="759"/>
                    </a:cxn>
                    <a:cxn ang="0">
                      <a:pos x="11" y="0"/>
                    </a:cxn>
                    <a:cxn ang="0">
                      <a:pos x="2" y="0"/>
                    </a:cxn>
                  </a:cxnLst>
                  <a:pathLst>
                    <a:path w="11" h="765">
                      <a:moveTo>
                        <a:pt x="2" y="0"/>
                      </a:moveTo>
                      <a:lnTo>
                        <a:pt x="0" y="1"/>
                      </a:lnTo>
                      <a:lnTo>
                        <a:pt x="0" y="765"/>
                      </a:lnTo>
                      <a:lnTo>
                        <a:pt x="2" y="764"/>
                      </a:lnTo>
                      <a:lnTo>
                        <a:pt x="11" y="759"/>
                      </a:lnTo>
                      <a:lnTo>
                        <a:pt x="11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7" name="Freeform 68"/>
                <p:cNvSpPr/>
                <p:nvPr/>
              </p:nvSpPr>
              <p:spPr>
                <a:xfrm>
                  <a:off x="76" y="1108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54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8" name="Freeform 69"/>
                <p:cNvSpPr/>
                <p:nvPr/>
              </p:nvSpPr>
              <p:spPr>
                <a:xfrm>
                  <a:off x="110" y="1108"/>
                  <a:ext cx="12" cy="751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7" y="751"/>
                    </a:cxn>
                    <a:cxn ang="0">
                      <a:pos x="12" y="751"/>
                    </a:cxn>
                    <a:cxn ang="0">
                      <a:pos x="12" y="0"/>
                    </a:cxn>
                  </a:cxnLst>
                  <a:pathLst>
                    <a:path w="12" h="751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7" y="751"/>
                      </a:lnTo>
                      <a:lnTo>
                        <a:pt x="12" y="75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9" name="Freeform 70"/>
                <p:cNvSpPr/>
                <p:nvPr/>
              </p:nvSpPr>
              <p:spPr>
                <a:xfrm>
                  <a:off x="100" y="1108"/>
                  <a:ext cx="10" cy="7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53"/>
                    </a:cxn>
                    <a:cxn ang="0">
                      <a:pos x="10" y="751"/>
                    </a:cxn>
                    <a:cxn ang="0">
                      <a:pos x="10" y="0"/>
                    </a:cxn>
                  </a:cxnLst>
                  <a:pathLst>
                    <a:path w="10" h="7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53"/>
                      </a:lnTo>
                      <a:lnTo>
                        <a:pt x="10" y="7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0" name="Freeform 71"/>
                <p:cNvSpPr/>
                <p:nvPr/>
              </p:nvSpPr>
              <p:spPr>
                <a:xfrm>
                  <a:off x="87" y="1108"/>
                  <a:ext cx="13" cy="75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54"/>
                    </a:cxn>
                    <a:cxn ang="0">
                      <a:pos x="13" y="753"/>
                    </a:cxn>
                    <a:cxn ang="0">
                      <a:pos x="13" y="0"/>
                    </a:cxn>
                  </a:cxnLst>
                  <a:pathLst>
                    <a:path w="13" h="754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54"/>
                      </a:lnTo>
                      <a:lnTo>
                        <a:pt x="13" y="75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1" name="Freeform 72"/>
                <p:cNvSpPr/>
                <p:nvPr/>
              </p:nvSpPr>
              <p:spPr>
                <a:xfrm>
                  <a:off x="169" y="997"/>
                  <a:ext cx="11" cy="886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2" y="94"/>
                    </a:cxn>
                    <a:cxn ang="0">
                      <a:pos x="5" y="82"/>
                    </a:cxn>
                    <a:cxn ang="0">
                      <a:pos x="5" y="75"/>
                    </a:cxn>
                    <a:cxn ang="0">
                      <a:pos x="10" y="75"/>
                    </a:cxn>
                    <a:cxn ang="0">
                      <a:pos x="10" y="135"/>
                    </a:cxn>
                    <a:cxn ang="0">
                      <a:pos x="5" y="135"/>
                    </a:cxn>
                    <a:cxn ang="0">
                      <a:pos x="5" y="127"/>
                    </a:cxn>
                    <a:cxn ang="0">
                      <a:pos x="2" y="115"/>
                    </a:cxn>
                    <a:cxn ang="0">
                      <a:pos x="0" y="114"/>
                    </a:cxn>
                    <a:cxn ang="0">
                      <a:pos x="0" y="875"/>
                    </a:cxn>
                    <a:cxn ang="0">
                      <a:pos x="6" y="880"/>
                    </a:cxn>
                    <a:cxn ang="0">
                      <a:pos x="11" y="886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10" y="6"/>
                    </a:cxn>
                    <a:cxn ang="0">
                      <a:pos x="7" y="14"/>
                    </a:cxn>
                    <a:cxn ang="0">
                      <a:pos x="3" y="19"/>
                    </a:cxn>
                    <a:cxn ang="0">
                      <a:pos x="1" y="21"/>
                    </a:cxn>
                    <a:cxn ang="0">
                      <a:pos x="0" y="21"/>
                    </a:cxn>
                    <a:cxn ang="0">
                      <a:pos x="0" y="22"/>
                    </a:cxn>
                    <a:cxn ang="0">
                      <a:pos x="0" y="25"/>
                    </a:cxn>
                    <a:cxn ang="0">
                      <a:pos x="0" y="95"/>
                    </a:cxn>
                  </a:cxnLst>
                  <a:pathLst>
                    <a:path w="11" h="886">
                      <a:moveTo>
                        <a:pt x="0" y="95"/>
                      </a:moveTo>
                      <a:lnTo>
                        <a:pt x="2" y="94"/>
                      </a:lnTo>
                      <a:lnTo>
                        <a:pt x="5" y="82"/>
                      </a:lnTo>
                      <a:lnTo>
                        <a:pt x="5" y="75"/>
                      </a:lnTo>
                      <a:lnTo>
                        <a:pt x="10" y="75"/>
                      </a:lnTo>
                      <a:lnTo>
                        <a:pt x="10" y="135"/>
                      </a:lnTo>
                      <a:lnTo>
                        <a:pt x="5" y="135"/>
                      </a:lnTo>
                      <a:lnTo>
                        <a:pt x="5" y="127"/>
                      </a:lnTo>
                      <a:lnTo>
                        <a:pt x="2" y="115"/>
                      </a:lnTo>
                      <a:lnTo>
                        <a:pt x="0" y="114"/>
                      </a:lnTo>
                      <a:lnTo>
                        <a:pt x="0" y="875"/>
                      </a:lnTo>
                      <a:lnTo>
                        <a:pt x="6" y="880"/>
                      </a:lnTo>
                      <a:lnTo>
                        <a:pt x="11" y="886"/>
                      </a:ln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7" y="14"/>
                      </a:lnTo>
                      <a:lnTo>
                        <a:pt x="3" y="19"/>
                      </a:lnTo>
                      <a:lnTo>
                        <a:pt x="1" y="21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5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2" name="Freeform 73"/>
                <p:cNvSpPr/>
                <p:nvPr/>
              </p:nvSpPr>
              <p:spPr>
                <a:xfrm>
                  <a:off x="156" y="1022"/>
                  <a:ext cx="13" cy="74"/>
                </a:xfrm>
                <a:custGeom>
                  <a:avLst/>
                  <a:gdLst/>
                  <a:ahLst/>
                  <a:cxnLst>
                    <a:cxn ang="0">
                      <a:pos x="6" y="74"/>
                    </a:cxn>
                    <a:cxn ang="0">
                      <a:pos x="13" y="70"/>
                    </a:cxn>
                    <a:cxn ang="0">
                      <a:pos x="13" y="0"/>
                    </a:cxn>
                    <a:cxn ang="0">
                      <a:pos x="6" y="6"/>
                    </a:cxn>
                    <a:cxn ang="0">
                      <a:pos x="0" y="9"/>
                    </a:cxn>
                    <a:cxn ang="0">
                      <a:pos x="0" y="74"/>
                    </a:cxn>
                    <a:cxn ang="0">
                      <a:pos x="6" y="74"/>
                    </a:cxn>
                  </a:cxnLst>
                  <a:pathLst>
                    <a:path w="13" h="74">
                      <a:moveTo>
                        <a:pt x="6" y="74"/>
                      </a:moveTo>
                      <a:lnTo>
                        <a:pt x="13" y="70"/>
                      </a:lnTo>
                      <a:lnTo>
                        <a:pt x="13" y="0"/>
                      </a:lnTo>
                      <a:lnTo>
                        <a:pt x="6" y="6"/>
                      </a:lnTo>
                      <a:lnTo>
                        <a:pt x="0" y="9"/>
                      </a:lnTo>
                      <a:lnTo>
                        <a:pt x="0" y="74"/>
                      </a:lnTo>
                      <a:lnTo>
                        <a:pt x="6" y="74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3" name="Freeform 74"/>
                <p:cNvSpPr/>
                <p:nvPr/>
              </p:nvSpPr>
              <p:spPr>
                <a:xfrm>
                  <a:off x="145" y="1031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11" y="65"/>
                    </a:cxn>
                    <a:cxn ang="0">
                      <a:pos x="11" y="0"/>
                    </a:cxn>
                    <a:cxn ang="0">
                      <a:pos x="5" y="2"/>
                    </a:cxn>
                    <a:cxn ang="0">
                      <a:pos x="0" y="5"/>
                    </a:cxn>
                    <a:cxn ang="0">
                      <a:pos x="0" y="65"/>
                    </a:cxn>
                  </a:cxnLst>
                  <a:pathLst>
                    <a:path w="11" h="65">
                      <a:moveTo>
                        <a:pt x="0" y="65"/>
                      </a:moveTo>
                      <a:lnTo>
                        <a:pt x="11" y="65"/>
                      </a:lnTo>
                      <a:lnTo>
                        <a:pt x="11" y="0"/>
                      </a:lnTo>
                      <a:lnTo>
                        <a:pt x="5" y="2"/>
                      </a:lnTo>
                      <a:lnTo>
                        <a:pt x="0" y="5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4" name="Freeform 75"/>
                <p:cNvSpPr/>
                <p:nvPr/>
              </p:nvSpPr>
              <p:spPr>
                <a:xfrm>
                  <a:off x="134" y="1036"/>
                  <a:ext cx="11" cy="60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11" y="60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60"/>
                    </a:cxn>
                  </a:cxnLst>
                  <a:pathLst>
                    <a:path w="11" h="60">
                      <a:moveTo>
                        <a:pt x="0" y="60"/>
                      </a:moveTo>
                      <a:lnTo>
                        <a:pt x="11" y="6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5" name="Freeform 76"/>
                <p:cNvSpPr/>
                <p:nvPr/>
              </p:nvSpPr>
              <p:spPr>
                <a:xfrm>
                  <a:off x="156" y="1108"/>
                  <a:ext cx="13" cy="76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6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64"/>
                    </a:cxn>
                    <a:cxn ang="0">
                      <a:pos x="13" y="764"/>
                    </a:cxn>
                    <a:cxn ang="0">
                      <a:pos x="13" y="3"/>
                    </a:cxn>
                  </a:cxnLst>
                  <a:pathLst>
                    <a:path w="13" h="764">
                      <a:moveTo>
                        <a:pt x="13" y="3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64"/>
                      </a:lnTo>
                      <a:lnTo>
                        <a:pt x="13" y="764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6" name="Freeform 77"/>
                <p:cNvSpPr/>
                <p:nvPr/>
              </p:nvSpPr>
              <p:spPr>
                <a:xfrm>
                  <a:off x="145" y="1108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4"/>
                    </a:cxn>
                    <a:cxn ang="0">
                      <a:pos x="5" y="755"/>
                    </a:cxn>
                    <a:cxn ang="0">
                      <a:pos x="11" y="759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4"/>
                      </a:lnTo>
                      <a:lnTo>
                        <a:pt x="5" y="755"/>
                      </a:lnTo>
                      <a:lnTo>
                        <a:pt x="11" y="7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7" name="Freeform 78"/>
                <p:cNvSpPr/>
                <p:nvPr/>
              </p:nvSpPr>
              <p:spPr>
                <a:xfrm>
                  <a:off x="134" y="1108"/>
                  <a:ext cx="11" cy="7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11" y="754"/>
                    </a:cxn>
                    <a:cxn ang="0">
                      <a:pos x="11" y="0"/>
                    </a:cxn>
                  </a:cxnLst>
                  <a:pathLst>
                    <a:path w="11" h="75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11" y="7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8" name="Freeform 79"/>
                <p:cNvSpPr/>
                <p:nvPr/>
              </p:nvSpPr>
              <p:spPr>
                <a:xfrm>
                  <a:off x="122" y="1037"/>
                  <a:ext cx="12" cy="59"/>
                </a:xfrm>
                <a:custGeom>
                  <a:avLst/>
                  <a:gdLst/>
                  <a:ahLst/>
                  <a:cxnLst>
                    <a:cxn ang="0">
                      <a:pos x="12" y="59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9"/>
                    </a:cxn>
                    <a:cxn ang="0">
                      <a:pos x="12" y="59"/>
                    </a:cxn>
                  </a:cxnLst>
                  <a:pathLst>
                    <a:path w="12" h="59">
                      <a:moveTo>
                        <a:pt x="12" y="59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9"/>
                      </a:lnTo>
                      <a:lnTo>
                        <a:pt x="12" y="59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9" name="Rectangle 80"/>
                <p:cNvSpPr/>
                <p:nvPr/>
              </p:nvSpPr>
              <p:spPr>
                <a:xfrm>
                  <a:off x="122" y="1108"/>
                  <a:ext cx="12" cy="751"/>
                </a:xfrm>
                <a:prstGeom prst="rect">
                  <a:avLst/>
                </a:prstGeom>
                <a:solidFill>
                  <a:srgbClr val="E2E2E2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440" name="Freeform 81"/>
                <p:cNvSpPr/>
                <p:nvPr/>
              </p:nvSpPr>
              <p:spPr>
                <a:xfrm>
                  <a:off x="76" y="1937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11" y="31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35"/>
                    </a:cxn>
                  </a:cxnLst>
                  <a:pathLst>
                    <a:path w="11" h="35">
                      <a:moveTo>
                        <a:pt x="0" y="35"/>
                      </a:moveTo>
                      <a:lnTo>
                        <a:pt x="11" y="31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1" name="Freeform 82"/>
                <p:cNvSpPr/>
                <p:nvPr/>
              </p:nvSpPr>
              <p:spPr>
                <a:xfrm>
                  <a:off x="87" y="1941"/>
                  <a:ext cx="13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7"/>
                    </a:cxn>
                    <a:cxn ang="0">
                      <a:pos x="13" y="26"/>
                    </a:cxn>
                    <a:cxn ang="0">
                      <a:pos x="13" y="2"/>
                    </a:cxn>
                    <a:cxn ang="0">
                      <a:pos x="0" y="0"/>
                    </a:cxn>
                  </a:cxnLst>
                  <a:pathLst>
                    <a:path w="13" h="27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13" y="26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2" name="Freeform 83"/>
                <p:cNvSpPr/>
                <p:nvPr/>
              </p:nvSpPr>
              <p:spPr>
                <a:xfrm>
                  <a:off x="54" y="1916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0" y="77"/>
                    </a:cxn>
                    <a:cxn ang="0">
                      <a:pos x="11" y="61"/>
                    </a:cxn>
                    <a:cxn ang="0">
                      <a:pos x="11" y="13"/>
                    </a:cxn>
                    <a:cxn ang="0">
                      <a:pos x="3" y="6"/>
                    </a:cxn>
                    <a:cxn ang="0">
                      <a:pos x="0" y="0"/>
                    </a:cxn>
                    <a:cxn ang="0">
                      <a:pos x="0" y="77"/>
                    </a:cxn>
                  </a:cxnLst>
                  <a:pathLst>
                    <a:path w="11" h="77">
                      <a:moveTo>
                        <a:pt x="0" y="77"/>
                      </a:moveTo>
                      <a:lnTo>
                        <a:pt x="11" y="61"/>
                      </a:lnTo>
                      <a:lnTo>
                        <a:pt x="11" y="13"/>
                      </a:ln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3" name="Freeform 84"/>
                <p:cNvSpPr/>
                <p:nvPr/>
              </p:nvSpPr>
              <p:spPr>
                <a:xfrm>
                  <a:off x="122" y="1983"/>
                  <a:ext cx="12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7" y="11"/>
                    </a:cxn>
                    <a:cxn ang="0">
                      <a:pos x="12" y="33"/>
                    </a:cxn>
                    <a:cxn ang="0">
                      <a:pos x="12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0"/>
                    </a:cxn>
                  </a:cxnLst>
                  <a:pathLst>
                    <a:path w="12" h="33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" y="11"/>
                      </a:lnTo>
                      <a:lnTo>
                        <a:pt x="12" y="3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4" name="Freeform 85"/>
                <p:cNvSpPr/>
                <p:nvPr/>
              </p:nvSpPr>
              <p:spPr>
                <a:xfrm>
                  <a:off x="112" y="1983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10" y="6"/>
                    </a:cxn>
                  </a:cxnLst>
                  <a:pathLst>
                    <a:path w="10" h="6">
                      <a:moveTo>
                        <a:pt x="10" y="6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5" name="Freeform 86"/>
                <p:cNvSpPr/>
                <p:nvPr/>
              </p:nvSpPr>
              <p:spPr>
                <a:xfrm>
                  <a:off x="122" y="1943"/>
                  <a:ext cx="12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24"/>
                    </a:cxn>
                    <a:cxn ang="0">
                      <a:pos x="5" y="24"/>
                    </a:cxn>
                    <a:cxn ang="0">
                      <a:pos x="8" y="24"/>
                    </a:cxn>
                    <a:cxn ang="0">
                      <a:pos x="9" y="24"/>
                    </a:cxn>
                    <a:cxn ang="0">
                      <a:pos x="12" y="25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25">
                      <a:moveTo>
                        <a:pt x="0" y="1"/>
                      </a:moveTo>
                      <a:lnTo>
                        <a:pt x="0" y="24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9" y="24"/>
                      </a:lnTo>
                      <a:lnTo>
                        <a:pt x="12" y="25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6" name="Freeform 87"/>
                <p:cNvSpPr/>
                <p:nvPr/>
              </p:nvSpPr>
              <p:spPr>
                <a:xfrm>
                  <a:off x="110" y="1944"/>
                  <a:ext cx="12" cy="23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23"/>
                    </a:cxn>
                    <a:cxn ang="0">
                      <a:pos x="12" y="23"/>
                    </a:cxn>
                  </a:cxnLst>
                  <a:pathLst>
                    <a:path w="12" h="23">
                      <a:moveTo>
                        <a:pt x="12" y="23"/>
                      </a:move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7" name="Freeform 88"/>
                <p:cNvSpPr/>
                <p:nvPr/>
              </p:nvSpPr>
              <p:spPr>
                <a:xfrm>
                  <a:off x="100" y="1943"/>
                  <a:ext cx="10" cy="24"/>
                </a:xfrm>
                <a:custGeom>
                  <a:avLst/>
                  <a:gdLst/>
                  <a:ahLst/>
                  <a:cxnLst>
                    <a:cxn ang="0">
                      <a:pos x="10" y="24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24"/>
                    </a:cxn>
                    <a:cxn ang="0">
                      <a:pos x="10" y="24"/>
                    </a:cxn>
                  </a:cxnLst>
                  <a:pathLst>
                    <a:path w="10" h="24">
                      <a:moveTo>
                        <a:pt x="10" y="24"/>
                      </a:move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24"/>
                      </a:lnTo>
                      <a:lnTo>
                        <a:pt x="10" y="24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8" name="Freeform 89"/>
                <p:cNvSpPr/>
                <p:nvPr/>
              </p:nvSpPr>
              <p:spPr>
                <a:xfrm>
                  <a:off x="65" y="192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1" y="43"/>
                    </a:cxn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1" h="48">
                      <a:moveTo>
                        <a:pt x="0" y="48"/>
                      </a:moveTo>
                      <a:lnTo>
                        <a:pt x="11" y="43"/>
                      </a:lnTo>
                      <a:lnTo>
                        <a:pt x="11" y="8"/>
                      </a:ln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49" name="Freeform 90"/>
                <p:cNvSpPr/>
                <p:nvPr/>
              </p:nvSpPr>
              <p:spPr>
                <a:xfrm>
                  <a:off x="169" y="1919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64"/>
                    </a:cxn>
                    <a:cxn ang="0">
                      <a:pos x="6" y="69"/>
                    </a:cxn>
                    <a:cxn ang="0">
                      <a:pos x="11" y="77"/>
                    </a:cxn>
                    <a:cxn ang="0">
                      <a:pos x="11" y="0"/>
                    </a:cxn>
                  </a:cxnLst>
                  <a:pathLst>
                    <a:path w="11" h="77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64"/>
                      </a:lnTo>
                      <a:lnTo>
                        <a:pt x="6" y="69"/>
                      </a:lnTo>
                      <a:lnTo>
                        <a:pt x="11" y="7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0" name="Freeform 91"/>
                <p:cNvSpPr/>
                <p:nvPr/>
              </p:nvSpPr>
              <p:spPr>
                <a:xfrm>
                  <a:off x="156" y="1931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5" y="3"/>
                    </a:cxn>
                    <a:cxn ang="0">
                      <a:pos x="0" y="7"/>
                    </a:cxn>
                    <a:cxn ang="0">
                      <a:pos x="0" y="45"/>
                    </a:cxn>
                    <a:cxn ang="0">
                      <a:pos x="4" y="46"/>
                    </a:cxn>
                    <a:cxn ang="0">
                      <a:pos x="9" y="50"/>
                    </a:cxn>
                    <a:cxn ang="0">
                      <a:pos x="13" y="52"/>
                    </a:cxn>
                    <a:cxn ang="0">
                      <a:pos x="13" y="0"/>
                    </a:cxn>
                  </a:cxnLst>
                  <a:pathLst>
                    <a:path w="13" h="52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5" y="3"/>
                      </a:lnTo>
                      <a:lnTo>
                        <a:pt x="0" y="7"/>
                      </a:lnTo>
                      <a:lnTo>
                        <a:pt x="0" y="45"/>
                      </a:lnTo>
                      <a:lnTo>
                        <a:pt x="4" y="46"/>
                      </a:lnTo>
                      <a:lnTo>
                        <a:pt x="9" y="50"/>
                      </a:lnTo>
                      <a:lnTo>
                        <a:pt x="13" y="5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1" name="Freeform 92"/>
                <p:cNvSpPr/>
                <p:nvPr/>
              </p:nvSpPr>
              <p:spPr>
                <a:xfrm>
                  <a:off x="134" y="1942"/>
                  <a:ext cx="11" cy="2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6"/>
                    </a:cxn>
                    <a:cxn ang="0">
                      <a:pos x="11" y="29"/>
                    </a:cxn>
                    <a:cxn ang="0">
                      <a:pos x="11" y="0"/>
                    </a:cxn>
                  </a:cxnLst>
                  <a:pathLst>
                    <a:path w="11" h="29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6"/>
                      </a:lnTo>
                      <a:lnTo>
                        <a:pt x="11" y="2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2" name="Freeform 93"/>
                <p:cNvSpPr/>
                <p:nvPr/>
              </p:nvSpPr>
              <p:spPr>
                <a:xfrm>
                  <a:off x="145" y="1938"/>
                  <a:ext cx="11" cy="38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33"/>
                    </a:cxn>
                    <a:cxn ang="0">
                      <a:pos x="11" y="38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</a:cxnLst>
                  <a:pathLst>
                    <a:path w="11" h="38">
                      <a:moveTo>
                        <a:pt x="0" y="4"/>
                      </a:moveTo>
                      <a:lnTo>
                        <a:pt x="0" y="33"/>
                      </a:lnTo>
                      <a:lnTo>
                        <a:pt x="11" y="38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3" name="Freeform 94"/>
                <p:cNvSpPr/>
                <p:nvPr/>
              </p:nvSpPr>
              <p:spPr>
                <a:xfrm>
                  <a:off x="156" y="1989"/>
                  <a:ext cx="13" cy="846"/>
                </a:xfrm>
                <a:custGeom>
                  <a:avLst/>
                  <a:gdLst/>
                  <a:ahLst/>
                  <a:cxnLst>
                    <a:cxn ang="0">
                      <a:pos x="13" y="7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841"/>
                    </a:cxn>
                    <a:cxn ang="0">
                      <a:pos x="13" y="846"/>
                    </a:cxn>
                    <a:cxn ang="0">
                      <a:pos x="13" y="54"/>
                    </a:cxn>
                    <a:cxn ang="0">
                      <a:pos x="6" y="53"/>
                    </a:cxn>
                    <a:cxn ang="0">
                      <a:pos x="3" y="49"/>
                    </a:cxn>
                    <a:cxn ang="0">
                      <a:pos x="3" y="47"/>
                    </a:cxn>
                    <a:cxn ang="0">
                      <a:pos x="4" y="42"/>
                    </a:cxn>
                    <a:cxn ang="0">
                      <a:pos x="8" y="40"/>
                    </a:cxn>
                    <a:cxn ang="0">
                      <a:pos x="13" y="38"/>
                    </a:cxn>
                    <a:cxn ang="0">
                      <a:pos x="13" y="7"/>
                    </a:cxn>
                  </a:cxnLst>
                  <a:pathLst>
                    <a:path w="13" h="846">
                      <a:moveTo>
                        <a:pt x="13" y="7"/>
                      </a:move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841"/>
                      </a:lnTo>
                      <a:lnTo>
                        <a:pt x="13" y="846"/>
                      </a:lnTo>
                      <a:lnTo>
                        <a:pt x="13" y="54"/>
                      </a:lnTo>
                      <a:lnTo>
                        <a:pt x="6" y="53"/>
                      </a:lnTo>
                      <a:lnTo>
                        <a:pt x="3" y="49"/>
                      </a:lnTo>
                      <a:lnTo>
                        <a:pt x="3" y="47"/>
                      </a:lnTo>
                      <a:lnTo>
                        <a:pt x="4" y="42"/>
                      </a:lnTo>
                      <a:lnTo>
                        <a:pt x="8" y="40"/>
                      </a:lnTo>
                      <a:lnTo>
                        <a:pt x="13" y="38"/>
                      </a:lnTo>
                      <a:lnTo>
                        <a:pt x="13" y="7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4" name="Freeform 95"/>
                <p:cNvSpPr/>
                <p:nvPr/>
              </p:nvSpPr>
              <p:spPr>
                <a:xfrm>
                  <a:off x="145" y="1987"/>
                  <a:ext cx="11" cy="84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840"/>
                    </a:cxn>
                    <a:cxn ang="0">
                      <a:pos x="11" y="843"/>
                    </a:cxn>
                    <a:cxn ang="0">
                      <a:pos x="11" y="2"/>
                    </a:cxn>
                  </a:cxnLst>
                  <a:pathLst>
                    <a:path w="11" h="843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840"/>
                      </a:lnTo>
                      <a:lnTo>
                        <a:pt x="11" y="843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5" name="Freeform 96"/>
                <p:cNvSpPr/>
                <p:nvPr/>
              </p:nvSpPr>
              <p:spPr>
                <a:xfrm>
                  <a:off x="134" y="1984"/>
                  <a:ext cx="11" cy="84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0" y="842"/>
                    </a:cxn>
                    <a:cxn ang="0">
                      <a:pos x="5" y="842"/>
                    </a:cxn>
                    <a:cxn ang="0">
                      <a:pos x="7" y="842"/>
                    </a:cxn>
                    <a:cxn ang="0">
                      <a:pos x="8" y="842"/>
                    </a:cxn>
                    <a:cxn ang="0">
                      <a:pos x="11" y="843"/>
                    </a:cxn>
                    <a:cxn ang="0">
                      <a:pos x="11" y="3"/>
                    </a:cxn>
                  </a:cxnLst>
                  <a:pathLst>
                    <a:path w="11" h="84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0" y="842"/>
                      </a:lnTo>
                      <a:lnTo>
                        <a:pt x="5" y="842"/>
                      </a:lnTo>
                      <a:lnTo>
                        <a:pt x="7" y="842"/>
                      </a:lnTo>
                      <a:lnTo>
                        <a:pt x="8" y="842"/>
                      </a:lnTo>
                      <a:lnTo>
                        <a:pt x="11" y="84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6" name="Freeform 97"/>
                <p:cNvSpPr/>
                <p:nvPr/>
              </p:nvSpPr>
              <p:spPr>
                <a:xfrm>
                  <a:off x="54" y="2027"/>
                  <a:ext cx="11" cy="2739"/>
                </a:xfrm>
                <a:custGeom>
                  <a:avLst/>
                  <a:gdLst/>
                  <a:ahLst/>
                  <a:cxnLst>
                    <a:cxn ang="0">
                      <a:pos x="8" y="14"/>
                    </a:cxn>
                    <a:cxn ang="0">
                      <a:pos x="2" y="7"/>
                    </a:cxn>
                    <a:cxn ang="0">
                      <a:pos x="0" y="0"/>
                    </a:cxn>
                    <a:cxn ang="0">
                      <a:pos x="0" y="2739"/>
                    </a:cxn>
                    <a:cxn ang="0">
                      <a:pos x="3" y="2730"/>
                    </a:cxn>
                    <a:cxn ang="0">
                      <a:pos x="11" y="2724"/>
                    </a:cxn>
                    <a:cxn ang="0">
                      <a:pos x="11" y="1929"/>
                    </a:cxn>
                    <a:cxn ang="0">
                      <a:pos x="5" y="1928"/>
                    </a:cxn>
                    <a:cxn ang="0">
                      <a:pos x="5" y="1852"/>
                    </a:cxn>
                    <a:cxn ang="0">
                      <a:pos x="10" y="1852"/>
                    </a:cxn>
                    <a:cxn ang="0">
                      <a:pos x="11" y="1852"/>
                    </a:cxn>
                    <a:cxn ang="0">
                      <a:pos x="11" y="1808"/>
                    </a:cxn>
                    <a:cxn ang="0">
                      <a:pos x="5" y="1798"/>
                    </a:cxn>
                    <a:cxn ang="0">
                      <a:pos x="3" y="1787"/>
                    </a:cxn>
                    <a:cxn ang="0">
                      <a:pos x="5" y="1774"/>
                    </a:cxn>
                    <a:cxn ang="0">
                      <a:pos x="11" y="1764"/>
                    </a:cxn>
                    <a:cxn ang="0">
                      <a:pos x="11" y="975"/>
                    </a:cxn>
                    <a:cxn ang="0">
                      <a:pos x="5" y="961"/>
                    </a:cxn>
                    <a:cxn ang="0">
                      <a:pos x="3" y="946"/>
                    </a:cxn>
                    <a:cxn ang="0">
                      <a:pos x="5" y="931"/>
                    </a:cxn>
                    <a:cxn ang="0">
                      <a:pos x="11" y="920"/>
                    </a:cxn>
                    <a:cxn ang="0">
                      <a:pos x="11" y="863"/>
                    </a:cxn>
                    <a:cxn ang="0">
                      <a:pos x="5" y="851"/>
                    </a:cxn>
                    <a:cxn ang="0">
                      <a:pos x="3" y="841"/>
                    </a:cxn>
                    <a:cxn ang="0">
                      <a:pos x="5" y="828"/>
                    </a:cxn>
                    <a:cxn ang="0">
                      <a:pos x="11" y="819"/>
                    </a:cxn>
                    <a:cxn ang="0">
                      <a:pos x="11" y="15"/>
                    </a:cxn>
                    <a:cxn ang="0">
                      <a:pos x="8" y="14"/>
                    </a:cxn>
                  </a:cxnLst>
                  <a:pathLst>
                    <a:path w="11" h="2739">
                      <a:moveTo>
                        <a:pt x="8" y="14"/>
                      </a:moveTo>
                      <a:lnTo>
                        <a:pt x="2" y="7"/>
                      </a:lnTo>
                      <a:lnTo>
                        <a:pt x="0" y="0"/>
                      </a:lnTo>
                      <a:lnTo>
                        <a:pt x="0" y="2739"/>
                      </a:lnTo>
                      <a:lnTo>
                        <a:pt x="3" y="2730"/>
                      </a:lnTo>
                      <a:lnTo>
                        <a:pt x="11" y="2724"/>
                      </a:lnTo>
                      <a:lnTo>
                        <a:pt x="11" y="1929"/>
                      </a:lnTo>
                      <a:lnTo>
                        <a:pt x="5" y="1928"/>
                      </a:lnTo>
                      <a:lnTo>
                        <a:pt x="5" y="1852"/>
                      </a:lnTo>
                      <a:lnTo>
                        <a:pt x="10" y="1852"/>
                      </a:lnTo>
                      <a:lnTo>
                        <a:pt x="11" y="1852"/>
                      </a:lnTo>
                      <a:lnTo>
                        <a:pt x="11" y="1808"/>
                      </a:lnTo>
                      <a:lnTo>
                        <a:pt x="5" y="1798"/>
                      </a:lnTo>
                      <a:lnTo>
                        <a:pt x="3" y="1787"/>
                      </a:lnTo>
                      <a:lnTo>
                        <a:pt x="5" y="1774"/>
                      </a:lnTo>
                      <a:lnTo>
                        <a:pt x="11" y="1764"/>
                      </a:lnTo>
                      <a:lnTo>
                        <a:pt x="11" y="975"/>
                      </a:lnTo>
                      <a:lnTo>
                        <a:pt x="5" y="961"/>
                      </a:lnTo>
                      <a:lnTo>
                        <a:pt x="3" y="946"/>
                      </a:lnTo>
                      <a:lnTo>
                        <a:pt x="5" y="931"/>
                      </a:lnTo>
                      <a:lnTo>
                        <a:pt x="11" y="920"/>
                      </a:lnTo>
                      <a:lnTo>
                        <a:pt x="11" y="863"/>
                      </a:lnTo>
                      <a:lnTo>
                        <a:pt x="5" y="851"/>
                      </a:lnTo>
                      <a:lnTo>
                        <a:pt x="3" y="841"/>
                      </a:lnTo>
                      <a:lnTo>
                        <a:pt x="5" y="828"/>
                      </a:lnTo>
                      <a:lnTo>
                        <a:pt x="11" y="819"/>
                      </a:lnTo>
                      <a:lnTo>
                        <a:pt x="11" y="15"/>
                      </a:lnTo>
                      <a:lnTo>
                        <a:pt x="8" y="1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7" name="Freeform 98"/>
                <p:cNvSpPr/>
                <p:nvPr/>
              </p:nvSpPr>
              <p:spPr>
                <a:xfrm>
                  <a:off x="76" y="2049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11" y="782"/>
                    </a:cxn>
                    <a:cxn ang="0">
                      <a:pos x="11" y="3"/>
                    </a:cxn>
                  </a:cxnLst>
                  <a:pathLst>
                    <a:path w="11" h="78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11" y="782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8" name="Freeform 99"/>
                <p:cNvSpPr/>
                <p:nvPr/>
              </p:nvSpPr>
              <p:spPr>
                <a:xfrm>
                  <a:off x="65" y="2042"/>
                  <a:ext cx="11" cy="804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804"/>
                    </a:cxn>
                    <a:cxn ang="0">
                      <a:pos x="4" y="799"/>
                    </a:cxn>
                    <a:cxn ang="0">
                      <a:pos x="10" y="795"/>
                    </a:cxn>
                    <a:cxn ang="0">
                      <a:pos x="11" y="794"/>
                    </a:cxn>
                    <a:cxn ang="0">
                      <a:pos x="11" y="7"/>
                    </a:cxn>
                  </a:cxnLst>
                  <a:pathLst>
                    <a:path w="11" h="804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804"/>
                      </a:lnTo>
                      <a:lnTo>
                        <a:pt x="4" y="799"/>
                      </a:lnTo>
                      <a:lnTo>
                        <a:pt x="10" y="795"/>
                      </a:lnTo>
                      <a:lnTo>
                        <a:pt x="11" y="79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59" name="Freeform 100"/>
                <p:cNvSpPr/>
                <p:nvPr/>
              </p:nvSpPr>
              <p:spPr>
                <a:xfrm>
                  <a:off x="110" y="2043"/>
                  <a:ext cx="12" cy="78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0" y="0"/>
                    </a:cxn>
                    <a:cxn ang="0">
                      <a:pos x="9" y="0"/>
                    </a:cxn>
                    <a:cxn ang="0">
                      <a:pos x="9" y="1"/>
                    </a:cxn>
                    <a:cxn ang="0">
                      <a:pos x="6" y="4"/>
                    </a:cxn>
                    <a:cxn ang="0">
                      <a:pos x="0" y="6"/>
                    </a:cxn>
                    <a:cxn ang="0">
                      <a:pos x="0" y="783"/>
                    </a:cxn>
                    <a:cxn ang="0">
                      <a:pos x="12" y="783"/>
                    </a:cxn>
                    <a:cxn ang="0">
                      <a:pos x="12" y="0"/>
                    </a:cxn>
                  </a:cxnLst>
                  <a:pathLst>
                    <a:path w="12" h="783">
                      <a:moveTo>
                        <a:pt x="12" y="0"/>
                      </a:moveTo>
                      <a:lnTo>
                        <a:pt x="10" y="0"/>
                      </a:lnTo>
                      <a:lnTo>
                        <a:pt x="9" y="0"/>
                      </a:lnTo>
                      <a:lnTo>
                        <a:pt x="9" y="1"/>
                      </a:lnTo>
                      <a:lnTo>
                        <a:pt x="6" y="4"/>
                      </a:lnTo>
                      <a:lnTo>
                        <a:pt x="0" y="6"/>
                      </a:lnTo>
                      <a:lnTo>
                        <a:pt x="0" y="783"/>
                      </a:lnTo>
                      <a:lnTo>
                        <a:pt x="12" y="78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0" name="Freeform 101"/>
                <p:cNvSpPr/>
                <p:nvPr/>
              </p:nvSpPr>
              <p:spPr>
                <a:xfrm>
                  <a:off x="122" y="2016"/>
                  <a:ext cx="12" cy="810"/>
                </a:xfrm>
                <a:custGeom>
                  <a:avLst/>
                  <a:gdLst/>
                  <a:ahLst/>
                  <a:cxnLst>
                    <a:cxn ang="0">
                      <a:pos x="3" y="26"/>
                    </a:cxn>
                    <a:cxn ang="0">
                      <a:pos x="0" y="27"/>
                    </a:cxn>
                    <a:cxn ang="0">
                      <a:pos x="0" y="810"/>
                    </a:cxn>
                    <a:cxn ang="0">
                      <a:pos x="2" y="810"/>
                    </a:cxn>
                    <a:cxn ang="0">
                      <a:pos x="12" y="810"/>
                    </a:cxn>
                    <a:cxn ang="0">
                      <a:pos x="12" y="0"/>
                    </a:cxn>
                    <a:cxn ang="0">
                      <a:pos x="3" y="26"/>
                    </a:cxn>
                  </a:cxnLst>
                  <a:pathLst>
                    <a:path w="12" h="810">
                      <a:moveTo>
                        <a:pt x="3" y="26"/>
                      </a:moveTo>
                      <a:lnTo>
                        <a:pt x="0" y="27"/>
                      </a:lnTo>
                      <a:lnTo>
                        <a:pt x="0" y="810"/>
                      </a:lnTo>
                      <a:lnTo>
                        <a:pt x="2" y="810"/>
                      </a:lnTo>
                      <a:lnTo>
                        <a:pt x="12" y="810"/>
                      </a:lnTo>
                      <a:lnTo>
                        <a:pt x="12" y="0"/>
                      </a:lnTo>
                      <a:lnTo>
                        <a:pt x="3" y="26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1" name="Freeform 102"/>
                <p:cNvSpPr/>
                <p:nvPr/>
              </p:nvSpPr>
              <p:spPr>
                <a:xfrm>
                  <a:off x="100" y="2049"/>
                  <a:ext cx="10" cy="77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3"/>
                    </a:cxn>
                    <a:cxn ang="0">
                      <a:pos x="0" y="778"/>
                    </a:cxn>
                    <a:cxn ang="0">
                      <a:pos x="10" y="777"/>
                    </a:cxn>
                    <a:cxn ang="0">
                      <a:pos x="10" y="0"/>
                    </a:cxn>
                  </a:cxnLst>
                  <a:pathLst>
                    <a:path w="10" h="778">
                      <a:moveTo>
                        <a:pt x="10" y="0"/>
                      </a:moveTo>
                      <a:lnTo>
                        <a:pt x="0" y="3"/>
                      </a:lnTo>
                      <a:lnTo>
                        <a:pt x="0" y="778"/>
                      </a:lnTo>
                      <a:lnTo>
                        <a:pt x="10" y="77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2" name="Freeform 103"/>
                <p:cNvSpPr/>
                <p:nvPr/>
              </p:nvSpPr>
              <p:spPr>
                <a:xfrm>
                  <a:off x="87" y="2052"/>
                  <a:ext cx="13" cy="779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13" y="775"/>
                    </a:cxn>
                    <a:cxn ang="0">
                      <a:pos x="13" y="0"/>
                    </a:cxn>
                  </a:cxnLst>
                  <a:pathLst>
                    <a:path w="13" h="779">
                      <a:moveTo>
                        <a:pt x="13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13" y="77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3" name="Freeform 104"/>
                <p:cNvSpPr/>
                <p:nvPr/>
              </p:nvSpPr>
              <p:spPr>
                <a:xfrm>
                  <a:off x="169" y="1996"/>
                  <a:ext cx="11" cy="31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2" y="31"/>
                    </a:cxn>
                    <a:cxn ang="0">
                      <a:pos x="7" y="31"/>
                    </a:cxn>
                    <a:cxn ang="0">
                      <a:pos x="10" y="28"/>
                    </a:cxn>
                    <a:cxn ang="0">
                      <a:pos x="10" y="25"/>
                    </a:cxn>
                    <a:cxn ang="0">
                      <a:pos x="11" y="21"/>
                    </a:cxn>
                    <a:cxn ang="0">
                      <a:pos x="10" y="13"/>
                    </a:cxn>
                    <a:cxn ang="0">
                      <a:pos x="7" y="8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1" h="31">
                      <a:moveTo>
                        <a:pt x="0" y="31"/>
                      </a:moveTo>
                      <a:lnTo>
                        <a:pt x="2" y="31"/>
                      </a:lnTo>
                      <a:lnTo>
                        <a:pt x="7" y="31"/>
                      </a:lnTo>
                      <a:lnTo>
                        <a:pt x="10" y="28"/>
                      </a:lnTo>
                      <a:lnTo>
                        <a:pt x="10" y="25"/>
                      </a:lnTo>
                      <a:lnTo>
                        <a:pt x="11" y="21"/>
                      </a:lnTo>
                      <a:lnTo>
                        <a:pt x="10" y="13"/>
                      </a:lnTo>
                      <a:lnTo>
                        <a:pt x="7" y="8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4" name="Freeform 105"/>
                <p:cNvSpPr/>
                <p:nvPr/>
              </p:nvSpPr>
              <p:spPr>
                <a:xfrm>
                  <a:off x="169" y="2037"/>
                  <a:ext cx="11" cy="81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6"/>
                    </a:cxn>
                    <a:cxn ang="0">
                      <a:pos x="0" y="798"/>
                    </a:cxn>
                    <a:cxn ang="0">
                      <a:pos x="5" y="800"/>
                    </a:cxn>
                    <a:cxn ang="0">
                      <a:pos x="11" y="811"/>
                    </a:cxn>
                    <a:cxn ang="0">
                      <a:pos x="11" y="0"/>
                    </a:cxn>
                  </a:cxnLst>
                  <a:pathLst>
                    <a:path w="11" h="811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798"/>
                      </a:lnTo>
                      <a:lnTo>
                        <a:pt x="5" y="800"/>
                      </a:lnTo>
                      <a:lnTo>
                        <a:pt x="11" y="8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5" name="Freeform 106"/>
                <p:cNvSpPr/>
                <p:nvPr/>
              </p:nvSpPr>
              <p:spPr>
                <a:xfrm>
                  <a:off x="65" y="2890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1" y="56"/>
                    </a:cxn>
                    <a:cxn ang="0">
                      <a:pos x="11" y="48"/>
                    </a:cxn>
                    <a:cxn ang="0">
                      <a:pos x="11" y="8"/>
                    </a:cxn>
                  </a:cxnLst>
                  <a:pathLst>
                    <a:path w="11" h="57">
                      <a:moveTo>
                        <a:pt x="11" y="8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1" y="56"/>
                      </a:lnTo>
                      <a:lnTo>
                        <a:pt x="11" y="48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6" name="Freeform 107"/>
                <p:cNvSpPr/>
                <p:nvPr/>
              </p:nvSpPr>
              <p:spPr>
                <a:xfrm>
                  <a:off x="76" y="2898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1" y="38"/>
                    </a:cxn>
                    <a:cxn ang="0">
                      <a:pos x="11" y="5"/>
                    </a:cxn>
                  </a:cxnLst>
                  <a:pathLst>
                    <a:path w="11" h="40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1" y="3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7" name="Freeform 108"/>
                <p:cNvSpPr/>
                <p:nvPr/>
              </p:nvSpPr>
              <p:spPr>
                <a:xfrm>
                  <a:off x="100" y="2907"/>
                  <a:ext cx="10" cy="39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6" y="34"/>
                    </a:cxn>
                    <a:cxn ang="0">
                      <a:pos x="10" y="39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0" h="39">
                      <a:moveTo>
                        <a:pt x="0" y="31"/>
                      </a:moveTo>
                      <a:lnTo>
                        <a:pt x="6" y="34"/>
                      </a:lnTo>
                      <a:lnTo>
                        <a:pt x="10" y="39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8" name="Freeform 109"/>
                <p:cNvSpPr/>
                <p:nvPr/>
              </p:nvSpPr>
              <p:spPr>
                <a:xfrm>
                  <a:off x="110" y="2910"/>
                  <a:ext cx="12" cy="5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6"/>
                    </a:cxn>
                    <a:cxn ang="0">
                      <a:pos x="10" y="51"/>
                    </a:cxn>
                    <a:cxn ang="0">
                      <a:pos x="12" y="47"/>
                    </a:cxn>
                    <a:cxn ang="0">
                      <a:pos x="12" y="1"/>
                    </a:cxn>
                  </a:cxnLst>
                  <a:pathLst>
                    <a:path w="12" h="5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36"/>
                      </a:lnTo>
                      <a:lnTo>
                        <a:pt x="10" y="51"/>
                      </a:lnTo>
                      <a:lnTo>
                        <a:pt x="12" y="47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69" name="Freeform 110"/>
                <p:cNvSpPr/>
                <p:nvPr/>
              </p:nvSpPr>
              <p:spPr>
                <a:xfrm>
                  <a:off x="122" y="2910"/>
                  <a:ext cx="12" cy="4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47"/>
                    </a:cxn>
                    <a:cxn ang="0">
                      <a:pos x="12" y="32"/>
                    </a:cxn>
                    <a:cxn ang="0">
                      <a:pos x="12" y="0"/>
                    </a:cxn>
                    <a:cxn ang="0">
                      <a:pos x="2" y="1"/>
                    </a:cxn>
                  </a:cxnLst>
                  <a:pathLst>
                    <a:path w="12" h="47">
                      <a:moveTo>
                        <a:pt x="2" y="1"/>
                      </a:moveTo>
                      <a:lnTo>
                        <a:pt x="0" y="1"/>
                      </a:lnTo>
                      <a:lnTo>
                        <a:pt x="0" y="47"/>
                      </a:lnTo>
                      <a:lnTo>
                        <a:pt x="12" y="32"/>
                      </a:lnTo>
                      <a:lnTo>
                        <a:pt x="12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0" name="Freeform 111"/>
                <p:cNvSpPr/>
                <p:nvPr/>
              </p:nvSpPr>
              <p:spPr>
                <a:xfrm>
                  <a:off x="87" y="2903"/>
                  <a:ext cx="13" cy="35"/>
                </a:xfrm>
                <a:custGeom>
                  <a:avLst/>
                  <a:gdLst/>
                  <a:ahLst/>
                  <a:cxnLst>
                    <a:cxn ang="0">
                      <a:pos x="13" y="35"/>
                    </a:cxn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13" y="35"/>
                    </a:cxn>
                  </a:cxnLst>
                  <a:pathLst>
                    <a:path w="13" h="35">
                      <a:moveTo>
                        <a:pt x="13" y="35"/>
                      </a:moveTo>
                      <a:lnTo>
                        <a:pt x="13" y="4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13" y="35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1" name="Freeform 112"/>
                <p:cNvSpPr/>
                <p:nvPr/>
              </p:nvSpPr>
              <p:spPr>
                <a:xfrm>
                  <a:off x="65" y="3002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10" y="782"/>
                    </a:cxn>
                    <a:cxn ang="0">
                      <a:pos x="11" y="780"/>
                    </a:cxn>
                    <a:cxn ang="0">
                      <a:pos x="11" y="9"/>
                    </a:cxn>
                  </a:cxnLst>
                  <a:pathLst>
                    <a:path w="11" h="789">
                      <a:moveTo>
                        <a:pt x="11" y="9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10" y="782"/>
                      </a:lnTo>
                      <a:lnTo>
                        <a:pt x="11" y="780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2" name="Freeform 113"/>
                <p:cNvSpPr/>
                <p:nvPr/>
              </p:nvSpPr>
              <p:spPr>
                <a:xfrm>
                  <a:off x="110" y="2990"/>
                  <a:ext cx="12" cy="782"/>
                </a:xfrm>
                <a:custGeom>
                  <a:avLst/>
                  <a:gdLst/>
                  <a:ahLst/>
                  <a:cxnLst>
                    <a:cxn ang="0">
                      <a:pos x="12" y="3"/>
                    </a:cxn>
                    <a:cxn ang="0">
                      <a:pos x="10" y="0"/>
                    </a:cxn>
                    <a:cxn ang="0">
                      <a:pos x="0" y="13"/>
                    </a:cxn>
                    <a:cxn ang="0">
                      <a:pos x="0" y="782"/>
                    </a:cxn>
                    <a:cxn ang="0">
                      <a:pos x="12" y="782"/>
                    </a:cxn>
                    <a:cxn ang="0">
                      <a:pos x="12" y="3"/>
                    </a:cxn>
                  </a:cxnLst>
                  <a:pathLst>
                    <a:path w="12" h="782">
                      <a:moveTo>
                        <a:pt x="12" y="3"/>
                      </a:moveTo>
                      <a:lnTo>
                        <a:pt x="10" y="0"/>
                      </a:lnTo>
                      <a:lnTo>
                        <a:pt x="0" y="13"/>
                      </a:lnTo>
                      <a:lnTo>
                        <a:pt x="0" y="782"/>
                      </a:lnTo>
                      <a:lnTo>
                        <a:pt x="12" y="782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3" name="Freeform 114"/>
                <p:cNvSpPr/>
                <p:nvPr/>
              </p:nvSpPr>
              <p:spPr>
                <a:xfrm>
                  <a:off x="100" y="3003"/>
                  <a:ext cx="10" cy="770"/>
                </a:xfrm>
                <a:custGeom>
                  <a:avLst/>
                  <a:gdLst/>
                  <a:ahLst/>
                  <a:cxnLst>
                    <a:cxn ang="0">
                      <a:pos x="6" y="5"/>
                    </a:cxn>
                    <a:cxn ang="0">
                      <a:pos x="0" y="8"/>
                    </a:cxn>
                    <a:cxn ang="0">
                      <a:pos x="0" y="770"/>
                    </a:cxn>
                    <a:cxn ang="0">
                      <a:pos x="10" y="769"/>
                    </a:cxn>
                    <a:cxn ang="0">
                      <a:pos x="10" y="0"/>
                    </a:cxn>
                    <a:cxn ang="0">
                      <a:pos x="6" y="5"/>
                    </a:cxn>
                  </a:cxnLst>
                  <a:pathLst>
                    <a:path w="10" h="770">
                      <a:moveTo>
                        <a:pt x="6" y="5"/>
                      </a:moveTo>
                      <a:lnTo>
                        <a:pt x="0" y="8"/>
                      </a:lnTo>
                      <a:lnTo>
                        <a:pt x="0" y="770"/>
                      </a:lnTo>
                      <a:lnTo>
                        <a:pt x="10" y="769"/>
                      </a:lnTo>
                      <a:lnTo>
                        <a:pt x="10" y="0"/>
                      </a:lnTo>
                      <a:lnTo>
                        <a:pt x="6" y="5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4" name="Freeform 115"/>
                <p:cNvSpPr/>
                <p:nvPr/>
              </p:nvSpPr>
              <p:spPr>
                <a:xfrm>
                  <a:off x="87" y="3011"/>
                  <a:ext cx="13" cy="766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4"/>
                    </a:cxn>
                    <a:cxn ang="0">
                      <a:pos x="0" y="766"/>
                    </a:cxn>
                    <a:cxn ang="0">
                      <a:pos x="13" y="762"/>
                    </a:cxn>
                    <a:cxn ang="0">
                      <a:pos x="13" y="0"/>
                    </a:cxn>
                  </a:cxnLst>
                  <a:pathLst>
                    <a:path w="13" h="766">
                      <a:moveTo>
                        <a:pt x="13" y="0"/>
                      </a:moveTo>
                      <a:lnTo>
                        <a:pt x="0" y="4"/>
                      </a:lnTo>
                      <a:lnTo>
                        <a:pt x="0" y="766"/>
                      </a:lnTo>
                      <a:lnTo>
                        <a:pt x="13" y="76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5" name="Freeform 116"/>
                <p:cNvSpPr/>
                <p:nvPr/>
              </p:nvSpPr>
              <p:spPr>
                <a:xfrm>
                  <a:off x="76" y="3011"/>
                  <a:ext cx="11" cy="771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11" y="766"/>
                    </a:cxn>
                    <a:cxn ang="0">
                      <a:pos x="11" y="4"/>
                    </a:cxn>
                  </a:cxnLst>
                  <a:pathLst>
                    <a:path w="11" h="771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11" y="76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6" name="Freeform 117"/>
                <p:cNvSpPr/>
                <p:nvPr/>
              </p:nvSpPr>
              <p:spPr>
                <a:xfrm>
                  <a:off x="134" y="3008"/>
                  <a:ext cx="11" cy="765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764"/>
                    </a:cxn>
                    <a:cxn ang="0">
                      <a:pos x="5" y="764"/>
                    </a:cxn>
                    <a:cxn ang="0">
                      <a:pos x="7" y="764"/>
                    </a:cxn>
                    <a:cxn ang="0">
                      <a:pos x="8" y="764"/>
                    </a:cxn>
                    <a:cxn ang="0">
                      <a:pos x="11" y="765"/>
                    </a:cxn>
                    <a:cxn ang="0">
                      <a:pos x="11" y="7"/>
                    </a:cxn>
                    <a:cxn ang="0">
                      <a:pos x="6" y="4"/>
                    </a:cxn>
                    <a:cxn ang="0">
                      <a:pos x="3" y="3"/>
                    </a:cxn>
                    <a:cxn ang="0">
                      <a:pos x="2" y="3"/>
                    </a:cxn>
                  </a:cxnLst>
                  <a:pathLst>
                    <a:path w="11" h="765">
                      <a:moveTo>
                        <a:pt x="2" y="3"/>
                      </a:moveTo>
                      <a:lnTo>
                        <a:pt x="0" y="0"/>
                      </a:lnTo>
                      <a:lnTo>
                        <a:pt x="0" y="764"/>
                      </a:lnTo>
                      <a:lnTo>
                        <a:pt x="5" y="764"/>
                      </a:lnTo>
                      <a:lnTo>
                        <a:pt x="7" y="764"/>
                      </a:lnTo>
                      <a:lnTo>
                        <a:pt x="8" y="764"/>
                      </a:lnTo>
                      <a:lnTo>
                        <a:pt x="11" y="765"/>
                      </a:lnTo>
                      <a:lnTo>
                        <a:pt x="11" y="7"/>
                      </a:lnTo>
                      <a:lnTo>
                        <a:pt x="6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7" name="Freeform 118"/>
                <p:cNvSpPr/>
                <p:nvPr/>
              </p:nvSpPr>
              <p:spPr>
                <a:xfrm>
                  <a:off x="180" y="2987"/>
                  <a:ext cx="11" cy="818"/>
                </a:xfrm>
                <a:custGeom>
                  <a:avLst/>
                  <a:gdLst/>
                  <a:ahLst/>
                  <a:cxnLst>
                    <a:cxn ang="0">
                      <a:pos x="1" y="19"/>
                    </a:cxn>
                    <a:cxn ang="0">
                      <a:pos x="0" y="19"/>
                    </a:cxn>
                    <a:cxn ang="0">
                      <a:pos x="0" y="20"/>
                    </a:cxn>
                    <a:cxn ang="0">
                      <a:pos x="0" y="802"/>
                    </a:cxn>
                    <a:cxn ang="0">
                      <a:pos x="6" y="809"/>
                    </a:cxn>
                    <a:cxn ang="0">
                      <a:pos x="11" y="818"/>
                    </a:cxn>
                    <a:cxn ang="0">
                      <a:pos x="11" y="0"/>
                    </a:cxn>
                    <a:cxn ang="0">
                      <a:pos x="9" y="4"/>
                    </a:cxn>
                    <a:cxn ang="0">
                      <a:pos x="8" y="9"/>
                    </a:cxn>
                    <a:cxn ang="0">
                      <a:pos x="1" y="19"/>
                    </a:cxn>
                  </a:cxnLst>
                  <a:pathLst>
                    <a:path w="11" h="818">
                      <a:moveTo>
                        <a:pt x="1" y="19"/>
                      </a:move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802"/>
                      </a:lnTo>
                      <a:lnTo>
                        <a:pt x="6" y="809"/>
                      </a:lnTo>
                      <a:lnTo>
                        <a:pt x="11" y="818"/>
                      </a:lnTo>
                      <a:lnTo>
                        <a:pt x="11" y="0"/>
                      </a:lnTo>
                      <a:lnTo>
                        <a:pt x="9" y="4"/>
                      </a:lnTo>
                      <a:lnTo>
                        <a:pt x="8" y="9"/>
                      </a:lnTo>
                      <a:lnTo>
                        <a:pt x="1" y="1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8" name="Freeform 119"/>
                <p:cNvSpPr/>
                <p:nvPr/>
              </p:nvSpPr>
              <p:spPr>
                <a:xfrm>
                  <a:off x="156" y="3016"/>
                  <a:ext cx="13" cy="765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0" y="760"/>
                    </a:cxn>
                    <a:cxn ang="0">
                      <a:pos x="13" y="765"/>
                    </a:cxn>
                    <a:cxn ang="0">
                      <a:pos x="13" y="0"/>
                    </a:cxn>
                    <a:cxn ang="0">
                      <a:pos x="8" y="0"/>
                    </a:cxn>
                    <a:cxn ang="0">
                      <a:pos x="3" y="1"/>
                    </a:cxn>
                  </a:cxnLst>
                  <a:pathLst>
                    <a:path w="13" h="765">
                      <a:moveTo>
                        <a:pt x="3" y="1"/>
                      </a:moveTo>
                      <a:lnTo>
                        <a:pt x="0" y="1"/>
                      </a:lnTo>
                      <a:lnTo>
                        <a:pt x="0" y="760"/>
                      </a:lnTo>
                      <a:lnTo>
                        <a:pt x="13" y="765"/>
                      </a:lnTo>
                      <a:lnTo>
                        <a:pt x="13" y="0"/>
                      </a:lnTo>
                      <a:lnTo>
                        <a:pt x="8" y="0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79" name="Freeform 120"/>
                <p:cNvSpPr/>
                <p:nvPr/>
              </p:nvSpPr>
              <p:spPr>
                <a:xfrm>
                  <a:off x="145" y="3015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758"/>
                    </a:cxn>
                    <a:cxn ang="0">
                      <a:pos x="11" y="761"/>
                    </a:cxn>
                    <a:cxn ang="0">
                      <a:pos x="11" y="2"/>
                    </a:cxn>
                  </a:cxnLst>
                  <a:pathLst>
                    <a:path w="11" h="761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758"/>
                      </a:lnTo>
                      <a:lnTo>
                        <a:pt x="11" y="761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0" name="Freeform 121"/>
                <p:cNvSpPr/>
                <p:nvPr/>
              </p:nvSpPr>
              <p:spPr>
                <a:xfrm>
                  <a:off x="169" y="3007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9"/>
                    </a:cxn>
                    <a:cxn ang="0">
                      <a:pos x="0" y="774"/>
                    </a:cxn>
                    <a:cxn ang="0">
                      <a:pos x="5" y="777"/>
                    </a:cxn>
                    <a:cxn ang="0">
                      <a:pos x="11" y="782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9"/>
                      </a:lnTo>
                      <a:lnTo>
                        <a:pt x="0" y="774"/>
                      </a:lnTo>
                      <a:lnTo>
                        <a:pt x="5" y="777"/>
                      </a:lnTo>
                      <a:lnTo>
                        <a:pt x="11" y="78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1" name="Freeform 122"/>
                <p:cNvSpPr/>
                <p:nvPr/>
              </p:nvSpPr>
              <p:spPr>
                <a:xfrm>
                  <a:off x="156" y="2901"/>
                  <a:ext cx="13" cy="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2"/>
                    </a:cxn>
                    <a:cxn ang="0">
                      <a:pos x="0" y="5"/>
                    </a:cxn>
                    <a:cxn ang="0">
                      <a:pos x="0" y="32"/>
                    </a:cxn>
                    <a:cxn ang="0">
                      <a:pos x="1" y="32"/>
                    </a:cxn>
                    <a:cxn ang="0">
                      <a:pos x="13" y="34"/>
                    </a:cxn>
                    <a:cxn ang="0">
                      <a:pos x="13" y="0"/>
                    </a:cxn>
                  </a:cxnLst>
                  <a:pathLst>
                    <a:path w="13" h="34">
                      <a:moveTo>
                        <a:pt x="13" y="0"/>
                      </a:moveTo>
                      <a:lnTo>
                        <a:pt x="6" y="2"/>
                      </a:lnTo>
                      <a:lnTo>
                        <a:pt x="0" y="5"/>
                      </a:lnTo>
                      <a:lnTo>
                        <a:pt x="0" y="32"/>
                      </a:lnTo>
                      <a:lnTo>
                        <a:pt x="1" y="32"/>
                      </a:lnTo>
                      <a:lnTo>
                        <a:pt x="13" y="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2" name="Freeform 123"/>
                <p:cNvSpPr/>
                <p:nvPr/>
              </p:nvSpPr>
              <p:spPr>
                <a:xfrm>
                  <a:off x="134" y="2907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3"/>
                    </a:cxn>
                    <a:cxn ang="0">
                      <a:pos x="0" y="35"/>
                    </a:cxn>
                    <a:cxn ang="0">
                      <a:pos x="2" y="33"/>
                    </a:cxn>
                    <a:cxn ang="0">
                      <a:pos x="11" y="30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3"/>
                      </a:lnTo>
                      <a:lnTo>
                        <a:pt x="0" y="35"/>
                      </a:lnTo>
                      <a:lnTo>
                        <a:pt x="2" y="33"/>
                      </a:lnTo>
                      <a:lnTo>
                        <a:pt x="11" y="3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3" name="Freeform 124"/>
                <p:cNvSpPr/>
                <p:nvPr/>
              </p:nvSpPr>
              <p:spPr>
                <a:xfrm>
                  <a:off x="145" y="2906"/>
                  <a:ext cx="11" cy="3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31"/>
                    </a:cxn>
                    <a:cxn ang="0">
                      <a:pos x="11" y="27"/>
                    </a:cxn>
                    <a:cxn ang="0">
                      <a:pos x="11" y="0"/>
                    </a:cxn>
                  </a:cxnLst>
                  <a:pathLst>
                    <a:path w="11" h="3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31"/>
                      </a:lnTo>
                      <a:lnTo>
                        <a:pt x="11" y="2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4" name="Freeform 125"/>
                <p:cNvSpPr/>
                <p:nvPr/>
              </p:nvSpPr>
              <p:spPr>
                <a:xfrm>
                  <a:off x="180" y="2877"/>
                  <a:ext cx="11" cy="85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" y="68"/>
                    </a:cxn>
                    <a:cxn ang="0">
                      <a:pos x="8" y="75"/>
                    </a:cxn>
                    <a:cxn ang="0">
                      <a:pos x="11" y="85"/>
                    </a:cxn>
                    <a:cxn ang="0">
                      <a:pos x="11" y="0"/>
                    </a:cxn>
                    <a:cxn ang="0">
                      <a:pos x="9" y="4"/>
                    </a:cxn>
                    <a:cxn ang="0">
                      <a:pos x="6" y="9"/>
                    </a:cxn>
                    <a:cxn ang="0">
                      <a:pos x="0" y="16"/>
                    </a:cxn>
                    <a:cxn ang="0">
                      <a:pos x="0" y="66"/>
                    </a:cxn>
                  </a:cxnLst>
                  <a:pathLst>
                    <a:path w="11" h="85">
                      <a:moveTo>
                        <a:pt x="0" y="66"/>
                      </a:moveTo>
                      <a:lnTo>
                        <a:pt x="1" y="68"/>
                      </a:lnTo>
                      <a:lnTo>
                        <a:pt x="8" y="75"/>
                      </a:lnTo>
                      <a:lnTo>
                        <a:pt x="11" y="85"/>
                      </a:lnTo>
                      <a:lnTo>
                        <a:pt x="11" y="0"/>
                      </a:lnTo>
                      <a:lnTo>
                        <a:pt x="9" y="4"/>
                      </a:lnTo>
                      <a:lnTo>
                        <a:pt x="6" y="9"/>
                      </a:lnTo>
                      <a:lnTo>
                        <a:pt x="0" y="16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5" name="Freeform 126"/>
                <p:cNvSpPr/>
                <p:nvPr/>
              </p:nvSpPr>
              <p:spPr>
                <a:xfrm>
                  <a:off x="169" y="289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8"/>
                    </a:cxn>
                    <a:cxn ang="0">
                      <a:pos x="0" y="42"/>
                    </a:cxn>
                    <a:cxn ang="0">
                      <a:pos x="5" y="44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8"/>
                      </a:lnTo>
                      <a:lnTo>
                        <a:pt x="0" y="42"/>
                      </a:lnTo>
                      <a:lnTo>
                        <a:pt x="5" y="44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6" name="Freeform 127"/>
                <p:cNvSpPr/>
                <p:nvPr/>
              </p:nvSpPr>
              <p:spPr>
                <a:xfrm>
                  <a:off x="122" y="2993"/>
                  <a:ext cx="12" cy="779"/>
                </a:xfrm>
                <a:custGeom>
                  <a:avLst/>
                  <a:gdLst/>
                  <a:ahLst/>
                  <a:cxnLst>
                    <a:cxn ang="0">
                      <a:pos x="12" y="15"/>
                    </a:cxn>
                    <a:cxn ang="0">
                      <a:pos x="5" y="9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2" y="779"/>
                    </a:cxn>
                    <a:cxn ang="0">
                      <a:pos x="12" y="779"/>
                    </a:cxn>
                    <a:cxn ang="0">
                      <a:pos x="12" y="15"/>
                    </a:cxn>
                  </a:cxnLst>
                  <a:pathLst>
                    <a:path w="12" h="779">
                      <a:moveTo>
                        <a:pt x="12" y="15"/>
                      </a:moveTo>
                      <a:lnTo>
                        <a:pt x="5" y="9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2" y="779"/>
                      </a:lnTo>
                      <a:lnTo>
                        <a:pt x="12" y="779"/>
                      </a:ln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7" name="Freeform 128"/>
                <p:cNvSpPr/>
                <p:nvPr/>
              </p:nvSpPr>
              <p:spPr>
                <a:xfrm>
                  <a:off x="65" y="3835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11" y="51"/>
                    </a:cxn>
                    <a:cxn ang="0">
                      <a:pos x="11" y="10"/>
                    </a:cxn>
                  </a:cxnLst>
                  <a:pathLst>
                    <a:path w="11" h="51">
                      <a:moveTo>
                        <a:pt x="11" y="10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11" y="51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8" name="Freeform 129"/>
                <p:cNvSpPr/>
                <p:nvPr/>
              </p:nvSpPr>
              <p:spPr>
                <a:xfrm>
                  <a:off x="100" y="3854"/>
                  <a:ext cx="10" cy="50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0" y="50"/>
                    </a:cxn>
                    <a:cxn ang="0">
                      <a:pos x="10" y="1"/>
                    </a:cxn>
                  </a:cxnLst>
                  <a:pathLst>
                    <a:path w="10" h="50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0" y="50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89" name="Freeform 130"/>
                <p:cNvSpPr/>
                <p:nvPr/>
              </p:nvSpPr>
              <p:spPr>
                <a:xfrm>
                  <a:off x="122" y="3855"/>
                  <a:ext cx="12" cy="5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55"/>
                    </a:cxn>
                    <a:cxn ang="0">
                      <a:pos x="5" y="56"/>
                    </a:cxn>
                    <a:cxn ang="0">
                      <a:pos x="12" y="59"/>
                    </a:cxn>
                    <a:cxn ang="0">
                      <a:pos x="12" y="0"/>
                    </a:cxn>
                    <a:cxn ang="0">
                      <a:pos x="2" y="1"/>
                    </a:cxn>
                  </a:cxnLst>
                  <a:pathLst>
                    <a:path w="12" h="59">
                      <a:moveTo>
                        <a:pt x="2" y="1"/>
                      </a:moveTo>
                      <a:lnTo>
                        <a:pt x="0" y="1"/>
                      </a:lnTo>
                      <a:lnTo>
                        <a:pt x="0" y="55"/>
                      </a:lnTo>
                      <a:lnTo>
                        <a:pt x="5" y="56"/>
                      </a:lnTo>
                      <a:lnTo>
                        <a:pt x="12" y="59"/>
                      </a:lnTo>
                      <a:lnTo>
                        <a:pt x="12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0" name="Freeform 131"/>
                <p:cNvSpPr/>
                <p:nvPr/>
              </p:nvSpPr>
              <p:spPr>
                <a:xfrm>
                  <a:off x="110" y="3855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6" y="51"/>
                    </a:cxn>
                    <a:cxn ang="0">
                      <a:pos x="9" y="52"/>
                    </a:cxn>
                    <a:cxn ang="0">
                      <a:pos x="12" y="55"/>
                    </a:cxn>
                    <a:cxn ang="0">
                      <a:pos x="12" y="1"/>
                    </a:cxn>
                  </a:cxnLst>
                  <a:pathLst>
                    <a:path w="12" h="55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6" y="51"/>
                      </a:lnTo>
                      <a:lnTo>
                        <a:pt x="9" y="52"/>
                      </a:lnTo>
                      <a:lnTo>
                        <a:pt x="12" y="55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1" name="Freeform 132"/>
                <p:cNvSpPr/>
                <p:nvPr/>
              </p:nvSpPr>
              <p:spPr>
                <a:xfrm>
                  <a:off x="76" y="3845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11" y="47"/>
                    </a:cxn>
                    <a:cxn ang="0">
                      <a:pos x="11" y="5"/>
                    </a:cxn>
                  </a:cxnLst>
                  <a:pathLst>
                    <a:path w="11" h="47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11" y="4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2" name="Freeform 133"/>
                <p:cNvSpPr/>
                <p:nvPr/>
              </p:nvSpPr>
              <p:spPr>
                <a:xfrm>
                  <a:off x="87" y="3850"/>
                  <a:ext cx="13" cy="47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3" y="47"/>
                    </a:cxn>
                    <a:cxn ang="0">
                      <a:pos x="13" y="4"/>
                    </a:cxn>
                  </a:cxnLst>
                  <a:pathLst>
                    <a:path w="13" h="47">
                      <a:moveTo>
                        <a:pt x="13" y="4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3" y="47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3" name="Freeform 134"/>
                <p:cNvSpPr/>
                <p:nvPr/>
              </p:nvSpPr>
              <p:spPr>
                <a:xfrm>
                  <a:off x="180" y="3824"/>
                  <a:ext cx="11" cy="9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7"/>
                    </a:cxn>
                    <a:cxn ang="0">
                      <a:pos x="4" y="8"/>
                    </a:cxn>
                    <a:cxn ang="0">
                      <a:pos x="2" y="11"/>
                    </a:cxn>
                    <a:cxn ang="0">
                      <a:pos x="0" y="16"/>
                    </a:cxn>
                    <a:cxn ang="0">
                      <a:pos x="0" y="92"/>
                    </a:cxn>
                    <a:cxn ang="0">
                      <a:pos x="1" y="92"/>
                    </a:cxn>
                    <a:cxn ang="0">
                      <a:pos x="10" y="95"/>
                    </a:cxn>
                    <a:cxn ang="0">
                      <a:pos x="11" y="97"/>
                    </a:cxn>
                    <a:cxn ang="0">
                      <a:pos x="11" y="0"/>
                    </a:cxn>
                  </a:cxnLst>
                  <a:pathLst>
                    <a:path w="11" h="97">
                      <a:moveTo>
                        <a:pt x="11" y="0"/>
                      </a:moveTo>
                      <a:lnTo>
                        <a:pt x="6" y="7"/>
                      </a:lnTo>
                      <a:lnTo>
                        <a:pt x="4" y="8"/>
                      </a:lnTo>
                      <a:lnTo>
                        <a:pt x="2" y="11"/>
                      </a:lnTo>
                      <a:lnTo>
                        <a:pt x="0" y="16"/>
                      </a:lnTo>
                      <a:lnTo>
                        <a:pt x="0" y="92"/>
                      </a:lnTo>
                      <a:lnTo>
                        <a:pt x="1" y="92"/>
                      </a:lnTo>
                      <a:lnTo>
                        <a:pt x="10" y="95"/>
                      </a:lnTo>
                      <a:lnTo>
                        <a:pt x="11" y="9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4" name="Freeform 135"/>
                <p:cNvSpPr/>
                <p:nvPr/>
              </p:nvSpPr>
              <p:spPr>
                <a:xfrm>
                  <a:off x="169" y="3840"/>
                  <a:ext cx="11" cy="76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7"/>
                    </a:cxn>
                    <a:cxn ang="0">
                      <a:pos x="0" y="76"/>
                    </a:cxn>
                    <a:cxn ang="0">
                      <a:pos x="11" y="76"/>
                    </a:cxn>
                    <a:cxn ang="0">
                      <a:pos x="11" y="0"/>
                    </a:cxn>
                  </a:cxnLst>
                  <a:pathLst>
                    <a:path w="11" h="76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7"/>
                      </a:lnTo>
                      <a:lnTo>
                        <a:pt x="0" y="76"/>
                      </a:lnTo>
                      <a:lnTo>
                        <a:pt x="11" y="7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5" name="Freeform 136"/>
                <p:cNvSpPr/>
                <p:nvPr/>
              </p:nvSpPr>
              <p:spPr>
                <a:xfrm>
                  <a:off x="156" y="3847"/>
                  <a:ext cx="13" cy="7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0" y="70"/>
                    </a:cxn>
                    <a:cxn ang="0">
                      <a:pos x="3" y="70"/>
                    </a:cxn>
                    <a:cxn ang="0">
                      <a:pos x="13" y="69"/>
                    </a:cxn>
                    <a:cxn ang="0">
                      <a:pos x="13" y="0"/>
                    </a:cxn>
                  </a:cxnLst>
                  <a:pathLst>
                    <a:path w="13" h="70">
                      <a:moveTo>
                        <a:pt x="13" y="0"/>
                      </a:moveTo>
                      <a:lnTo>
                        <a:pt x="6" y="3"/>
                      </a:lnTo>
                      <a:lnTo>
                        <a:pt x="0" y="5"/>
                      </a:lnTo>
                      <a:lnTo>
                        <a:pt x="0" y="70"/>
                      </a:lnTo>
                      <a:lnTo>
                        <a:pt x="3" y="70"/>
                      </a:lnTo>
                      <a:lnTo>
                        <a:pt x="13" y="69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6" name="Freeform 137"/>
                <p:cNvSpPr/>
                <p:nvPr/>
              </p:nvSpPr>
              <p:spPr>
                <a:xfrm>
                  <a:off x="145" y="3852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64"/>
                    </a:cxn>
                    <a:cxn ang="0">
                      <a:pos x="5" y="64"/>
                    </a:cxn>
                    <a:cxn ang="0">
                      <a:pos x="7" y="64"/>
                    </a:cxn>
                    <a:cxn ang="0">
                      <a:pos x="9" y="64"/>
                    </a:cxn>
                    <a:cxn ang="0">
                      <a:pos x="11" y="65"/>
                    </a:cxn>
                    <a:cxn ang="0">
                      <a:pos x="11" y="0"/>
                    </a:cxn>
                  </a:cxnLst>
                  <a:pathLst>
                    <a:path w="11" h="65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64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9" y="64"/>
                      </a:lnTo>
                      <a:lnTo>
                        <a:pt x="11" y="6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7" name="Freeform 138"/>
                <p:cNvSpPr/>
                <p:nvPr/>
              </p:nvSpPr>
              <p:spPr>
                <a:xfrm>
                  <a:off x="134" y="385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60"/>
                    </a:cxn>
                    <a:cxn ang="0">
                      <a:pos x="11" y="62"/>
                    </a:cxn>
                    <a:cxn ang="0">
                      <a:pos x="11" y="0"/>
                    </a:cxn>
                  </a:cxnLst>
                  <a:pathLst>
                    <a:path w="11" h="62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60"/>
                      </a:lnTo>
                      <a:lnTo>
                        <a:pt x="11" y="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8" name="Freeform 139"/>
                <p:cNvSpPr/>
                <p:nvPr/>
              </p:nvSpPr>
              <p:spPr>
                <a:xfrm>
                  <a:off x="87" y="3900"/>
                  <a:ext cx="13" cy="840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4" y="55"/>
                    </a:cxn>
                    <a:cxn ang="0">
                      <a:pos x="3" y="60"/>
                    </a:cxn>
                    <a:cxn ang="0">
                      <a:pos x="0" y="59"/>
                    </a:cxn>
                    <a:cxn ang="0">
                      <a:pos x="0" y="840"/>
                    </a:cxn>
                    <a:cxn ang="0">
                      <a:pos x="13" y="839"/>
                    </a:cxn>
                    <a:cxn ang="0">
                      <a:pos x="13" y="5"/>
                    </a:cxn>
                    <a:cxn ang="0">
                      <a:pos x="0" y="0"/>
                    </a:cxn>
                    <a:cxn ang="0">
                      <a:pos x="0" y="51"/>
                    </a:cxn>
                  </a:cxnLst>
                  <a:pathLst>
                    <a:path w="13" h="840">
                      <a:moveTo>
                        <a:pt x="0" y="51"/>
                      </a:moveTo>
                      <a:lnTo>
                        <a:pt x="4" y="55"/>
                      </a:lnTo>
                      <a:lnTo>
                        <a:pt x="3" y="60"/>
                      </a:lnTo>
                      <a:lnTo>
                        <a:pt x="0" y="59"/>
                      </a:lnTo>
                      <a:lnTo>
                        <a:pt x="0" y="840"/>
                      </a:lnTo>
                      <a:lnTo>
                        <a:pt x="13" y="839"/>
                      </a:lnTo>
                      <a:lnTo>
                        <a:pt x="13" y="5"/>
                      </a:lnTo>
                      <a:lnTo>
                        <a:pt x="0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99" name="Freeform 140"/>
                <p:cNvSpPr/>
                <p:nvPr/>
              </p:nvSpPr>
              <p:spPr>
                <a:xfrm>
                  <a:off x="76" y="3957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11" y="783"/>
                    </a:cxn>
                    <a:cxn ang="0">
                      <a:pos x="11" y="2"/>
                    </a:cxn>
                  </a:cxnLst>
                  <a:pathLst>
                    <a:path w="11" h="787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11" y="783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0" name="Freeform 141"/>
                <p:cNvSpPr/>
                <p:nvPr/>
              </p:nvSpPr>
              <p:spPr>
                <a:xfrm>
                  <a:off x="65" y="3956"/>
                  <a:ext cx="11" cy="79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795"/>
                    </a:cxn>
                    <a:cxn ang="0">
                      <a:pos x="2" y="794"/>
                    </a:cxn>
                    <a:cxn ang="0">
                      <a:pos x="4" y="791"/>
                    </a:cxn>
                    <a:cxn ang="0">
                      <a:pos x="6" y="790"/>
                    </a:cxn>
                    <a:cxn ang="0">
                      <a:pos x="11" y="788"/>
                    </a:cxn>
                    <a:cxn ang="0">
                      <a:pos x="11" y="1"/>
                    </a:cxn>
                  </a:cxnLst>
                  <a:pathLst>
                    <a:path w="11" h="795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795"/>
                      </a:lnTo>
                      <a:lnTo>
                        <a:pt x="2" y="794"/>
                      </a:lnTo>
                      <a:lnTo>
                        <a:pt x="4" y="791"/>
                      </a:lnTo>
                      <a:lnTo>
                        <a:pt x="6" y="790"/>
                      </a:lnTo>
                      <a:lnTo>
                        <a:pt x="11" y="78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1" name="Freeform 142"/>
                <p:cNvSpPr/>
                <p:nvPr/>
              </p:nvSpPr>
              <p:spPr>
                <a:xfrm>
                  <a:off x="69" y="3891"/>
                  <a:ext cx="7" cy="55"/>
                </a:xfrm>
                <a:custGeom>
                  <a:avLst/>
                  <a:gdLst/>
                  <a:ahLst/>
                  <a:cxnLst>
                    <a:cxn ang="0">
                      <a:pos x="7" y="3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1" y="49"/>
                    </a:cxn>
                    <a:cxn ang="0">
                      <a:pos x="7" y="55"/>
                    </a:cxn>
                    <a:cxn ang="0">
                      <a:pos x="7" y="3"/>
                    </a:cxn>
                  </a:cxnLst>
                  <a:pathLst>
                    <a:path w="7" h="55">
                      <a:moveTo>
                        <a:pt x="7" y="3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1" y="49"/>
                      </a:lnTo>
                      <a:lnTo>
                        <a:pt x="7" y="55"/>
                      </a:ln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2" name="Freeform 143"/>
                <p:cNvSpPr/>
                <p:nvPr/>
              </p:nvSpPr>
              <p:spPr>
                <a:xfrm>
                  <a:off x="76" y="3894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57"/>
                    </a:cxn>
                    <a:cxn ang="0">
                      <a:pos x="11" y="6"/>
                    </a:cxn>
                  </a:cxnLst>
                  <a:pathLst>
                    <a:path w="11" h="57">
                      <a:moveTo>
                        <a:pt x="11" y="6"/>
                      </a:move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5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3" name="Freeform 144"/>
                <p:cNvSpPr/>
                <p:nvPr/>
              </p:nvSpPr>
              <p:spPr>
                <a:xfrm>
                  <a:off x="100" y="3905"/>
                  <a:ext cx="10" cy="834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0"/>
                    </a:cxn>
                    <a:cxn ang="0">
                      <a:pos x="0" y="834"/>
                    </a:cxn>
                    <a:cxn ang="0">
                      <a:pos x="10" y="832"/>
                    </a:cxn>
                    <a:cxn ang="0">
                      <a:pos x="10" y="6"/>
                    </a:cxn>
                  </a:cxnLst>
                  <a:pathLst>
                    <a:path w="10" h="834">
                      <a:moveTo>
                        <a:pt x="10" y="6"/>
                      </a:moveTo>
                      <a:lnTo>
                        <a:pt x="0" y="0"/>
                      </a:lnTo>
                      <a:lnTo>
                        <a:pt x="0" y="834"/>
                      </a:lnTo>
                      <a:lnTo>
                        <a:pt x="10" y="832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4" name="Freeform 145"/>
                <p:cNvSpPr/>
                <p:nvPr/>
              </p:nvSpPr>
              <p:spPr>
                <a:xfrm>
                  <a:off x="110" y="3911"/>
                  <a:ext cx="12" cy="826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0" y="0"/>
                    </a:cxn>
                    <a:cxn ang="0">
                      <a:pos x="0" y="826"/>
                    </a:cxn>
                    <a:cxn ang="0">
                      <a:pos x="7" y="826"/>
                    </a:cxn>
                    <a:cxn ang="0">
                      <a:pos x="12" y="826"/>
                    </a:cxn>
                    <a:cxn ang="0">
                      <a:pos x="12" y="6"/>
                    </a:cxn>
                  </a:cxnLst>
                  <a:pathLst>
                    <a:path w="12" h="826">
                      <a:moveTo>
                        <a:pt x="12" y="6"/>
                      </a:moveTo>
                      <a:lnTo>
                        <a:pt x="0" y="0"/>
                      </a:lnTo>
                      <a:lnTo>
                        <a:pt x="0" y="826"/>
                      </a:lnTo>
                      <a:lnTo>
                        <a:pt x="7" y="826"/>
                      </a:lnTo>
                      <a:lnTo>
                        <a:pt x="12" y="82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5" name="Freeform 146"/>
                <p:cNvSpPr/>
                <p:nvPr/>
              </p:nvSpPr>
              <p:spPr>
                <a:xfrm>
                  <a:off x="156" y="3931"/>
                  <a:ext cx="13" cy="819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5" y="815"/>
                    </a:cxn>
                    <a:cxn ang="0">
                      <a:pos x="8" y="816"/>
                    </a:cxn>
                    <a:cxn ang="0">
                      <a:pos x="11" y="819"/>
                    </a:cxn>
                    <a:cxn ang="0">
                      <a:pos x="13" y="819"/>
                    </a:cxn>
                    <a:cxn ang="0">
                      <a:pos x="13" y="3"/>
                    </a:cxn>
                  </a:cxnLst>
                  <a:pathLst>
                    <a:path w="13" h="819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5" y="815"/>
                      </a:lnTo>
                      <a:lnTo>
                        <a:pt x="8" y="816"/>
                      </a:lnTo>
                      <a:lnTo>
                        <a:pt x="11" y="819"/>
                      </a:lnTo>
                      <a:lnTo>
                        <a:pt x="13" y="819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6" name="Freeform 147"/>
                <p:cNvSpPr/>
                <p:nvPr/>
              </p:nvSpPr>
              <p:spPr>
                <a:xfrm>
                  <a:off x="145" y="3929"/>
                  <a:ext cx="11" cy="815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11" y="815"/>
                    </a:cxn>
                    <a:cxn ang="0">
                      <a:pos x="11" y="2"/>
                    </a:cxn>
                  </a:cxnLst>
                  <a:pathLst>
                    <a:path w="11" h="815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11" y="81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7" name="Freeform 148"/>
                <p:cNvSpPr/>
                <p:nvPr/>
              </p:nvSpPr>
              <p:spPr>
                <a:xfrm>
                  <a:off x="134" y="3924"/>
                  <a:ext cx="11" cy="816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0" y="5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1" y="816"/>
                    </a:cxn>
                    <a:cxn ang="0">
                      <a:pos x="11" y="5"/>
                    </a:cxn>
                  </a:cxnLst>
                  <a:pathLst>
                    <a:path w="11" h="816">
                      <a:moveTo>
                        <a:pt x="11" y="5"/>
                      </a:moveTo>
                      <a:lnTo>
                        <a:pt x="10" y="5"/>
                      </a:ln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1" y="816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8" name="Freeform 149"/>
                <p:cNvSpPr/>
                <p:nvPr/>
              </p:nvSpPr>
              <p:spPr>
                <a:xfrm>
                  <a:off x="180" y="3929"/>
                  <a:ext cx="11" cy="369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0" y="6"/>
                    </a:cxn>
                    <a:cxn ang="0">
                      <a:pos x="0" y="832"/>
                    </a:cxn>
                    <a:cxn ang="0">
                      <a:pos x="0" y="833"/>
                    </a:cxn>
                    <a:cxn ang="0">
                      <a:pos x="1" y="836"/>
                    </a:cxn>
                    <a:cxn ang="0">
                      <a:pos x="4" y="841"/>
                    </a:cxn>
                    <a:cxn ang="0">
                      <a:pos x="6" y="851"/>
                    </a:cxn>
                    <a:cxn ang="0">
                      <a:pos x="4" y="858"/>
                    </a:cxn>
                    <a:cxn ang="0">
                      <a:pos x="0" y="868"/>
                    </a:cxn>
                    <a:cxn ang="0">
                      <a:pos x="0" y="935"/>
                    </a:cxn>
                    <a:cxn ang="0">
                      <a:pos x="4" y="943"/>
                    </a:cxn>
                    <a:cxn ang="0">
                      <a:pos x="6" y="955"/>
                    </a:cxn>
                    <a:cxn ang="0">
                      <a:pos x="5" y="960"/>
                    </a:cxn>
                    <a:cxn ang="0">
                      <a:pos x="4" y="962"/>
                    </a:cxn>
                    <a:cxn ang="0">
                      <a:pos x="4" y="966"/>
                    </a:cxn>
                    <a:cxn ang="0">
                      <a:pos x="1" y="971"/>
                    </a:cxn>
                    <a:cxn ang="0">
                      <a:pos x="0" y="973"/>
                    </a:cxn>
                    <a:cxn ang="0">
                      <a:pos x="0" y="977"/>
                    </a:cxn>
                    <a:cxn ang="0">
                      <a:pos x="0" y="1779"/>
                    </a:cxn>
                    <a:cxn ang="0">
                      <a:pos x="4" y="1787"/>
                    </a:cxn>
                    <a:cxn ang="0">
                      <a:pos x="6" y="1797"/>
                    </a:cxn>
                    <a:cxn ang="0">
                      <a:pos x="4" y="1805"/>
                    </a:cxn>
                    <a:cxn ang="0">
                      <a:pos x="1" y="1809"/>
                    </a:cxn>
                    <a:cxn ang="0">
                      <a:pos x="0" y="1814"/>
                    </a:cxn>
                    <a:cxn ang="0">
                      <a:pos x="0" y="1882"/>
                    </a:cxn>
                    <a:cxn ang="0">
                      <a:pos x="4" y="1892"/>
                    </a:cxn>
                    <a:cxn ang="0">
                      <a:pos x="6" y="1905"/>
                    </a:cxn>
                    <a:cxn ang="0">
                      <a:pos x="0" y="1922"/>
                    </a:cxn>
                    <a:cxn ang="0">
                      <a:pos x="0" y="2711"/>
                    </a:cxn>
                    <a:cxn ang="0">
                      <a:pos x="4" y="2720"/>
                    </a:cxn>
                    <a:cxn ang="0">
                      <a:pos x="6" y="2730"/>
                    </a:cxn>
                    <a:cxn ang="0">
                      <a:pos x="4" y="2738"/>
                    </a:cxn>
                    <a:cxn ang="0">
                      <a:pos x="0" y="2748"/>
                    </a:cxn>
                    <a:cxn ang="0">
                      <a:pos x="0" y="2793"/>
                    </a:cxn>
                    <a:cxn ang="0">
                      <a:pos x="5" y="2793"/>
                    </a:cxn>
                    <a:cxn ang="0">
                      <a:pos x="5" y="2848"/>
                    </a:cxn>
                    <a:cxn ang="0">
                      <a:pos x="0" y="2848"/>
                    </a:cxn>
                    <a:cxn ang="0">
                      <a:pos x="0" y="3678"/>
                    </a:cxn>
                    <a:cxn ang="0">
                      <a:pos x="6" y="3684"/>
                    </a:cxn>
                    <a:cxn ang="0">
                      <a:pos x="11" y="3693"/>
                    </a:cxn>
                    <a:cxn ang="0">
                      <a:pos x="11" y="0"/>
                    </a:cxn>
                  </a:cxnLst>
                  <a:pathLst>
                    <a:path w="11" h="3693">
                      <a:moveTo>
                        <a:pt x="11" y="0"/>
                      </a:moveTo>
                      <a:lnTo>
                        <a:pt x="10" y="5"/>
                      </a:lnTo>
                      <a:lnTo>
                        <a:pt x="0" y="6"/>
                      </a:lnTo>
                      <a:lnTo>
                        <a:pt x="0" y="832"/>
                      </a:lnTo>
                      <a:lnTo>
                        <a:pt x="0" y="833"/>
                      </a:lnTo>
                      <a:lnTo>
                        <a:pt x="1" y="836"/>
                      </a:lnTo>
                      <a:lnTo>
                        <a:pt x="4" y="841"/>
                      </a:lnTo>
                      <a:lnTo>
                        <a:pt x="6" y="851"/>
                      </a:lnTo>
                      <a:lnTo>
                        <a:pt x="4" y="858"/>
                      </a:lnTo>
                      <a:lnTo>
                        <a:pt x="0" y="868"/>
                      </a:lnTo>
                      <a:lnTo>
                        <a:pt x="0" y="935"/>
                      </a:lnTo>
                      <a:lnTo>
                        <a:pt x="4" y="943"/>
                      </a:lnTo>
                      <a:lnTo>
                        <a:pt x="6" y="955"/>
                      </a:lnTo>
                      <a:lnTo>
                        <a:pt x="5" y="960"/>
                      </a:lnTo>
                      <a:lnTo>
                        <a:pt x="4" y="962"/>
                      </a:lnTo>
                      <a:lnTo>
                        <a:pt x="4" y="966"/>
                      </a:lnTo>
                      <a:lnTo>
                        <a:pt x="1" y="971"/>
                      </a:lnTo>
                      <a:lnTo>
                        <a:pt x="0" y="973"/>
                      </a:lnTo>
                      <a:lnTo>
                        <a:pt x="0" y="977"/>
                      </a:lnTo>
                      <a:lnTo>
                        <a:pt x="0" y="1779"/>
                      </a:lnTo>
                      <a:lnTo>
                        <a:pt x="4" y="1787"/>
                      </a:lnTo>
                      <a:lnTo>
                        <a:pt x="6" y="1797"/>
                      </a:lnTo>
                      <a:lnTo>
                        <a:pt x="4" y="1805"/>
                      </a:lnTo>
                      <a:lnTo>
                        <a:pt x="1" y="1809"/>
                      </a:lnTo>
                      <a:lnTo>
                        <a:pt x="0" y="1814"/>
                      </a:lnTo>
                      <a:lnTo>
                        <a:pt x="0" y="1882"/>
                      </a:lnTo>
                      <a:lnTo>
                        <a:pt x="4" y="1892"/>
                      </a:lnTo>
                      <a:lnTo>
                        <a:pt x="6" y="1905"/>
                      </a:lnTo>
                      <a:lnTo>
                        <a:pt x="0" y="1922"/>
                      </a:lnTo>
                      <a:lnTo>
                        <a:pt x="0" y="2711"/>
                      </a:lnTo>
                      <a:lnTo>
                        <a:pt x="4" y="2720"/>
                      </a:lnTo>
                      <a:lnTo>
                        <a:pt x="6" y="2730"/>
                      </a:lnTo>
                      <a:lnTo>
                        <a:pt x="4" y="2738"/>
                      </a:lnTo>
                      <a:lnTo>
                        <a:pt x="0" y="2748"/>
                      </a:lnTo>
                      <a:lnTo>
                        <a:pt x="0" y="2793"/>
                      </a:lnTo>
                      <a:lnTo>
                        <a:pt x="5" y="2793"/>
                      </a:lnTo>
                      <a:lnTo>
                        <a:pt x="5" y="2848"/>
                      </a:lnTo>
                      <a:lnTo>
                        <a:pt x="0" y="2848"/>
                      </a:lnTo>
                      <a:lnTo>
                        <a:pt x="0" y="3678"/>
                      </a:lnTo>
                      <a:lnTo>
                        <a:pt x="6" y="3684"/>
                      </a:lnTo>
                      <a:lnTo>
                        <a:pt x="11" y="369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09" name="Freeform 150"/>
                <p:cNvSpPr/>
                <p:nvPr/>
              </p:nvSpPr>
              <p:spPr>
                <a:xfrm>
                  <a:off x="169" y="3934"/>
                  <a:ext cx="11" cy="82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816"/>
                    </a:cxn>
                    <a:cxn ang="0">
                      <a:pos x="6" y="821"/>
                    </a:cxn>
                    <a:cxn ang="0">
                      <a:pos x="11" y="827"/>
                    </a:cxn>
                    <a:cxn ang="0">
                      <a:pos x="11" y="1"/>
                    </a:cxn>
                  </a:cxnLst>
                  <a:pathLst>
                    <a:path w="11" h="827">
                      <a:moveTo>
                        <a:pt x="11" y="1"/>
                      </a:move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816"/>
                      </a:lnTo>
                      <a:lnTo>
                        <a:pt x="6" y="821"/>
                      </a:lnTo>
                      <a:lnTo>
                        <a:pt x="11" y="82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0" name="Freeform 151"/>
                <p:cNvSpPr/>
                <p:nvPr/>
              </p:nvSpPr>
              <p:spPr>
                <a:xfrm>
                  <a:off x="122" y="3917"/>
                  <a:ext cx="12" cy="82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0" y="820"/>
                    </a:cxn>
                    <a:cxn ang="0">
                      <a:pos x="12" y="820"/>
                    </a:cxn>
                    <a:cxn ang="0">
                      <a:pos x="12" y="7"/>
                    </a:cxn>
                  </a:cxnLst>
                  <a:pathLst>
                    <a:path w="12" h="820">
                      <a:moveTo>
                        <a:pt x="12" y="7"/>
                      </a:moveTo>
                      <a:lnTo>
                        <a:pt x="0" y="0"/>
                      </a:lnTo>
                      <a:lnTo>
                        <a:pt x="0" y="820"/>
                      </a:lnTo>
                      <a:lnTo>
                        <a:pt x="12" y="820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1" name="Freeform 152"/>
                <p:cNvSpPr/>
                <p:nvPr/>
              </p:nvSpPr>
              <p:spPr>
                <a:xfrm>
                  <a:off x="87" y="4819"/>
                  <a:ext cx="13" cy="93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92"/>
                    </a:cxn>
                    <a:cxn ang="0">
                      <a:pos x="13" y="93"/>
                    </a:cxn>
                    <a:cxn ang="0">
                      <a:pos x="13" y="61"/>
                    </a:cxn>
                    <a:cxn ang="0">
                      <a:pos x="13" y="60"/>
                    </a:cxn>
                    <a:cxn ang="0">
                      <a:pos x="13" y="2"/>
                    </a:cxn>
                  </a:cxnLst>
                  <a:pathLst>
                    <a:path w="13" h="93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92"/>
                      </a:lnTo>
                      <a:lnTo>
                        <a:pt x="13" y="93"/>
                      </a:lnTo>
                      <a:lnTo>
                        <a:pt x="13" y="61"/>
                      </a:lnTo>
                      <a:lnTo>
                        <a:pt x="13" y="60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2" name="Freeform 153"/>
                <p:cNvSpPr/>
                <p:nvPr/>
              </p:nvSpPr>
              <p:spPr>
                <a:xfrm>
                  <a:off x="76" y="4815"/>
                  <a:ext cx="11" cy="96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2"/>
                    </a:cxn>
                    <a:cxn ang="0">
                      <a:pos x="11" y="96"/>
                    </a:cxn>
                    <a:cxn ang="0">
                      <a:pos x="11" y="4"/>
                    </a:cxn>
                  </a:cxnLst>
                  <a:pathLst>
                    <a:path w="11" h="96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0" y="92"/>
                      </a:lnTo>
                      <a:lnTo>
                        <a:pt x="11" y="9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3" name="Freeform 154"/>
                <p:cNvSpPr/>
                <p:nvPr/>
              </p:nvSpPr>
              <p:spPr>
                <a:xfrm>
                  <a:off x="65" y="4807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1" y="44"/>
                    </a:cxn>
                    <a:cxn ang="0">
                      <a:pos x="10" y="45"/>
                    </a:cxn>
                    <a:cxn ang="0">
                      <a:pos x="11" y="54"/>
                    </a:cxn>
                    <a:cxn ang="0">
                      <a:pos x="11" y="8"/>
                    </a:cxn>
                  </a:cxnLst>
                  <a:pathLst>
                    <a:path w="11" h="54">
                      <a:moveTo>
                        <a:pt x="11" y="8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1" y="44"/>
                      </a:lnTo>
                      <a:lnTo>
                        <a:pt x="10" y="45"/>
                      </a:lnTo>
                      <a:lnTo>
                        <a:pt x="11" y="54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4" name="Freeform 155"/>
                <p:cNvSpPr/>
                <p:nvPr/>
              </p:nvSpPr>
              <p:spPr>
                <a:xfrm>
                  <a:off x="54" y="4794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3" y="6"/>
                    </a:cxn>
                    <a:cxn ang="0">
                      <a:pos x="0" y="0"/>
                    </a:cxn>
                    <a:cxn ang="0">
                      <a:pos x="0" y="73"/>
                    </a:cxn>
                    <a:cxn ang="0">
                      <a:pos x="2" y="63"/>
                    </a:cxn>
                    <a:cxn ang="0">
                      <a:pos x="11" y="57"/>
                    </a:cxn>
                    <a:cxn ang="0">
                      <a:pos x="11" y="13"/>
                    </a:cxn>
                  </a:cxnLst>
                  <a:pathLst>
                    <a:path w="11" h="73">
                      <a:moveTo>
                        <a:pt x="11" y="13"/>
                      </a:move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0" y="73"/>
                      </a:lnTo>
                      <a:lnTo>
                        <a:pt x="2" y="63"/>
                      </a:lnTo>
                      <a:lnTo>
                        <a:pt x="11" y="57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5" name="Freeform 156"/>
                <p:cNvSpPr/>
                <p:nvPr/>
              </p:nvSpPr>
              <p:spPr>
                <a:xfrm>
                  <a:off x="65" y="4911"/>
                  <a:ext cx="11" cy="785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2" y="784"/>
                    </a:cxn>
                    <a:cxn ang="0">
                      <a:pos x="11" y="779"/>
                    </a:cxn>
                    <a:cxn ang="0">
                      <a:pos x="11" y="8"/>
                    </a:cxn>
                    <a:cxn ang="0">
                      <a:pos x="4" y="4"/>
                    </a:cxn>
                  </a:cxnLst>
                  <a:pathLst>
                    <a:path w="11" h="785">
                      <a:moveTo>
                        <a:pt x="4" y="4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2" y="784"/>
                      </a:lnTo>
                      <a:lnTo>
                        <a:pt x="11" y="779"/>
                      </a:lnTo>
                      <a:lnTo>
                        <a:pt x="11" y="8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6" name="Freeform 157"/>
                <p:cNvSpPr/>
                <p:nvPr/>
              </p:nvSpPr>
              <p:spPr>
                <a:xfrm>
                  <a:off x="54" y="4892"/>
                  <a:ext cx="11" cy="821"/>
                </a:xfrm>
                <a:custGeom>
                  <a:avLst/>
                  <a:gdLst/>
                  <a:ahLst/>
                  <a:cxnLst>
                    <a:cxn ang="0">
                      <a:pos x="11" y="19"/>
                    </a:cxn>
                    <a:cxn ang="0">
                      <a:pos x="3" y="9"/>
                    </a:cxn>
                    <a:cxn ang="0">
                      <a:pos x="0" y="0"/>
                    </a:cxn>
                    <a:cxn ang="0">
                      <a:pos x="0" y="821"/>
                    </a:cxn>
                    <a:cxn ang="0">
                      <a:pos x="11" y="804"/>
                    </a:cxn>
                    <a:cxn ang="0">
                      <a:pos x="11" y="19"/>
                    </a:cxn>
                  </a:cxnLst>
                  <a:pathLst>
                    <a:path w="11" h="821">
                      <a:moveTo>
                        <a:pt x="11" y="19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821"/>
                      </a:lnTo>
                      <a:lnTo>
                        <a:pt x="11" y="804"/>
                      </a:ln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7" name="Freeform 158"/>
                <p:cNvSpPr/>
                <p:nvPr/>
              </p:nvSpPr>
              <p:spPr>
                <a:xfrm>
                  <a:off x="65" y="4861"/>
                  <a:ext cx="11" cy="46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2" y="41"/>
                    </a:cxn>
                    <a:cxn ang="0">
                      <a:pos x="11" y="46"/>
                    </a:cxn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4" y="8"/>
                    </a:cxn>
                    <a:cxn ang="0">
                      <a:pos x="0" y="8"/>
                    </a:cxn>
                    <a:cxn ang="0">
                      <a:pos x="0" y="39"/>
                    </a:cxn>
                  </a:cxnLst>
                  <a:pathLst>
                    <a:path w="11" h="46">
                      <a:moveTo>
                        <a:pt x="0" y="39"/>
                      </a:moveTo>
                      <a:lnTo>
                        <a:pt x="2" y="41"/>
                      </a:lnTo>
                      <a:lnTo>
                        <a:pt x="11" y="46"/>
                      </a:lnTo>
                      <a:lnTo>
                        <a:pt x="11" y="0"/>
                      </a:lnTo>
                      <a:lnTo>
                        <a:pt x="10" y="5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8" name="Freeform 159"/>
                <p:cNvSpPr/>
                <p:nvPr/>
              </p:nvSpPr>
              <p:spPr>
                <a:xfrm>
                  <a:off x="110" y="4926"/>
                  <a:ext cx="12" cy="758"/>
                </a:xfrm>
                <a:custGeom>
                  <a:avLst/>
                  <a:gdLst/>
                  <a:ahLst/>
                  <a:cxnLst>
                    <a:cxn ang="0">
                      <a:pos x="12" y="3"/>
                    </a:cxn>
                    <a:cxn ang="0">
                      <a:pos x="0" y="0"/>
                    </a:cxn>
                    <a:cxn ang="0">
                      <a:pos x="0" y="758"/>
                    </a:cxn>
                    <a:cxn ang="0">
                      <a:pos x="7" y="758"/>
                    </a:cxn>
                    <a:cxn ang="0">
                      <a:pos x="12" y="758"/>
                    </a:cxn>
                    <a:cxn ang="0">
                      <a:pos x="12" y="3"/>
                    </a:cxn>
                  </a:cxnLst>
                  <a:pathLst>
                    <a:path w="12" h="758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758"/>
                      </a:lnTo>
                      <a:lnTo>
                        <a:pt x="7" y="758"/>
                      </a:lnTo>
                      <a:lnTo>
                        <a:pt x="12" y="758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19" name="Freeform 160"/>
                <p:cNvSpPr/>
                <p:nvPr/>
              </p:nvSpPr>
              <p:spPr>
                <a:xfrm>
                  <a:off x="122" y="4926"/>
                  <a:ext cx="12" cy="758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0" y="3"/>
                    </a:cxn>
                    <a:cxn ang="0">
                      <a:pos x="0" y="758"/>
                    </a:cxn>
                    <a:cxn ang="0">
                      <a:pos x="12" y="758"/>
                    </a:cxn>
                    <a:cxn ang="0">
                      <a:pos x="12" y="0"/>
                    </a:cxn>
                    <a:cxn ang="0">
                      <a:pos x="2" y="3"/>
                    </a:cxn>
                  </a:cxnLst>
                  <a:pathLst>
                    <a:path w="12" h="758">
                      <a:moveTo>
                        <a:pt x="2" y="3"/>
                      </a:moveTo>
                      <a:lnTo>
                        <a:pt x="0" y="3"/>
                      </a:lnTo>
                      <a:lnTo>
                        <a:pt x="0" y="758"/>
                      </a:lnTo>
                      <a:lnTo>
                        <a:pt x="12" y="758"/>
                      </a:lnTo>
                      <a:lnTo>
                        <a:pt x="12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0" name="Freeform 161"/>
                <p:cNvSpPr/>
                <p:nvPr/>
              </p:nvSpPr>
              <p:spPr>
                <a:xfrm>
                  <a:off x="100" y="4925"/>
                  <a:ext cx="10" cy="760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760"/>
                    </a:cxn>
                    <a:cxn ang="0">
                      <a:pos x="10" y="759"/>
                    </a:cxn>
                    <a:cxn ang="0">
                      <a:pos x="10" y="1"/>
                    </a:cxn>
                  </a:cxnLst>
                  <a:pathLst>
                    <a:path w="10" h="760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760"/>
                      </a:lnTo>
                      <a:lnTo>
                        <a:pt x="10" y="759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1" name="Freeform 162"/>
                <p:cNvSpPr/>
                <p:nvPr/>
              </p:nvSpPr>
              <p:spPr>
                <a:xfrm>
                  <a:off x="110" y="4906"/>
                  <a:ext cx="10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8"/>
                    </a:cxn>
                    <a:cxn ang="0">
                      <a:pos x="10" y="8"/>
                    </a:cxn>
                    <a:cxn ang="0">
                      <a:pos x="4" y="4"/>
                    </a:cxn>
                    <a:cxn ang="0">
                      <a:pos x="0" y="0"/>
                    </a:cxn>
                  </a:cxnLst>
                  <a:pathLst>
                    <a:path w="10" h="8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10" y="8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2" name="Freeform 163"/>
                <p:cNvSpPr/>
                <p:nvPr/>
              </p:nvSpPr>
              <p:spPr>
                <a:xfrm>
                  <a:off x="100" y="4880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10" y="34"/>
                    </a:cxn>
                    <a:cxn ang="0">
                      <a:pos x="10" y="26"/>
                    </a:cxn>
                    <a:cxn ang="0">
                      <a:pos x="5" y="19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10" y="34"/>
                    </a:cxn>
                  </a:cxnLst>
                  <a:pathLst>
                    <a:path w="10" h="34">
                      <a:moveTo>
                        <a:pt x="10" y="34"/>
                      </a:moveTo>
                      <a:lnTo>
                        <a:pt x="10" y="26"/>
                      </a:lnTo>
                      <a:lnTo>
                        <a:pt x="5" y="19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10" y="34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3" name="Freeform 164"/>
                <p:cNvSpPr/>
                <p:nvPr/>
              </p:nvSpPr>
              <p:spPr>
                <a:xfrm>
                  <a:off x="87" y="4922"/>
                  <a:ext cx="13" cy="76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764"/>
                    </a:cxn>
                    <a:cxn ang="0">
                      <a:pos x="13" y="763"/>
                    </a:cxn>
                    <a:cxn ang="0">
                      <a:pos x="13" y="3"/>
                    </a:cxn>
                  </a:cxnLst>
                  <a:pathLst>
                    <a:path w="13" h="764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764"/>
                      </a:lnTo>
                      <a:lnTo>
                        <a:pt x="13" y="763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4" name="Freeform 165"/>
                <p:cNvSpPr/>
                <p:nvPr/>
              </p:nvSpPr>
              <p:spPr>
                <a:xfrm>
                  <a:off x="76" y="4919"/>
                  <a:ext cx="11" cy="771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11" y="767"/>
                    </a:cxn>
                    <a:cxn ang="0">
                      <a:pos x="11" y="3"/>
                    </a:cxn>
                  </a:cxnLst>
                  <a:pathLst>
                    <a:path w="11" h="771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11" y="767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5" name="Freeform 166"/>
                <p:cNvSpPr/>
                <p:nvPr/>
              </p:nvSpPr>
              <p:spPr>
                <a:xfrm>
                  <a:off x="56" y="4867"/>
                  <a:ext cx="9" cy="33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0" y="12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9" y="3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1" y="3"/>
                    </a:cxn>
                  </a:cxnLst>
                  <a:pathLst>
                    <a:path w="9" h="33">
                      <a:moveTo>
                        <a:pt x="1" y="3"/>
                      </a:moveTo>
                      <a:lnTo>
                        <a:pt x="0" y="12"/>
                      </a:lnTo>
                      <a:lnTo>
                        <a:pt x="1" y="23"/>
                      </a:lnTo>
                      <a:lnTo>
                        <a:pt x="4" y="28"/>
                      </a:lnTo>
                      <a:lnTo>
                        <a:pt x="9" y="3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6" name="Freeform 167"/>
                <p:cNvSpPr/>
                <p:nvPr/>
              </p:nvSpPr>
              <p:spPr>
                <a:xfrm>
                  <a:off x="122" y="4821"/>
                  <a:ext cx="12" cy="2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12" y="24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28">
                      <a:moveTo>
                        <a:pt x="0" y="1"/>
                      </a:moveTo>
                      <a:lnTo>
                        <a:pt x="0" y="28"/>
                      </a:lnTo>
                      <a:lnTo>
                        <a:pt x="12" y="24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7" name="Freeform 168"/>
                <p:cNvSpPr/>
                <p:nvPr/>
              </p:nvSpPr>
              <p:spPr>
                <a:xfrm>
                  <a:off x="110" y="4822"/>
                  <a:ext cx="12" cy="30"/>
                </a:xfrm>
                <a:custGeom>
                  <a:avLst/>
                  <a:gdLst/>
                  <a:ahLst/>
                  <a:cxnLst>
                    <a:cxn ang="0">
                      <a:pos x="12" y="27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0"/>
                    </a:cxn>
                    <a:cxn ang="0">
                      <a:pos x="1" y="30"/>
                    </a:cxn>
                    <a:cxn ang="0">
                      <a:pos x="12" y="27"/>
                    </a:cxn>
                  </a:cxnLst>
                  <a:pathLst>
                    <a:path w="12" h="30">
                      <a:moveTo>
                        <a:pt x="12" y="27"/>
                      </a:move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1" y="30"/>
                      </a:lnTo>
                      <a:lnTo>
                        <a:pt x="12" y="2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8" name="Freeform 169"/>
                <p:cNvSpPr/>
                <p:nvPr/>
              </p:nvSpPr>
              <p:spPr>
                <a:xfrm>
                  <a:off x="100" y="4821"/>
                  <a:ext cx="10" cy="58"/>
                </a:xfrm>
                <a:custGeom>
                  <a:avLst/>
                  <a:gdLst/>
                  <a:ahLst/>
                  <a:cxnLst>
                    <a:cxn ang="0">
                      <a:pos x="10" y="31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8"/>
                    </a:cxn>
                    <a:cxn ang="0">
                      <a:pos x="0" y="49"/>
                    </a:cxn>
                    <a:cxn ang="0">
                      <a:pos x="2" y="43"/>
                    </a:cxn>
                    <a:cxn ang="0">
                      <a:pos x="10" y="31"/>
                    </a:cxn>
                  </a:cxnLst>
                  <a:pathLst>
                    <a:path w="10" h="58">
                      <a:moveTo>
                        <a:pt x="10" y="31"/>
                      </a:move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10" y="3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29" name="Freeform 170"/>
                <p:cNvSpPr/>
                <p:nvPr/>
              </p:nvSpPr>
              <p:spPr>
                <a:xfrm>
                  <a:off x="169" y="4797"/>
                  <a:ext cx="11" cy="67"/>
                </a:xfrm>
                <a:custGeom>
                  <a:avLst/>
                  <a:gdLst/>
                  <a:ahLst/>
                  <a:cxnLst>
                    <a:cxn ang="0">
                      <a:pos x="5" y="58"/>
                    </a:cxn>
                    <a:cxn ang="0">
                      <a:pos x="11" y="67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53"/>
                    </a:cxn>
                    <a:cxn ang="0">
                      <a:pos x="5" y="58"/>
                    </a:cxn>
                  </a:cxnLst>
                  <a:pathLst>
                    <a:path w="11" h="67">
                      <a:moveTo>
                        <a:pt x="5" y="58"/>
                      </a:moveTo>
                      <a:lnTo>
                        <a:pt x="11" y="67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53"/>
                      </a:lnTo>
                      <a:lnTo>
                        <a:pt x="5" y="5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0" name="Freeform 171"/>
                <p:cNvSpPr/>
                <p:nvPr/>
              </p:nvSpPr>
              <p:spPr>
                <a:xfrm>
                  <a:off x="156" y="4809"/>
                  <a:ext cx="13" cy="41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13" y="41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7"/>
                    </a:cxn>
                    <a:cxn ang="0">
                      <a:pos x="0" y="36"/>
                    </a:cxn>
                  </a:cxnLst>
                  <a:pathLst>
                    <a:path w="13" h="41">
                      <a:moveTo>
                        <a:pt x="0" y="36"/>
                      </a:moveTo>
                      <a:lnTo>
                        <a:pt x="13" y="41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7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1" name="Freeform 172"/>
                <p:cNvSpPr/>
                <p:nvPr/>
              </p:nvSpPr>
              <p:spPr>
                <a:xfrm>
                  <a:off x="145" y="4816"/>
                  <a:ext cx="11" cy="29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11" y="29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  <a:cxn ang="0">
                      <a:pos x="0" y="28"/>
                    </a:cxn>
                  </a:cxnLst>
                  <a:pathLst>
                    <a:path w="11" h="29">
                      <a:moveTo>
                        <a:pt x="0" y="28"/>
                      </a:moveTo>
                      <a:lnTo>
                        <a:pt x="11" y="29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2" name="Freeform 173"/>
                <p:cNvSpPr/>
                <p:nvPr/>
              </p:nvSpPr>
              <p:spPr>
                <a:xfrm>
                  <a:off x="134" y="4820"/>
                  <a:ext cx="11" cy="25"/>
                </a:xfrm>
                <a:custGeom>
                  <a:avLst/>
                  <a:gdLst/>
                  <a:ahLst/>
                  <a:cxnLst>
                    <a:cxn ang="0">
                      <a:pos x="0" y="25"/>
                    </a:cxn>
                    <a:cxn ang="0">
                      <a:pos x="6" y="24"/>
                    </a:cxn>
                    <a:cxn ang="0">
                      <a:pos x="11" y="24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5"/>
                    </a:cxn>
                  </a:cxnLst>
                  <a:pathLst>
                    <a:path w="11" h="25">
                      <a:moveTo>
                        <a:pt x="0" y="25"/>
                      </a:move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3" name="Freeform 174"/>
                <p:cNvSpPr/>
                <p:nvPr/>
              </p:nvSpPr>
              <p:spPr>
                <a:xfrm>
                  <a:off x="169" y="4906"/>
                  <a:ext cx="11" cy="80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1" y="11"/>
                    </a:cxn>
                    <a:cxn ang="0">
                      <a:pos x="0" y="11"/>
                    </a:cxn>
                    <a:cxn ang="0">
                      <a:pos x="0" y="789"/>
                    </a:cxn>
                    <a:cxn ang="0">
                      <a:pos x="2" y="792"/>
                    </a:cxn>
                    <a:cxn ang="0">
                      <a:pos x="3" y="793"/>
                    </a:cxn>
                    <a:cxn ang="0">
                      <a:pos x="6" y="795"/>
                    </a:cxn>
                    <a:cxn ang="0">
                      <a:pos x="11" y="802"/>
                    </a:cxn>
                    <a:cxn ang="0">
                      <a:pos x="11" y="0"/>
                    </a:cxn>
                  </a:cxnLst>
                  <a:pathLst>
                    <a:path w="11" h="802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1" y="11"/>
                      </a:lnTo>
                      <a:lnTo>
                        <a:pt x="0" y="11"/>
                      </a:lnTo>
                      <a:lnTo>
                        <a:pt x="0" y="789"/>
                      </a:lnTo>
                      <a:lnTo>
                        <a:pt x="2" y="792"/>
                      </a:lnTo>
                      <a:lnTo>
                        <a:pt x="3" y="793"/>
                      </a:lnTo>
                      <a:lnTo>
                        <a:pt x="6" y="795"/>
                      </a:lnTo>
                      <a:lnTo>
                        <a:pt x="11" y="80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4" name="Freeform 175"/>
                <p:cNvSpPr/>
                <p:nvPr/>
              </p:nvSpPr>
              <p:spPr>
                <a:xfrm>
                  <a:off x="156" y="4917"/>
                  <a:ext cx="13" cy="77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0" y="773"/>
                    </a:cxn>
                    <a:cxn ang="0">
                      <a:pos x="11" y="778"/>
                    </a:cxn>
                    <a:cxn ang="0">
                      <a:pos x="13" y="778"/>
                    </a:cxn>
                    <a:cxn ang="0">
                      <a:pos x="13" y="0"/>
                    </a:cxn>
                  </a:cxnLst>
                  <a:pathLst>
                    <a:path w="13" h="778">
                      <a:moveTo>
                        <a:pt x="13" y="0"/>
                      </a:moveTo>
                      <a:lnTo>
                        <a:pt x="6" y="3"/>
                      </a:lnTo>
                      <a:lnTo>
                        <a:pt x="0" y="5"/>
                      </a:lnTo>
                      <a:lnTo>
                        <a:pt x="0" y="773"/>
                      </a:lnTo>
                      <a:lnTo>
                        <a:pt x="11" y="778"/>
                      </a:lnTo>
                      <a:lnTo>
                        <a:pt x="13" y="77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5" name="Freeform 176"/>
                <p:cNvSpPr/>
                <p:nvPr/>
              </p:nvSpPr>
              <p:spPr>
                <a:xfrm>
                  <a:off x="145" y="4922"/>
                  <a:ext cx="11" cy="7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3"/>
                    </a:cxn>
                    <a:cxn ang="0">
                      <a:pos x="0" y="764"/>
                    </a:cxn>
                    <a:cxn ang="0">
                      <a:pos x="11" y="768"/>
                    </a:cxn>
                    <a:cxn ang="0">
                      <a:pos x="11" y="0"/>
                    </a:cxn>
                  </a:cxnLst>
                  <a:pathLst>
                    <a:path w="11" h="768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lnTo>
                        <a:pt x="0" y="764"/>
                      </a:lnTo>
                      <a:lnTo>
                        <a:pt x="11" y="76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6" name="Freeform 177"/>
                <p:cNvSpPr/>
                <p:nvPr/>
              </p:nvSpPr>
              <p:spPr>
                <a:xfrm>
                  <a:off x="134" y="4925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759"/>
                    </a:cxn>
                    <a:cxn ang="0">
                      <a:pos x="11" y="761"/>
                    </a:cxn>
                    <a:cxn ang="0">
                      <a:pos x="11" y="0"/>
                    </a:cxn>
                  </a:cxnLst>
                  <a:pathLst>
                    <a:path w="11" h="76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759"/>
                      </a:lnTo>
                      <a:lnTo>
                        <a:pt x="11" y="7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7" name="Freeform 178"/>
                <p:cNvSpPr/>
                <p:nvPr/>
              </p:nvSpPr>
              <p:spPr>
                <a:xfrm>
                  <a:off x="65" y="5754"/>
                  <a:ext cx="11" cy="10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102"/>
                    </a:cxn>
                    <a:cxn ang="0">
                      <a:pos x="11" y="102"/>
                    </a:cxn>
                    <a:cxn ang="0">
                      <a:pos x="11" y="6"/>
                    </a:cxn>
                    <a:cxn ang="0">
                      <a:pos x="4" y="2"/>
                    </a:cxn>
                  </a:cxnLst>
                  <a:pathLst>
                    <a:path w="11" h="10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11" y="102"/>
                      </a:lnTo>
                      <a:lnTo>
                        <a:pt x="11" y="6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8" name="Freeform 179"/>
                <p:cNvSpPr/>
                <p:nvPr/>
              </p:nvSpPr>
              <p:spPr>
                <a:xfrm>
                  <a:off x="54" y="5739"/>
                  <a:ext cx="11" cy="117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7"/>
                    </a:cxn>
                    <a:cxn ang="0">
                      <a:pos x="0" y="0"/>
                    </a:cxn>
                    <a:cxn ang="0">
                      <a:pos x="0" y="56"/>
                    </a:cxn>
                    <a:cxn ang="0">
                      <a:pos x="8" y="59"/>
                    </a:cxn>
                    <a:cxn ang="0">
                      <a:pos x="8" y="117"/>
                    </a:cxn>
                    <a:cxn ang="0">
                      <a:pos x="11" y="117"/>
                    </a:cxn>
                    <a:cxn ang="0">
                      <a:pos x="11" y="15"/>
                    </a:cxn>
                  </a:cxnLst>
                  <a:pathLst>
                    <a:path w="11" h="117">
                      <a:moveTo>
                        <a:pt x="11" y="15"/>
                      </a:moveTo>
                      <a:lnTo>
                        <a:pt x="3" y="7"/>
                      </a:lnTo>
                      <a:lnTo>
                        <a:pt x="0" y="0"/>
                      </a:lnTo>
                      <a:lnTo>
                        <a:pt x="0" y="56"/>
                      </a:lnTo>
                      <a:lnTo>
                        <a:pt x="8" y="59"/>
                      </a:lnTo>
                      <a:lnTo>
                        <a:pt x="8" y="117"/>
                      </a:lnTo>
                      <a:lnTo>
                        <a:pt x="11" y="117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39" name="Freeform 180"/>
                <p:cNvSpPr/>
                <p:nvPr/>
              </p:nvSpPr>
              <p:spPr>
                <a:xfrm>
                  <a:off x="156" y="5755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39"/>
                    </a:cxn>
                    <a:cxn ang="0">
                      <a:pos x="13" y="44"/>
                    </a:cxn>
                    <a:cxn ang="0">
                      <a:pos x="13" y="0"/>
                    </a:cxn>
                  </a:cxnLst>
                  <a:pathLst>
                    <a:path w="13" h="44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39"/>
                      </a:lnTo>
                      <a:lnTo>
                        <a:pt x="13" y="4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0" name="Freeform 181"/>
                <p:cNvSpPr/>
                <p:nvPr/>
              </p:nvSpPr>
              <p:spPr>
                <a:xfrm>
                  <a:off x="169" y="5743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56"/>
                    </a:cxn>
                    <a:cxn ang="0">
                      <a:pos x="1" y="57"/>
                    </a:cxn>
                    <a:cxn ang="0">
                      <a:pos x="3" y="60"/>
                    </a:cxn>
                    <a:cxn ang="0">
                      <a:pos x="11" y="68"/>
                    </a:cxn>
                    <a:cxn ang="0">
                      <a:pos x="11" y="0"/>
                    </a:cxn>
                  </a:cxnLst>
                  <a:pathLst>
                    <a:path w="11" h="68">
                      <a:moveTo>
                        <a:pt x="11" y="0"/>
                      </a:move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56"/>
                      </a:lnTo>
                      <a:lnTo>
                        <a:pt x="1" y="57"/>
                      </a:lnTo>
                      <a:lnTo>
                        <a:pt x="3" y="60"/>
                      </a:lnTo>
                      <a:lnTo>
                        <a:pt x="11" y="6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1" name="Freeform 182"/>
                <p:cNvSpPr/>
                <p:nvPr/>
              </p:nvSpPr>
              <p:spPr>
                <a:xfrm>
                  <a:off x="76" y="5760"/>
                  <a:ext cx="11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1" y="99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96"/>
                    </a:cxn>
                  </a:cxnLst>
                  <a:pathLst>
                    <a:path w="11" h="99">
                      <a:moveTo>
                        <a:pt x="0" y="96"/>
                      </a:moveTo>
                      <a:lnTo>
                        <a:pt x="11" y="99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2" name="Freeform 183"/>
                <p:cNvSpPr/>
                <p:nvPr/>
              </p:nvSpPr>
              <p:spPr>
                <a:xfrm>
                  <a:off x="76" y="5864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55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5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3" name="Freeform 184"/>
                <p:cNvSpPr/>
                <p:nvPr/>
              </p:nvSpPr>
              <p:spPr>
                <a:xfrm>
                  <a:off x="65" y="5863"/>
                  <a:ext cx="11" cy="76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767"/>
                    </a:cxn>
                    <a:cxn ang="0">
                      <a:pos x="2" y="765"/>
                    </a:cxn>
                    <a:cxn ang="0">
                      <a:pos x="11" y="760"/>
                    </a:cxn>
                    <a:cxn ang="0">
                      <a:pos x="11" y="1"/>
                    </a:cxn>
                  </a:cxnLst>
                  <a:pathLst>
                    <a:path w="11" h="767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767"/>
                      </a:lnTo>
                      <a:lnTo>
                        <a:pt x="2" y="765"/>
                      </a:lnTo>
                      <a:lnTo>
                        <a:pt x="11" y="760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4" name="Freeform 185"/>
                <p:cNvSpPr/>
                <p:nvPr/>
              </p:nvSpPr>
              <p:spPr>
                <a:xfrm>
                  <a:off x="54" y="5863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2"/>
                    </a:cxn>
                    <a:cxn ang="0">
                      <a:pos x="3" y="773"/>
                    </a:cxn>
                    <a:cxn ang="0">
                      <a:pos x="11" y="767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2"/>
                      </a:lnTo>
                      <a:lnTo>
                        <a:pt x="3" y="773"/>
                      </a:lnTo>
                      <a:lnTo>
                        <a:pt x="11" y="76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5" name="Freeform 186"/>
                <p:cNvSpPr/>
                <p:nvPr/>
              </p:nvSpPr>
              <p:spPr>
                <a:xfrm>
                  <a:off x="110" y="5854"/>
                  <a:ext cx="4" cy="6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6"/>
                    </a:cxn>
                  </a:cxnLst>
                  <a:pathLst>
                    <a:path w="4" h="6">
                      <a:moveTo>
                        <a:pt x="0" y="6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6" name="Freeform 187"/>
                <p:cNvSpPr/>
                <p:nvPr/>
              </p:nvSpPr>
              <p:spPr>
                <a:xfrm>
                  <a:off x="100" y="5865"/>
                  <a:ext cx="10" cy="7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53"/>
                    </a:cxn>
                    <a:cxn ang="0">
                      <a:pos x="10" y="751"/>
                    </a:cxn>
                    <a:cxn ang="0">
                      <a:pos x="10" y="0"/>
                    </a:cxn>
                  </a:cxnLst>
                  <a:pathLst>
                    <a:path w="10" h="7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53"/>
                      </a:lnTo>
                      <a:lnTo>
                        <a:pt x="10" y="7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7" name="Freeform 188"/>
                <p:cNvSpPr/>
                <p:nvPr/>
              </p:nvSpPr>
              <p:spPr>
                <a:xfrm>
                  <a:off x="110" y="5865"/>
                  <a:ext cx="12" cy="75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7" y="751"/>
                    </a:cxn>
                    <a:cxn ang="0">
                      <a:pos x="12" y="751"/>
                    </a:cxn>
                    <a:cxn ang="0">
                      <a:pos x="12" y="1"/>
                    </a:cxn>
                  </a:cxnLst>
                  <a:pathLst>
                    <a:path w="12" h="75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7" y="751"/>
                      </a:lnTo>
                      <a:lnTo>
                        <a:pt x="12" y="75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8" name="Freeform 189"/>
                <p:cNvSpPr/>
                <p:nvPr/>
              </p:nvSpPr>
              <p:spPr>
                <a:xfrm>
                  <a:off x="122" y="5808"/>
                  <a:ext cx="12" cy="808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0" y="58"/>
                    </a:cxn>
                    <a:cxn ang="0">
                      <a:pos x="0" y="808"/>
                    </a:cxn>
                    <a:cxn ang="0">
                      <a:pos x="12" y="808"/>
                    </a:cxn>
                    <a:cxn ang="0">
                      <a:pos x="12" y="0"/>
                    </a:cxn>
                    <a:cxn ang="0">
                      <a:pos x="0" y="2"/>
                    </a:cxn>
                    <a:cxn ang="0">
                      <a:pos x="0" y="52"/>
                    </a:cxn>
                  </a:cxnLst>
                  <a:pathLst>
                    <a:path w="12" h="808">
                      <a:moveTo>
                        <a:pt x="0" y="52"/>
                      </a:moveTo>
                      <a:lnTo>
                        <a:pt x="0" y="58"/>
                      </a:lnTo>
                      <a:lnTo>
                        <a:pt x="0" y="808"/>
                      </a:lnTo>
                      <a:lnTo>
                        <a:pt x="12" y="808"/>
                      </a:lnTo>
                      <a:lnTo>
                        <a:pt x="12" y="0"/>
                      </a:lnTo>
                      <a:lnTo>
                        <a:pt x="0" y="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49" name="Freeform 190"/>
                <p:cNvSpPr/>
                <p:nvPr/>
              </p:nvSpPr>
              <p:spPr>
                <a:xfrm>
                  <a:off x="100" y="5836"/>
                  <a:ext cx="10" cy="24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1" y="8"/>
                    </a:cxn>
                    <a:cxn ang="0">
                      <a:pos x="0" y="0"/>
                    </a:cxn>
                    <a:cxn ang="0">
                      <a:pos x="0" y="23"/>
                    </a:cxn>
                    <a:cxn ang="0">
                      <a:pos x="10" y="24"/>
                    </a:cxn>
                    <a:cxn ang="0">
                      <a:pos x="10" y="18"/>
                    </a:cxn>
                  </a:cxnLst>
                  <a:pathLst>
                    <a:path w="10" h="24">
                      <a:moveTo>
                        <a:pt x="10" y="18"/>
                      </a:moveTo>
                      <a:lnTo>
                        <a:pt x="1" y="8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10" y="24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0" name="Freeform 191"/>
                <p:cNvSpPr/>
                <p:nvPr/>
              </p:nvSpPr>
              <p:spPr>
                <a:xfrm>
                  <a:off x="87" y="5764"/>
                  <a:ext cx="13" cy="95"/>
                </a:xfrm>
                <a:custGeom>
                  <a:avLst/>
                  <a:gdLst/>
                  <a:ahLst/>
                  <a:cxnLst>
                    <a:cxn ang="0">
                      <a:pos x="13" y="95"/>
                    </a:cxn>
                    <a:cxn ang="0">
                      <a:pos x="13" y="72"/>
                    </a:cxn>
                    <a:cxn ang="0">
                      <a:pos x="12" y="64"/>
                    </a:cxn>
                    <a:cxn ang="0">
                      <a:pos x="13" y="54"/>
                    </a:cxn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95"/>
                    </a:cxn>
                    <a:cxn ang="0">
                      <a:pos x="13" y="95"/>
                    </a:cxn>
                  </a:cxnLst>
                  <a:pathLst>
                    <a:path w="13" h="95">
                      <a:moveTo>
                        <a:pt x="13" y="95"/>
                      </a:moveTo>
                      <a:lnTo>
                        <a:pt x="13" y="72"/>
                      </a:lnTo>
                      <a:lnTo>
                        <a:pt x="12" y="64"/>
                      </a:lnTo>
                      <a:lnTo>
                        <a:pt x="13" y="54"/>
                      </a:lnTo>
                      <a:lnTo>
                        <a:pt x="13" y="2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13" y="95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1" name="Freeform 192"/>
                <p:cNvSpPr/>
                <p:nvPr/>
              </p:nvSpPr>
              <p:spPr>
                <a:xfrm>
                  <a:off x="106" y="5818"/>
                  <a:ext cx="4" cy="28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4" y="28"/>
                    </a:cxn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0" y="12"/>
                    </a:cxn>
                  </a:cxnLst>
                  <a:pathLst>
                    <a:path w="4" h="28">
                      <a:moveTo>
                        <a:pt x="0" y="12"/>
                      </a:moveTo>
                      <a:lnTo>
                        <a:pt x="4" y="28"/>
                      </a:lnTo>
                      <a:lnTo>
                        <a:pt x="4" y="0"/>
                      </a:lnTo>
                      <a:lnTo>
                        <a:pt x="0" y="5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2" name="Freeform 193"/>
                <p:cNvSpPr/>
                <p:nvPr/>
              </p:nvSpPr>
              <p:spPr>
                <a:xfrm>
                  <a:off x="87" y="5864"/>
                  <a:ext cx="13" cy="75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755"/>
                    </a:cxn>
                    <a:cxn ang="0">
                      <a:pos x="13" y="754"/>
                    </a:cxn>
                    <a:cxn ang="0">
                      <a:pos x="13" y="1"/>
                    </a:cxn>
                  </a:cxnLst>
                  <a:pathLst>
                    <a:path w="13" h="755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755"/>
                      </a:lnTo>
                      <a:lnTo>
                        <a:pt x="13" y="75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3" name="Freeform 194"/>
                <p:cNvSpPr/>
                <p:nvPr/>
              </p:nvSpPr>
              <p:spPr>
                <a:xfrm>
                  <a:off x="110" y="5810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6" y="1"/>
                    </a:cxn>
                    <a:cxn ang="0">
                      <a:pos x="0" y="8"/>
                    </a:cxn>
                    <a:cxn ang="0">
                      <a:pos x="0" y="36"/>
                    </a:cxn>
                  </a:cxnLst>
                  <a:pathLst>
                    <a:path w="12" h="50">
                      <a:moveTo>
                        <a:pt x="0" y="36"/>
                      </a:move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6" y="1"/>
                      </a:lnTo>
                      <a:lnTo>
                        <a:pt x="0" y="8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4" name="Freeform 195"/>
                <p:cNvSpPr/>
                <p:nvPr/>
              </p:nvSpPr>
              <p:spPr>
                <a:xfrm>
                  <a:off x="110" y="5769"/>
                  <a:ext cx="12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12" y="26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2"/>
                    </a:cxn>
                  </a:cxnLst>
                  <a:pathLst>
                    <a:path w="12" h="32">
                      <a:moveTo>
                        <a:pt x="0" y="32"/>
                      </a:moveTo>
                      <a:lnTo>
                        <a:pt x="12" y="26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5" name="Freeform 196"/>
                <p:cNvSpPr/>
                <p:nvPr/>
              </p:nvSpPr>
              <p:spPr>
                <a:xfrm>
                  <a:off x="100" y="5766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4" y="42"/>
                    </a:cxn>
                    <a:cxn ang="0">
                      <a:pos x="10" y="35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52"/>
                    </a:cxn>
                  </a:cxnLst>
                  <a:pathLst>
                    <a:path w="10" h="52">
                      <a:moveTo>
                        <a:pt x="0" y="52"/>
                      </a:moveTo>
                      <a:lnTo>
                        <a:pt x="4" y="42"/>
                      </a:lnTo>
                      <a:lnTo>
                        <a:pt x="10" y="35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6" name="Freeform 197"/>
                <p:cNvSpPr/>
                <p:nvPr/>
              </p:nvSpPr>
              <p:spPr>
                <a:xfrm>
                  <a:off x="122" y="5766"/>
                  <a:ext cx="12" cy="29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29"/>
                    </a:cxn>
                    <a:cxn ang="0">
                      <a:pos x="12" y="27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0" y="3"/>
                    </a:cxn>
                  </a:cxnLst>
                  <a:pathLst>
                    <a:path w="12" h="29">
                      <a:moveTo>
                        <a:pt x="0" y="3"/>
                      </a:moveTo>
                      <a:lnTo>
                        <a:pt x="0" y="29"/>
                      </a:lnTo>
                      <a:lnTo>
                        <a:pt x="12" y="27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7" name="Freeform 198"/>
                <p:cNvSpPr/>
                <p:nvPr/>
              </p:nvSpPr>
              <p:spPr>
                <a:xfrm>
                  <a:off x="145" y="5761"/>
                  <a:ext cx="11" cy="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4"/>
                    </a:cxn>
                    <a:cxn ang="0">
                      <a:pos x="0" y="32"/>
                    </a:cxn>
                    <a:cxn ang="0">
                      <a:pos x="11" y="33"/>
                    </a:cxn>
                    <a:cxn ang="0">
                      <a:pos x="11" y="0"/>
                    </a:cxn>
                  </a:cxnLst>
                  <a:pathLst>
                    <a:path w="11" h="33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4"/>
                      </a:lnTo>
                      <a:lnTo>
                        <a:pt x="0" y="32"/>
                      </a:lnTo>
                      <a:lnTo>
                        <a:pt x="11" y="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8" name="Freeform 199"/>
                <p:cNvSpPr/>
                <p:nvPr/>
              </p:nvSpPr>
              <p:spPr>
                <a:xfrm>
                  <a:off x="134" y="5765"/>
                  <a:ext cx="11" cy="28"/>
                </a:xfrm>
                <a:custGeom>
                  <a:avLst/>
                  <a:gdLst/>
                  <a:ahLst/>
                  <a:cxnLst>
                    <a:cxn ang="0">
                      <a:pos x="11" y="28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6" y="28"/>
                    </a:cxn>
                    <a:cxn ang="0">
                      <a:pos x="11" y="28"/>
                    </a:cxn>
                  </a:cxnLst>
                  <a:pathLst>
                    <a:path w="11" h="28">
                      <a:moveTo>
                        <a:pt x="11" y="28"/>
                      </a:move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1" y="28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59" name="Freeform 200"/>
                <p:cNvSpPr/>
                <p:nvPr/>
              </p:nvSpPr>
              <p:spPr>
                <a:xfrm>
                  <a:off x="134" y="5806"/>
                  <a:ext cx="11" cy="81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0"/>
                    </a:cxn>
                    <a:cxn ang="0">
                      <a:pos x="0" y="2"/>
                    </a:cxn>
                    <a:cxn ang="0">
                      <a:pos x="0" y="810"/>
                    </a:cxn>
                    <a:cxn ang="0">
                      <a:pos x="11" y="813"/>
                    </a:cxn>
                    <a:cxn ang="0">
                      <a:pos x="11" y="0"/>
                    </a:cxn>
                  </a:cxnLst>
                  <a:pathLst>
                    <a:path w="11" h="813">
                      <a:moveTo>
                        <a:pt x="11" y="0"/>
                      </a:moveTo>
                      <a:lnTo>
                        <a:pt x="8" y="0"/>
                      </a:lnTo>
                      <a:lnTo>
                        <a:pt x="0" y="2"/>
                      </a:lnTo>
                      <a:lnTo>
                        <a:pt x="0" y="810"/>
                      </a:lnTo>
                      <a:lnTo>
                        <a:pt x="11" y="8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0" name="Freeform 201"/>
                <p:cNvSpPr/>
                <p:nvPr/>
              </p:nvSpPr>
              <p:spPr>
                <a:xfrm>
                  <a:off x="169" y="5811"/>
                  <a:ext cx="11" cy="4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7" y="39"/>
                    </a:cxn>
                    <a:cxn ang="0">
                      <a:pos x="11" y="22"/>
                    </a:cxn>
                    <a:cxn ang="0">
                      <a:pos x="8" y="10"/>
                    </a:cxn>
                    <a:cxn ang="0">
                      <a:pos x="5" y="5"/>
                    </a:cxn>
                    <a:cxn ang="0">
                      <a:pos x="1" y="3"/>
                    </a:cxn>
                  </a:cxnLst>
                  <a:pathLst>
                    <a:path w="11" h="45">
                      <a:moveTo>
                        <a:pt x="1" y="3"/>
                      </a:moveTo>
                      <a:lnTo>
                        <a:pt x="0" y="0"/>
                      </a:lnTo>
                      <a:lnTo>
                        <a:pt x="0" y="45"/>
                      </a:lnTo>
                      <a:lnTo>
                        <a:pt x="7" y="39"/>
                      </a:lnTo>
                      <a:lnTo>
                        <a:pt x="11" y="22"/>
                      </a:lnTo>
                      <a:lnTo>
                        <a:pt x="8" y="10"/>
                      </a:lnTo>
                      <a:lnTo>
                        <a:pt x="5" y="5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1" name="Freeform 202"/>
                <p:cNvSpPr/>
                <p:nvPr/>
              </p:nvSpPr>
              <p:spPr>
                <a:xfrm>
                  <a:off x="156" y="5809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6" y="46"/>
                    </a:cxn>
                    <a:cxn ang="0">
                      <a:pos x="11" y="50"/>
                    </a:cxn>
                    <a:cxn ang="0">
                      <a:pos x="13" y="47"/>
                    </a:cxn>
                    <a:cxn ang="0">
                      <a:pos x="13" y="2"/>
                    </a:cxn>
                  </a:cxnLst>
                  <a:pathLst>
                    <a:path w="13" h="50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6" y="46"/>
                      </a:lnTo>
                      <a:lnTo>
                        <a:pt x="11" y="50"/>
                      </a:lnTo>
                      <a:lnTo>
                        <a:pt x="13" y="47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2" name="Freeform 203"/>
                <p:cNvSpPr/>
                <p:nvPr/>
              </p:nvSpPr>
              <p:spPr>
                <a:xfrm>
                  <a:off x="145" y="5806"/>
                  <a:ext cx="11" cy="81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1" y="817"/>
                    </a:cxn>
                    <a:cxn ang="0">
                      <a:pos x="11" y="65"/>
                    </a:cxn>
                    <a:cxn ang="0">
                      <a:pos x="5" y="63"/>
                    </a:cxn>
                    <a:cxn ang="0">
                      <a:pos x="1" y="59"/>
                    </a:cxn>
                    <a:cxn ang="0">
                      <a:pos x="1" y="55"/>
                    </a:cxn>
                    <a:cxn ang="0">
                      <a:pos x="4" y="48"/>
                    </a:cxn>
                    <a:cxn ang="0">
                      <a:pos x="9" y="47"/>
                    </a:cxn>
                    <a:cxn ang="0">
                      <a:pos x="11" y="47"/>
                    </a:cxn>
                    <a:cxn ang="0">
                      <a:pos x="11" y="3"/>
                    </a:cxn>
                  </a:cxnLst>
                  <a:pathLst>
                    <a:path w="11" h="81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1" y="817"/>
                      </a:lnTo>
                      <a:lnTo>
                        <a:pt x="11" y="65"/>
                      </a:lnTo>
                      <a:lnTo>
                        <a:pt x="5" y="63"/>
                      </a:lnTo>
                      <a:lnTo>
                        <a:pt x="1" y="59"/>
                      </a:lnTo>
                      <a:lnTo>
                        <a:pt x="1" y="55"/>
                      </a:lnTo>
                      <a:lnTo>
                        <a:pt x="4" y="48"/>
                      </a:lnTo>
                      <a:lnTo>
                        <a:pt x="9" y="47"/>
                      </a:lnTo>
                      <a:lnTo>
                        <a:pt x="11" y="47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3" name="Freeform 204"/>
                <p:cNvSpPr/>
                <p:nvPr/>
              </p:nvSpPr>
              <p:spPr>
                <a:xfrm>
                  <a:off x="156" y="5870"/>
                  <a:ext cx="13" cy="75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1" y="3"/>
                    </a:cxn>
                    <a:cxn ang="0">
                      <a:pos x="0" y="1"/>
                    </a:cxn>
                    <a:cxn ang="0">
                      <a:pos x="0" y="753"/>
                    </a:cxn>
                    <a:cxn ang="0">
                      <a:pos x="11" y="758"/>
                    </a:cxn>
                    <a:cxn ang="0">
                      <a:pos x="13" y="758"/>
                    </a:cxn>
                    <a:cxn ang="0">
                      <a:pos x="13" y="0"/>
                    </a:cxn>
                  </a:cxnLst>
                  <a:pathLst>
                    <a:path w="13" h="758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753"/>
                      </a:lnTo>
                      <a:lnTo>
                        <a:pt x="11" y="758"/>
                      </a:lnTo>
                      <a:lnTo>
                        <a:pt x="13" y="75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4" name="Freeform 205"/>
                <p:cNvSpPr/>
                <p:nvPr/>
              </p:nvSpPr>
              <p:spPr>
                <a:xfrm>
                  <a:off x="169" y="5851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10"/>
                    </a:cxn>
                    <a:cxn ang="0">
                      <a:pos x="3" y="15"/>
                    </a:cxn>
                    <a:cxn ang="0">
                      <a:pos x="1" y="17"/>
                    </a:cxn>
                    <a:cxn ang="0">
                      <a:pos x="0" y="19"/>
                    </a:cxn>
                    <a:cxn ang="0">
                      <a:pos x="0" y="777"/>
                    </a:cxn>
                    <a:cxn ang="0">
                      <a:pos x="2" y="779"/>
                    </a:cxn>
                    <a:cxn ang="0">
                      <a:pos x="3" y="780"/>
                    </a:cxn>
                    <a:cxn ang="0">
                      <a:pos x="6" y="783"/>
                    </a:cxn>
                    <a:cxn ang="0">
                      <a:pos x="11" y="789"/>
                    </a:cxn>
                    <a:cxn ang="0">
                      <a:pos x="11" y="0"/>
                    </a:cxn>
                  </a:cxnLst>
                  <a:pathLst>
                    <a:path w="11" h="789">
                      <a:moveTo>
                        <a:pt x="11" y="0"/>
                      </a:moveTo>
                      <a:lnTo>
                        <a:pt x="8" y="10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9"/>
                      </a:lnTo>
                      <a:lnTo>
                        <a:pt x="0" y="777"/>
                      </a:lnTo>
                      <a:lnTo>
                        <a:pt x="2" y="779"/>
                      </a:lnTo>
                      <a:lnTo>
                        <a:pt x="3" y="780"/>
                      </a:lnTo>
                      <a:lnTo>
                        <a:pt x="6" y="783"/>
                      </a:lnTo>
                      <a:lnTo>
                        <a:pt x="11" y="7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5" name="Freeform 206"/>
                <p:cNvSpPr/>
                <p:nvPr/>
              </p:nvSpPr>
              <p:spPr>
                <a:xfrm>
                  <a:off x="65" y="6687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3"/>
                    </a:cxn>
                    <a:cxn ang="0">
                      <a:pos x="11" y="6"/>
                    </a:cxn>
                  </a:cxnLst>
                  <a:pathLst>
                    <a:path w="11" h="53">
                      <a:moveTo>
                        <a:pt x="11" y="6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3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6" name="Freeform 207"/>
                <p:cNvSpPr/>
                <p:nvPr/>
              </p:nvSpPr>
              <p:spPr>
                <a:xfrm>
                  <a:off x="54" y="6672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7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11" y="68"/>
                    </a:cxn>
                    <a:cxn ang="0">
                      <a:pos x="11" y="15"/>
                    </a:cxn>
                  </a:cxnLst>
                  <a:pathLst>
                    <a:path w="11" h="68">
                      <a:moveTo>
                        <a:pt x="11" y="15"/>
                      </a:moveTo>
                      <a:lnTo>
                        <a:pt x="3" y="7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11" y="68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7" name="Freeform 208"/>
                <p:cNvSpPr/>
                <p:nvPr/>
              </p:nvSpPr>
              <p:spPr>
                <a:xfrm>
                  <a:off x="110" y="6790"/>
                  <a:ext cx="12" cy="799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0" y="0"/>
                    </a:cxn>
                    <a:cxn ang="0">
                      <a:pos x="0" y="799"/>
                    </a:cxn>
                    <a:cxn ang="0">
                      <a:pos x="12" y="799"/>
                    </a:cxn>
                    <a:cxn ang="0">
                      <a:pos x="12" y="8"/>
                    </a:cxn>
                  </a:cxnLst>
                  <a:pathLst>
                    <a:path w="12" h="799">
                      <a:moveTo>
                        <a:pt x="12" y="8"/>
                      </a:moveTo>
                      <a:lnTo>
                        <a:pt x="0" y="0"/>
                      </a:lnTo>
                      <a:lnTo>
                        <a:pt x="0" y="799"/>
                      </a:lnTo>
                      <a:lnTo>
                        <a:pt x="12" y="799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8" name="Freeform 209"/>
                <p:cNvSpPr/>
                <p:nvPr/>
              </p:nvSpPr>
              <p:spPr>
                <a:xfrm>
                  <a:off x="100" y="6783"/>
                  <a:ext cx="10" cy="807"/>
                </a:xfrm>
                <a:custGeom>
                  <a:avLst/>
                  <a:gdLst/>
                  <a:ahLst/>
                  <a:cxnLst>
                    <a:cxn ang="0">
                      <a:pos x="10" y="7"/>
                    </a:cxn>
                    <a:cxn ang="0">
                      <a:pos x="0" y="0"/>
                    </a:cxn>
                    <a:cxn ang="0">
                      <a:pos x="0" y="807"/>
                    </a:cxn>
                    <a:cxn ang="0">
                      <a:pos x="10" y="806"/>
                    </a:cxn>
                    <a:cxn ang="0">
                      <a:pos x="10" y="7"/>
                    </a:cxn>
                  </a:cxnLst>
                  <a:pathLst>
                    <a:path w="10" h="807">
                      <a:moveTo>
                        <a:pt x="10" y="7"/>
                      </a:moveTo>
                      <a:lnTo>
                        <a:pt x="0" y="0"/>
                      </a:lnTo>
                      <a:lnTo>
                        <a:pt x="0" y="807"/>
                      </a:lnTo>
                      <a:lnTo>
                        <a:pt x="10" y="806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69" name="Freeform 210"/>
                <p:cNvSpPr/>
                <p:nvPr/>
              </p:nvSpPr>
              <p:spPr>
                <a:xfrm>
                  <a:off x="87" y="6775"/>
                  <a:ext cx="13" cy="819"/>
                </a:xfrm>
                <a:custGeom>
                  <a:avLst/>
                  <a:gdLst/>
                  <a:ahLst/>
                  <a:cxnLst>
                    <a:cxn ang="0">
                      <a:pos x="13" y="8"/>
                    </a:cxn>
                    <a:cxn ang="0">
                      <a:pos x="0" y="0"/>
                    </a:cxn>
                    <a:cxn ang="0">
                      <a:pos x="0" y="819"/>
                    </a:cxn>
                    <a:cxn ang="0">
                      <a:pos x="13" y="815"/>
                    </a:cxn>
                    <a:cxn ang="0">
                      <a:pos x="13" y="8"/>
                    </a:cxn>
                  </a:cxnLst>
                  <a:pathLst>
                    <a:path w="13" h="819">
                      <a:moveTo>
                        <a:pt x="13" y="8"/>
                      </a:moveTo>
                      <a:lnTo>
                        <a:pt x="0" y="0"/>
                      </a:lnTo>
                      <a:lnTo>
                        <a:pt x="0" y="819"/>
                      </a:lnTo>
                      <a:lnTo>
                        <a:pt x="13" y="815"/>
                      </a:lnTo>
                      <a:lnTo>
                        <a:pt x="13" y="8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5570" name="组合 15570"/>
              <p:cNvGrpSpPr/>
              <p:nvPr/>
            </p:nvGrpSpPr>
            <p:grpSpPr>
              <a:xfrm>
                <a:off x="126" y="1191"/>
                <a:ext cx="506" cy="13710"/>
                <a:chOff x="0" y="0"/>
                <a:chExt cx="506" cy="13710"/>
              </a:xfrm>
            </p:grpSpPr>
            <p:sp>
              <p:nvSpPr>
                <p:cNvPr id="15571" name="Freeform 212"/>
                <p:cNvSpPr/>
                <p:nvPr/>
              </p:nvSpPr>
              <p:spPr>
                <a:xfrm>
                  <a:off x="391" y="6108"/>
                  <a:ext cx="11" cy="831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831"/>
                    </a:cxn>
                    <a:cxn ang="0">
                      <a:pos x="11" y="826"/>
                    </a:cxn>
                    <a:cxn ang="0">
                      <a:pos x="11" y="7"/>
                    </a:cxn>
                  </a:cxnLst>
                  <a:pathLst>
                    <a:path w="11" h="831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831"/>
                      </a:lnTo>
                      <a:lnTo>
                        <a:pt x="11" y="826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2" name="Freeform 213"/>
                <p:cNvSpPr/>
                <p:nvPr/>
              </p:nvSpPr>
              <p:spPr>
                <a:xfrm>
                  <a:off x="369" y="6092"/>
                  <a:ext cx="11" cy="2749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2749"/>
                    </a:cxn>
                    <a:cxn ang="0">
                      <a:pos x="11" y="2737"/>
                    </a:cxn>
                    <a:cxn ang="0">
                      <a:pos x="11" y="1954"/>
                    </a:cxn>
                    <a:cxn ang="0">
                      <a:pos x="7" y="1944"/>
                    </a:cxn>
                    <a:cxn ang="0">
                      <a:pos x="7" y="1935"/>
                    </a:cxn>
                    <a:cxn ang="0">
                      <a:pos x="7" y="1922"/>
                    </a:cxn>
                    <a:cxn ang="0">
                      <a:pos x="11" y="1912"/>
                    </a:cxn>
                    <a:cxn ang="0">
                      <a:pos x="11" y="1844"/>
                    </a:cxn>
                    <a:cxn ang="0">
                      <a:pos x="7" y="1835"/>
                    </a:cxn>
                    <a:cxn ang="0">
                      <a:pos x="7" y="1827"/>
                    </a:cxn>
                    <a:cxn ang="0">
                      <a:pos x="11" y="1811"/>
                    </a:cxn>
                    <a:cxn ang="0">
                      <a:pos x="11" y="1015"/>
                    </a:cxn>
                    <a:cxn ang="0">
                      <a:pos x="10" y="1013"/>
                    </a:cxn>
                    <a:cxn ang="0">
                      <a:pos x="3" y="987"/>
                    </a:cxn>
                    <a:cxn ang="0">
                      <a:pos x="5" y="973"/>
                    </a:cxn>
                    <a:cxn ang="0">
                      <a:pos x="11" y="962"/>
                    </a:cxn>
                    <a:cxn ang="0">
                      <a:pos x="11" y="901"/>
                    </a:cxn>
                    <a:cxn ang="0">
                      <a:pos x="5" y="890"/>
                    </a:cxn>
                    <a:cxn ang="0">
                      <a:pos x="3" y="880"/>
                    </a:cxn>
                    <a:cxn ang="0">
                      <a:pos x="5" y="866"/>
                    </a:cxn>
                    <a:cxn ang="0">
                      <a:pos x="11" y="857"/>
                    </a:cxn>
                    <a:cxn ang="0">
                      <a:pos x="11" y="7"/>
                    </a:cxn>
                  </a:cxnLst>
                  <a:pathLst>
                    <a:path w="11" h="2749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2749"/>
                      </a:lnTo>
                      <a:lnTo>
                        <a:pt x="11" y="2737"/>
                      </a:lnTo>
                      <a:lnTo>
                        <a:pt x="11" y="1954"/>
                      </a:lnTo>
                      <a:lnTo>
                        <a:pt x="7" y="1944"/>
                      </a:lnTo>
                      <a:lnTo>
                        <a:pt x="7" y="1935"/>
                      </a:lnTo>
                      <a:lnTo>
                        <a:pt x="7" y="1922"/>
                      </a:lnTo>
                      <a:lnTo>
                        <a:pt x="11" y="1912"/>
                      </a:lnTo>
                      <a:lnTo>
                        <a:pt x="11" y="1844"/>
                      </a:lnTo>
                      <a:lnTo>
                        <a:pt x="7" y="1835"/>
                      </a:lnTo>
                      <a:lnTo>
                        <a:pt x="7" y="1827"/>
                      </a:lnTo>
                      <a:lnTo>
                        <a:pt x="11" y="1811"/>
                      </a:lnTo>
                      <a:lnTo>
                        <a:pt x="11" y="1015"/>
                      </a:lnTo>
                      <a:lnTo>
                        <a:pt x="10" y="1013"/>
                      </a:lnTo>
                      <a:lnTo>
                        <a:pt x="3" y="987"/>
                      </a:lnTo>
                      <a:lnTo>
                        <a:pt x="5" y="973"/>
                      </a:lnTo>
                      <a:lnTo>
                        <a:pt x="11" y="962"/>
                      </a:lnTo>
                      <a:lnTo>
                        <a:pt x="11" y="901"/>
                      </a:lnTo>
                      <a:lnTo>
                        <a:pt x="5" y="890"/>
                      </a:lnTo>
                      <a:lnTo>
                        <a:pt x="3" y="880"/>
                      </a:lnTo>
                      <a:lnTo>
                        <a:pt x="5" y="866"/>
                      </a:lnTo>
                      <a:lnTo>
                        <a:pt x="11" y="85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3" name="Freeform 214"/>
                <p:cNvSpPr/>
                <p:nvPr/>
              </p:nvSpPr>
              <p:spPr>
                <a:xfrm>
                  <a:off x="391" y="6033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11" y="47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47"/>
                    </a:cxn>
                  </a:cxnLst>
                  <a:pathLst>
                    <a:path w="11" h="47">
                      <a:moveTo>
                        <a:pt x="0" y="47"/>
                      </a:moveTo>
                      <a:lnTo>
                        <a:pt x="11" y="47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4" name="Freeform 215"/>
                <p:cNvSpPr/>
                <p:nvPr/>
              </p:nvSpPr>
              <p:spPr>
                <a:xfrm>
                  <a:off x="425" y="604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12" y="38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8"/>
                    </a:cxn>
                  </a:cxnLst>
                  <a:pathLst>
                    <a:path w="12" h="38">
                      <a:moveTo>
                        <a:pt x="0" y="38"/>
                      </a:moveTo>
                      <a:lnTo>
                        <a:pt x="12" y="38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5" name="Freeform 216"/>
                <p:cNvSpPr/>
                <p:nvPr/>
              </p:nvSpPr>
              <p:spPr>
                <a:xfrm>
                  <a:off x="415" y="6040"/>
                  <a:ext cx="10" cy="40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0" y="40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40"/>
                    </a:cxn>
                  </a:cxnLst>
                  <a:pathLst>
                    <a:path w="10" h="40">
                      <a:moveTo>
                        <a:pt x="0" y="40"/>
                      </a:moveTo>
                      <a:lnTo>
                        <a:pt x="10" y="40"/>
                      </a:ln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6" name="Freeform 217"/>
                <p:cNvSpPr/>
                <p:nvPr/>
              </p:nvSpPr>
              <p:spPr>
                <a:xfrm>
                  <a:off x="437" y="6040"/>
                  <a:ext cx="12" cy="4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40"/>
                    </a:cxn>
                    <a:cxn ang="0">
                      <a:pos x="12" y="40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2"/>
                    </a:cxn>
                  </a:cxnLst>
                  <a:pathLst>
                    <a:path w="12" h="40">
                      <a:moveTo>
                        <a:pt x="0" y="2"/>
                      </a:moveTo>
                      <a:lnTo>
                        <a:pt x="0" y="40"/>
                      </a:lnTo>
                      <a:lnTo>
                        <a:pt x="12" y="40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7" name="Freeform 218"/>
                <p:cNvSpPr/>
                <p:nvPr/>
              </p:nvSpPr>
              <p:spPr>
                <a:xfrm>
                  <a:off x="402" y="6037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43"/>
                    </a:cxn>
                    <a:cxn ang="0">
                      <a:pos x="13" y="3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3" y="43"/>
                    </a:cxn>
                  </a:cxnLst>
                  <a:pathLst>
                    <a:path w="13" h="43">
                      <a:moveTo>
                        <a:pt x="13" y="43"/>
                      </a:moveTo>
                      <a:lnTo>
                        <a:pt x="13" y="3"/>
                      </a:ln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3" y="43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8" name="Freeform 219"/>
                <p:cNvSpPr/>
                <p:nvPr/>
              </p:nvSpPr>
              <p:spPr>
                <a:xfrm>
                  <a:off x="380" y="6099"/>
                  <a:ext cx="11" cy="850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850"/>
                    </a:cxn>
                    <a:cxn ang="0">
                      <a:pos x="10" y="841"/>
                    </a:cxn>
                    <a:cxn ang="0">
                      <a:pos x="11" y="840"/>
                    </a:cxn>
                    <a:cxn ang="0">
                      <a:pos x="11" y="9"/>
                    </a:cxn>
                  </a:cxnLst>
                  <a:pathLst>
                    <a:path w="11" h="850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850"/>
                      </a:lnTo>
                      <a:lnTo>
                        <a:pt x="10" y="841"/>
                      </a:lnTo>
                      <a:lnTo>
                        <a:pt x="11" y="840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79" name="Freeform 220"/>
                <p:cNvSpPr/>
                <p:nvPr/>
              </p:nvSpPr>
              <p:spPr>
                <a:xfrm>
                  <a:off x="449" y="6039"/>
                  <a:ext cx="11" cy="4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41"/>
                    </a:cxn>
                    <a:cxn ang="0">
                      <a:pos x="6" y="41"/>
                    </a:cxn>
                    <a:cxn ang="0">
                      <a:pos x="6" y="20"/>
                    </a:cxn>
                    <a:cxn ang="0">
                      <a:pos x="10" y="20"/>
                    </a:cxn>
                    <a:cxn ang="0">
                      <a:pos x="10" y="41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20"/>
                      </a:lnTo>
                      <a:lnTo>
                        <a:pt x="10" y="20"/>
                      </a:lnTo>
                      <a:lnTo>
                        <a:pt x="10" y="41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0" name="Freeform 221"/>
                <p:cNvSpPr/>
                <p:nvPr/>
              </p:nvSpPr>
              <p:spPr>
                <a:xfrm>
                  <a:off x="449" y="6094"/>
                  <a:ext cx="11" cy="836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0"/>
                    </a:cxn>
                    <a:cxn ang="0">
                      <a:pos x="10" y="55"/>
                    </a:cxn>
                    <a:cxn ang="0">
                      <a:pos x="6" y="55"/>
                    </a:cxn>
                    <a:cxn ang="0">
                      <a:pos x="0" y="51"/>
                    </a:cxn>
                    <a:cxn ang="0">
                      <a:pos x="0" y="835"/>
                    </a:cxn>
                    <a:cxn ang="0">
                      <a:pos x="5" y="835"/>
                    </a:cxn>
                    <a:cxn ang="0">
                      <a:pos x="7" y="835"/>
                    </a:cxn>
                    <a:cxn ang="0">
                      <a:pos x="8" y="835"/>
                    </a:cxn>
                    <a:cxn ang="0">
                      <a:pos x="11" y="836"/>
                    </a:cxn>
                    <a:cxn ang="0">
                      <a:pos x="11" y="0"/>
                    </a:cxn>
                  </a:cxnLst>
                  <a:pathLst>
                    <a:path w="11" h="836">
                      <a:moveTo>
                        <a:pt x="11" y="0"/>
                      </a:moveTo>
                      <a:lnTo>
                        <a:pt x="10" y="0"/>
                      </a:lnTo>
                      <a:lnTo>
                        <a:pt x="10" y="55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835"/>
                      </a:lnTo>
                      <a:lnTo>
                        <a:pt x="5" y="835"/>
                      </a:lnTo>
                      <a:lnTo>
                        <a:pt x="7" y="835"/>
                      </a:lnTo>
                      <a:lnTo>
                        <a:pt x="8" y="835"/>
                      </a:lnTo>
                      <a:lnTo>
                        <a:pt x="11" y="83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1" name="Freeform 222"/>
                <p:cNvSpPr/>
                <p:nvPr/>
              </p:nvSpPr>
              <p:spPr>
                <a:xfrm>
                  <a:off x="471" y="6094"/>
                  <a:ext cx="13" cy="84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839"/>
                    </a:cxn>
                    <a:cxn ang="0">
                      <a:pos x="13" y="844"/>
                    </a:cxn>
                    <a:cxn ang="0">
                      <a:pos x="13" y="0"/>
                    </a:cxn>
                  </a:cxnLst>
                  <a:pathLst>
                    <a:path w="13" h="844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839"/>
                      </a:lnTo>
                      <a:lnTo>
                        <a:pt x="13" y="84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2" name="Freeform 223"/>
                <p:cNvSpPr/>
                <p:nvPr/>
              </p:nvSpPr>
              <p:spPr>
                <a:xfrm>
                  <a:off x="484" y="6094"/>
                  <a:ext cx="11" cy="85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844"/>
                    </a:cxn>
                    <a:cxn ang="0">
                      <a:pos x="5" y="846"/>
                    </a:cxn>
                    <a:cxn ang="0">
                      <a:pos x="11" y="853"/>
                    </a:cxn>
                    <a:cxn ang="0">
                      <a:pos x="11" y="23"/>
                    </a:cxn>
                    <a:cxn ang="0">
                      <a:pos x="10" y="23"/>
                    </a:cxn>
                    <a:cxn ang="0">
                      <a:pos x="10" y="14"/>
                    </a:cxn>
                    <a:cxn ang="0">
                      <a:pos x="7" y="4"/>
                    </a:cxn>
                    <a:cxn ang="0">
                      <a:pos x="1" y="0"/>
                    </a:cxn>
                  </a:cxnLst>
                  <a:pathLst>
                    <a:path w="11" h="853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844"/>
                      </a:lnTo>
                      <a:lnTo>
                        <a:pt x="5" y="846"/>
                      </a:lnTo>
                      <a:lnTo>
                        <a:pt x="11" y="853"/>
                      </a:lnTo>
                      <a:lnTo>
                        <a:pt x="11" y="23"/>
                      </a:lnTo>
                      <a:lnTo>
                        <a:pt x="10" y="23"/>
                      </a:lnTo>
                      <a:lnTo>
                        <a:pt x="10" y="14"/>
                      </a:lnTo>
                      <a:lnTo>
                        <a:pt x="7" y="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3" name="Freeform 224"/>
                <p:cNvSpPr/>
                <p:nvPr/>
              </p:nvSpPr>
              <p:spPr>
                <a:xfrm>
                  <a:off x="484" y="6017"/>
                  <a:ext cx="11" cy="63"/>
                </a:xfrm>
                <a:custGeom>
                  <a:avLst/>
                  <a:gdLst/>
                  <a:ahLst/>
                  <a:cxnLst>
                    <a:cxn ang="0">
                      <a:pos x="0" y="63"/>
                    </a:cxn>
                    <a:cxn ang="0">
                      <a:pos x="1" y="63"/>
                    </a:cxn>
                    <a:cxn ang="0">
                      <a:pos x="7" y="61"/>
                    </a:cxn>
                    <a:cxn ang="0">
                      <a:pos x="10" y="52"/>
                    </a:cxn>
                    <a:cxn ang="0">
                      <a:pos x="10" y="45"/>
                    </a:cxn>
                    <a:cxn ang="0">
                      <a:pos x="11" y="45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7"/>
                    </a:cxn>
                    <a:cxn ang="0">
                      <a:pos x="0" y="11"/>
                    </a:cxn>
                    <a:cxn ang="0">
                      <a:pos x="0" y="63"/>
                    </a:cxn>
                  </a:cxnLst>
                  <a:pathLst>
                    <a:path w="11" h="63">
                      <a:moveTo>
                        <a:pt x="0" y="63"/>
                      </a:moveTo>
                      <a:lnTo>
                        <a:pt x="1" y="63"/>
                      </a:lnTo>
                      <a:lnTo>
                        <a:pt x="7" y="61"/>
                      </a:lnTo>
                      <a:lnTo>
                        <a:pt x="10" y="52"/>
                      </a:lnTo>
                      <a:lnTo>
                        <a:pt x="10" y="45"/>
                      </a:lnTo>
                      <a:lnTo>
                        <a:pt x="11" y="45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7"/>
                      </a:lnTo>
                      <a:lnTo>
                        <a:pt x="0" y="11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4" name="Freeform 225"/>
                <p:cNvSpPr/>
                <p:nvPr/>
              </p:nvSpPr>
              <p:spPr>
                <a:xfrm>
                  <a:off x="471" y="6028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3" y="52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52"/>
                    </a:cxn>
                  </a:cxnLst>
                  <a:pathLst>
                    <a:path w="13" h="52">
                      <a:moveTo>
                        <a:pt x="0" y="52"/>
                      </a:moveTo>
                      <a:lnTo>
                        <a:pt x="13" y="5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5" name="Freeform 226"/>
                <p:cNvSpPr/>
                <p:nvPr/>
              </p:nvSpPr>
              <p:spPr>
                <a:xfrm>
                  <a:off x="460" y="6034"/>
                  <a:ext cx="11" cy="46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6"/>
                    </a:cxn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46"/>
                    </a:cxn>
                  </a:cxnLst>
                  <a:pathLst>
                    <a:path w="11" h="46">
                      <a:moveTo>
                        <a:pt x="0" y="46"/>
                      </a:moveTo>
                      <a:lnTo>
                        <a:pt x="11" y="46"/>
                      </a:ln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6" name="Freeform 227"/>
                <p:cNvSpPr/>
                <p:nvPr/>
              </p:nvSpPr>
              <p:spPr>
                <a:xfrm>
                  <a:off x="460" y="6094"/>
                  <a:ext cx="11" cy="83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36"/>
                    </a:cxn>
                    <a:cxn ang="0">
                      <a:pos x="11" y="839"/>
                    </a:cxn>
                    <a:cxn ang="0">
                      <a:pos x="11" y="0"/>
                    </a:cxn>
                  </a:cxnLst>
                  <a:pathLst>
                    <a:path w="11" h="83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36"/>
                      </a:lnTo>
                      <a:lnTo>
                        <a:pt x="11" y="83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7" name="Freeform 228"/>
                <p:cNvSpPr/>
                <p:nvPr/>
              </p:nvSpPr>
              <p:spPr>
                <a:xfrm>
                  <a:off x="437" y="6138"/>
                  <a:ext cx="12" cy="791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0" y="791"/>
                    </a:cxn>
                    <a:cxn ang="0">
                      <a:pos x="2" y="791"/>
                    </a:cxn>
                    <a:cxn ang="0">
                      <a:pos x="12" y="791"/>
                    </a:cxn>
                    <a:cxn ang="0">
                      <a:pos x="12" y="7"/>
                    </a:cxn>
                  </a:cxnLst>
                  <a:pathLst>
                    <a:path w="12" h="791">
                      <a:moveTo>
                        <a:pt x="12" y="7"/>
                      </a:moveTo>
                      <a:lnTo>
                        <a:pt x="0" y="0"/>
                      </a:lnTo>
                      <a:lnTo>
                        <a:pt x="0" y="791"/>
                      </a:lnTo>
                      <a:lnTo>
                        <a:pt x="2" y="791"/>
                      </a:lnTo>
                      <a:lnTo>
                        <a:pt x="12" y="791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8" name="Freeform 229"/>
                <p:cNvSpPr/>
                <p:nvPr/>
              </p:nvSpPr>
              <p:spPr>
                <a:xfrm>
                  <a:off x="380" y="6993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0" y="61"/>
                    </a:cxn>
                    <a:cxn ang="0">
                      <a:pos x="1" y="60"/>
                    </a:cxn>
                    <a:cxn ang="0">
                      <a:pos x="11" y="52"/>
                    </a:cxn>
                    <a:cxn ang="0">
                      <a:pos x="11" y="9"/>
                    </a:cxn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0" y="61"/>
                    </a:cxn>
                  </a:cxnLst>
                  <a:pathLst>
                    <a:path w="11" h="61">
                      <a:moveTo>
                        <a:pt x="0" y="61"/>
                      </a:moveTo>
                      <a:lnTo>
                        <a:pt x="1" y="60"/>
                      </a:lnTo>
                      <a:lnTo>
                        <a:pt x="11" y="52"/>
                      </a:lnTo>
                      <a:lnTo>
                        <a:pt x="11" y="9"/>
                      </a:ln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89" name="Freeform 230"/>
                <p:cNvSpPr/>
                <p:nvPr/>
              </p:nvSpPr>
              <p:spPr>
                <a:xfrm>
                  <a:off x="380" y="7060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0" y="9"/>
                    </a:cxn>
                    <a:cxn ang="0">
                      <a:pos x="0" y="35"/>
                    </a:cxn>
                    <a:cxn ang="0">
                      <a:pos x="9" y="42"/>
                    </a:cxn>
                    <a:cxn ang="0">
                      <a:pos x="11" y="40"/>
                    </a:cxn>
                    <a:cxn ang="0">
                      <a:pos x="11" y="0"/>
                    </a:cxn>
                    <a:cxn ang="0">
                      <a:pos x="6" y="4"/>
                    </a:cxn>
                  </a:cxnLst>
                  <a:pathLst>
                    <a:path w="11" h="42">
                      <a:moveTo>
                        <a:pt x="6" y="4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9" y="42"/>
                      </a:lnTo>
                      <a:lnTo>
                        <a:pt x="11" y="40"/>
                      </a:lnTo>
                      <a:lnTo>
                        <a:pt x="11" y="0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0" name="Freeform 231"/>
                <p:cNvSpPr/>
                <p:nvPr/>
              </p:nvSpPr>
              <p:spPr>
                <a:xfrm>
                  <a:off x="391" y="7002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0" y="41"/>
                    </a:cxn>
                    <a:cxn ang="0">
                      <a:pos x="11" y="41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0" y="41"/>
                    </a:cxn>
                  </a:cxnLst>
                  <a:pathLst>
                    <a:path w="11" h="43">
                      <a:moveTo>
                        <a:pt x="10" y="41"/>
                      </a:moveTo>
                      <a:lnTo>
                        <a:pt x="11" y="41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0" y="41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1" name="Freeform 232"/>
                <p:cNvSpPr/>
                <p:nvPr/>
              </p:nvSpPr>
              <p:spPr>
                <a:xfrm>
                  <a:off x="402" y="7057"/>
                  <a:ext cx="13" cy="82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4" y="42"/>
                    </a:cxn>
                    <a:cxn ang="0">
                      <a:pos x="8" y="50"/>
                    </a:cxn>
                    <a:cxn ang="0">
                      <a:pos x="4" y="56"/>
                    </a:cxn>
                    <a:cxn ang="0">
                      <a:pos x="0" y="57"/>
                    </a:cxn>
                    <a:cxn ang="0">
                      <a:pos x="0" y="827"/>
                    </a:cxn>
                    <a:cxn ang="0">
                      <a:pos x="13" y="824"/>
                    </a:cxn>
                    <a:cxn ang="0">
                      <a:pos x="13" y="2"/>
                    </a:cxn>
                    <a:cxn ang="0">
                      <a:pos x="7" y="0"/>
                    </a:cxn>
                    <a:cxn ang="0">
                      <a:pos x="2" y="0"/>
                    </a:cxn>
                  </a:cxnLst>
                  <a:pathLst>
                    <a:path w="13" h="827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4" y="42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0" y="57"/>
                      </a:lnTo>
                      <a:lnTo>
                        <a:pt x="0" y="827"/>
                      </a:lnTo>
                      <a:lnTo>
                        <a:pt x="13" y="824"/>
                      </a:lnTo>
                      <a:lnTo>
                        <a:pt x="13" y="2"/>
                      </a:lnTo>
                      <a:lnTo>
                        <a:pt x="7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2" name="Freeform 233"/>
                <p:cNvSpPr/>
                <p:nvPr/>
              </p:nvSpPr>
              <p:spPr>
                <a:xfrm>
                  <a:off x="391" y="705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3"/>
                    </a:cxn>
                    <a:cxn ang="0">
                      <a:pos x="9" y="41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3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43"/>
                      </a:lnTo>
                      <a:lnTo>
                        <a:pt x="9" y="41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3" name="Freeform 234"/>
                <p:cNvSpPr/>
                <p:nvPr/>
              </p:nvSpPr>
              <p:spPr>
                <a:xfrm>
                  <a:off x="377" y="7069"/>
                  <a:ext cx="3" cy="26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3" y="26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14"/>
                    </a:cxn>
                  </a:cxnLst>
                  <a:pathLst>
                    <a:path w="3" h="26">
                      <a:moveTo>
                        <a:pt x="0" y="14"/>
                      </a:moveTo>
                      <a:lnTo>
                        <a:pt x="3" y="26"/>
                      </a:ln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4" name="Freeform 235"/>
                <p:cNvSpPr/>
                <p:nvPr/>
              </p:nvSpPr>
              <p:spPr>
                <a:xfrm>
                  <a:off x="425" y="7065"/>
                  <a:ext cx="12" cy="813"/>
                </a:xfrm>
                <a:custGeom>
                  <a:avLst/>
                  <a:gdLst/>
                  <a:ahLst/>
                  <a:cxnLst>
                    <a:cxn ang="0">
                      <a:pos x="12" y="24"/>
                    </a:cxn>
                    <a:cxn ang="0">
                      <a:pos x="7" y="24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2" y="813"/>
                    </a:cxn>
                    <a:cxn ang="0">
                      <a:pos x="12" y="24"/>
                    </a:cxn>
                  </a:cxnLst>
                  <a:pathLst>
                    <a:path w="12" h="813">
                      <a:moveTo>
                        <a:pt x="12" y="24"/>
                      </a:moveTo>
                      <a:lnTo>
                        <a:pt x="7" y="24"/>
                      </a:ln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2" y="813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5" name="Freeform 236"/>
                <p:cNvSpPr/>
                <p:nvPr/>
              </p:nvSpPr>
              <p:spPr>
                <a:xfrm>
                  <a:off x="425" y="7012"/>
                  <a:ext cx="12" cy="57"/>
                </a:xfrm>
                <a:custGeom>
                  <a:avLst/>
                  <a:gdLst/>
                  <a:ahLst/>
                  <a:cxnLst>
                    <a:cxn ang="0">
                      <a:pos x="9" y="57"/>
                    </a:cxn>
                    <a:cxn ang="0">
                      <a:pos x="12" y="51"/>
                    </a:cxn>
                    <a:cxn ang="0">
                      <a:pos x="12" y="2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9" y="57"/>
                    </a:cxn>
                  </a:cxnLst>
                  <a:pathLst>
                    <a:path w="12" h="57">
                      <a:moveTo>
                        <a:pt x="9" y="57"/>
                      </a:moveTo>
                      <a:lnTo>
                        <a:pt x="12" y="51"/>
                      </a:lnTo>
                      <a:lnTo>
                        <a:pt x="12" y="2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9" y="57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6" name="Freeform 237"/>
                <p:cNvSpPr/>
                <p:nvPr/>
              </p:nvSpPr>
              <p:spPr>
                <a:xfrm>
                  <a:off x="415" y="7010"/>
                  <a:ext cx="10" cy="45"/>
                </a:xfrm>
                <a:custGeom>
                  <a:avLst/>
                  <a:gdLst/>
                  <a:ahLst/>
                  <a:cxnLst>
                    <a:cxn ang="0">
                      <a:pos x="6" y="39"/>
                    </a:cxn>
                    <a:cxn ang="0">
                      <a:pos x="10" y="45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35"/>
                    </a:cxn>
                    <a:cxn ang="0">
                      <a:pos x="6" y="39"/>
                    </a:cxn>
                  </a:cxnLst>
                  <a:pathLst>
                    <a:path w="10" h="45">
                      <a:moveTo>
                        <a:pt x="6" y="39"/>
                      </a:moveTo>
                      <a:lnTo>
                        <a:pt x="10" y="45"/>
                      </a:ln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" y="39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7" name="Freeform 238"/>
                <p:cNvSpPr/>
                <p:nvPr/>
              </p:nvSpPr>
              <p:spPr>
                <a:xfrm>
                  <a:off x="415" y="7059"/>
                  <a:ext cx="10" cy="822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0"/>
                    </a:cxn>
                    <a:cxn ang="0">
                      <a:pos x="0" y="822"/>
                    </a:cxn>
                    <a:cxn ang="0">
                      <a:pos x="10" y="819"/>
                    </a:cxn>
                    <a:cxn ang="0">
                      <a:pos x="10" y="6"/>
                    </a:cxn>
                  </a:cxnLst>
                  <a:pathLst>
                    <a:path w="10" h="822">
                      <a:moveTo>
                        <a:pt x="10" y="6"/>
                      </a:moveTo>
                      <a:lnTo>
                        <a:pt x="0" y="0"/>
                      </a:lnTo>
                      <a:lnTo>
                        <a:pt x="0" y="822"/>
                      </a:lnTo>
                      <a:lnTo>
                        <a:pt x="10" y="819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8" name="Freeform 239"/>
                <p:cNvSpPr/>
                <p:nvPr/>
              </p:nvSpPr>
              <p:spPr>
                <a:xfrm>
                  <a:off x="402" y="7007"/>
                  <a:ext cx="13" cy="38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7" y="36"/>
                    </a:cxn>
                    <a:cxn ang="0">
                      <a:pos x="13" y="38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36"/>
                    </a:cxn>
                  </a:cxnLst>
                  <a:pathLst>
                    <a:path w="13" h="38">
                      <a:moveTo>
                        <a:pt x="0" y="36"/>
                      </a:moveTo>
                      <a:lnTo>
                        <a:pt x="7" y="36"/>
                      </a:lnTo>
                      <a:lnTo>
                        <a:pt x="13" y="38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599" name="Freeform 240"/>
                <p:cNvSpPr/>
                <p:nvPr/>
              </p:nvSpPr>
              <p:spPr>
                <a:xfrm>
                  <a:off x="437" y="7057"/>
                  <a:ext cx="12" cy="821"/>
                </a:xfrm>
                <a:custGeom>
                  <a:avLst/>
                  <a:gdLst/>
                  <a:ahLst/>
                  <a:cxnLst>
                    <a:cxn ang="0">
                      <a:pos x="9" y="3"/>
                    </a:cxn>
                    <a:cxn ang="0">
                      <a:pos x="4" y="7"/>
                    </a:cxn>
                    <a:cxn ang="0">
                      <a:pos x="2" y="13"/>
                    </a:cxn>
                    <a:cxn ang="0">
                      <a:pos x="0" y="32"/>
                    </a:cxn>
                    <a:cxn ang="0">
                      <a:pos x="0" y="821"/>
                    </a:cxn>
                    <a:cxn ang="0">
                      <a:pos x="5" y="821"/>
                    </a:cxn>
                    <a:cxn ang="0">
                      <a:pos x="12" y="821"/>
                    </a:cxn>
                    <a:cxn ang="0">
                      <a:pos x="12" y="0"/>
                    </a:cxn>
                    <a:cxn ang="0">
                      <a:pos x="9" y="3"/>
                    </a:cxn>
                  </a:cxnLst>
                  <a:pathLst>
                    <a:path w="12" h="821">
                      <a:moveTo>
                        <a:pt x="9" y="3"/>
                      </a:moveTo>
                      <a:lnTo>
                        <a:pt x="4" y="7"/>
                      </a:lnTo>
                      <a:lnTo>
                        <a:pt x="2" y="13"/>
                      </a:lnTo>
                      <a:lnTo>
                        <a:pt x="0" y="32"/>
                      </a:lnTo>
                      <a:lnTo>
                        <a:pt x="0" y="821"/>
                      </a:lnTo>
                      <a:lnTo>
                        <a:pt x="5" y="821"/>
                      </a:lnTo>
                      <a:lnTo>
                        <a:pt x="12" y="821"/>
                      </a:lnTo>
                      <a:lnTo>
                        <a:pt x="12" y="0"/>
                      </a:lnTo>
                      <a:lnTo>
                        <a:pt x="9" y="3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0" name="Freeform 241"/>
                <p:cNvSpPr/>
                <p:nvPr/>
              </p:nvSpPr>
              <p:spPr>
                <a:xfrm>
                  <a:off x="437" y="7012"/>
                  <a:ext cx="12" cy="51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0" y="51"/>
                    </a:cxn>
                    <a:cxn ang="0">
                      <a:pos x="12" y="33"/>
                    </a:cxn>
                    <a:cxn ang="0">
                      <a:pos x="12" y="0"/>
                    </a:cxn>
                    <a:cxn ang="0">
                      <a:pos x="2" y="2"/>
                    </a:cxn>
                  </a:cxnLst>
                  <a:pathLst>
                    <a:path w="12" h="51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51"/>
                      </a:lnTo>
                      <a:lnTo>
                        <a:pt x="12" y="33"/>
                      </a:lnTo>
                      <a:lnTo>
                        <a:pt x="12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1" name="Freeform 242"/>
                <p:cNvSpPr/>
                <p:nvPr/>
              </p:nvSpPr>
              <p:spPr>
                <a:xfrm>
                  <a:off x="391" y="7114"/>
                  <a:ext cx="11" cy="7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777"/>
                    </a:cxn>
                    <a:cxn ang="0">
                      <a:pos x="3" y="775"/>
                    </a:cxn>
                    <a:cxn ang="0">
                      <a:pos x="11" y="770"/>
                    </a:cxn>
                    <a:cxn ang="0">
                      <a:pos x="11" y="0"/>
                    </a:cxn>
                  </a:cxnLst>
                  <a:pathLst>
                    <a:path w="11" h="777">
                      <a:moveTo>
                        <a:pt x="11" y="0"/>
                      </a:move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777"/>
                      </a:lnTo>
                      <a:lnTo>
                        <a:pt x="3" y="775"/>
                      </a:lnTo>
                      <a:lnTo>
                        <a:pt x="11" y="77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2" name="Freeform 243"/>
                <p:cNvSpPr/>
                <p:nvPr/>
              </p:nvSpPr>
              <p:spPr>
                <a:xfrm>
                  <a:off x="484" y="7109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8"/>
                    </a:cxn>
                    <a:cxn ang="0">
                      <a:pos x="0" y="775"/>
                    </a:cxn>
                    <a:cxn ang="0">
                      <a:pos x="8" y="780"/>
                    </a:cxn>
                    <a:cxn ang="0">
                      <a:pos x="11" y="782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0" y="8"/>
                      </a:lnTo>
                      <a:lnTo>
                        <a:pt x="0" y="775"/>
                      </a:lnTo>
                      <a:lnTo>
                        <a:pt x="8" y="780"/>
                      </a:lnTo>
                      <a:lnTo>
                        <a:pt x="11" y="78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3" name="Freeform 244"/>
                <p:cNvSpPr/>
                <p:nvPr/>
              </p:nvSpPr>
              <p:spPr>
                <a:xfrm>
                  <a:off x="471" y="7110"/>
                  <a:ext cx="13" cy="774"/>
                </a:xfrm>
                <a:custGeom>
                  <a:avLst/>
                  <a:gdLst/>
                  <a:ahLst/>
                  <a:cxnLst>
                    <a:cxn ang="0">
                      <a:pos x="13" y="7"/>
                    </a:cxn>
                    <a:cxn ang="0">
                      <a:pos x="11" y="8"/>
                    </a:cxn>
                    <a:cxn ang="0">
                      <a:pos x="1" y="4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3" y="771"/>
                    </a:cxn>
                    <a:cxn ang="0">
                      <a:pos x="4" y="771"/>
                    </a:cxn>
                    <a:cxn ang="0">
                      <a:pos x="6" y="772"/>
                    </a:cxn>
                    <a:cxn ang="0">
                      <a:pos x="13" y="774"/>
                    </a:cxn>
                    <a:cxn ang="0">
                      <a:pos x="13" y="7"/>
                    </a:cxn>
                  </a:cxnLst>
                  <a:pathLst>
                    <a:path w="13" h="774">
                      <a:moveTo>
                        <a:pt x="13" y="7"/>
                      </a:moveTo>
                      <a:lnTo>
                        <a:pt x="11" y="8"/>
                      </a:lnTo>
                      <a:lnTo>
                        <a:pt x="1" y="4"/>
                      </a:ln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3" y="771"/>
                      </a:lnTo>
                      <a:lnTo>
                        <a:pt x="4" y="771"/>
                      </a:lnTo>
                      <a:lnTo>
                        <a:pt x="6" y="772"/>
                      </a:lnTo>
                      <a:lnTo>
                        <a:pt x="13" y="774"/>
                      </a:lnTo>
                      <a:lnTo>
                        <a:pt x="13" y="7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4" name="Freeform 245"/>
                <p:cNvSpPr/>
                <p:nvPr/>
              </p:nvSpPr>
              <p:spPr>
                <a:xfrm>
                  <a:off x="449" y="7010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35"/>
                    </a:cxn>
                    <a:cxn ang="0">
                      <a:pos x="1" y="34"/>
                    </a:cxn>
                    <a:cxn ang="0">
                      <a:pos x="11" y="29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11" y="2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5" name="Freeform 246"/>
                <p:cNvSpPr/>
                <p:nvPr/>
              </p:nvSpPr>
              <p:spPr>
                <a:xfrm>
                  <a:off x="460" y="7009"/>
                  <a:ext cx="11" cy="30"/>
                </a:xfrm>
                <a:custGeom>
                  <a:avLst/>
                  <a:gdLst/>
                  <a:ahLst/>
                  <a:cxnLst>
                    <a:cxn ang="0">
                      <a:pos x="0" y="30"/>
                    </a:cxn>
                    <a:cxn ang="0">
                      <a:pos x="10" y="29"/>
                    </a:cxn>
                    <a:cxn ang="0">
                      <a:pos x="11" y="29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30"/>
                    </a:cxn>
                  </a:cxnLst>
                  <a:pathLst>
                    <a:path w="11" h="30">
                      <a:moveTo>
                        <a:pt x="0" y="30"/>
                      </a:moveTo>
                      <a:lnTo>
                        <a:pt x="10" y="29"/>
                      </a:lnTo>
                      <a:lnTo>
                        <a:pt x="11" y="29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6" name="Freeform 247"/>
                <p:cNvSpPr/>
                <p:nvPr/>
              </p:nvSpPr>
              <p:spPr>
                <a:xfrm>
                  <a:off x="471" y="7004"/>
                  <a:ext cx="13" cy="36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34"/>
                    </a:cxn>
                    <a:cxn ang="0">
                      <a:pos x="6" y="34"/>
                    </a:cxn>
                    <a:cxn ang="0">
                      <a:pos x="13" y="36"/>
                    </a:cxn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</a:cxnLst>
                  <a:pathLst>
                    <a:path w="13" h="36">
                      <a:moveTo>
                        <a:pt x="0" y="5"/>
                      </a:moveTo>
                      <a:lnTo>
                        <a:pt x="0" y="34"/>
                      </a:lnTo>
                      <a:lnTo>
                        <a:pt x="6" y="34"/>
                      </a:lnTo>
                      <a:lnTo>
                        <a:pt x="13" y="36"/>
                      </a:lnTo>
                      <a:lnTo>
                        <a:pt x="13" y="0"/>
                      </a:lnTo>
                      <a:lnTo>
                        <a:pt x="6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7" name="Freeform 248"/>
                <p:cNvSpPr/>
                <p:nvPr/>
              </p:nvSpPr>
              <p:spPr>
                <a:xfrm>
                  <a:off x="484" y="6992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0" y="48"/>
                    </a:cxn>
                    <a:cxn ang="0">
                      <a:pos x="5" y="51"/>
                    </a:cxn>
                    <a:cxn ang="0">
                      <a:pos x="11" y="57"/>
                    </a:cxn>
                    <a:cxn ang="0">
                      <a:pos x="11" y="0"/>
                    </a:cxn>
                  </a:cxnLst>
                  <a:pathLst>
                    <a:path w="11" h="57">
                      <a:moveTo>
                        <a:pt x="11" y="0"/>
                      </a:move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0" y="48"/>
                      </a:lnTo>
                      <a:lnTo>
                        <a:pt x="5" y="51"/>
                      </a:lnTo>
                      <a:lnTo>
                        <a:pt x="11" y="5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8" name="Freeform 249"/>
                <p:cNvSpPr/>
                <p:nvPr/>
              </p:nvSpPr>
              <p:spPr>
                <a:xfrm>
                  <a:off x="471" y="7052"/>
                  <a:ext cx="13" cy="51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" y="48"/>
                    </a:cxn>
                    <a:cxn ang="0">
                      <a:pos x="9" y="46"/>
                    </a:cxn>
                    <a:cxn ang="0">
                      <a:pos x="13" y="46"/>
                    </a:cxn>
                    <a:cxn ang="0">
                      <a:pos x="13" y="1"/>
                    </a:cxn>
                  </a:cxnLst>
                  <a:pathLst>
                    <a:path w="13" h="51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" y="48"/>
                      </a:lnTo>
                      <a:lnTo>
                        <a:pt x="9" y="46"/>
                      </a:lnTo>
                      <a:lnTo>
                        <a:pt x="13" y="46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09" name="Freeform 250"/>
                <p:cNvSpPr/>
                <p:nvPr/>
              </p:nvSpPr>
              <p:spPr>
                <a:xfrm>
                  <a:off x="460" y="7052"/>
                  <a:ext cx="11" cy="82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0" y="1"/>
                    </a:cxn>
                    <a:cxn ang="0">
                      <a:pos x="0" y="826"/>
                    </a:cxn>
                    <a:cxn ang="0">
                      <a:pos x="11" y="829"/>
                    </a:cxn>
                    <a:cxn ang="0">
                      <a:pos x="11" y="58"/>
                    </a:cxn>
                    <a:cxn ang="0">
                      <a:pos x="10" y="56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829">
                      <a:moveTo>
                        <a:pt x="11" y="0"/>
                      </a:moveTo>
                      <a:lnTo>
                        <a:pt x="9" y="0"/>
                      </a:lnTo>
                      <a:lnTo>
                        <a:pt x="0" y="1"/>
                      </a:lnTo>
                      <a:lnTo>
                        <a:pt x="0" y="826"/>
                      </a:lnTo>
                      <a:lnTo>
                        <a:pt x="11" y="829"/>
                      </a:lnTo>
                      <a:lnTo>
                        <a:pt x="11" y="58"/>
                      </a:lnTo>
                      <a:lnTo>
                        <a:pt x="10" y="56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0" name="Freeform 251"/>
                <p:cNvSpPr/>
                <p:nvPr/>
              </p:nvSpPr>
              <p:spPr>
                <a:xfrm>
                  <a:off x="449" y="7053"/>
                  <a:ext cx="11" cy="82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825"/>
                    </a:cxn>
                    <a:cxn ang="0">
                      <a:pos x="11" y="825"/>
                    </a:cxn>
                    <a:cxn ang="0">
                      <a:pos x="11" y="0"/>
                    </a:cxn>
                  </a:cxnLst>
                  <a:pathLst>
                    <a:path w="11" h="825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825"/>
                      </a:lnTo>
                      <a:lnTo>
                        <a:pt x="11" y="82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1" name="Freeform 252"/>
                <p:cNvSpPr/>
                <p:nvPr/>
              </p:nvSpPr>
              <p:spPr>
                <a:xfrm>
                  <a:off x="484" y="7053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2" y="46"/>
                    </a:cxn>
                    <a:cxn ang="0">
                      <a:pos x="7" y="49"/>
                    </a:cxn>
                    <a:cxn ang="0">
                      <a:pos x="11" y="45"/>
                    </a:cxn>
                    <a:cxn ang="0">
                      <a:pos x="11" y="11"/>
                    </a:cxn>
                    <a:cxn ang="0">
                      <a:pos x="10" y="7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5"/>
                    </a:cxn>
                  </a:cxnLst>
                  <a:pathLst>
                    <a:path w="11" h="49">
                      <a:moveTo>
                        <a:pt x="0" y="45"/>
                      </a:moveTo>
                      <a:lnTo>
                        <a:pt x="2" y="46"/>
                      </a:lnTo>
                      <a:lnTo>
                        <a:pt x="7" y="49"/>
                      </a:lnTo>
                      <a:lnTo>
                        <a:pt x="11" y="45"/>
                      </a:lnTo>
                      <a:lnTo>
                        <a:pt x="11" y="11"/>
                      </a:lnTo>
                      <a:lnTo>
                        <a:pt x="10" y="7"/>
                      </a:ln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2" name="Freeform 253"/>
                <p:cNvSpPr/>
                <p:nvPr/>
              </p:nvSpPr>
              <p:spPr>
                <a:xfrm>
                  <a:off x="495" y="7085"/>
                  <a:ext cx="11" cy="81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22"/>
                    </a:cxn>
                    <a:cxn ang="0">
                      <a:pos x="0" y="24"/>
                    </a:cxn>
                    <a:cxn ang="0">
                      <a:pos x="0" y="806"/>
                    </a:cxn>
                    <a:cxn ang="0">
                      <a:pos x="6" y="811"/>
                    </a:cxn>
                    <a:cxn ang="0">
                      <a:pos x="11" y="817"/>
                    </a:cxn>
                    <a:cxn ang="0">
                      <a:pos x="11" y="0"/>
                    </a:cxn>
                  </a:cxnLst>
                  <a:pathLst>
                    <a:path w="11" h="817">
                      <a:moveTo>
                        <a:pt x="11" y="0"/>
                      </a:moveTo>
                      <a:lnTo>
                        <a:pt x="5" y="22"/>
                      </a:lnTo>
                      <a:lnTo>
                        <a:pt x="0" y="24"/>
                      </a:lnTo>
                      <a:lnTo>
                        <a:pt x="0" y="806"/>
                      </a:lnTo>
                      <a:lnTo>
                        <a:pt x="6" y="811"/>
                      </a:lnTo>
                      <a:lnTo>
                        <a:pt x="11" y="81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3" name="Freeform 254"/>
                <p:cNvSpPr/>
                <p:nvPr/>
              </p:nvSpPr>
              <p:spPr>
                <a:xfrm>
                  <a:off x="495" y="7064"/>
                  <a:ext cx="8" cy="34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4" y="31"/>
                    </a:cxn>
                    <a:cxn ang="0">
                      <a:pos x="8" y="19"/>
                    </a:cxn>
                    <a:cxn ang="0">
                      <a:pos x="0" y="0"/>
                    </a:cxn>
                    <a:cxn ang="0">
                      <a:pos x="0" y="34"/>
                    </a:cxn>
                  </a:cxnLst>
                  <a:pathLst>
                    <a:path w="8" h="34">
                      <a:moveTo>
                        <a:pt x="0" y="34"/>
                      </a:moveTo>
                      <a:lnTo>
                        <a:pt x="4" y="31"/>
                      </a:lnTo>
                      <a:lnTo>
                        <a:pt x="8" y="19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4" name="Freeform 255"/>
                <p:cNvSpPr/>
                <p:nvPr/>
              </p:nvSpPr>
              <p:spPr>
                <a:xfrm>
                  <a:off x="495" y="6973"/>
                  <a:ext cx="11" cy="95"/>
                </a:xfrm>
                <a:custGeom>
                  <a:avLst/>
                  <a:gdLst/>
                  <a:ahLst/>
                  <a:cxnLst>
                    <a:cxn ang="0">
                      <a:pos x="0" y="76"/>
                    </a:cxn>
                    <a:cxn ang="0">
                      <a:pos x="2" y="79"/>
                    </a:cxn>
                    <a:cxn ang="0">
                      <a:pos x="6" y="84"/>
                    </a:cxn>
                    <a:cxn ang="0">
                      <a:pos x="11" y="95"/>
                    </a:cxn>
                    <a:cxn ang="0">
                      <a:pos x="11" y="0"/>
                    </a:cxn>
                    <a:cxn ang="0">
                      <a:pos x="0" y="19"/>
                    </a:cxn>
                    <a:cxn ang="0">
                      <a:pos x="0" y="76"/>
                    </a:cxn>
                  </a:cxnLst>
                  <a:pathLst>
                    <a:path w="11" h="95">
                      <a:moveTo>
                        <a:pt x="0" y="76"/>
                      </a:moveTo>
                      <a:lnTo>
                        <a:pt x="2" y="79"/>
                      </a:lnTo>
                      <a:lnTo>
                        <a:pt x="6" y="84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19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5" name="Freeform 256"/>
                <p:cNvSpPr/>
                <p:nvPr/>
              </p:nvSpPr>
              <p:spPr>
                <a:xfrm>
                  <a:off x="380" y="7107"/>
                  <a:ext cx="11" cy="796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7" y="5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796"/>
                    </a:cxn>
                    <a:cxn ang="0">
                      <a:pos x="11" y="784"/>
                    </a:cxn>
                    <a:cxn ang="0">
                      <a:pos x="11" y="7"/>
                    </a:cxn>
                  </a:cxnLst>
                  <a:pathLst>
                    <a:path w="11" h="796">
                      <a:moveTo>
                        <a:pt x="11" y="7"/>
                      </a:moveTo>
                      <a:lnTo>
                        <a:pt x="7" y="5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11" y="78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6" name="Freeform 257"/>
                <p:cNvSpPr/>
                <p:nvPr/>
              </p:nvSpPr>
              <p:spPr>
                <a:xfrm>
                  <a:off x="391" y="8002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46"/>
                    </a:cxn>
                    <a:cxn ang="0">
                      <a:pos x="8" y="50"/>
                    </a:cxn>
                    <a:cxn ang="0">
                      <a:pos x="11" y="49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8" y="50"/>
                      </a:lnTo>
                      <a:lnTo>
                        <a:pt x="11" y="4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7" name="Freeform 258"/>
                <p:cNvSpPr/>
                <p:nvPr/>
              </p:nvSpPr>
              <p:spPr>
                <a:xfrm>
                  <a:off x="391" y="7948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11" y="39"/>
                    </a:cxn>
                    <a:cxn ang="0">
                      <a:pos x="11" y="6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4"/>
                    </a:cxn>
                  </a:cxnLst>
                  <a:pathLst>
                    <a:path w="11" h="44">
                      <a:moveTo>
                        <a:pt x="0" y="44"/>
                      </a:moveTo>
                      <a:lnTo>
                        <a:pt x="11" y="39"/>
                      </a:lnTo>
                      <a:lnTo>
                        <a:pt x="11" y="6"/>
                      </a:ln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8" name="Freeform 259"/>
                <p:cNvSpPr/>
                <p:nvPr/>
              </p:nvSpPr>
              <p:spPr>
                <a:xfrm>
                  <a:off x="380" y="7936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6" y="61"/>
                    </a:cxn>
                    <a:cxn ang="0">
                      <a:pos x="11" y="56"/>
                    </a:cxn>
                    <a:cxn ang="0">
                      <a:pos x="11" y="12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6" y="61"/>
                    </a:cxn>
                  </a:cxnLst>
                  <a:pathLst>
                    <a:path w="11" h="68">
                      <a:moveTo>
                        <a:pt x="6" y="61"/>
                      </a:moveTo>
                      <a:lnTo>
                        <a:pt x="11" y="56"/>
                      </a:lnTo>
                      <a:lnTo>
                        <a:pt x="11" y="12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6" y="6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19" name="Freeform 260"/>
                <p:cNvSpPr/>
                <p:nvPr/>
              </p:nvSpPr>
              <p:spPr>
                <a:xfrm>
                  <a:off x="381" y="8006"/>
                  <a:ext cx="10" cy="42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8" y="2"/>
                    </a:cxn>
                    <a:cxn ang="0">
                      <a:pos x="1" y="11"/>
                    </a:cxn>
                    <a:cxn ang="0">
                      <a:pos x="0" y="22"/>
                    </a:cxn>
                    <a:cxn ang="0">
                      <a:pos x="5" y="40"/>
                    </a:cxn>
                    <a:cxn ang="0">
                      <a:pos x="10" y="42"/>
                    </a:cxn>
                    <a:cxn ang="0">
                      <a:pos x="10" y="0"/>
                    </a:cxn>
                  </a:cxnLst>
                  <a:pathLst>
                    <a:path w="10" h="42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1" y="11"/>
                      </a:lnTo>
                      <a:lnTo>
                        <a:pt x="0" y="22"/>
                      </a:lnTo>
                      <a:lnTo>
                        <a:pt x="5" y="40"/>
                      </a:lnTo>
                      <a:lnTo>
                        <a:pt x="10" y="4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0" name="Freeform 261"/>
                <p:cNvSpPr/>
                <p:nvPr/>
              </p:nvSpPr>
              <p:spPr>
                <a:xfrm>
                  <a:off x="402" y="7954"/>
                  <a:ext cx="13" cy="35"/>
                </a:xfrm>
                <a:custGeom>
                  <a:avLst/>
                  <a:gdLst/>
                  <a:ahLst/>
                  <a:cxnLst>
                    <a:cxn ang="0">
                      <a:pos x="7" y="33"/>
                    </a:cxn>
                    <a:cxn ang="0">
                      <a:pos x="13" y="35"/>
                    </a:cxn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33"/>
                    </a:cxn>
                  </a:cxnLst>
                  <a:pathLst>
                    <a:path w="13" h="35">
                      <a:moveTo>
                        <a:pt x="7" y="33"/>
                      </a:moveTo>
                      <a:lnTo>
                        <a:pt x="13" y="35"/>
                      </a:lnTo>
                      <a:lnTo>
                        <a:pt x="13" y="4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7" y="3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1" name="Freeform 262"/>
                <p:cNvSpPr/>
                <p:nvPr/>
              </p:nvSpPr>
              <p:spPr>
                <a:xfrm>
                  <a:off x="415" y="7958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0" y="34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0" h="34">
                      <a:moveTo>
                        <a:pt x="0" y="31"/>
                      </a:moveTo>
                      <a:lnTo>
                        <a:pt x="10" y="34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2" name="Freeform 263"/>
                <p:cNvSpPr/>
                <p:nvPr/>
              </p:nvSpPr>
              <p:spPr>
                <a:xfrm>
                  <a:off x="425" y="7961"/>
                  <a:ext cx="12" cy="40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" y="32"/>
                    </a:cxn>
                    <a:cxn ang="0">
                      <a:pos x="12" y="40"/>
                    </a:cxn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2" h="40">
                      <a:moveTo>
                        <a:pt x="0" y="31"/>
                      </a:moveTo>
                      <a:lnTo>
                        <a:pt x="1" y="32"/>
                      </a:lnTo>
                      <a:lnTo>
                        <a:pt x="12" y="40"/>
                      </a:lnTo>
                      <a:lnTo>
                        <a:pt x="12" y="1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3" name="Freeform 264"/>
                <p:cNvSpPr/>
                <p:nvPr/>
              </p:nvSpPr>
              <p:spPr>
                <a:xfrm>
                  <a:off x="402" y="8002"/>
                  <a:ext cx="13" cy="49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12" y="45"/>
                    </a:cxn>
                    <a:cxn ang="0">
                      <a:pos x="13" y="45"/>
                    </a:cxn>
                    <a:cxn ang="0">
                      <a:pos x="13" y="1"/>
                    </a:cxn>
                  </a:cxnLst>
                  <a:pathLst>
                    <a:path w="13" h="49">
                      <a:moveTo>
                        <a:pt x="13" y="1"/>
                      </a:move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12" y="45"/>
                      </a:lnTo>
                      <a:lnTo>
                        <a:pt x="13" y="45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4" name="Freeform 265"/>
                <p:cNvSpPr/>
                <p:nvPr/>
              </p:nvSpPr>
              <p:spPr>
                <a:xfrm>
                  <a:off x="415" y="8003"/>
                  <a:ext cx="10" cy="814"/>
                </a:xfrm>
                <a:custGeom>
                  <a:avLst/>
                  <a:gdLst/>
                  <a:ahLst/>
                  <a:cxnLst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4" y="45"/>
                    </a:cxn>
                    <a:cxn ang="0">
                      <a:pos x="5" y="51"/>
                    </a:cxn>
                    <a:cxn ang="0">
                      <a:pos x="2" y="60"/>
                    </a:cxn>
                    <a:cxn ang="0">
                      <a:pos x="0" y="60"/>
                    </a:cxn>
                    <a:cxn ang="0">
                      <a:pos x="0" y="814"/>
                    </a:cxn>
                    <a:cxn ang="0">
                      <a:pos x="10" y="814"/>
                    </a:cxn>
                    <a:cxn ang="0">
                      <a:pos x="10" y="3"/>
                    </a:cxn>
                  </a:cxnLst>
                  <a:pathLst>
                    <a:path w="10" h="814">
                      <a:moveTo>
                        <a:pt x="10" y="3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4" y="45"/>
                      </a:lnTo>
                      <a:lnTo>
                        <a:pt x="5" y="51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814"/>
                      </a:lnTo>
                      <a:lnTo>
                        <a:pt x="10" y="814"/>
                      </a:lnTo>
                      <a:lnTo>
                        <a:pt x="10" y="3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5" name="Freeform 266"/>
                <p:cNvSpPr/>
                <p:nvPr/>
              </p:nvSpPr>
              <p:spPr>
                <a:xfrm>
                  <a:off x="437" y="7962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8" y="45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39"/>
                    </a:cxn>
                  </a:cxnLst>
                  <a:pathLst>
                    <a:path w="12" h="50">
                      <a:moveTo>
                        <a:pt x="0" y="39"/>
                      </a:moveTo>
                      <a:lnTo>
                        <a:pt x="8" y="45"/>
                      </a:ln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6" name="Freeform 267"/>
                <p:cNvSpPr/>
                <p:nvPr/>
              </p:nvSpPr>
              <p:spPr>
                <a:xfrm>
                  <a:off x="425" y="8006"/>
                  <a:ext cx="12" cy="811"/>
                </a:xfrm>
                <a:custGeom>
                  <a:avLst/>
                  <a:gdLst/>
                  <a:ahLst/>
                  <a:cxnLst>
                    <a:cxn ang="0">
                      <a:pos x="7" y="2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4" y="811"/>
                    </a:cxn>
                    <a:cxn ang="0">
                      <a:pos x="12" y="811"/>
                    </a:cxn>
                    <a:cxn ang="0">
                      <a:pos x="12" y="7"/>
                    </a:cxn>
                    <a:cxn ang="0">
                      <a:pos x="7" y="2"/>
                    </a:cxn>
                  </a:cxnLst>
                  <a:pathLst>
                    <a:path w="12" h="811">
                      <a:moveTo>
                        <a:pt x="7" y="2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4" y="811"/>
                      </a:lnTo>
                      <a:lnTo>
                        <a:pt x="12" y="811"/>
                      </a:lnTo>
                      <a:lnTo>
                        <a:pt x="12" y="7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7" name="Freeform 268"/>
                <p:cNvSpPr/>
                <p:nvPr/>
              </p:nvSpPr>
              <p:spPr>
                <a:xfrm>
                  <a:off x="495" y="7937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0" y="11"/>
                    </a:cxn>
                    <a:cxn ang="0">
                      <a:pos x="0" y="52"/>
                    </a:cxn>
                    <a:cxn ang="0">
                      <a:pos x="11" y="54"/>
                    </a:cxn>
                    <a:cxn ang="0">
                      <a:pos x="11" y="0"/>
                    </a:cxn>
                  </a:cxnLst>
                  <a:pathLst>
                    <a:path w="11" h="54">
                      <a:moveTo>
                        <a:pt x="11" y="0"/>
                      </a:moveTo>
                      <a:lnTo>
                        <a:pt x="6" y="6"/>
                      </a:lnTo>
                      <a:lnTo>
                        <a:pt x="0" y="11"/>
                      </a:lnTo>
                      <a:lnTo>
                        <a:pt x="0" y="52"/>
                      </a:lnTo>
                      <a:lnTo>
                        <a:pt x="11" y="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8" name="Freeform 269"/>
                <p:cNvSpPr/>
                <p:nvPr/>
              </p:nvSpPr>
              <p:spPr>
                <a:xfrm>
                  <a:off x="484" y="7948"/>
                  <a:ext cx="11" cy="4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3"/>
                    </a:cxn>
                    <a:cxn ang="0">
                      <a:pos x="0" y="8"/>
                    </a:cxn>
                    <a:cxn ang="0">
                      <a:pos x="0" y="39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1">
                      <a:moveTo>
                        <a:pt x="11" y="0"/>
                      </a:moveTo>
                      <a:lnTo>
                        <a:pt x="8" y="3"/>
                      </a:lnTo>
                      <a:lnTo>
                        <a:pt x="0" y="8"/>
                      </a:lnTo>
                      <a:lnTo>
                        <a:pt x="0" y="39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29" name="Freeform 270"/>
                <p:cNvSpPr/>
                <p:nvPr/>
              </p:nvSpPr>
              <p:spPr>
                <a:xfrm>
                  <a:off x="471" y="7956"/>
                  <a:ext cx="13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0" y="3"/>
                    </a:cxn>
                    <a:cxn ang="0">
                      <a:pos x="0" y="80"/>
                    </a:cxn>
                    <a:cxn ang="0">
                      <a:pos x="9" y="87"/>
                    </a:cxn>
                    <a:cxn ang="0">
                      <a:pos x="13" y="90"/>
                    </a:cxn>
                    <a:cxn ang="0">
                      <a:pos x="13" y="38"/>
                    </a:cxn>
                    <a:cxn ang="0">
                      <a:pos x="6" y="36"/>
                    </a:cxn>
                    <a:cxn ang="0">
                      <a:pos x="6" y="30"/>
                    </a:cxn>
                    <a:cxn ang="0">
                      <a:pos x="13" y="31"/>
                    </a:cxn>
                    <a:cxn ang="0">
                      <a:pos x="13" y="0"/>
                    </a:cxn>
                  </a:cxnLst>
                  <a:pathLst>
                    <a:path w="13" h="90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0" y="3"/>
                      </a:lnTo>
                      <a:lnTo>
                        <a:pt x="0" y="80"/>
                      </a:lnTo>
                      <a:lnTo>
                        <a:pt x="9" y="87"/>
                      </a:lnTo>
                      <a:lnTo>
                        <a:pt x="13" y="90"/>
                      </a:lnTo>
                      <a:lnTo>
                        <a:pt x="13" y="38"/>
                      </a:lnTo>
                      <a:lnTo>
                        <a:pt x="6" y="36"/>
                      </a:lnTo>
                      <a:lnTo>
                        <a:pt x="6" y="30"/>
                      </a:lnTo>
                      <a:lnTo>
                        <a:pt x="13" y="3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0" name="Freeform 271"/>
                <p:cNvSpPr/>
                <p:nvPr/>
              </p:nvSpPr>
              <p:spPr>
                <a:xfrm>
                  <a:off x="460" y="7959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63"/>
                    </a:cxn>
                    <a:cxn ang="0">
                      <a:pos x="11" y="77"/>
                    </a:cxn>
                    <a:cxn ang="0">
                      <a:pos x="11" y="0"/>
                    </a:cxn>
                  </a:cxnLst>
                  <a:pathLst>
                    <a:path w="11" h="77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63"/>
                      </a:lnTo>
                      <a:lnTo>
                        <a:pt x="11" y="7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1" name="Freeform 272"/>
                <p:cNvSpPr/>
                <p:nvPr/>
              </p:nvSpPr>
              <p:spPr>
                <a:xfrm>
                  <a:off x="449" y="7961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1"/>
                    </a:cxn>
                    <a:cxn ang="0">
                      <a:pos x="11" y="61"/>
                    </a:cxn>
                    <a:cxn ang="0">
                      <a:pos x="11" y="0"/>
                    </a:cxn>
                  </a:cxnLst>
                  <a:pathLst>
                    <a:path w="11" h="6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lnTo>
                        <a:pt x="11" y="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2" name="Freeform 273"/>
                <p:cNvSpPr/>
                <p:nvPr/>
              </p:nvSpPr>
              <p:spPr>
                <a:xfrm>
                  <a:off x="460" y="8033"/>
                  <a:ext cx="11" cy="79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0" y="786"/>
                    </a:cxn>
                    <a:cxn ang="0">
                      <a:pos x="5" y="788"/>
                    </a:cxn>
                    <a:cxn ang="0">
                      <a:pos x="11" y="790"/>
                    </a:cxn>
                    <a:cxn ang="0">
                      <a:pos x="11" y="11"/>
                    </a:cxn>
                  </a:cxnLst>
                  <a:pathLst>
                    <a:path w="11" h="790">
                      <a:moveTo>
                        <a:pt x="11" y="11"/>
                      </a:moveTo>
                      <a:lnTo>
                        <a:pt x="0" y="0"/>
                      </a:lnTo>
                      <a:lnTo>
                        <a:pt x="0" y="786"/>
                      </a:lnTo>
                      <a:lnTo>
                        <a:pt x="5" y="788"/>
                      </a:lnTo>
                      <a:lnTo>
                        <a:pt x="11" y="790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3" name="Freeform 274"/>
                <p:cNvSpPr/>
                <p:nvPr/>
              </p:nvSpPr>
              <p:spPr>
                <a:xfrm>
                  <a:off x="449" y="8024"/>
                  <a:ext cx="11" cy="795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794"/>
                    </a:cxn>
                    <a:cxn ang="0">
                      <a:pos x="5" y="794"/>
                    </a:cxn>
                    <a:cxn ang="0">
                      <a:pos x="7" y="794"/>
                    </a:cxn>
                    <a:cxn ang="0">
                      <a:pos x="8" y="794"/>
                    </a:cxn>
                    <a:cxn ang="0">
                      <a:pos x="11" y="795"/>
                    </a:cxn>
                    <a:cxn ang="0">
                      <a:pos x="11" y="9"/>
                    </a:cxn>
                  </a:cxnLst>
                  <a:pathLst>
                    <a:path w="11" h="795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794"/>
                      </a:lnTo>
                      <a:lnTo>
                        <a:pt x="5" y="794"/>
                      </a:lnTo>
                      <a:lnTo>
                        <a:pt x="7" y="794"/>
                      </a:lnTo>
                      <a:lnTo>
                        <a:pt x="8" y="794"/>
                      </a:lnTo>
                      <a:lnTo>
                        <a:pt x="11" y="795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4" name="Freeform 275"/>
                <p:cNvSpPr/>
                <p:nvPr/>
              </p:nvSpPr>
              <p:spPr>
                <a:xfrm>
                  <a:off x="484" y="799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8" y="4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62"/>
                    </a:cxn>
                    <a:cxn ang="0">
                      <a:pos x="11" y="7"/>
                    </a:cxn>
                  </a:cxnLst>
                  <a:pathLst>
                    <a:path w="11" h="62">
                      <a:moveTo>
                        <a:pt x="11" y="7"/>
                      </a:moveTo>
                      <a:lnTo>
                        <a:pt x="8" y="4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62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5" name="Freeform 276"/>
                <p:cNvSpPr/>
                <p:nvPr/>
              </p:nvSpPr>
              <p:spPr>
                <a:xfrm>
                  <a:off x="495" y="8001"/>
                  <a:ext cx="4" cy="58"/>
                </a:xfrm>
                <a:custGeom>
                  <a:avLst/>
                  <a:gdLst/>
                  <a:ahLst/>
                  <a:cxnLst>
                    <a:cxn ang="0">
                      <a:pos x="4" y="8"/>
                    </a:cxn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4" y="58"/>
                    </a:cxn>
                    <a:cxn ang="0">
                      <a:pos x="4" y="8"/>
                    </a:cxn>
                  </a:cxnLst>
                  <a:pathLst>
                    <a:path w="4" h="58">
                      <a:moveTo>
                        <a:pt x="4" y="8"/>
                      </a:move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4" y="5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6" name="Freeform 277"/>
                <p:cNvSpPr/>
                <p:nvPr/>
              </p:nvSpPr>
              <p:spPr>
                <a:xfrm>
                  <a:off x="437" y="8013"/>
                  <a:ext cx="12" cy="805"/>
                </a:xfrm>
                <a:custGeom>
                  <a:avLst/>
                  <a:gdLst/>
                  <a:ahLst/>
                  <a:cxnLst>
                    <a:cxn ang="0">
                      <a:pos x="12" y="11"/>
                    </a:cxn>
                    <a:cxn ang="0">
                      <a:pos x="0" y="0"/>
                    </a:cxn>
                    <a:cxn ang="0">
                      <a:pos x="0" y="804"/>
                    </a:cxn>
                    <a:cxn ang="0">
                      <a:pos x="12" y="805"/>
                    </a:cxn>
                    <a:cxn ang="0">
                      <a:pos x="12" y="11"/>
                    </a:cxn>
                  </a:cxnLst>
                  <a:pathLst>
                    <a:path w="12" h="805">
                      <a:moveTo>
                        <a:pt x="12" y="11"/>
                      </a:moveTo>
                      <a:lnTo>
                        <a:pt x="0" y="0"/>
                      </a:lnTo>
                      <a:lnTo>
                        <a:pt x="0" y="804"/>
                      </a:lnTo>
                      <a:lnTo>
                        <a:pt x="12" y="805"/>
                      </a:lnTo>
                      <a:lnTo>
                        <a:pt x="12" y="11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7" name="Freeform 278"/>
                <p:cNvSpPr/>
                <p:nvPr/>
              </p:nvSpPr>
              <p:spPr>
                <a:xfrm>
                  <a:off x="391" y="8061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761"/>
                    </a:cxn>
                    <a:cxn ang="0">
                      <a:pos x="11" y="758"/>
                    </a:cxn>
                    <a:cxn ang="0">
                      <a:pos x="11" y="3"/>
                    </a:cxn>
                  </a:cxnLst>
                  <a:pathLst>
                    <a:path w="11" h="761">
                      <a:moveTo>
                        <a:pt x="11" y="3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761"/>
                      </a:lnTo>
                      <a:lnTo>
                        <a:pt x="11" y="758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8" name="Freeform 279"/>
                <p:cNvSpPr/>
                <p:nvPr/>
              </p:nvSpPr>
              <p:spPr>
                <a:xfrm>
                  <a:off x="380" y="8046"/>
                  <a:ext cx="11" cy="783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0" y="783"/>
                    </a:cxn>
                    <a:cxn ang="0">
                      <a:pos x="11" y="776"/>
                    </a:cxn>
                    <a:cxn ang="0">
                      <a:pos x="11" y="15"/>
                    </a:cxn>
                  </a:cxnLst>
                  <a:pathLst>
                    <a:path w="11" h="783">
                      <a:moveTo>
                        <a:pt x="11" y="15"/>
                      </a:moveTo>
                      <a:lnTo>
                        <a:pt x="4" y="7"/>
                      </a:lnTo>
                      <a:lnTo>
                        <a:pt x="0" y="0"/>
                      </a:lnTo>
                      <a:lnTo>
                        <a:pt x="0" y="783"/>
                      </a:lnTo>
                      <a:lnTo>
                        <a:pt x="11" y="776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39" name="Freeform 280"/>
                <p:cNvSpPr/>
                <p:nvPr/>
              </p:nvSpPr>
              <p:spPr>
                <a:xfrm>
                  <a:off x="402" y="8063"/>
                  <a:ext cx="13" cy="756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8" y="3"/>
                    </a:cxn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0" y="756"/>
                    </a:cxn>
                    <a:cxn ang="0">
                      <a:pos x="13" y="754"/>
                    </a:cxn>
                    <a:cxn ang="0">
                      <a:pos x="13" y="0"/>
                    </a:cxn>
                  </a:cxnLst>
                  <a:pathLst>
                    <a:path w="13" h="756">
                      <a:moveTo>
                        <a:pt x="13" y="0"/>
                      </a:moveTo>
                      <a:lnTo>
                        <a:pt x="8" y="3"/>
                      </a:lnTo>
                      <a:lnTo>
                        <a:pt x="3" y="1"/>
                      </a:lnTo>
                      <a:lnTo>
                        <a:pt x="0" y="1"/>
                      </a:lnTo>
                      <a:lnTo>
                        <a:pt x="0" y="756"/>
                      </a:lnTo>
                      <a:lnTo>
                        <a:pt x="13" y="75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0" name="Freeform 281"/>
                <p:cNvSpPr/>
                <p:nvPr/>
              </p:nvSpPr>
              <p:spPr>
                <a:xfrm>
                  <a:off x="495" y="8064"/>
                  <a:ext cx="11" cy="364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4"/>
                    </a:cxn>
                    <a:cxn ang="0">
                      <a:pos x="0" y="0"/>
                    </a:cxn>
                    <a:cxn ang="0">
                      <a:pos x="0" y="782"/>
                    </a:cxn>
                    <a:cxn ang="0">
                      <a:pos x="2" y="788"/>
                    </a:cxn>
                    <a:cxn ang="0">
                      <a:pos x="4" y="795"/>
                    </a:cxn>
                    <a:cxn ang="0">
                      <a:pos x="2" y="801"/>
                    </a:cxn>
                    <a:cxn ang="0">
                      <a:pos x="0" y="808"/>
                    </a:cxn>
                    <a:cxn ang="0">
                      <a:pos x="0" y="869"/>
                    </a:cxn>
                    <a:cxn ang="0">
                      <a:pos x="1" y="869"/>
                    </a:cxn>
                    <a:cxn ang="0">
                      <a:pos x="1" y="931"/>
                    </a:cxn>
                    <a:cxn ang="0">
                      <a:pos x="0" y="931"/>
                    </a:cxn>
                    <a:cxn ang="0">
                      <a:pos x="0" y="1813"/>
                    </a:cxn>
                    <a:cxn ang="0">
                      <a:pos x="4" y="1822"/>
                    </a:cxn>
                    <a:cxn ang="0">
                      <a:pos x="6" y="1832"/>
                    </a:cxn>
                    <a:cxn ang="0">
                      <a:pos x="4" y="1839"/>
                    </a:cxn>
                    <a:cxn ang="0">
                      <a:pos x="1" y="1843"/>
                    </a:cxn>
                    <a:cxn ang="0">
                      <a:pos x="0" y="1848"/>
                    </a:cxn>
                    <a:cxn ang="0">
                      <a:pos x="0" y="2706"/>
                    </a:cxn>
                    <a:cxn ang="0">
                      <a:pos x="0" y="2707"/>
                    </a:cxn>
                    <a:cxn ang="0">
                      <a:pos x="1" y="2710"/>
                    </a:cxn>
                    <a:cxn ang="0">
                      <a:pos x="4" y="2715"/>
                    </a:cxn>
                    <a:cxn ang="0">
                      <a:pos x="6" y="2725"/>
                    </a:cxn>
                    <a:cxn ang="0">
                      <a:pos x="4" y="2732"/>
                    </a:cxn>
                    <a:cxn ang="0">
                      <a:pos x="0" y="2742"/>
                    </a:cxn>
                    <a:cxn ang="0">
                      <a:pos x="0" y="2798"/>
                    </a:cxn>
                    <a:cxn ang="0">
                      <a:pos x="5" y="2798"/>
                    </a:cxn>
                    <a:cxn ang="0">
                      <a:pos x="5" y="2860"/>
                    </a:cxn>
                    <a:cxn ang="0">
                      <a:pos x="0" y="2860"/>
                    </a:cxn>
                    <a:cxn ang="0">
                      <a:pos x="0" y="3636"/>
                    </a:cxn>
                    <a:cxn ang="0">
                      <a:pos x="6" y="3641"/>
                    </a:cxn>
                    <a:cxn ang="0">
                      <a:pos x="11" y="3648"/>
                    </a:cxn>
                    <a:cxn ang="0">
                      <a:pos x="11" y="4"/>
                    </a:cxn>
                  </a:cxnLst>
                  <a:pathLst>
                    <a:path w="11" h="3648">
                      <a:moveTo>
                        <a:pt x="11" y="4"/>
                      </a:move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782"/>
                      </a:lnTo>
                      <a:lnTo>
                        <a:pt x="2" y="788"/>
                      </a:lnTo>
                      <a:lnTo>
                        <a:pt x="4" y="795"/>
                      </a:lnTo>
                      <a:lnTo>
                        <a:pt x="2" y="801"/>
                      </a:lnTo>
                      <a:lnTo>
                        <a:pt x="0" y="808"/>
                      </a:lnTo>
                      <a:lnTo>
                        <a:pt x="0" y="869"/>
                      </a:lnTo>
                      <a:lnTo>
                        <a:pt x="1" y="869"/>
                      </a:lnTo>
                      <a:lnTo>
                        <a:pt x="1" y="931"/>
                      </a:lnTo>
                      <a:lnTo>
                        <a:pt x="0" y="931"/>
                      </a:lnTo>
                      <a:lnTo>
                        <a:pt x="0" y="1813"/>
                      </a:lnTo>
                      <a:lnTo>
                        <a:pt x="4" y="1822"/>
                      </a:lnTo>
                      <a:lnTo>
                        <a:pt x="6" y="1832"/>
                      </a:lnTo>
                      <a:lnTo>
                        <a:pt x="4" y="1839"/>
                      </a:lnTo>
                      <a:lnTo>
                        <a:pt x="1" y="1843"/>
                      </a:lnTo>
                      <a:lnTo>
                        <a:pt x="0" y="1848"/>
                      </a:lnTo>
                      <a:lnTo>
                        <a:pt x="0" y="2706"/>
                      </a:lnTo>
                      <a:lnTo>
                        <a:pt x="0" y="2707"/>
                      </a:lnTo>
                      <a:lnTo>
                        <a:pt x="1" y="2710"/>
                      </a:lnTo>
                      <a:lnTo>
                        <a:pt x="4" y="2715"/>
                      </a:lnTo>
                      <a:lnTo>
                        <a:pt x="6" y="2725"/>
                      </a:lnTo>
                      <a:lnTo>
                        <a:pt x="4" y="2732"/>
                      </a:lnTo>
                      <a:lnTo>
                        <a:pt x="0" y="2742"/>
                      </a:lnTo>
                      <a:lnTo>
                        <a:pt x="0" y="2798"/>
                      </a:lnTo>
                      <a:lnTo>
                        <a:pt x="5" y="2798"/>
                      </a:lnTo>
                      <a:lnTo>
                        <a:pt x="5" y="2860"/>
                      </a:lnTo>
                      <a:lnTo>
                        <a:pt x="0" y="2860"/>
                      </a:lnTo>
                      <a:lnTo>
                        <a:pt x="0" y="3636"/>
                      </a:lnTo>
                      <a:lnTo>
                        <a:pt x="6" y="3641"/>
                      </a:lnTo>
                      <a:lnTo>
                        <a:pt x="11" y="3648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1" name="Freeform 282"/>
                <p:cNvSpPr/>
                <p:nvPr/>
              </p:nvSpPr>
              <p:spPr>
                <a:xfrm>
                  <a:off x="484" y="8056"/>
                  <a:ext cx="11" cy="790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776"/>
                    </a:cxn>
                    <a:cxn ang="0">
                      <a:pos x="6" y="782"/>
                    </a:cxn>
                    <a:cxn ang="0">
                      <a:pos x="11" y="790"/>
                    </a:cxn>
                    <a:cxn ang="0">
                      <a:pos x="11" y="8"/>
                    </a:cxn>
                  </a:cxnLst>
                  <a:pathLst>
                    <a:path w="11" h="790">
                      <a:moveTo>
                        <a:pt x="11" y="8"/>
                      </a:moveTo>
                      <a:lnTo>
                        <a:pt x="0" y="0"/>
                      </a:lnTo>
                      <a:lnTo>
                        <a:pt x="0" y="776"/>
                      </a:lnTo>
                      <a:lnTo>
                        <a:pt x="6" y="782"/>
                      </a:lnTo>
                      <a:lnTo>
                        <a:pt x="11" y="790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2" name="Freeform 283"/>
                <p:cNvSpPr/>
                <p:nvPr/>
              </p:nvSpPr>
              <p:spPr>
                <a:xfrm>
                  <a:off x="471" y="8044"/>
                  <a:ext cx="13" cy="788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9" y="785"/>
                    </a:cxn>
                    <a:cxn ang="0">
                      <a:pos x="13" y="788"/>
                    </a:cxn>
                    <a:cxn ang="0">
                      <a:pos x="13" y="12"/>
                    </a:cxn>
                  </a:cxnLst>
                  <a:pathLst>
                    <a:path w="13" h="788">
                      <a:moveTo>
                        <a:pt x="13" y="12"/>
                      </a:moveTo>
                      <a:lnTo>
                        <a:pt x="11" y="10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9" y="785"/>
                      </a:lnTo>
                      <a:lnTo>
                        <a:pt x="13" y="788"/>
                      </a:lnTo>
                      <a:lnTo>
                        <a:pt x="13" y="1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3" name="Freeform 284"/>
                <p:cNvSpPr/>
                <p:nvPr/>
              </p:nvSpPr>
              <p:spPr>
                <a:xfrm>
                  <a:off x="369" y="8877"/>
                  <a:ext cx="11" cy="80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11" y="80"/>
                    </a:cxn>
                    <a:cxn ang="0">
                      <a:pos x="11" y="11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80"/>
                    </a:cxn>
                  </a:cxnLst>
                  <a:pathLst>
                    <a:path w="11" h="80">
                      <a:moveTo>
                        <a:pt x="0" y="80"/>
                      </a:moveTo>
                      <a:lnTo>
                        <a:pt x="11" y="80"/>
                      </a:lnTo>
                      <a:lnTo>
                        <a:pt x="11" y="11"/>
                      </a:ln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4" name="Freeform 285"/>
                <p:cNvSpPr/>
                <p:nvPr/>
              </p:nvSpPr>
              <p:spPr>
                <a:xfrm>
                  <a:off x="369" y="8968"/>
                  <a:ext cx="11" cy="914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0" y="12"/>
                    </a:cxn>
                    <a:cxn ang="0">
                      <a:pos x="10" y="27"/>
                    </a:cxn>
                    <a:cxn ang="0">
                      <a:pos x="5" y="27"/>
                    </a:cxn>
                    <a:cxn ang="0">
                      <a:pos x="5" y="18"/>
                    </a:cxn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914"/>
                    </a:cxn>
                    <a:cxn ang="0">
                      <a:pos x="11" y="898"/>
                    </a:cxn>
                    <a:cxn ang="0">
                      <a:pos x="11" y="5"/>
                    </a:cxn>
                  </a:cxnLst>
                  <a:pathLst>
                    <a:path w="11" h="914">
                      <a:moveTo>
                        <a:pt x="11" y="5"/>
                      </a:moveTo>
                      <a:lnTo>
                        <a:pt x="10" y="12"/>
                      </a:lnTo>
                      <a:lnTo>
                        <a:pt x="10" y="27"/>
                      </a:lnTo>
                      <a:lnTo>
                        <a:pt x="5" y="27"/>
                      </a:lnTo>
                      <a:lnTo>
                        <a:pt x="5" y="18"/>
                      </a:ln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0" y="914"/>
                      </a:lnTo>
                      <a:lnTo>
                        <a:pt x="11" y="89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5" name="Freeform 286"/>
                <p:cNvSpPr/>
                <p:nvPr/>
              </p:nvSpPr>
              <p:spPr>
                <a:xfrm>
                  <a:off x="380" y="8971"/>
                  <a:ext cx="11" cy="89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2"/>
                    </a:cxn>
                    <a:cxn ang="0">
                      <a:pos x="0" y="895"/>
                    </a:cxn>
                    <a:cxn ang="0">
                      <a:pos x="2" y="894"/>
                    </a:cxn>
                    <a:cxn ang="0">
                      <a:pos x="11" y="889"/>
                    </a:cxn>
                    <a:cxn ang="0">
                      <a:pos x="11" y="0"/>
                    </a:cxn>
                    <a:cxn ang="0">
                      <a:pos x="6" y="0"/>
                    </a:cxn>
                  </a:cxnLst>
                  <a:pathLst>
                    <a:path w="11" h="895">
                      <a:moveTo>
                        <a:pt x="6" y="0"/>
                      </a:moveTo>
                      <a:lnTo>
                        <a:pt x="0" y="2"/>
                      </a:lnTo>
                      <a:lnTo>
                        <a:pt x="0" y="895"/>
                      </a:lnTo>
                      <a:lnTo>
                        <a:pt x="2" y="894"/>
                      </a:lnTo>
                      <a:lnTo>
                        <a:pt x="11" y="889"/>
                      </a:lnTo>
                      <a:lnTo>
                        <a:pt x="11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6" name="Freeform 287"/>
                <p:cNvSpPr/>
                <p:nvPr/>
              </p:nvSpPr>
              <p:spPr>
                <a:xfrm>
                  <a:off x="391" y="8971"/>
                  <a:ext cx="11" cy="8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9"/>
                    </a:cxn>
                    <a:cxn ang="0">
                      <a:pos x="11" y="885"/>
                    </a:cxn>
                    <a:cxn ang="0">
                      <a:pos x="11" y="0"/>
                    </a:cxn>
                  </a:cxnLst>
                  <a:pathLst>
                    <a:path w="11" h="8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9"/>
                      </a:lnTo>
                      <a:lnTo>
                        <a:pt x="11" y="88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7" name="Freeform 288"/>
                <p:cNvSpPr/>
                <p:nvPr/>
              </p:nvSpPr>
              <p:spPr>
                <a:xfrm>
                  <a:off x="391" y="8893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4"/>
                    </a:cxn>
                  </a:cxnLst>
                  <a:pathLst>
                    <a:path w="11" h="64">
                      <a:moveTo>
                        <a:pt x="0" y="64"/>
                      </a:moveTo>
                      <a:lnTo>
                        <a:pt x="11" y="64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8" name="Freeform 289"/>
                <p:cNvSpPr/>
                <p:nvPr/>
              </p:nvSpPr>
              <p:spPr>
                <a:xfrm>
                  <a:off x="380" y="8888"/>
                  <a:ext cx="11" cy="69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5"/>
                    </a:cxn>
                    <a:cxn ang="0">
                      <a:pos x="1" y="2"/>
                    </a:cxn>
                    <a:cxn ang="0">
                      <a:pos x="0" y="0"/>
                    </a:cxn>
                    <a:cxn ang="0">
                      <a:pos x="0" y="69"/>
                    </a:cxn>
                  </a:cxnLst>
                  <a:pathLst>
                    <a:path w="11" h="69">
                      <a:moveTo>
                        <a:pt x="0" y="69"/>
                      </a:moveTo>
                      <a:lnTo>
                        <a:pt x="11" y="69"/>
                      </a:lnTo>
                      <a:lnTo>
                        <a:pt x="11" y="5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6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49" name="Freeform 290"/>
                <p:cNvSpPr/>
                <p:nvPr/>
              </p:nvSpPr>
              <p:spPr>
                <a:xfrm>
                  <a:off x="425" y="8971"/>
                  <a:ext cx="12" cy="882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882"/>
                    </a:cxn>
                    <a:cxn ang="0">
                      <a:pos x="7" y="882"/>
                    </a:cxn>
                    <a:cxn ang="0">
                      <a:pos x="12" y="882"/>
                    </a:cxn>
                    <a:cxn ang="0">
                      <a:pos x="12" y="0"/>
                    </a:cxn>
                  </a:cxnLst>
                  <a:pathLst>
                    <a:path w="12" h="882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882"/>
                      </a:lnTo>
                      <a:lnTo>
                        <a:pt x="7" y="882"/>
                      </a:lnTo>
                      <a:lnTo>
                        <a:pt x="12" y="882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0" name="Freeform 291"/>
                <p:cNvSpPr/>
                <p:nvPr/>
              </p:nvSpPr>
              <p:spPr>
                <a:xfrm>
                  <a:off x="425" y="8902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5"/>
                    </a:cxn>
                  </a:cxnLst>
                  <a:pathLst>
                    <a:path w="12" h="55">
                      <a:moveTo>
                        <a:pt x="0" y="55"/>
                      </a:move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1" name="Freeform 292"/>
                <p:cNvSpPr/>
                <p:nvPr/>
              </p:nvSpPr>
              <p:spPr>
                <a:xfrm>
                  <a:off x="415" y="8901"/>
                  <a:ext cx="10" cy="56"/>
                </a:xfrm>
                <a:custGeom>
                  <a:avLst/>
                  <a:gdLst/>
                  <a:ahLst/>
                  <a:cxnLst>
                    <a:cxn ang="0">
                      <a:pos x="0" y="56"/>
                    </a:cxn>
                    <a:cxn ang="0">
                      <a:pos x="10" y="56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6"/>
                    </a:cxn>
                  </a:cxnLst>
                  <a:pathLst>
                    <a:path w="10" h="56">
                      <a:moveTo>
                        <a:pt x="0" y="56"/>
                      </a:moveTo>
                      <a:lnTo>
                        <a:pt x="10" y="56"/>
                      </a:ln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2" name="Freeform 293"/>
                <p:cNvSpPr/>
                <p:nvPr/>
              </p:nvSpPr>
              <p:spPr>
                <a:xfrm>
                  <a:off x="415" y="8971"/>
                  <a:ext cx="10" cy="884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884"/>
                    </a:cxn>
                    <a:cxn ang="0">
                      <a:pos x="10" y="882"/>
                    </a:cxn>
                    <a:cxn ang="0">
                      <a:pos x="10" y="0"/>
                    </a:cxn>
                  </a:cxnLst>
                  <a:pathLst>
                    <a:path w="10" h="884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884"/>
                      </a:lnTo>
                      <a:lnTo>
                        <a:pt x="10" y="88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3" name="Freeform 294"/>
                <p:cNvSpPr/>
                <p:nvPr/>
              </p:nvSpPr>
              <p:spPr>
                <a:xfrm>
                  <a:off x="402" y="8971"/>
                  <a:ext cx="13" cy="88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885"/>
                    </a:cxn>
                    <a:cxn ang="0">
                      <a:pos x="13" y="884"/>
                    </a:cxn>
                    <a:cxn ang="0">
                      <a:pos x="13" y="0"/>
                    </a:cxn>
                  </a:cxnLst>
                  <a:pathLst>
                    <a:path w="13" h="885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885"/>
                      </a:lnTo>
                      <a:lnTo>
                        <a:pt x="13" y="88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4" name="Freeform 295"/>
                <p:cNvSpPr/>
                <p:nvPr/>
              </p:nvSpPr>
              <p:spPr>
                <a:xfrm>
                  <a:off x="402" y="8898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59"/>
                    </a:cxn>
                  </a:cxnLst>
                  <a:pathLst>
                    <a:path w="13" h="59">
                      <a:moveTo>
                        <a:pt x="0" y="59"/>
                      </a:moveTo>
                      <a:lnTo>
                        <a:pt x="13" y="59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5" name="Freeform 296"/>
                <p:cNvSpPr/>
                <p:nvPr/>
              </p:nvSpPr>
              <p:spPr>
                <a:xfrm>
                  <a:off x="437" y="8901"/>
                  <a:ext cx="12" cy="56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56"/>
                    </a:cxn>
                    <a:cxn ang="0">
                      <a:pos x="12" y="56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56">
                      <a:moveTo>
                        <a:pt x="0" y="1"/>
                      </a:moveTo>
                      <a:lnTo>
                        <a:pt x="0" y="56"/>
                      </a:lnTo>
                      <a:lnTo>
                        <a:pt x="12" y="56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6" name="Freeform 297"/>
                <p:cNvSpPr/>
                <p:nvPr/>
              </p:nvSpPr>
              <p:spPr>
                <a:xfrm>
                  <a:off x="484" y="8972"/>
                  <a:ext cx="11" cy="905"/>
                </a:xfrm>
                <a:custGeom>
                  <a:avLst/>
                  <a:gdLst/>
                  <a:ahLst/>
                  <a:cxnLst>
                    <a:cxn ang="0">
                      <a:pos x="11" y="23"/>
                    </a:cxn>
                    <a:cxn ang="0">
                      <a:pos x="7" y="23"/>
                    </a:cxn>
                    <a:cxn ang="0">
                      <a:pos x="7" y="14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893"/>
                    </a:cxn>
                    <a:cxn ang="0">
                      <a:pos x="6" y="898"/>
                    </a:cxn>
                    <a:cxn ang="0">
                      <a:pos x="11" y="905"/>
                    </a:cxn>
                    <a:cxn ang="0">
                      <a:pos x="11" y="23"/>
                    </a:cxn>
                  </a:cxnLst>
                  <a:pathLst>
                    <a:path w="11" h="905">
                      <a:moveTo>
                        <a:pt x="11" y="23"/>
                      </a:moveTo>
                      <a:lnTo>
                        <a:pt x="7" y="23"/>
                      </a:lnTo>
                      <a:lnTo>
                        <a:pt x="7" y="14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893"/>
                      </a:lnTo>
                      <a:lnTo>
                        <a:pt x="6" y="898"/>
                      </a:lnTo>
                      <a:lnTo>
                        <a:pt x="11" y="905"/>
                      </a:lnTo>
                      <a:lnTo>
                        <a:pt x="11" y="2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7" name="Freeform 298"/>
                <p:cNvSpPr/>
                <p:nvPr/>
              </p:nvSpPr>
              <p:spPr>
                <a:xfrm>
                  <a:off x="484" y="8872"/>
                  <a:ext cx="11" cy="8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8"/>
                    </a:cxn>
                    <a:cxn ang="0">
                      <a:pos x="0" y="15"/>
                    </a:cxn>
                    <a:cxn ang="0">
                      <a:pos x="0" y="83"/>
                    </a:cxn>
                    <a:cxn ang="0">
                      <a:pos x="5" y="81"/>
                    </a:cxn>
                    <a:cxn ang="0">
                      <a:pos x="7" y="70"/>
                    </a:cxn>
                    <a:cxn ang="0">
                      <a:pos x="7" y="61"/>
                    </a:cxn>
                    <a:cxn ang="0">
                      <a:pos x="11" y="61"/>
                    </a:cxn>
                    <a:cxn ang="0">
                      <a:pos x="11" y="0"/>
                    </a:cxn>
                  </a:cxnLst>
                  <a:pathLst>
                    <a:path w="11" h="83">
                      <a:moveTo>
                        <a:pt x="11" y="0"/>
                      </a:moveTo>
                      <a:lnTo>
                        <a:pt x="6" y="8"/>
                      </a:lnTo>
                      <a:lnTo>
                        <a:pt x="0" y="15"/>
                      </a:lnTo>
                      <a:lnTo>
                        <a:pt x="0" y="83"/>
                      </a:lnTo>
                      <a:lnTo>
                        <a:pt x="5" y="81"/>
                      </a:lnTo>
                      <a:lnTo>
                        <a:pt x="7" y="70"/>
                      </a:lnTo>
                      <a:lnTo>
                        <a:pt x="7" y="61"/>
                      </a:lnTo>
                      <a:lnTo>
                        <a:pt x="11" y="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8" name="Freeform 299"/>
                <p:cNvSpPr/>
                <p:nvPr/>
              </p:nvSpPr>
              <p:spPr>
                <a:xfrm>
                  <a:off x="471" y="8887"/>
                  <a:ext cx="13" cy="7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3"/>
                    </a:cxn>
                    <a:cxn ang="0">
                      <a:pos x="4" y="4"/>
                    </a:cxn>
                    <a:cxn ang="0">
                      <a:pos x="0" y="6"/>
                    </a:cxn>
                    <a:cxn ang="0">
                      <a:pos x="0" y="70"/>
                    </a:cxn>
                    <a:cxn ang="0">
                      <a:pos x="9" y="70"/>
                    </a:cxn>
                    <a:cxn ang="0">
                      <a:pos x="13" y="68"/>
                    </a:cxn>
                    <a:cxn ang="0">
                      <a:pos x="13" y="0"/>
                    </a:cxn>
                  </a:cxnLst>
                  <a:pathLst>
                    <a:path w="13" h="70">
                      <a:moveTo>
                        <a:pt x="13" y="0"/>
                      </a:moveTo>
                      <a:lnTo>
                        <a:pt x="9" y="3"/>
                      </a:ln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0" y="70"/>
                      </a:lnTo>
                      <a:lnTo>
                        <a:pt x="9" y="70"/>
                      </a:lnTo>
                      <a:lnTo>
                        <a:pt x="13" y="6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59" name="Freeform 300"/>
                <p:cNvSpPr/>
                <p:nvPr/>
              </p:nvSpPr>
              <p:spPr>
                <a:xfrm>
                  <a:off x="460" y="8893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3"/>
                    </a:cxn>
                    <a:cxn ang="0">
                      <a:pos x="0" y="5"/>
                    </a:cxn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0"/>
                    </a:cxn>
                  </a:cxnLst>
                  <a:pathLst>
                    <a:path w="11" h="64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0" y="5"/>
                      </a:lnTo>
                      <a:lnTo>
                        <a:pt x="0" y="64"/>
                      </a:lnTo>
                      <a:lnTo>
                        <a:pt x="11" y="6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0" name="Freeform 301"/>
                <p:cNvSpPr/>
                <p:nvPr/>
              </p:nvSpPr>
              <p:spPr>
                <a:xfrm>
                  <a:off x="449" y="8898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59"/>
                    </a:cxn>
                    <a:cxn ang="0">
                      <a:pos x="11" y="59"/>
                    </a:cxn>
                    <a:cxn ang="0">
                      <a:pos x="11" y="0"/>
                    </a:cxn>
                  </a:cxnLst>
                  <a:pathLst>
                    <a:path w="11" h="59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59"/>
                      </a:lnTo>
                      <a:lnTo>
                        <a:pt x="11" y="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1" name="Freeform 302"/>
                <p:cNvSpPr/>
                <p:nvPr/>
              </p:nvSpPr>
              <p:spPr>
                <a:xfrm>
                  <a:off x="449" y="8971"/>
                  <a:ext cx="11" cy="88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2"/>
                    </a:cxn>
                    <a:cxn ang="0">
                      <a:pos x="11" y="885"/>
                    </a:cxn>
                    <a:cxn ang="0">
                      <a:pos x="11" y="0"/>
                    </a:cxn>
                  </a:cxnLst>
                  <a:pathLst>
                    <a:path w="11" h="885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2"/>
                      </a:lnTo>
                      <a:lnTo>
                        <a:pt x="11" y="88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2" name="Freeform 303"/>
                <p:cNvSpPr/>
                <p:nvPr/>
              </p:nvSpPr>
              <p:spPr>
                <a:xfrm>
                  <a:off x="471" y="8971"/>
                  <a:ext cx="13" cy="894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889"/>
                    </a:cxn>
                    <a:cxn ang="0">
                      <a:pos x="11" y="894"/>
                    </a:cxn>
                    <a:cxn ang="0">
                      <a:pos x="13" y="894"/>
                    </a:cxn>
                    <a:cxn ang="0">
                      <a:pos x="13" y="1"/>
                    </a:cxn>
                  </a:cxnLst>
                  <a:pathLst>
                    <a:path w="13" h="894">
                      <a:moveTo>
                        <a:pt x="13" y="1"/>
                      </a:move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889"/>
                      </a:lnTo>
                      <a:lnTo>
                        <a:pt x="11" y="894"/>
                      </a:lnTo>
                      <a:lnTo>
                        <a:pt x="13" y="89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3" name="Freeform 304"/>
                <p:cNvSpPr/>
                <p:nvPr/>
              </p:nvSpPr>
              <p:spPr>
                <a:xfrm>
                  <a:off x="460" y="8971"/>
                  <a:ext cx="11" cy="8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5"/>
                    </a:cxn>
                    <a:cxn ang="0">
                      <a:pos x="11" y="889"/>
                    </a:cxn>
                    <a:cxn ang="0">
                      <a:pos x="11" y="0"/>
                    </a:cxn>
                  </a:cxnLst>
                  <a:pathLst>
                    <a:path w="11" h="8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5"/>
                      </a:lnTo>
                      <a:lnTo>
                        <a:pt x="11" y="8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4" name="Rectangle 305"/>
                <p:cNvSpPr/>
                <p:nvPr/>
              </p:nvSpPr>
              <p:spPr>
                <a:xfrm>
                  <a:off x="437" y="8971"/>
                  <a:ext cx="12" cy="882"/>
                </a:xfrm>
                <a:prstGeom prst="rect">
                  <a:avLst/>
                </a:prstGeom>
                <a:solidFill>
                  <a:srgbClr val="E2E2E2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665" name="Freeform 306"/>
                <p:cNvSpPr/>
                <p:nvPr/>
              </p:nvSpPr>
              <p:spPr>
                <a:xfrm>
                  <a:off x="425" y="9937"/>
                  <a:ext cx="12" cy="809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809"/>
                    </a:cxn>
                    <a:cxn ang="0">
                      <a:pos x="7" y="809"/>
                    </a:cxn>
                    <a:cxn ang="0">
                      <a:pos x="12" y="809"/>
                    </a:cxn>
                    <a:cxn ang="0">
                      <a:pos x="12" y="0"/>
                    </a:cxn>
                  </a:cxnLst>
                  <a:pathLst>
                    <a:path w="12" h="809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809"/>
                      </a:lnTo>
                      <a:lnTo>
                        <a:pt x="7" y="809"/>
                      </a:lnTo>
                      <a:lnTo>
                        <a:pt x="12" y="80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6" name="Freeform 307"/>
                <p:cNvSpPr/>
                <p:nvPr/>
              </p:nvSpPr>
              <p:spPr>
                <a:xfrm>
                  <a:off x="415" y="9936"/>
                  <a:ext cx="10" cy="811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10" y="810"/>
                    </a:cxn>
                    <a:cxn ang="0">
                      <a:pos x="10" y="1"/>
                    </a:cxn>
                  </a:cxnLst>
                  <a:pathLst>
                    <a:path w="10" h="811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10" y="810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7" name="Freeform 308"/>
                <p:cNvSpPr/>
                <p:nvPr/>
              </p:nvSpPr>
              <p:spPr>
                <a:xfrm>
                  <a:off x="402" y="9933"/>
                  <a:ext cx="13" cy="816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816"/>
                    </a:cxn>
                    <a:cxn ang="0">
                      <a:pos x="13" y="814"/>
                    </a:cxn>
                    <a:cxn ang="0">
                      <a:pos x="13" y="3"/>
                    </a:cxn>
                  </a:cxnLst>
                  <a:pathLst>
                    <a:path w="13" h="816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816"/>
                      </a:lnTo>
                      <a:lnTo>
                        <a:pt x="13" y="814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8" name="Freeform 309"/>
                <p:cNvSpPr/>
                <p:nvPr/>
              </p:nvSpPr>
              <p:spPr>
                <a:xfrm>
                  <a:off x="391" y="9930"/>
                  <a:ext cx="11" cy="822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822"/>
                    </a:cxn>
                    <a:cxn ang="0">
                      <a:pos x="11" y="819"/>
                    </a:cxn>
                    <a:cxn ang="0">
                      <a:pos x="11" y="3"/>
                    </a:cxn>
                  </a:cxnLst>
                  <a:pathLst>
                    <a:path w="11" h="822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822"/>
                      </a:lnTo>
                      <a:lnTo>
                        <a:pt x="11" y="819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69" name="Freeform 310"/>
                <p:cNvSpPr/>
                <p:nvPr/>
              </p:nvSpPr>
              <p:spPr>
                <a:xfrm>
                  <a:off x="380" y="9923"/>
                  <a:ext cx="11" cy="837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837"/>
                    </a:cxn>
                    <a:cxn ang="0">
                      <a:pos x="2" y="836"/>
                    </a:cxn>
                    <a:cxn ang="0">
                      <a:pos x="11" y="829"/>
                    </a:cxn>
                    <a:cxn ang="0">
                      <a:pos x="11" y="7"/>
                    </a:cxn>
                  </a:cxnLst>
                  <a:pathLst>
                    <a:path w="11" h="837">
                      <a:moveTo>
                        <a:pt x="11" y="7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837"/>
                      </a:lnTo>
                      <a:lnTo>
                        <a:pt x="2" y="836"/>
                      </a:lnTo>
                      <a:lnTo>
                        <a:pt x="11" y="82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0" name="Freeform 311"/>
                <p:cNvSpPr/>
                <p:nvPr/>
              </p:nvSpPr>
              <p:spPr>
                <a:xfrm>
                  <a:off x="471" y="9925"/>
                  <a:ext cx="13" cy="8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827"/>
                    </a:cxn>
                    <a:cxn ang="0">
                      <a:pos x="11" y="834"/>
                    </a:cxn>
                    <a:cxn ang="0">
                      <a:pos x="13" y="834"/>
                    </a:cxn>
                    <a:cxn ang="0">
                      <a:pos x="13" y="0"/>
                    </a:cxn>
                  </a:cxnLst>
                  <a:pathLst>
                    <a:path w="13" h="834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827"/>
                      </a:lnTo>
                      <a:lnTo>
                        <a:pt x="11" y="834"/>
                      </a:lnTo>
                      <a:lnTo>
                        <a:pt x="13" y="8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1" name="Freeform 312"/>
                <p:cNvSpPr/>
                <p:nvPr/>
              </p:nvSpPr>
              <p:spPr>
                <a:xfrm>
                  <a:off x="460" y="9931"/>
                  <a:ext cx="11" cy="82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  <a:cxn ang="0">
                      <a:pos x="0" y="818"/>
                    </a:cxn>
                    <a:cxn ang="0">
                      <a:pos x="11" y="821"/>
                    </a:cxn>
                    <a:cxn ang="0">
                      <a:pos x="11" y="0"/>
                    </a:cxn>
                  </a:cxnLst>
                  <a:pathLst>
                    <a:path w="11" h="821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lnTo>
                        <a:pt x="0" y="818"/>
                      </a:lnTo>
                      <a:lnTo>
                        <a:pt x="11" y="82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2" name="Freeform 313"/>
                <p:cNvSpPr/>
                <p:nvPr/>
              </p:nvSpPr>
              <p:spPr>
                <a:xfrm>
                  <a:off x="449" y="9935"/>
                  <a:ext cx="11" cy="81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811"/>
                    </a:cxn>
                    <a:cxn ang="0">
                      <a:pos x="11" y="814"/>
                    </a:cxn>
                    <a:cxn ang="0">
                      <a:pos x="11" y="0"/>
                    </a:cxn>
                  </a:cxnLst>
                  <a:pathLst>
                    <a:path w="11" h="814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811"/>
                      </a:lnTo>
                      <a:lnTo>
                        <a:pt x="11" y="81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3" name="Freeform 314"/>
                <p:cNvSpPr/>
                <p:nvPr/>
              </p:nvSpPr>
              <p:spPr>
                <a:xfrm>
                  <a:off x="437" y="9936"/>
                  <a:ext cx="12" cy="810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810"/>
                    </a:cxn>
                    <a:cxn ang="0">
                      <a:pos x="12" y="810"/>
                    </a:cxn>
                    <a:cxn ang="0">
                      <a:pos x="12" y="0"/>
                    </a:cxn>
                  </a:cxnLst>
                  <a:pathLst>
                    <a:path w="12" h="810">
                      <a:moveTo>
                        <a:pt x="12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810"/>
                      </a:lnTo>
                      <a:lnTo>
                        <a:pt x="12" y="81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4" name="Freeform 315"/>
                <p:cNvSpPr/>
                <p:nvPr/>
              </p:nvSpPr>
              <p:spPr>
                <a:xfrm>
                  <a:off x="425" y="10831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2" y="55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2" y="5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5" name="Freeform 316"/>
                <p:cNvSpPr/>
                <p:nvPr/>
              </p:nvSpPr>
              <p:spPr>
                <a:xfrm>
                  <a:off x="415" y="10830"/>
                  <a:ext cx="10" cy="56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6"/>
                    </a:cxn>
                    <a:cxn ang="0">
                      <a:pos x="10" y="56"/>
                    </a:cxn>
                    <a:cxn ang="0">
                      <a:pos x="10" y="1"/>
                    </a:cxn>
                  </a:cxnLst>
                  <a:pathLst>
                    <a:path w="10" h="56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6" name="Freeform 317"/>
                <p:cNvSpPr/>
                <p:nvPr/>
              </p:nvSpPr>
              <p:spPr>
                <a:xfrm>
                  <a:off x="402" y="10827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3"/>
                    </a:cxn>
                  </a:cxnLst>
                  <a:pathLst>
                    <a:path w="13" h="59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3" y="59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7" name="Freeform 318"/>
                <p:cNvSpPr/>
                <p:nvPr/>
              </p:nvSpPr>
              <p:spPr>
                <a:xfrm>
                  <a:off x="391" y="10822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5"/>
                    </a:cxn>
                  </a:cxnLst>
                  <a:pathLst>
                    <a:path w="11" h="64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11" y="64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8" name="Freeform 319"/>
                <p:cNvSpPr/>
                <p:nvPr/>
              </p:nvSpPr>
              <p:spPr>
                <a:xfrm>
                  <a:off x="380" y="10816"/>
                  <a:ext cx="11" cy="70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70"/>
                    </a:cxn>
                    <a:cxn ang="0">
                      <a:pos x="11" y="70"/>
                    </a:cxn>
                    <a:cxn ang="0">
                      <a:pos x="11" y="6"/>
                    </a:cxn>
                  </a:cxnLst>
                  <a:pathLst>
                    <a:path w="11" h="70">
                      <a:moveTo>
                        <a:pt x="11" y="6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70"/>
                      </a:lnTo>
                      <a:lnTo>
                        <a:pt x="11" y="70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79" name="Freeform 320"/>
                <p:cNvSpPr/>
                <p:nvPr/>
              </p:nvSpPr>
              <p:spPr>
                <a:xfrm>
                  <a:off x="369" y="10801"/>
                  <a:ext cx="11" cy="85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8"/>
                    </a:cxn>
                    <a:cxn ang="0">
                      <a:pos x="0" y="0"/>
                    </a:cxn>
                    <a:cxn ang="0">
                      <a:pos x="0" y="85"/>
                    </a:cxn>
                    <a:cxn ang="0">
                      <a:pos x="11" y="85"/>
                    </a:cxn>
                    <a:cxn ang="0">
                      <a:pos x="11" y="15"/>
                    </a:cxn>
                  </a:cxnLst>
                  <a:pathLst>
                    <a:path w="11" h="85">
                      <a:moveTo>
                        <a:pt x="11" y="15"/>
                      </a:moveTo>
                      <a:lnTo>
                        <a:pt x="3" y="8"/>
                      </a:lnTo>
                      <a:lnTo>
                        <a:pt x="0" y="0"/>
                      </a:lnTo>
                      <a:lnTo>
                        <a:pt x="0" y="85"/>
                      </a:lnTo>
                      <a:lnTo>
                        <a:pt x="11" y="85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0" name="Freeform 321"/>
                <p:cNvSpPr/>
                <p:nvPr/>
              </p:nvSpPr>
              <p:spPr>
                <a:xfrm>
                  <a:off x="369" y="9908"/>
                  <a:ext cx="11" cy="867"/>
                </a:xfrm>
                <a:custGeom>
                  <a:avLst/>
                  <a:gdLst/>
                  <a:ahLst/>
                  <a:cxnLst>
                    <a:cxn ang="0">
                      <a:pos x="0" y="867"/>
                    </a:cxn>
                    <a:cxn ang="0">
                      <a:pos x="3" y="858"/>
                    </a:cxn>
                    <a:cxn ang="0">
                      <a:pos x="11" y="852"/>
                    </a:cxn>
                    <a:cxn ang="0">
                      <a:pos x="11" y="15"/>
                    </a:cxn>
                    <a:cxn ang="0">
                      <a:pos x="0" y="0"/>
                    </a:cxn>
                    <a:cxn ang="0">
                      <a:pos x="0" y="867"/>
                    </a:cxn>
                  </a:cxnLst>
                  <a:pathLst>
                    <a:path w="11" h="867">
                      <a:moveTo>
                        <a:pt x="0" y="867"/>
                      </a:moveTo>
                      <a:lnTo>
                        <a:pt x="3" y="858"/>
                      </a:lnTo>
                      <a:lnTo>
                        <a:pt x="11" y="852"/>
                      </a:lnTo>
                      <a:lnTo>
                        <a:pt x="11" y="15"/>
                      </a:lnTo>
                      <a:lnTo>
                        <a:pt x="0" y="0"/>
                      </a:lnTo>
                      <a:lnTo>
                        <a:pt x="0" y="86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1" name="Freeform 322"/>
                <p:cNvSpPr/>
                <p:nvPr/>
              </p:nvSpPr>
              <p:spPr>
                <a:xfrm>
                  <a:off x="369" y="10895"/>
                  <a:ext cx="11" cy="2710"/>
                </a:xfrm>
                <a:custGeom>
                  <a:avLst/>
                  <a:gdLst/>
                  <a:ahLst/>
                  <a:cxnLst>
                    <a:cxn ang="0">
                      <a:pos x="5" y="5"/>
                    </a:cxn>
                    <a:cxn ang="0">
                      <a:pos x="0" y="0"/>
                    </a:cxn>
                    <a:cxn ang="0">
                      <a:pos x="0" y="2700"/>
                    </a:cxn>
                    <a:cxn ang="0">
                      <a:pos x="11" y="2710"/>
                    </a:cxn>
                    <a:cxn ang="0">
                      <a:pos x="11" y="961"/>
                    </a:cxn>
                    <a:cxn ang="0">
                      <a:pos x="7" y="950"/>
                    </a:cxn>
                    <a:cxn ang="0">
                      <a:pos x="6" y="940"/>
                    </a:cxn>
                    <a:cxn ang="0">
                      <a:pos x="7" y="926"/>
                    </a:cxn>
                    <a:cxn ang="0">
                      <a:pos x="11" y="915"/>
                    </a:cxn>
                    <a:cxn ang="0">
                      <a:pos x="11" y="850"/>
                    </a:cxn>
                    <a:cxn ang="0">
                      <a:pos x="7" y="841"/>
                    </a:cxn>
                    <a:cxn ang="0">
                      <a:pos x="6" y="832"/>
                    </a:cxn>
                    <a:cxn ang="0">
                      <a:pos x="7" y="822"/>
                    </a:cxn>
                    <a:cxn ang="0">
                      <a:pos x="11" y="815"/>
                    </a:cxn>
                    <a:cxn ang="0">
                      <a:pos x="11" y="29"/>
                    </a:cxn>
                    <a:cxn ang="0">
                      <a:pos x="7" y="29"/>
                    </a:cxn>
                    <a:cxn ang="0">
                      <a:pos x="7" y="21"/>
                    </a:cxn>
                    <a:cxn ang="0">
                      <a:pos x="5" y="5"/>
                    </a:cxn>
                  </a:cxnLst>
                  <a:pathLst>
                    <a:path w="11" h="2710">
                      <a:moveTo>
                        <a:pt x="5" y="5"/>
                      </a:moveTo>
                      <a:lnTo>
                        <a:pt x="0" y="0"/>
                      </a:lnTo>
                      <a:lnTo>
                        <a:pt x="0" y="2700"/>
                      </a:lnTo>
                      <a:lnTo>
                        <a:pt x="11" y="2710"/>
                      </a:lnTo>
                      <a:lnTo>
                        <a:pt x="11" y="961"/>
                      </a:lnTo>
                      <a:lnTo>
                        <a:pt x="7" y="950"/>
                      </a:lnTo>
                      <a:lnTo>
                        <a:pt x="6" y="940"/>
                      </a:lnTo>
                      <a:lnTo>
                        <a:pt x="7" y="926"/>
                      </a:lnTo>
                      <a:lnTo>
                        <a:pt x="11" y="915"/>
                      </a:lnTo>
                      <a:lnTo>
                        <a:pt x="11" y="850"/>
                      </a:lnTo>
                      <a:lnTo>
                        <a:pt x="7" y="841"/>
                      </a:lnTo>
                      <a:lnTo>
                        <a:pt x="6" y="832"/>
                      </a:lnTo>
                      <a:lnTo>
                        <a:pt x="7" y="822"/>
                      </a:lnTo>
                      <a:lnTo>
                        <a:pt x="11" y="815"/>
                      </a:lnTo>
                      <a:lnTo>
                        <a:pt x="11" y="29"/>
                      </a:lnTo>
                      <a:lnTo>
                        <a:pt x="7" y="29"/>
                      </a:lnTo>
                      <a:lnTo>
                        <a:pt x="7" y="21"/>
                      </a:lnTo>
                      <a:lnTo>
                        <a:pt x="5" y="5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2" name="Freeform 323"/>
                <p:cNvSpPr/>
                <p:nvPr/>
              </p:nvSpPr>
              <p:spPr>
                <a:xfrm>
                  <a:off x="380" y="10900"/>
                  <a:ext cx="11" cy="810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1" y="9"/>
                    </a:cxn>
                    <a:cxn ang="0">
                      <a:pos x="1" y="24"/>
                    </a:cxn>
                    <a:cxn ang="0">
                      <a:pos x="0" y="24"/>
                    </a:cxn>
                    <a:cxn ang="0">
                      <a:pos x="0" y="810"/>
                    </a:cxn>
                    <a:cxn ang="0">
                      <a:pos x="4" y="802"/>
                    </a:cxn>
                    <a:cxn ang="0">
                      <a:pos x="11" y="797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2" y="2"/>
                    </a:cxn>
                  </a:cxnLst>
                  <a:pathLst>
                    <a:path w="11" h="810">
                      <a:moveTo>
                        <a:pt x="2" y="2"/>
                      </a:moveTo>
                      <a:lnTo>
                        <a:pt x="1" y="9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0" y="810"/>
                      </a:lnTo>
                      <a:lnTo>
                        <a:pt x="4" y="802"/>
                      </a:lnTo>
                      <a:lnTo>
                        <a:pt x="11" y="797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3" name="Freeform 324"/>
                <p:cNvSpPr/>
                <p:nvPr/>
              </p:nvSpPr>
              <p:spPr>
                <a:xfrm>
                  <a:off x="391" y="10900"/>
                  <a:ext cx="11" cy="79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97"/>
                    </a:cxn>
                    <a:cxn ang="0">
                      <a:pos x="1" y="797"/>
                    </a:cxn>
                    <a:cxn ang="0">
                      <a:pos x="11" y="791"/>
                    </a:cxn>
                    <a:cxn ang="0">
                      <a:pos x="11" y="0"/>
                    </a:cxn>
                  </a:cxnLst>
                  <a:pathLst>
                    <a:path w="11" h="79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97"/>
                      </a:lnTo>
                      <a:lnTo>
                        <a:pt x="1" y="797"/>
                      </a:lnTo>
                      <a:lnTo>
                        <a:pt x="11" y="79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4" name="Rectangle 325"/>
                <p:cNvSpPr/>
                <p:nvPr/>
              </p:nvSpPr>
              <p:spPr>
                <a:xfrm>
                  <a:off x="425" y="10900"/>
                  <a:ext cx="12" cy="785"/>
                </a:xfrm>
                <a:prstGeom prst="rect">
                  <a:avLst/>
                </a:prstGeom>
                <a:solidFill>
                  <a:srgbClr val="E5E5E5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685" name="Freeform 326"/>
                <p:cNvSpPr/>
                <p:nvPr/>
              </p:nvSpPr>
              <p:spPr>
                <a:xfrm>
                  <a:off x="415" y="10900"/>
                  <a:ext cx="10" cy="789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10" y="785"/>
                    </a:cxn>
                    <a:cxn ang="0">
                      <a:pos x="10" y="0"/>
                    </a:cxn>
                  </a:cxnLst>
                  <a:pathLst>
                    <a:path w="10" h="789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10" y="785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6" name="Freeform 327"/>
                <p:cNvSpPr/>
                <p:nvPr/>
              </p:nvSpPr>
              <p:spPr>
                <a:xfrm>
                  <a:off x="402" y="10900"/>
                  <a:ext cx="13" cy="79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91"/>
                    </a:cxn>
                    <a:cxn ang="0">
                      <a:pos x="13" y="789"/>
                    </a:cxn>
                    <a:cxn ang="0">
                      <a:pos x="13" y="0"/>
                    </a:cxn>
                  </a:cxnLst>
                  <a:pathLst>
                    <a:path w="13" h="791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91"/>
                      </a:lnTo>
                      <a:lnTo>
                        <a:pt x="13" y="789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7" name="Freeform 328"/>
                <p:cNvSpPr/>
                <p:nvPr/>
              </p:nvSpPr>
              <p:spPr>
                <a:xfrm>
                  <a:off x="471" y="10817"/>
                  <a:ext cx="13" cy="69"/>
                </a:xfrm>
                <a:custGeom>
                  <a:avLst/>
                  <a:gdLst/>
                  <a:ahLst/>
                  <a:cxnLst>
                    <a:cxn ang="0">
                      <a:pos x="11" y="69"/>
                    </a:cxn>
                    <a:cxn ang="0">
                      <a:pos x="13" y="68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2"/>
                    </a:cxn>
                    <a:cxn ang="0">
                      <a:pos x="0" y="7"/>
                    </a:cxn>
                    <a:cxn ang="0">
                      <a:pos x="0" y="69"/>
                    </a:cxn>
                    <a:cxn ang="0">
                      <a:pos x="11" y="69"/>
                    </a:cxn>
                  </a:cxnLst>
                  <a:pathLst>
                    <a:path w="13" h="69">
                      <a:moveTo>
                        <a:pt x="11" y="69"/>
                      </a:moveTo>
                      <a:lnTo>
                        <a:pt x="13" y="68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0" y="7"/>
                      </a:lnTo>
                      <a:lnTo>
                        <a:pt x="0" y="69"/>
                      </a:lnTo>
                      <a:lnTo>
                        <a:pt x="11" y="69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8" name="Freeform 329"/>
                <p:cNvSpPr/>
                <p:nvPr/>
              </p:nvSpPr>
              <p:spPr>
                <a:xfrm>
                  <a:off x="460" y="1082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62"/>
                    </a:cxn>
                    <a:cxn ang="0">
                      <a:pos x="11" y="62"/>
                    </a:cxn>
                    <a:cxn ang="0">
                      <a:pos x="11" y="0"/>
                    </a:cxn>
                    <a:cxn ang="0">
                      <a:pos x="5" y="2"/>
                    </a:cxn>
                    <a:cxn ang="0">
                      <a:pos x="0" y="5"/>
                    </a:cxn>
                    <a:cxn ang="0">
                      <a:pos x="0" y="62"/>
                    </a:cxn>
                  </a:cxnLst>
                  <a:pathLst>
                    <a:path w="11" h="62">
                      <a:moveTo>
                        <a:pt x="0" y="62"/>
                      </a:moveTo>
                      <a:lnTo>
                        <a:pt x="11" y="62"/>
                      </a:lnTo>
                      <a:lnTo>
                        <a:pt x="11" y="0"/>
                      </a:lnTo>
                      <a:lnTo>
                        <a:pt x="5" y="2"/>
                      </a:lnTo>
                      <a:lnTo>
                        <a:pt x="0" y="5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89" name="Freeform 330"/>
                <p:cNvSpPr/>
                <p:nvPr/>
              </p:nvSpPr>
              <p:spPr>
                <a:xfrm>
                  <a:off x="449" y="10829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1" y="57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7"/>
                    </a:cxn>
                  </a:cxnLst>
                  <a:pathLst>
                    <a:path w="11" h="57">
                      <a:moveTo>
                        <a:pt x="0" y="57"/>
                      </a:moveTo>
                      <a:lnTo>
                        <a:pt x="11" y="57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0" name="Freeform 331"/>
                <p:cNvSpPr/>
                <p:nvPr/>
              </p:nvSpPr>
              <p:spPr>
                <a:xfrm>
                  <a:off x="471" y="10900"/>
                  <a:ext cx="13" cy="79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3" y="789"/>
                    </a:cxn>
                    <a:cxn ang="0">
                      <a:pos x="4" y="789"/>
                    </a:cxn>
                    <a:cxn ang="0">
                      <a:pos x="6" y="790"/>
                    </a:cxn>
                    <a:cxn ang="0">
                      <a:pos x="13" y="792"/>
                    </a:cxn>
                    <a:cxn ang="0">
                      <a:pos x="13" y="0"/>
                    </a:cxn>
                  </a:cxnLst>
                  <a:pathLst>
                    <a:path w="13" h="792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3" y="789"/>
                      </a:lnTo>
                      <a:lnTo>
                        <a:pt x="4" y="789"/>
                      </a:lnTo>
                      <a:lnTo>
                        <a:pt x="6" y="790"/>
                      </a:lnTo>
                      <a:lnTo>
                        <a:pt x="13" y="79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1" name="Freeform 332"/>
                <p:cNvSpPr/>
                <p:nvPr/>
              </p:nvSpPr>
              <p:spPr>
                <a:xfrm>
                  <a:off x="460" y="10900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5" y="787"/>
                    </a:cxn>
                    <a:cxn ang="0">
                      <a:pos x="7" y="787"/>
                    </a:cxn>
                    <a:cxn ang="0">
                      <a:pos x="9" y="787"/>
                    </a:cxn>
                    <a:cxn ang="0">
                      <a:pos x="11" y="789"/>
                    </a:cxn>
                    <a:cxn ang="0">
                      <a:pos x="11" y="0"/>
                    </a:cxn>
                  </a:cxnLst>
                  <a:pathLst>
                    <a:path w="11" h="7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5" y="787"/>
                      </a:lnTo>
                      <a:lnTo>
                        <a:pt x="7" y="787"/>
                      </a:lnTo>
                      <a:lnTo>
                        <a:pt x="9" y="787"/>
                      </a:lnTo>
                      <a:lnTo>
                        <a:pt x="11" y="7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2" name="Freeform 333"/>
                <p:cNvSpPr/>
                <p:nvPr/>
              </p:nvSpPr>
              <p:spPr>
                <a:xfrm>
                  <a:off x="449" y="10900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5" y="785"/>
                    </a:cxn>
                    <a:cxn ang="0">
                      <a:pos x="11" y="787"/>
                    </a:cxn>
                    <a:cxn ang="0">
                      <a:pos x="11" y="0"/>
                    </a:cxn>
                  </a:cxnLst>
                  <a:pathLst>
                    <a:path w="11" h="78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5" y="785"/>
                      </a:lnTo>
                      <a:lnTo>
                        <a:pt x="11" y="78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3" name="Freeform 334"/>
                <p:cNvSpPr/>
                <p:nvPr/>
              </p:nvSpPr>
              <p:spPr>
                <a:xfrm>
                  <a:off x="484" y="10900"/>
                  <a:ext cx="11" cy="800"/>
                </a:xfrm>
                <a:custGeom>
                  <a:avLst/>
                  <a:gdLst/>
                  <a:ahLst/>
                  <a:cxnLst>
                    <a:cxn ang="0">
                      <a:pos x="11" y="24"/>
                    </a:cxn>
                    <a:cxn ang="0">
                      <a:pos x="10" y="24"/>
                    </a:cxn>
                    <a:cxn ang="0">
                      <a:pos x="10" y="16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792"/>
                    </a:cxn>
                    <a:cxn ang="0">
                      <a:pos x="7" y="797"/>
                    </a:cxn>
                    <a:cxn ang="0">
                      <a:pos x="11" y="800"/>
                    </a:cxn>
                    <a:cxn ang="0">
                      <a:pos x="11" y="24"/>
                    </a:cxn>
                  </a:cxnLst>
                  <a:pathLst>
                    <a:path w="11" h="800">
                      <a:moveTo>
                        <a:pt x="11" y="24"/>
                      </a:moveTo>
                      <a:lnTo>
                        <a:pt x="10" y="24"/>
                      </a:lnTo>
                      <a:lnTo>
                        <a:pt x="10" y="16"/>
                      </a:ln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792"/>
                      </a:lnTo>
                      <a:lnTo>
                        <a:pt x="7" y="797"/>
                      </a:lnTo>
                      <a:lnTo>
                        <a:pt x="11" y="800"/>
                      </a:lnTo>
                      <a:lnTo>
                        <a:pt x="11" y="24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4" name="Freeform 335"/>
                <p:cNvSpPr/>
                <p:nvPr/>
              </p:nvSpPr>
              <p:spPr>
                <a:xfrm>
                  <a:off x="484" y="10806"/>
                  <a:ext cx="11" cy="79"/>
                </a:xfrm>
                <a:custGeom>
                  <a:avLst/>
                  <a:gdLst/>
                  <a:ahLst/>
                  <a:cxnLst>
                    <a:cxn ang="0">
                      <a:pos x="10" y="56"/>
                    </a:cxn>
                    <a:cxn ang="0">
                      <a:pos x="11" y="56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1"/>
                    </a:cxn>
                    <a:cxn ang="0">
                      <a:pos x="0" y="79"/>
                    </a:cxn>
                    <a:cxn ang="0">
                      <a:pos x="7" y="76"/>
                    </a:cxn>
                    <a:cxn ang="0">
                      <a:pos x="10" y="65"/>
                    </a:cxn>
                    <a:cxn ang="0">
                      <a:pos x="10" y="56"/>
                    </a:cxn>
                  </a:cxnLst>
                  <a:pathLst>
                    <a:path w="11" h="79">
                      <a:moveTo>
                        <a:pt x="10" y="56"/>
                      </a:moveTo>
                      <a:lnTo>
                        <a:pt x="11" y="56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1"/>
                      </a:lnTo>
                      <a:lnTo>
                        <a:pt x="0" y="79"/>
                      </a:lnTo>
                      <a:lnTo>
                        <a:pt x="7" y="76"/>
                      </a:lnTo>
                      <a:lnTo>
                        <a:pt x="10" y="65"/>
                      </a:lnTo>
                      <a:lnTo>
                        <a:pt x="10" y="56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5" name="Freeform 336"/>
                <p:cNvSpPr/>
                <p:nvPr/>
              </p:nvSpPr>
              <p:spPr>
                <a:xfrm>
                  <a:off x="484" y="9912"/>
                  <a:ext cx="11" cy="858"/>
                </a:xfrm>
                <a:custGeom>
                  <a:avLst/>
                  <a:gdLst/>
                  <a:ahLst/>
                  <a:cxnLst>
                    <a:cxn ang="0">
                      <a:pos x="0" y="847"/>
                    </a:cxn>
                    <a:cxn ang="0">
                      <a:pos x="6" y="852"/>
                    </a:cxn>
                    <a:cxn ang="0">
                      <a:pos x="11" y="858"/>
                    </a:cxn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2" y="9"/>
                    </a:cxn>
                    <a:cxn ang="0">
                      <a:pos x="0" y="13"/>
                    </a:cxn>
                    <a:cxn ang="0">
                      <a:pos x="0" y="847"/>
                    </a:cxn>
                  </a:cxnLst>
                  <a:pathLst>
                    <a:path w="11" h="858">
                      <a:moveTo>
                        <a:pt x="0" y="847"/>
                      </a:moveTo>
                      <a:lnTo>
                        <a:pt x="6" y="852"/>
                      </a:lnTo>
                      <a:lnTo>
                        <a:pt x="11" y="858"/>
                      </a:lnTo>
                      <a:lnTo>
                        <a:pt x="11" y="0"/>
                      </a:lnTo>
                      <a:lnTo>
                        <a:pt x="6" y="6"/>
                      </a:lnTo>
                      <a:lnTo>
                        <a:pt x="2" y="9"/>
                      </a:lnTo>
                      <a:lnTo>
                        <a:pt x="0" y="13"/>
                      </a:lnTo>
                      <a:lnTo>
                        <a:pt x="0" y="847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6" name="Freeform 337"/>
                <p:cNvSpPr/>
                <p:nvPr/>
              </p:nvSpPr>
              <p:spPr>
                <a:xfrm>
                  <a:off x="437" y="10830"/>
                  <a:ext cx="12" cy="56"/>
                </a:xfrm>
                <a:custGeom>
                  <a:avLst/>
                  <a:gdLst/>
                  <a:ahLst/>
                  <a:cxnLst>
                    <a:cxn ang="0">
                      <a:pos x="12" y="56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6"/>
                    </a:cxn>
                    <a:cxn ang="0">
                      <a:pos x="12" y="56"/>
                    </a:cxn>
                  </a:cxnLst>
                  <a:pathLst>
                    <a:path w="12" h="56">
                      <a:moveTo>
                        <a:pt x="12" y="56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6"/>
                      </a:lnTo>
                      <a:lnTo>
                        <a:pt x="12" y="56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7" name="Freeform 338"/>
                <p:cNvSpPr/>
                <p:nvPr/>
              </p:nvSpPr>
              <p:spPr>
                <a:xfrm>
                  <a:off x="437" y="10900"/>
                  <a:ext cx="12" cy="78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4" y="785"/>
                    </a:cxn>
                    <a:cxn ang="0">
                      <a:pos x="12" y="785"/>
                    </a:cxn>
                    <a:cxn ang="0">
                      <a:pos x="12" y="0"/>
                    </a:cxn>
                  </a:cxnLst>
                  <a:pathLst>
                    <a:path w="12" h="785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4" y="785"/>
                      </a:lnTo>
                      <a:lnTo>
                        <a:pt x="12" y="78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8" name="Freeform 339"/>
                <p:cNvSpPr/>
                <p:nvPr/>
              </p:nvSpPr>
              <p:spPr>
                <a:xfrm>
                  <a:off x="380" y="11745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65"/>
                    </a:cxn>
                    <a:cxn ang="0">
                      <a:pos x="4" y="60"/>
                    </a:cxn>
                    <a:cxn ang="0">
                      <a:pos x="11" y="54"/>
                    </a:cxn>
                    <a:cxn ang="0">
                      <a:pos x="11" y="11"/>
                    </a:cxn>
                  </a:cxnLst>
                  <a:pathLst>
                    <a:path w="11" h="65">
                      <a:moveTo>
                        <a:pt x="11" y="11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65"/>
                      </a:lnTo>
                      <a:lnTo>
                        <a:pt x="4" y="60"/>
                      </a:lnTo>
                      <a:lnTo>
                        <a:pt x="11" y="54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699" name="Freeform 340"/>
                <p:cNvSpPr/>
                <p:nvPr/>
              </p:nvSpPr>
              <p:spPr>
                <a:xfrm>
                  <a:off x="391" y="11756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3" y="3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1" y="39"/>
                    </a:cxn>
                    <a:cxn ang="0">
                      <a:pos x="11" y="7"/>
                    </a:cxn>
                    <a:cxn ang="0">
                      <a:pos x="3" y="3"/>
                    </a:cxn>
                  </a:cxnLst>
                  <a:pathLst>
                    <a:path w="11" h="43">
                      <a:moveTo>
                        <a:pt x="3" y="3"/>
                      </a:move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1" y="39"/>
                      </a:lnTo>
                      <a:lnTo>
                        <a:pt x="11" y="7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0" name="Freeform 341"/>
                <p:cNvSpPr/>
                <p:nvPr/>
              </p:nvSpPr>
              <p:spPr>
                <a:xfrm>
                  <a:off x="425" y="11769"/>
                  <a:ext cx="12" cy="4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12" y="41"/>
                    </a:cxn>
                    <a:cxn ang="0">
                      <a:pos x="12" y="1"/>
                    </a:cxn>
                  </a:cxnLst>
                  <a:pathLst>
                    <a:path w="12" h="4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12" y="4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1" name="Freeform 342"/>
                <p:cNvSpPr/>
                <p:nvPr/>
              </p:nvSpPr>
              <p:spPr>
                <a:xfrm>
                  <a:off x="437" y="11770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7" y="45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4" y="0"/>
                    </a:cxn>
                  </a:cxnLst>
                  <a:pathLst>
                    <a:path w="12" h="50">
                      <a:moveTo>
                        <a:pt x="4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7" y="45"/>
                      </a:ln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2" name="Freeform 343"/>
                <p:cNvSpPr/>
                <p:nvPr/>
              </p:nvSpPr>
              <p:spPr>
                <a:xfrm>
                  <a:off x="415" y="11766"/>
                  <a:ext cx="10" cy="35"/>
                </a:xfrm>
                <a:custGeom>
                  <a:avLst/>
                  <a:gdLst/>
                  <a:ahLst/>
                  <a:cxnLst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0"/>
                    </a:cxn>
                    <a:cxn ang="0">
                      <a:pos x="10" y="35"/>
                    </a:cxn>
                    <a:cxn ang="0">
                      <a:pos x="10" y="3"/>
                    </a:cxn>
                  </a:cxnLst>
                  <a:pathLst>
                    <a:path w="10" h="35">
                      <a:moveTo>
                        <a:pt x="10" y="3"/>
                      </a:move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10" y="35"/>
                      </a:lnTo>
                      <a:lnTo>
                        <a:pt x="10" y="3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3" name="Freeform 344"/>
                <p:cNvSpPr/>
                <p:nvPr/>
              </p:nvSpPr>
              <p:spPr>
                <a:xfrm>
                  <a:off x="402" y="11763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4" y="32"/>
                    </a:cxn>
                    <a:cxn ang="0">
                      <a:pos x="13" y="33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4" y="32"/>
                    </a:cxn>
                  </a:cxnLst>
                  <a:pathLst>
                    <a:path w="13" h="33">
                      <a:moveTo>
                        <a:pt x="4" y="32"/>
                      </a:moveTo>
                      <a:lnTo>
                        <a:pt x="13" y="33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4" y="3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4" name="Freeform 345"/>
                <p:cNvSpPr/>
                <p:nvPr/>
              </p:nvSpPr>
              <p:spPr>
                <a:xfrm>
                  <a:off x="449" y="1176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1"/>
                    </a:cxn>
                    <a:cxn ang="0">
                      <a:pos x="11" y="62"/>
                    </a:cxn>
                    <a:cxn ang="0">
                      <a:pos x="11" y="0"/>
                    </a:cxn>
                  </a:cxnLst>
                  <a:pathLst>
                    <a:path w="11" h="62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lnTo>
                        <a:pt x="11" y="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5" name="Freeform 346"/>
                <p:cNvSpPr/>
                <p:nvPr/>
              </p:nvSpPr>
              <p:spPr>
                <a:xfrm>
                  <a:off x="460" y="11766"/>
                  <a:ext cx="11" cy="7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3"/>
                    </a:cxn>
                    <a:cxn ang="0">
                      <a:pos x="0" y="65"/>
                    </a:cxn>
                    <a:cxn ang="0">
                      <a:pos x="11" y="78"/>
                    </a:cxn>
                    <a:cxn ang="0">
                      <a:pos x="11" y="0"/>
                    </a:cxn>
                  </a:cxnLst>
                  <a:pathLst>
                    <a:path w="11" h="78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lnTo>
                        <a:pt x="0" y="65"/>
                      </a:lnTo>
                      <a:lnTo>
                        <a:pt x="11" y="7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6" name="Freeform 347"/>
                <p:cNvSpPr/>
                <p:nvPr/>
              </p:nvSpPr>
              <p:spPr>
                <a:xfrm>
                  <a:off x="471" y="11763"/>
                  <a:ext cx="13" cy="92"/>
                </a:xfrm>
                <a:custGeom>
                  <a:avLst/>
                  <a:gdLst/>
                  <a:ahLst/>
                  <a:cxnLst>
                    <a:cxn ang="0">
                      <a:pos x="5" y="31"/>
                    </a:cxn>
                    <a:cxn ang="0">
                      <a:pos x="13" y="32"/>
                    </a:cxn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0" y="3"/>
                    </a:cxn>
                    <a:cxn ang="0">
                      <a:pos x="0" y="81"/>
                    </a:cxn>
                    <a:cxn ang="0">
                      <a:pos x="8" y="88"/>
                    </a:cxn>
                    <a:cxn ang="0">
                      <a:pos x="13" y="92"/>
                    </a:cxn>
                    <a:cxn ang="0">
                      <a:pos x="13" y="38"/>
                    </a:cxn>
                    <a:cxn ang="0">
                      <a:pos x="5" y="36"/>
                    </a:cxn>
                    <a:cxn ang="0">
                      <a:pos x="5" y="31"/>
                    </a:cxn>
                  </a:cxnLst>
                  <a:pathLst>
                    <a:path w="13" h="92">
                      <a:moveTo>
                        <a:pt x="5" y="31"/>
                      </a:moveTo>
                      <a:lnTo>
                        <a:pt x="13" y="32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0" y="3"/>
                      </a:lnTo>
                      <a:lnTo>
                        <a:pt x="0" y="81"/>
                      </a:lnTo>
                      <a:lnTo>
                        <a:pt x="8" y="88"/>
                      </a:lnTo>
                      <a:lnTo>
                        <a:pt x="13" y="92"/>
                      </a:lnTo>
                      <a:lnTo>
                        <a:pt x="13" y="38"/>
                      </a:lnTo>
                      <a:lnTo>
                        <a:pt x="5" y="36"/>
                      </a:lnTo>
                      <a:lnTo>
                        <a:pt x="5" y="31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7" name="Freeform 348"/>
                <p:cNvSpPr/>
                <p:nvPr/>
              </p:nvSpPr>
              <p:spPr>
                <a:xfrm>
                  <a:off x="495" y="11744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0" y="12"/>
                    </a:cxn>
                    <a:cxn ang="0">
                      <a:pos x="0" y="52"/>
                    </a:cxn>
                    <a:cxn ang="0">
                      <a:pos x="11" y="54"/>
                    </a:cxn>
                    <a:cxn ang="0">
                      <a:pos x="11" y="0"/>
                    </a:cxn>
                  </a:cxnLst>
                  <a:pathLst>
                    <a:path w="11" h="54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0" y="12"/>
                      </a:lnTo>
                      <a:lnTo>
                        <a:pt x="0" y="52"/>
                      </a:lnTo>
                      <a:lnTo>
                        <a:pt x="11" y="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8" name="Freeform 349"/>
                <p:cNvSpPr/>
                <p:nvPr/>
              </p:nvSpPr>
              <p:spPr>
                <a:xfrm>
                  <a:off x="484" y="11756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3"/>
                    </a:cxn>
                    <a:cxn ang="0">
                      <a:pos x="0" y="7"/>
                    </a:cxn>
                    <a:cxn ang="0">
                      <a:pos x="0" y="39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7" y="3"/>
                      </a:lnTo>
                      <a:lnTo>
                        <a:pt x="0" y="7"/>
                      </a:lnTo>
                      <a:lnTo>
                        <a:pt x="0" y="39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09" name="Freeform 350"/>
                <p:cNvSpPr/>
                <p:nvPr/>
              </p:nvSpPr>
              <p:spPr>
                <a:xfrm>
                  <a:off x="402" y="11871"/>
                  <a:ext cx="13" cy="177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7" y="3"/>
                    </a:cxn>
                    <a:cxn ang="0">
                      <a:pos x="0" y="3"/>
                    </a:cxn>
                    <a:cxn ang="0">
                      <a:pos x="0" y="1757"/>
                    </a:cxn>
                    <a:cxn ang="0">
                      <a:pos x="13" y="1771"/>
                    </a:cxn>
                    <a:cxn ang="0">
                      <a:pos x="13" y="0"/>
                    </a:cxn>
                  </a:cxnLst>
                  <a:pathLst>
                    <a:path w="13" h="1771">
                      <a:moveTo>
                        <a:pt x="13" y="0"/>
                      </a:moveTo>
                      <a:lnTo>
                        <a:pt x="7" y="3"/>
                      </a:lnTo>
                      <a:lnTo>
                        <a:pt x="0" y="3"/>
                      </a:lnTo>
                      <a:lnTo>
                        <a:pt x="0" y="1757"/>
                      </a:lnTo>
                      <a:lnTo>
                        <a:pt x="13" y="177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0" name="Freeform 351"/>
                <p:cNvSpPr/>
                <p:nvPr/>
              </p:nvSpPr>
              <p:spPr>
                <a:xfrm>
                  <a:off x="415" y="11811"/>
                  <a:ext cx="10" cy="1842"/>
                </a:xfrm>
                <a:custGeom>
                  <a:avLst/>
                  <a:gdLst/>
                  <a:ahLst/>
                  <a:cxnLst>
                    <a:cxn ang="0">
                      <a:pos x="1" y="60"/>
                    </a:cxn>
                    <a:cxn ang="0">
                      <a:pos x="0" y="60"/>
                    </a:cxn>
                    <a:cxn ang="0">
                      <a:pos x="0" y="1831"/>
                    </a:cxn>
                    <a:cxn ang="0">
                      <a:pos x="10" y="1842"/>
                    </a:cxn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2" y="45"/>
                    </a:cxn>
                    <a:cxn ang="0">
                      <a:pos x="4" y="52"/>
                    </a:cxn>
                    <a:cxn ang="0">
                      <a:pos x="1" y="60"/>
                    </a:cxn>
                  </a:cxnLst>
                  <a:pathLst>
                    <a:path w="10" h="1842">
                      <a:moveTo>
                        <a:pt x="1" y="60"/>
                      </a:moveTo>
                      <a:lnTo>
                        <a:pt x="0" y="60"/>
                      </a:lnTo>
                      <a:lnTo>
                        <a:pt x="0" y="1831"/>
                      </a:lnTo>
                      <a:lnTo>
                        <a:pt x="10" y="1842"/>
                      </a:lnTo>
                      <a:lnTo>
                        <a:pt x="10" y="4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" y="45"/>
                      </a:lnTo>
                      <a:lnTo>
                        <a:pt x="4" y="52"/>
                      </a:lnTo>
                      <a:lnTo>
                        <a:pt x="1" y="6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1" name="Freeform 352"/>
                <p:cNvSpPr/>
                <p:nvPr/>
              </p:nvSpPr>
              <p:spPr>
                <a:xfrm>
                  <a:off x="391" y="11870"/>
                  <a:ext cx="11" cy="175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1744"/>
                    </a:cxn>
                    <a:cxn ang="0">
                      <a:pos x="5" y="1750"/>
                    </a:cxn>
                    <a:cxn ang="0">
                      <a:pos x="11" y="1758"/>
                    </a:cxn>
                    <a:cxn ang="0">
                      <a:pos x="11" y="4"/>
                    </a:cxn>
                  </a:cxnLst>
                  <a:pathLst>
                    <a:path w="11" h="1758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1744"/>
                      </a:lnTo>
                      <a:lnTo>
                        <a:pt x="5" y="1750"/>
                      </a:lnTo>
                      <a:lnTo>
                        <a:pt x="11" y="1758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2" name="Freeform 353"/>
                <p:cNvSpPr/>
                <p:nvPr/>
              </p:nvSpPr>
              <p:spPr>
                <a:xfrm>
                  <a:off x="391" y="11810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46"/>
                    </a:cxn>
                    <a:cxn ang="0">
                      <a:pos x="6" y="50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6" y="50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3" name="Freeform 354"/>
                <p:cNvSpPr/>
                <p:nvPr/>
              </p:nvSpPr>
              <p:spPr>
                <a:xfrm>
                  <a:off x="380" y="11814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2"/>
                    </a:cxn>
                    <a:cxn ang="0">
                      <a:pos x="1" y="11"/>
                    </a:cxn>
                    <a:cxn ang="0">
                      <a:pos x="0" y="22"/>
                    </a:cxn>
                    <a:cxn ang="0">
                      <a:pos x="4" y="40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7" y="2"/>
                      </a:lnTo>
                      <a:lnTo>
                        <a:pt x="1" y="11"/>
                      </a:lnTo>
                      <a:lnTo>
                        <a:pt x="0" y="22"/>
                      </a:lnTo>
                      <a:lnTo>
                        <a:pt x="4" y="40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4" name="Freeform 355"/>
                <p:cNvSpPr/>
                <p:nvPr/>
              </p:nvSpPr>
              <p:spPr>
                <a:xfrm>
                  <a:off x="380" y="11856"/>
                  <a:ext cx="11" cy="1758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0" y="0"/>
                    </a:cxn>
                    <a:cxn ang="0">
                      <a:pos x="0" y="1749"/>
                    </a:cxn>
                    <a:cxn ang="0">
                      <a:pos x="11" y="1758"/>
                    </a:cxn>
                    <a:cxn ang="0">
                      <a:pos x="11" y="14"/>
                    </a:cxn>
                    <a:cxn ang="0">
                      <a:pos x="2" y="5"/>
                    </a:cxn>
                  </a:cxnLst>
                  <a:pathLst>
                    <a:path w="11" h="1758">
                      <a:moveTo>
                        <a:pt x="2" y="5"/>
                      </a:moveTo>
                      <a:lnTo>
                        <a:pt x="0" y="0"/>
                      </a:lnTo>
                      <a:lnTo>
                        <a:pt x="0" y="1749"/>
                      </a:lnTo>
                      <a:lnTo>
                        <a:pt x="11" y="1758"/>
                      </a:lnTo>
                      <a:lnTo>
                        <a:pt x="11" y="14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5" name="Freeform 356"/>
                <p:cNvSpPr/>
                <p:nvPr/>
              </p:nvSpPr>
              <p:spPr>
                <a:xfrm>
                  <a:off x="402" y="11810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0" y="45"/>
                    </a:cxn>
                    <a:cxn ang="0">
                      <a:pos x="13" y="45"/>
                    </a:cxn>
                    <a:cxn ang="0">
                      <a:pos x="13" y="1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0" y="45"/>
                    </a:cxn>
                  </a:cxnLst>
                  <a:pathLst>
                    <a:path w="13" h="48">
                      <a:moveTo>
                        <a:pt x="10" y="45"/>
                      </a:moveTo>
                      <a:lnTo>
                        <a:pt x="13" y="45"/>
                      </a:lnTo>
                      <a:lnTo>
                        <a:pt x="13" y="1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0" y="4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6" name="Freeform 357"/>
                <p:cNvSpPr/>
                <p:nvPr/>
              </p:nvSpPr>
              <p:spPr>
                <a:xfrm>
                  <a:off x="425" y="11815"/>
                  <a:ext cx="12" cy="1853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1838"/>
                    </a:cxn>
                    <a:cxn ang="0">
                      <a:pos x="12" y="1853"/>
                    </a:cxn>
                    <a:cxn ang="0">
                      <a:pos x="12" y="6"/>
                    </a:cxn>
                  </a:cxnLst>
                  <a:pathLst>
                    <a:path w="12" h="1853">
                      <a:moveTo>
                        <a:pt x="12" y="6"/>
                      </a:move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1838"/>
                      </a:lnTo>
                      <a:lnTo>
                        <a:pt x="12" y="1853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7" name="Freeform 358"/>
                <p:cNvSpPr/>
                <p:nvPr/>
              </p:nvSpPr>
              <p:spPr>
                <a:xfrm>
                  <a:off x="460" y="11843"/>
                  <a:ext cx="11" cy="1864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0" y="1850"/>
                    </a:cxn>
                    <a:cxn ang="0">
                      <a:pos x="11" y="1864"/>
                    </a:cxn>
                    <a:cxn ang="0">
                      <a:pos x="11" y="11"/>
                    </a:cxn>
                  </a:cxnLst>
                  <a:pathLst>
                    <a:path w="11" h="1864">
                      <a:moveTo>
                        <a:pt x="11" y="11"/>
                      </a:moveTo>
                      <a:lnTo>
                        <a:pt x="0" y="0"/>
                      </a:lnTo>
                      <a:lnTo>
                        <a:pt x="0" y="1850"/>
                      </a:lnTo>
                      <a:lnTo>
                        <a:pt x="11" y="1864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8" name="Freeform 359"/>
                <p:cNvSpPr/>
                <p:nvPr/>
              </p:nvSpPr>
              <p:spPr>
                <a:xfrm>
                  <a:off x="471" y="11854"/>
                  <a:ext cx="13" cy="1856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0" y="1853"/>
                    </a:cxn>
                    <a:cxn ang="0">
                      <a:pos x="3" y="1856"/>
                    </a:cxn>
                    <a:cxn ang="0">
                      <a:pos x="8" y="1854"/>
                    </a:cxn>
                    <a:cxn ang="0">
                      <a:pos x="13" y="1850"/>
                    </a:cxn>
                    <a:cxn ang="0">
                      <a:pos x="13" y="10"/>
                    </a:cxn>
                    <a:cxn ang="0">
                      <a:pos x="10" y="9"/>
                    </a:cxn>
                  </a:cxnLst>
                  <a:pathLst>
                    <a:path w="13" h="1856">
                      <a:moveTo>
                        <a:pt x="10" y="9"/>
                      </a:moveTo>
                      <a:lnTo>
                        <a:pt x="0" y="0"/>
                      </a:lnTo>
                      <a:lnTo>
                        <a:pt x="0" y="1853"/>
                      </a:lnTo>
                      <a:lnTo>
                        <a:pt x="3" y="1856"/>
                      </a:lnTo>
                      <a:lnTo>
                        <a:pt x="8" y="1854"/>
                      </a:lnTo>
                      <a:lnTo>
                        <a:pt x="13" y="1850"/>
                      </a:lnTo>
                      <a:lnTo>
                        <a:pt x="13" y="10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19" name="Freeform 360"/>
                <p:cNvSpPr/>
                <p:nvPr/>
              </p:nvSpPr>
              <p:spPr>
                <a:xfrm>
                  <a:off x="449" y="11834"/>
                  <a:ext cx="11" cy="1859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1846"/>
                    </a:cxn>
                    <a:cxn ang="0">
                      <a:pos x="11" y="1859"/>
                    </a:cxn>
                    <a:cxn ang="0">
                      <a:pos x="11" y="9"/>
                    </a:cxn>
                  </a:cxnLst>
                  <a:pathLst>
                    <a:path w="11" h="1859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1846"/>
                      </a:lnTo>
                      <a:lnTo>
                        <a:pt x="11" y="1859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0" name="Freeform 361"/>
                <p:cNvSpPr/>
                <p:nvPr/>
              </p:nvSpPr>
              <p:spPr>
                <a:xfrm>
                  <a:off x="484" y="11801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7" y="5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11" y="64"/>
                    </a:cxn>
                    <a:cxn ang="0">
                      <a:pos x="11" y="9"/>
                    </a:cxn>
                  </a:cxnLst>
                  <a:pathLst>
                    <a:path w="11" h="64">
                      <a:moveTo>
                        <a:pt x="11" y="9"/>
                      </a:moveTo>
                      <a:lnTo>
                        <a:pt x="7" y="5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11" y="64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1" name="Freeform 362"/>
                <p:cNvSpPr/>
                <p:nvPr/>
              </p:nvSpPr>
              <p:spPr>
                <a:xfrm>
                  <a:off x="495" y="11810"/>
                  <a:ext cx="1" cy="56"/>
                </a:xfrm>
                <a:custGeom>
                  <a:avLst/>
                  <a:gdLst/>
                  <a:ahLst/>
                  <a:cxnLst>
                    <a:cxn ang="0">
                      <a:pos x="1" y="8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" y="56"/>
                    </a:cxn>
                    <a:cxn ang="0">
                      <a:pos x="1" y="8"/>
                    </a:cxn>
                  </a:cxnLst>
                  <a:pathLst>
                    <a:path w="1" h="56">
                      <a:moveTo>
                        <a:pt x="1" y="8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" y="56"/>
                      </a:lnTo>
                      <a:lnTo>
                        <a:pt x="1" y="8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2" name="Freeform 363"/>
                <p:cNvSpPr/>
                <p:nvPr/>
              </p:nvSpPr>
              <p:spPr>
                <a:xfrm>
                  <a:off x="495" y="11874"/>
                  <a:ext cx="11" cy="1824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1824"/>
                    </a:cxn>
                    <a:cxn ang="0">
                      <a:pos x="11" y="1816"/>
                    </a:cxn>
                    <a:cxn ang="0">
                      <a:pos x="11" y="2"/>
                    </a:cxn>
                  </a:cxnLst>
                  <a:pathLst>
                    <a:path w="11" h="1824">
                      <a:moveTo>
                        <a:pt x="11" y="2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824"/>
                      </a:lnTo>
                      <a:lnTo>
                        <a:pt x="11" y="181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3" name="Freeform 364"/>
                <p:cNvSpPr/>
                <p:nvPr/>
              </p:nvSpPr>
              <p:spPr>
                <a:xfrm>
                  <a:off x="484" y="11864"/>
                  <a:ext cx="11" cy="184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0" y="1840"/>
                    </a:cxn>
                    <a:cxn ang="0">
                      <a:pos x="5" y="1836"/>
                    </a:cxn>
                    <a:cxn ang="0">
                      <a:pos x="11" y="1834"/>
                    </a:cxn>
                    <a:cxn ang="0">
                      <a:pos x="11" y="10"/>
                    </a:cxn>
                  </a:cxnLst>
                  <a:pathLst>
                    <a:path w="11" h="1840">
                      <a:moveTo>
                        <a:pt x="11" y="10"/>
                      </a:moveTo>
                      <a:lnTo>
                        <a:pt x="0" y="0"/>
                      </a:lnTo>
                      <a:lnTo>
                        <a:pt x="0" y="1840"/>
                      </a:lnTo>
                      <a:lnTo>
                        <a:pt x="5" y="1836"/>
                      </a:lnTo>
                      <a:lnTo>
                        <a:pt x="11" y="1834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4" name="Freeform 365"/>
                <p:cNvSpPr/>
                <p:nvPr/>
              </p:nvSpPr>
              <p:spPr>
                <a:xfrm>
                  <a:off x="437" y="11821"/>
                  <a:ext cx="12" cy="1859"/>
                </a:xfrm>
                <a:custGeom>
                  <a:avLst/>
                  <a:gdLst/>
                  <a:ahLst/>
                  <a:cxnLst>
                    <a:cxn ang="0">
                      <a:pos x="12" y="13"/>
                    </a:cxn>
                    <a:cxn ang="0">
                      <a:pos x="0" y="0"/>
                    </a:cxn>
                    <a:cxn ang="0">
                      <a:pos x="0" y="1847"/>
                    </a:cxn>
                    <a:cxn ang="0">
                      <a:pos x="12" y="1859"/>
                    </a:cxn>
                    <a:cxn ang="0">
                      <a:pos x="12" y="13"/>
                    </a:cxn>
                  </a:cxnLst>
                  <a:pathLst>
                    <a:path w="12" h="1859">
                      <a:moveTo>
                        <a:pt x="12" y="13"/>
                      </a:moveTo>
                      <a:lnTo>
                        <a:pt x="0" y="0"/>
                      </a:lnTo>
                      <a:lnTo>
                        <a:pt x="0" y="1847"/>
                      </a:lnTo>
                      <a:lnTo>
                        <a:pt x="12" y="1859"/>
                      </a:lnTo>
                      <a:lnTo>
                        <a:pt x="12" y="13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5" name="Freeform 366"/>
                <p:cNvSpPr/>
                <p:nvPr/>
              </p:nvSpPr>
              <p:spPr>
                <a:xfrm>
                  <a:off x="0" y="5113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1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54" y="1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6" name="Freeform 367"/>
                <p:cNvSpPr/>
                <p:nvPr/>
              </p:nvSpPr>
              <p:spPr>
                <a:xfrm>
                  <a:off x="0" y="4160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1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54" y="1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7" name="Freeform 368"/>
                <p:cNvSpPr/>
                <p:nvPr/>
              </p:nvSpPr>
              <p:spPr>
                <a:xfrm>
                  <a:off x="4" y="3202"/>
                  <a:ext cx="27" cy="2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27" y="0"/>
                    </a:cxn>
                  </a:cxnLst>
                  <a:pathLst>
                    <a:path w="27" h="2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8" name="Freeform 369"/>
                <p:cNvSpPr/>
                <p:nvPr/>
              </p:nvSpPr>
              <p:spPr>
                <a:xfrm>
                  <a:off x="0" y="3200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31" y="2"/>
                    </a:cxn>
                    <a:cxn ang="0">
                      <a:pos x="54" y="2"/>
                    </a:cxn>
                  </a:cxnLst>
                  <a:pathLst>
                    <a:path w="54" h="2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31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29" name="Freeform 370"/>
                <p:cNvSpPr/>
                <p:nvPr/>
              </p:nvSpPr>
              <p:spPr>
                <a:xfrm>
                  <a:off x="354" y="0"/>
                  <a:ext cx="135" cy="92"/>
                </a:xfrm>
                <a:custGeom>
                  <a:avLst/>
                  <a:gdLst/>
                  <a:ahLst/>
                  <a:cxnLst>
                    <a:cxn ang="0">
                      <a:pos x="97" y="0"/>
                    </a:cxn>
                    <a:cxn ang="0">
                      <a:pos x="95" y="5"/>
                    </a:cxn>
                    <a:cxn ang="0">
                      <a:pos x="118" y="18"/>
                    </a:cxn>
                    <a:cxn ang="0">
                      <a:pos x="126" y="28"/>
                    </a:cxn>
                    <a:cxn ang="0">
                      <a:pos x="128" y="40"/>
                    </a:cxn>
                    <a:cxn ang="0">
                      <a:pos x="127" y="40"/>
                    </a:cxn>
                    <a:cxn ang="0">
                      <a:pos x="127" y="42"/>
                    </a:cxn>
                    <a:cxn ang="0">
                      <a:pos x="127" y="44"/>
                    </a:cxn>
                    <a:cxn ang="0">
                      <a:pos x="127" y="49"/>
                    </a:cxn>
                    <a:cxn ang="0">
                      <a:pos x="123" y="57"/>
                    </a:cxn>
                    <a:cxn ang="0">
                      <a:pos x="120" y="59"/>
                    </a:cxn>
                    <a:cxn ang="0">
                      <a:pos x="117" y="63"/>
                    </a:cxn>
                    <a:cxn ang="0">
                      <a:pos x="111" y="68"/>
                    </a:cxn>
                    <a:cxn ang="0">
                      <a:pos x="101" y="70"/>
                    </a:cxn>
                    <a:cxn ang="0">
                      <a:pos x="91" y="74"/>
                    </a:cxn>
                    <a:cxn ang="0">
                      <a:pos x="78" y="75"/>
                    </a:cxn>
                    <a:cxn ang="0">
                      <a:pos x="66" y="77"/>
                    </a:cxn>
                    <a:cxn ang="0">
                      <a:pos x="52" y="75"/>
                    </a:cxn>
                    <a:cxn ang="0">
                      <a:pos x="41" y="74"/>
                    </a:cxn>
                    <a:cxn ang="0">
                      <a:pos x="22" y="67"/>
                    </a:cxn>
                    <a:cxn ang="0">
                      <a:pos x="13" y="60"/>
                    </a:cxn>
                    <a:cxn ang="0">
                      <a:pos x="8" y="55"/>
                    </a:cxn>
                    <a:cxn ang="0">
                      <a:pos x="5" y="48"/>
                    </a:cxn>
                    <a:cxn ang="0">
                      <a:pos x="5" y="40"/>
                    </a:cxn>
                    <a:cxn ang="0">
                      <a:pos x="12" y="18"/>
                    </a:cxn>
                    <a:cxn ang="0">
                      <a:pos x="35" y="5"/>
                    </a:cxn>
                    <a:cxn ang="0">
                      <a:pos x="33" y="0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2" y="17"/>
                    </a:cxn>
                    <a:cxn ang="0">
                      <a:pos x="0" y="38"/>
                    </a:cxn>
                    <a:cxn ang="0">
                      <a:pos x="0" y="49"/>
                    </a:cxn>
                    <a:cxn ang="0">
                      <a:pos x="3" y="60"/>
                    </a:cxn>
                    <a:cxn ang="0">
                      <a:pos x="10" y="69"/>
                    </a:cxn>
                    <a:cxn ang="0">
                      <a:pos x="18" y="78"/>
                    </a:cxn>
                    <a:cxn ang="0">
                      <a:pos x="40" y="88"/>
                    </a:cxn>
                    <a:cxn ang="0">
                      <a:pos x="52" y="90"/>
                    </a:cxn>
                    <a:cxn ang="0">
                      <a:pos x="67" y="92"/>
                    </a:cxn>
                    <a:cxn ang="0">
                      <a:pos x="75" y="90"/>
                    </a:cxn>
                    <a:cxn ang="0">
                      <a:pos x="83" y="90"/>
                    </a:cxn>
                    <a:cxn ang="0">
                      <a:pos x="97" y="88"/>
                    </a:cxn>
                    <a:cxn ang="0">
                      <a:pos x="102" y="85"/>
                    </a:cxn>
                    <a:cxn ang="0">
                      <a:pos x="105" y="84"/>
                    </a:cxn>
                    <a:cxn ang="0">
                      <a:pos x="108" y="84"/>
                    </a:cxn>
                    <a:cxn ang="0">
                      <a:pos x="118" y="79"/>
                    </a:cxn>
                    <a:cxn ang="0">
                      <a:pos x="121" y="74"/>
                    </a:cxn>
                    <a:cxn ang="0">
                      <a:pos x="122" y="72"/>
                    </a:cxn>
                    <a:cxn ang="0">
                      <a:pos x="125" y="70"/>
                    </a:cxn>
                    <a:cxn ang="0">
                      <a:pos x="130" y="62"/>
                    </a:cxn>
                    <a:cxn ang="0">
                      <a:pos x="133" y="52"/>
                    </a:cxn>
                    <a:cxn ang="0">
                      <a:pos x="135" y="42"/>
                    </a:cxn>
                    <a:cxn ang="0">
                      <a:pos x="132" y="28"/>
                    </a:cxn>
                    <a:cxn ang="0">
                      <a:pos x="125" y="15"/>
                    </a:cxn>
                    <a:cxn ang="0">
                      <a:pos x="97" y="0"/>
                    </a:cxn>
                  </a:cxnLst>
                  <a:pathLst>
                    <a:path w="135" h="92">
                      <a:moveTo>
                        <a:pt x="97" y="0"/>
                      </a:moveTo>
                      <a:lnTo>
                        <a:pt x="95" y="5"/>
                      </a:lnTo>
                      <a:lnTo>
                        <a:pt x="118" y="18"/>
                      </a:lnTo>
                      <a:lnTo>
                        <a:pt x="126" y="28"/>
                      </a:lnTo>
                      <a:lnTo>
                        <a:pt x="128" y="40"/>
                      </a:lnTo>
                      <a:lnTo>
                        <a:pt x="127" y="40"/>
                      </a:lnTo>
                      <a:lnTo>
                        <a:pt x="127" y="42"/>
                      </a:lnTo>
                      <a:lnTo>
                        <a:pt x="127" y="44"/>
                      </a:lnTo>
                      <a:lnTo>
                        <a:pt x="127" y="49"/>
                      </a:lnTo>
                      <a:lnTo>
                        <a:pt x="123" y="57"/>
                      </a:lnTo>
                      <a:lnTo>
                        <a:pt x="120" y="59"/>
                      </a:lnTo>
                      <a:lnTo>
                        <a:pt x="117" y="63"/>
                      </a:lnTo>
                      <a:lnTo>
                        <a:pt x="111" y="68"/>
                      </a:lnTo>
                      <a:lnTo>
                        <a:pt x="101" y="70"/>
                      </a:lnTo>
                      <a:lnTo>
                        <a:pt x="91" y="74"/>
                      </a:lnTo>
                      <a:lnTo>
                        <a:pt x="78" y="75"/>
                      </a:lnTo>
                      <a:lnTo>
                        <a:pt x="66" y="77"/>
                      </a:lnTo>
                      <a:lnTo>
                        <a:pt x="52" y="75"/>
                      </a:lnTo>
                      <a:lnTo>
                        <a:pt x="41" y="74"/>
                      </a:lnTo>
                      <a:lnTo>
                        <a:pt x="22" y="67"/>
                      </a:lnTo>
                      <a:lnTo>
                        <a:pt x="13" y="60"/>
                      </a:lnTo>
                      <a:lnTo>
                        <a:pt x="8" y="55"/>
                      </a:lnTo>
                      <a:lnTo>
                        <a:pt x="5" y="48"/>
                      </a:lnTo>
                      <a:lnTo>
                        <a:pt x="5" y="40"/>
                      </a:lnTo>
                      <a:lnTo>
                        <a:pt x="12" y="18"/>
                      </a:lnTo>
                      <a:lnTo>
                        <a:pt x="35" y="5"/>
                      </a:lnTo>
                      <a:lnTo>
                        <a:pt x="33" y="0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7"/>
                      </a:lnTo>
                      <a:lnTo>
                        <a:pt x="0" y="38"/>
                      </a:lnTo>
                      <a:lnTo>
                        <a:pt x="0" y="49"/>
                      </a:lnTo>
                      <a:lnTo>
                        <a:pt x="3" y="60"/>
                      </a:lnTo>
                      <a:lnTo>
                        <a:pt x="10" y="69"/>
                      </a:lnTo>
                      <a:lnTo>
                        <a:pt x="18" y="78"/>
                      </a:lnTo>
                      <a:lnTo>
                        <a:pt x="40" y="88"/>
                      </a:lnTo>
                      <a:lnTo>
                        <a:pt x="52" y="90"/>
                      </a:lnTo>
                      <a:lnTo>
                        <a:pt x="67" y="92"/>
                      </a:lnTo>
                      <a:lnTo>
                        <a:pt x="75" y="90"/>
                      </a:lnTo>
                      <a:lnTo>
                        <a:pt x="83" y="90"/>
                      </a:lnTo>
                      <a:lnTo>
                        <a:pt x="97" y="88"/>
                      </a:lnTo>
                      <a:lnTo>
                        <a:pt x="102" y="85"/>
                      </a:lnTo>
                      <a:lnTo>
                        <a:pt x="105" y="84"/>
                      </a:lnTo>
                      <a:lnTo>
                        <a:pt x="108" y="84"/>
                      </a:lnTo>
                      <a:lnTo>
                        <a:pt x="118" y="79"/>
                      </a:lnTo>
                      <a:lnTo>
                        <a:pt x="121" y="74"/>
                      </a:lnTo>
                      <a:lnTo>
                        <a:pt x="122" y="72"/>
                      </a:lnTo>
                      <a:lnTo>
                        <a:pt x="125" y="70"/>
                      </a:lnTo>
                      <a:lnTo>
                        <a:pt x="130" y="62"/>
                      </a:lnTo>
                      <a:lnTo>
                        <a:pt x="133" y="52"/>
                      </a:lnTo>
                      <a:lnTo>
                        <a:pt x="135" y="42"/>
                      </a:lnTo>
                      <a:lnTo>
                        <a:pt x="132" y="28"/>
                      </a:lnTo>
                      <a:lnTo>
                        <a:pt x="125" y="15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0" name="Freeform 371"/>
                <p:cNvSpPr>
                  <a:spLocks noEditPoints="1"/>
                </p:cNvSpPr>
                <p:nvPr/>
              </p:nvSpPr>
              <p:spPr>
                <a:xfrm>
                  <a:off x="360" y="189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27" y="77"/>
                    </a:cxn>
                    <a:cxn ang="0">
                      <a:pos x="51" y="83"/>
                    </a:cxn>
                    <a:cxn ang="0">
                      <a:pos x="81" y="83"/>
                    </a:cxn>
                    <a:cxn ang="0">
                      <a:pos x="100" y="78"/>
                    </a:cxn>
                    <a:cxn ang="0">
                      <a:pos x="106" y="77"/>
                    </a:cxn>
                    <a:cxn ang="0">
                      <a:pos x="114" y="73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6" y="5"/>
                    </a:cxn>
                    <a:cxn ang="0">
                      <a:pos x="81" y="0"/>
                    </a:cxn>
                    <a:cxn ang="0">
                      <a:pos x="50" y="0"/>
                    </a:cxn>
                    <a:cxn ang="0">
                      <a:pos x="26" y="5"/>
                    </a:cxn>
                    <a:cxn ang="0">
                      <a:pos x="4" y="25"/>
                    </a:cxn>
                    <a:cxn ang="0">
                      <a:pos x="0" y="43"/>
                    </a:cxn>
                    <a:cxn ang="0">
                      <a:pos x="4" y="59"/>
                    </a:cxn>
                    <a:cxn ang="0">
                      <a:pos x="19" y="73"/>
                    </a:cxn>
                    <a:cxn ang="0">
                      <a:pos x="52" y="69"/>
                    </a:cxn>
                    <a:cxn ang="0">
                      <a:pos x="30" y="64"/>
                    </a:cxn>
                    <a:cxn ang="0">
                      <a:pos x="14" y="57"/>
                    </a:cxn>
                    <a:cxn ang="0">
                      <a:pos x="6" y="43"/>
                    </a:cxn>
                    <a:cxn ang="0">
                      <a:pos x="10" y="30"/>
                    </a:cxn>
                    <a:cxn ang="0">
                      <a:pos x="22" y="23"/>
                    </a:cxn>
                    <a:cxn ang="0">
                      <a:pos x="112" y="23"/>
                    </a:cxn>
                    <a:cxn ang="0">
                      <a:pos x="124" y="31"/>
                    </a:cxn>
                    <a:cxn ang="0">
                      <a:pos x="129" y="43"/>
                    </a:cxn>
                    <a:cxn ang="0">
                      <a:pos x="124" y="53"/>
                    </a:cxn>
                    <a:cxn ang="0">
                      <a:pos x="112" y="62"/>
                    </a:cxn>
                    <a:cxn ang="0">
                      <a:pos x="100" y="64"/>
                    </a:cxn>
                    <a:cxn ang="0">
                      <a:pos x="92" y="68"/>
                    </a:cxn>
                    <a:cxn ang="0">
                      <a:pos x="72" y="69"/>
                    </a:cxn>
                    <a:cxn ang="0">
                      <a:pos x="66" y="70"/>
                    </a:cxn>
                  </a:cxnLst>
                  <a:pathLst>
                    <a:path w="135" h="84">
                      <a:moveTo>
                        <a:pt x="19" y="73"/>
                      </a:moveTo>
                      <a:lnTo>
                        <a:pt x="27" y="77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2" y="77"/>
                      </a:lnTo>
                      <a:lnTo>
                        <a:pt x="106" y="77"/>
                      </a:lnTo>
                      <a:lnTo>
                        <a:pt x="111" y="74"/>
                      </a:lnTo>
                      <a:lnTo>
                        <a:pt x="114" y="73"/>
                      </a:lnTo>
                      <a:lnTo>
                        <a:pt x="117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7" y="11"/>
                      </a:lnTo>
                      <a:lnTo>
                        <a:pt x="106" y="5"/>
                      </a:lnTo>
                      <a:lnTo>
                        <a:pt x="95" y="3"/>
                      </a:lnTo>
                      <a:lnTo>
                        <a:pt x="81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3"/>
                      </a:lnTo>
                      <a:lnTo>
                        <a:pt x="26" y="5"/>
                      </a:lnTo>
                      <a:lnTo>
                        <a:pt x="17" y="11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3"/>
                      </a:lnTo>
                      <a:close/>
                      <a:moveTo>
                        <a:pt x="66" y="70"/>
                      </a:moveTo>
                      <a:lnTo>
                        <a:pt x="52" y="69"/>
                      </a:lnTo>
                      <a:lnTo>
                        <a:pt x="41" y="68"/>
                      </a:lnTo>
                      <a:lnTo>
                        <a:pt x="30" y="64"/>
                      </a:lnTo>
                      <a:lnTo>
                        <a:pt x="22" y="62"/>
                      </a:lnTo>
                      <a:lnTo>
                        <a:pt x="14" y="57"/>
                      </a:lnTo>
                      <a:lnTo>
                        <a:pt x="10" y="53"/>
                      </a:lnTo>
                      <a:lnTo>
                        <a:pt x="6" y="43"/>
                      </a:lnTo>
                      <a:lnTo>
                        <a:pt x="6" y="35"/>
                      </a:lnTo>
                      <a:lnTo>
                        <a:pt x="10" y="30"/>
                      </a:lnTo>
                      <a:lnTo>
                        <a:pt x="14" y="25"/>
                      </a:lnTo>
                      <a:lnTo>
                        <a:pt x="22" y="23"/>
                      </a:lnTo>
                      <a:lnTo>
                        <a:pt x="66" y="15"/>
                      </a:lnTo>
                      <a:lnTo>
                        <a:pt x="112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7" y="36"/>
                      </a:lnTo>
                      <a:lnTo>
                        <a:pt x="129" y="43"/>
                      </a:lnTo>
                      <a:lnTo>
                        <a:pt x="127" y="48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2" y="62"/>
                      </a:lnTo>
                      <a:lnTo>
                        <a:pt x="104" y="64"/>
                      </a:lnTo>
                      <a:lnTo>
                        <a:pt x="100" y="64"/>
                      </a:lnTo>
                      <a:lnTo>
                        <a:pt x="97" y="65"/>
                      </a:lnTo>
                      <a:lnTo>
                        <a:pt x="92" y="68"/>
                      </a:lnTo>
                      <a:lnTo>
                        <a:pt x="80" y="69"/>
                      </a:lnTo>
                      <a:lnTo>
                        <a:pt x="72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1" name="Freeform 372"/>
                <p:cNvSpPr/>
                <p:nvPr/>
              </p:nvSpPr>
              <p:spPr>
                <a:xfrm>
                  <a:off x="380" y="210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" y="2"/>
                    </a:cxn>
                    <a:cxn ang="0">
                      <a:pos x="0" y="3"/>
                    </a:cxn>
                    <a:cxn ang="0">
                      <a:pos x="0" y="39"/>
                    </a:cxn>
                    <a:cxn ang="0">
                      <a:pos x="2" y="41"/>
                    </a:cxn>
                    <a:cxn ang="0">
                      <a:pos x="4" y="41"/>
                    </a:cxn>
                    <a:cxn ang="0">
                      <a:pos x="6" y="42"/>
                    </a:cxn>
                    <a:cxn ang="0">
                      <a:pos x="11" y="44"/>
                    </a:cxn>
                    <a:cxn ang="0">
                      <a:pos x="11" y="0"/>
                    </a:cxn>
                  </a:cxnLst>
                  <a:pathLst>
                    <a:path w="11" h="44">
                      <a:moveTo>
                        <a:pt x="11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4" y="41"/>
                      </a:lnTo>
                      <a:lnTo>
                        <a:pt x="6" y="42"/>
                      </a:lnTo>
                      <a:lnTo>
                        <a:pt x="11" y="4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2" name="Freeform 373"/>
                <p:cNvSpPr/>
                <p:nvPr/>
              </p:nvSpPr>
              <p:spPr>
                <a:xfrm>
                  <a:off x="366" y="222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0"/>
                    </a:cxn>
                    <a:cxn ang="0">
                      <a:pos x="0" y="13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3" name="Freeform 374"/>
                <p:cNvSpPr/>
                <p:nvPr/>
              </p:nvSpPr>
              <p:spPr>
                <a:xfrm>
                  <a:off x="369" y="213"/>
                  <a:ext cx="11" cy="36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0" y="26"/>
                    </a:cxn>
                    <a:cxn ang="0">
                      <a:pos x="3" y="31"/>
                    </a:cxn>
                    <a:cxn ang="0">
                      <a:pos x="11" y="36"/>
                    </a:cxn>
                    <a:cxn ang="0">
                      <a:pos x="11" y="0"/>
                    </a:cxn>
                    <a:cxn ang="0">
                      <a:pos x="0" y="9"/>
                    </a:cxn>
                  </a:cxnLst>
                  <a:pathLst>
                    <a:path w="11" h="36">
                      <a:moveTo>
                        <a:pt x="0" y="9"/>
                      </a:moveTo>
                      <a:lnTo>
                        <a:pt x="0" y="26"/>
                      </a:lnTo>
                      <a:lnTo>
                        <a:pt x="3" y="31"/>
                      </a:lnTo>
                      <a:lnTo>
                        <a:pt x="11" y="36"/>
                      </a:lnTo>
                      <a:lnTo>
                        <a:pt x="11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4" name="Freeform 375"/>
                <p:cNvSpPr/>
                <p:nvPr/>
              </p:nvSpPr>
              <p:spPr>
                <a:xfrm>
                  <a:off x="391" y="208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9"/>
                    </a:cxn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1" h="49">
                      <a:moveTo>
                        <a:pt x="0" y="46"/>
                      </a:moveTo>
                      <a:lnTo>
                        <a:pt x="11" y="49"/>
                      </a:lnTo>
                      <a:lnTo>
                        <a:pt x="11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5" name="Freeform 376"/>
                <p:cNvSpPr/>
                <p:nvPr/>
              </p:nvSpPr>
              <p:spPr>
                <a:xfrm>
                  <a:off x="425" y="204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" y="55"/>
                    </a:cxn>
                    <a:cxn ang="0">
                      <a:pos x="12" y="55"/>
                    </a:cxn>
                    <a:cxn ang="0">
                      <a:pos x="1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" y="55"/>
                    </a:cxn>
                  </a:cxnLst>
                  <a:pathLst>
                    <a:path w="12" h="55">
                      <a:moveTo>
                        <a:pt x="1" y="55"/>
                      </a:moveTo>
                      <a:lnTo>
                        <a:pt x="12" y="55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" y="5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6" name="Freeform 377"/>
                <p:cNvSpPr/>
                <p:nvPr/>
              </p:nvSpPr>
              <p:spPr>
                <a:xfrm>
                  <a:off x="415" y="204"/>
                  <a:ext cx="10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0" y="55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4"/>
                    </a:cxn>
                  </a:cxnLst>
                  <a:pathLst>
                    <a:path w="10" h="55">
                      <a:moveTo>
                        <a:pt x="0" y="54"/>
                      </a:moveTo>
                      <a:lnTo>
                        <a:pt x="10" y="55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7" name="Freeform 378"/>
                <p:cNvSpPr/>
                <p:nvPr/>
              </p:nvSpPr>
              <p:spPr>
                <a:xfrm>
                  <a:off x="402" y="205"/>
                  <a:ext cx="13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3" y="53"/>
                    </a:cxn>
                    <a:cxn ang="0">
                      <a:pos x="13" y="0"/>
                    </a:cxn>
                    <a:cxn ang="0">
                      <a:pos x="0" y="3"/>
                    </a:cxn>
                    <a:cxn ang="0">
                      <a:pos x="0" y="52"/>
                    </a:cxn>
                  </a:cxnLst>
                  <a:pathLst>
                    <a:path w="13" h="53">
                      <a:moveTo>
                        <a:pt x="0" y="52"/>
                      </a:moveTo>
                      <a:lnTo>
                        <a:pt x="13" y="53"/>
                      </a:ln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8" name="Freeform 379"/>
                <p:cNvSpPr/>
                <p:nvPr/>
              </p:nvSpPr>
              <p:spPr>
                <a:xfrm>
                  <a:off x="437" y="20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3"/>
                    </a:cxn>
                    <a:cxn ang="0">
                      <a:pos x="12" y="53"/>
                    </a:cxn>
                    <a:cxn ang="0">
                      <a:pos x="12" y="3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3"/>
                      </a:lnTo>
                      <a:lnTo>
                        <a:pt x="12" y="53"/>
                      </a:lnTo>
                      <a:lnTo>
                        <a:pt x="1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39" name="Freeform 380"/>
                <p:cNvSpPr/>
                <p:nvPr/>
              </p:nvSpPr>
              <p:spPr>
                <a:xfrm>
                  <a:off x="471" y="212"/>
                  <a:ext cx="13" cy="39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8" y="2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39"/>
                    </a:cxn>
                    <a:cxn ang="0">
                      <a:pos x="1" y="39"/>
                    </a:cxn>
                    <a:cxn ang="0">
                      <a:pos x="8" y="34"/>
                    </a:cxn>
                    <a:cxn ang="0">
                      <a:pos x="13" y="31"/>
                    </a:cxn>
                    <a:cxn ang="0">
                      <a:pos x="13" y="6"/>
                    </a:cxn>
                  </a:cxnLst>
                  <a:pathLst>
                    <a:path w="13" h="39">
                      <a:moveTo>
                        <a:pt x="13" y="6"/>
                      </a:moveTo>
                      <a:lnTo>
                        <a:pt x="8" y="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" y="39"/>
                      </a:lnTo>
                      <a:lnTo>
                        <a:pt x="8" y="34"/>
                      </a:lnTo>
                      <a:lnTo>
                        <a:pt x="13" y="31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0" name="Freeform 381"/>
                <p:cNvSpPr/>
                <p:nvPr/>
              </p:nvSpPr>
              <p:spPr>
                <a:xfrm>
                  <a:off x="460" y="209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4"/>
                    </a:cxn>
                    <a:cxn ang="0">
                      <a:pos x="11" y="42"/>
                    </a:cxn>
                    <a:cxn ang="0">
                      <a:pos x="11" y="3"/>
                    </a:cxn>
                  </a:cxnLst>
                  <a:pathLst>
                    <a:path w="11" h="4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4"/>
                      </a:lnTo>
                      <a:lnTo>
                        <a:pt x="11" y="42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1" name="Freeform 382"/>
                <p:cNvSpPr/>
                <p:nvPr/>
              </p:nvSpPr>
              <p:spPr>
                <a:xfrm>
                  <a:off x="449" y="20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1" y="48"/>
                    </a:cxn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1" h="50">
                      <a:moveTo>
                        <a:pt x="0" y="50"/>
                      </a:moveTo>
                      <a:lnTo>
                        <a:pt x="11" y="48"/>
                      </a:lnTo>
                      <a:lnTo>
                        <a:pt x="11" y="1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2" name="Freeform 383"/>
                <p:cNvSpPr/>
                <p:nvPr/>
              </p:nvSpPr>
              <p:spPr>
                <a:xfrm>
                  <a:off x="484" y="218"/>
                  <a:ext cx="5" cy="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3" y="6"/>
                    </a:cxn>
                    <a:cxn ang="0">
                      <a:pos x="0" y="0"/>
                    </a:cxn>
                  </a:cxnLst>
                  <a:pathLst>
                    <a:path w="5" h="25">
                      <a:moveTo>
                        <a:pt x="0" y="0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3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3" name="Freeform 384"/>
                <p:cNvSpPr>
                  <a:spLocks noEditPoints="1"/>
                </p:cNvSpPr>
                <p:nvPr/>
              </p:nvSpPr>
              <p:spPr>
                <a:xfrm>
                  <a:off x="360" y="294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27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14" y="74"/>
                    </a:cxn>
                    <a:cxn ang="0">
                      <a:pos x="124" y="67"/>
                    </a:cxn>
                    <a:cxn ang="0">
                      <a:pos x="131" y="54"/>
                    </a:cxn>
                    <a:cxn ang="0">
                      <a:pos x="135" y="43"/>
                    </a:cxn>
                    <a:cxn ang="0">
                      <a:pos x="130" y="25"/>
                    </a:cxn>
                    <a:cxn ang="0">
                      <a:pos x="117" y="13"/>
                    </a:cxn>
                    <a:cxn ang="0">
                      <a:pos x="95" y="3"/>
                    </a:cxn>
                    <a:cxn ang="0">
                      <a:pos x="66" y="0"/>
                    </a:cxn>
                    <a:cxn ang="0">
                      <a:pos x="37" y="3"/>
                    </a:cxn>
                    <a:cxn ang="0">
                      <a:pos x="17" y="13"/>
                    </a:cxn>
                    <a:cxn ang="0">
                      <a:pos x="4" y="25"/>
                    </a:cxn>
                    <a:cxn ang="0">
                      <a:pos x="0" y="43"/>
                    </a:cxn>
                    <a:cxn ang="0">
                      <a:pos x="4" y="59"/>
                    </a:cxn>
                    <a:cxn ang="0">
                      <a:pos x="19" y="74"/>
                    </a:cxn>
                    <a:cxn ang="0">
                      <a:pos x="52" y="69"/>
                    </a:cxn>
                    <a:cxn ang="0">
                      <a:pos x="30" y="65"/>
                    </a:cxn>
                    <a:cxn ang="0">
                      <a:pos x="14" y="58"/>
                    </a:cxn>
                    <a:cxn ang="0">
                      <a:pos x="6" y="48"/>
                    </a:cxn>
                    <a:cxn ang="0">
                      <a:pos x="10" y="32"/>
                    </a:cxn>
                    <a:cxn ang="0">
                      <a:pos x="22" y="23"/>
                    </a:cxn>
                    <a:cxn ang="0">
                      <a:pos x="112" y="23"/>
                    </a:cxn>
                    <a:cxn ang="0">
                      <a:pos x="124" y="32"/>
                    </a:cxn>
                    <a:cxn ang="0">
                      <a:pos x="129" y="43"/>
                    </a:cxn>
                    <a:cxn ang="0">
                      <a:pos x="125" y="50"/>
                    </a:cxn>
                    <a:cxn ang="0">
                      <a:pos x="124" y="52"/>
                    </a:cxn>
                    <a:cxn ang="0">
                      <a:pos x="119" y="58"/>
                    </a:cxn>
                    <a:cxn ang="0">
                      <a:pos x="104" y="65"/>
                    </a:cxn>
                    <a:cxn ang="0">
                      <a:pos x="80" y="69"/>
                    </a:cxn>
                    <a:cxn ang="0">
                      <a:pos x="69" y="69"/>
                    </a:cxn>
                  </a:cxnLst>
                  <a:pathLst>
                    <a:path w="135" h="85">
                      <a:moveTo>
                        <a:pt x="19" y="74"/>
                      </a:moveTo>
                      <a:lnTo>
                        <a:pt x="27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2" y="78"/>
                      </a:lnTo>
                      <a:lnTo>
                        <a:pt x="106" y="78"/>
                      </a:lnTo>
                      <a:lnTo>
                        <a:pt x="111" y="75"/>
                      </a:lnTo>
                      <a:lnTo>
                        <a:pt x="114" y="74"/>
                      </a:lnTo>
                      <a:lnTo>
                        <a:pt x="117" y="74"/>
                      </a:lnTo>
                      <a:lnTo>
                        <a:pt x="124" y="67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7" y="13"/>
                      </a:lnTo>
                      <a:lnTo>
                        <a:pt x="106" y="7"/>
                      </a:lnTo>
                      <a:lnTo>
                        <a:pt x="95" y="3"/>
                      </a:lnTo>
                      <a:lnTo>
                        <a:pt x="81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3"/>
                      </a:lnTo>
                      <a:lnTo>
                        <a:pt x="26" y="7"/>
                      </a:lnTo>
                      <a:lnTo>
                        <a:pt x="17" y="13"/>
                      </a:lnTo>
                      <a:lnTo>
                        <a:pt x="9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7"/>
                      </a:lnTo>
                      <a:lnTo>
                        <a:pt x="19" y="74"/>
                      </a:lnTo>
                      <a:close/>
                      <a:moveTo>
                        <a:pt x="66" y="70"/>
                      </a:moveTo>
                      <a:lnTo>
                        <a:pt x="52" y="69"/>
                      </a:lnTo>
                      <a:lnTo>
                        <a:pt x="41" y="68"/>
                      </a:lnTo>
                      <a:lnTo>
                        <a:pt x="30" y="65"/>
                      </a:lnTo>
                      <a:lnTo>
                        <a:pt x="22" y="63"/>
                      </a:lnTo>
                      <a:lnTo>
                        <a:pt x="14" y="58"/>
                      </a:lnTo>
                      <a:lnTo>
                        <a:pt x="10" y="54"/>
                      </a:lnTo>
                      <a:lnTo>
                        <a:pt x="6" y="48"/>
                      </a:lnTo>
                      <a:lnTo>
                        <a:pt x="6" y="43"/>
                      </a:lnTo>
                      <a:lnTo>
                        <a:pt x="10" y="32"/>
                      </a:lnTo>
                      <a:lnTo>
                        <a:pt x="14" y="27"/>
                      </a:lnTo>
                      <a:lnTo>
                        <a:pt x="22" y="23"/>
                      </a:lnTo>
                      <a:lnTo>
                        <a:pt x="66" y="17"/>
                      </a:lnTo>
                      <a:lnTo>
                        <a:pt x="112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7" y="37"/>
                      </a:lnTo>
                      <a:lnTo>
                        <a:pt x="129" y="43"/>
                      </a:lnTo>
                      <a:lnTo>
                        <a:pt x="127" y="48"/>
                      </a:lnTo>
                      <a:lnTo>
                        <a:pt x="125" y="50"/>
                      </a:lnTo>
                      <a:lnTo>
                        <a:pt x="124" y="50"/>
                      </a:lnTo>
                      <a:lnTo>
                        <a:pt x="124" y="52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2" y="63"/>
                      </a:lnTo>
                      <a:lnTo>
                        <a:pt x="104" y="65"/>
                      </a:lnTo>
                      <a:lnTo>
                        <a:pt x="92" y="68"/>
                      </a:lnTo>
                      <a:lnTo>
                        <a:pt x="80" y="69"/>
                      </a:lnTo>
                      <a:lnTo>
                        <a:pt x="72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4" name="Freeform 385"/>
                <p:cNvSpPr/>
                <p:nvPr/>
              </p:nvSpPr>
              <p:spPr>
                <a:xfrm>
                  <a:off x="369" y="318"/>
                  <a:ext cx="11" cy="38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3" y="33"/>
                    </a:cxn>
                    <a:cxn ang="0">
                      <a:pos x="11" y="38"/>
                    </a:cxn>
                    <a:cxn ang="0">
                      <a:pos x="11" y="0"/>
                    </a:cxn>
                    <a:cxn ang="0">
                      <a:pos x="0" y="10"/>
                    </a:cxn>
                    <a:cxn ang="0">
                      <a:pos x="0" y="28"/>
                    </a:cxn>
                  </a:cxnLst>
                  <a:pathLst>
                    <a:path w="11" h="38">
                      <a:moveTo>
                        <a:pt x="0" y="28"/>
                      </a:moveTo>
                      <a:lnTo>
                        <a:pt x="3" y="33"/>
                      </a:lnTo>
                      <a:lnTo>
                        <a:pt x="11" y="38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5" name="Freeform 386"/>
                <p:cNvSpPr/>
                <p:nvPr/>
              </p:nvSpPr>
              <p:spPr>
                <a:xfrm>
                  <a:off x="380" y="316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2" y="41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40"/>
                    </a:cxn>
                  </a:cxnLst>
                  <a:pathLst>
                    <a:path w="11" h="43">
                      <a:moveTo>
                        <a:pt x="0" y="40"/>
                      </a:moveTo>
                      <a:lnTo>
                        <a:pt x="2" y="41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6" name="Freeform 387"/>
                <p:cNvSpPr/>
                <p:nvPr/>
              </p:nvSpPr>
              <p:spPr>
                <a:xfrm>
                  <a:off x="391" y="313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9"/>
                    </a:cxn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6"/>
                    </a:cxn>
                  </a:cxnLst>
                  <a:pathLst>
                    <a:path w="11" h="49">
                      <a:moveTo>
                        <a:pt x="0" y="46"/>
                      </a:moveTo>
                      <a:lnTo>
                        <a:pt x="11" y="49"/>
                      </a:lnTo>
                      <a:lnTo>
                        <a:pt x="11" y="0"/>
                      </a:lnTo>
                      <a:lnTo>
                        <a:pt x="0" y="3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7" name="Freeform 388"/>
                <p:cNvSpPr/>
                <p:nvPr/>
              </p:nvSpPr>
              <p:spPr>
                <a:xfrm>
                  <a:off x="425" y="311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1" y="53"/>
                    </a:cxn>
                    <a:cxn ang="0">
                      <a:pos x="12" y="53"/>
                    </a:cxn>
                    <a:cxn ang="0">
                      <a:pos x="1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" y="53"/>
                    </a:cxn>
                  </a:cxnLst>
                  <a:pathLst>
                    <a:path w="12" h="53">
                      <a:moveTo>
                        <a:pt x="1" y="53"/>
                      </a:moveTo>
                      <a:lnTo>
                        <a:pt x="12" y="53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8" name="Freeform 389"/>
                <p:cNvSpPr/>
                <p:nvPr/>
              </p:nvSpPr>
              <p:spPr>
                <a:xfrm>
                  <a:off x="415" y="311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2"/>
                    </a:cxn>
                  </a:cxnLst>
                  <a:pathLst>
                    <a:path w="10" h="53">
                      <a:moveTo>
                        <a:pt x="0" y="52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49" name="Freeform 390"/>
                <p:cNvSpPr/>
                <p:nvPr/>
              </p:nvSpPr>
              <p:spPr>
                <a:xfrm>
                  <a:off x="402" y="312"/>
                  <a:ext cx="13" cy="51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3" y="51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50"/>
                    </a:cxn>
                  </a:cxnLst>
                  <a:pathLst>
                    <a:path w="13" h="51">
                      <a:moveTo>
                        <a:pt x="0" y="50"/>
                      </a:moveTo>
                      <a:lnTo>
                        <a:pt x="13" y="51"/>
                      </a:ln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0" name="Freeform 391"/>
                <p:cNvSpPr/>
                <p:nvPr/>
              </p:nvSpPr>
              <p:spPr>
                <a:xfrm>
                  <a:off x="366" y="328"/>
                  <a:ext cx="3" cy="1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9"/>
                    </a:cxn>
                    <a:cxn ang="0">
                      <a:pos x="0" y="13"/>
                    </a:cxn>
                    <a:cxn ang="0">
                      <a:pos x="3" y="18"/>
                    </a:cxn>
                    <a:cxn ang="0">
                      <a:pos x="3" y="0"/>
                    </a:cxn>
                  </a:cxnLst>
                  <a:pathLst>
                    <a:path w="3" h="18">
                      <a:moveTo>
                        <a:pt x="3" y="0"/>
                      </a:move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3" y="1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1" name="Freeform 392"/>
                <p:cNvSpPr/>
                <p:nvPr/>
              </p:nvSpPr>
              <p:spPr>
                <a:xfrm>
                  <a:off x="437" y="312"/>
                  <a:ext cx="12" cy="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5" y="51"/>
                    </a:cxn>
                    <a:cxn ang="0">
                      <a:pos x="12" y="51"/>
                    </a:cxn>
                    <a:cxn ang="0">
                      <a:pos x="12" y="1"/>
                    </a:cxn>
                    <a:cxn ang="0">
                      <a:pos x="0" y="0"/>
                    </a:cxn>
                  </a:cxnLst>
                  <a:pathLst>
                    <a:path w="12" h="52">
                      <a:moveTo>
                        <a:pt x="0" y="0"/>
                      </a:moveTo>
                      <a:lnTo>
                        <a:pt x="0" y="52"/>
                      </a:lnTo>
                      <a:lnTo>
                        <a:pt x="5" y="51"/>
                      </a:lnTo>
                      <a:lnTo>
                        <a:pt x="12" y="51"/>
                      </a:lnTo>
                      <a:lnTo>
                        <a:pt x="1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2" name="Freeform 393"/>
                <p:cNvSpPr/>
                <p:nvPr/>
              </p:nvSpPr>
              <p:spPr>
                <a:xfrm>
                  <a:off x="449" y="31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8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3" name="Freeform 394"/>
                <p:cNvSpPr/>
                <p:nvPr/>
              </p:nvSpPr>
              <p:spPr>
                <a:xfrm>
                  <a:off x="471" y="317"/>
                  <a:ext cx="13" cy="4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" y="40"/>
                    </a:cxn>
                    <a:cxn ang="0">
                      <a:pos x="8" y="35"/>
                    </a:cxn>
                    <a:cxn ang="0">
                      <a:pos x="13" y="32"/>
                    </a:cxn>
                    <a:cxn ang="0">
                      <a:pos x="13" y="7"/>
                    </a:cxn>
                    <a:cxn ang="0">
                      <a:pos x="8" y="4"/>
                    </a:cxn>
                    <a:cxn ang="0">
                      <a:pos x="4" y="1"/>
                    </a:cxn>
                    <a:cxn ang="0">
                      <a:pos x="1" y="0"/>
                    </a:cxn>
                  </a:cxnLst>
                  <a:pathLst>
                    <a:path w="13" h="40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8" y="35"/>
                      </a:lnTo>
                      <a:lnTo>
                        <a:pt x="13" y="32"/>
                      </a:lnTo>
                      <a:lnTo>
                        <a:pt x="13" y="7"/>
                      </a:lnTo>
                      <a:lnTo>
                        <a:pt x="8" y="4"/>
                      </a:lnTo>
                      <a:lnTo>
                        <a:pt x="4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4" name="Freeform 395"/>
                <p:cNvSpPr/>
                <p:nvPr/>
              </p:nvSpPr>
              <p:spPr>
                <a:xfrm>
                  <a:off x="460" y="314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4"/>
                    </a:cxn>
                    <a:cxn ang="0">
                      <a:pos x="7" y="43"/>
                    </a:cxn>
                    <a:cxn ang="0">
                      <a:pos x="11" y="43"/>
                    </a:cxn>
                    <a:cxn ang="0">
                      <a:pos x="11" y="3"/>
                    </a:cxn>
                  </a:cxnLst>
                  <a:pathLst>
                    <a:path w="11" h="4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4"/>
                      </a:lnTo>
                      <a:lnTo>
                        <a:pt x="7" y="43"/>
                      </a:lnTo>
                      <a:lnTo>
                        <a:pt x="11" y="4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5" name="Freeform 396"/>
                <p:cNvSpPr/>
                <p:nvPr/>
              </p:nvSpPr>
              <p:spPr>
                <a:xfrm>
                  <a:off x="484" y="324"/>
                  <a:ext cx="5" cy="25"/>
                </a:xfrm>
                <a:custGeom>
                  <a:avLst/>
                  <a:gdLst/>
                  <a:ahLst/>
                  <a:cxnLst>
                    <a:cxn ang="0">
                      <a:pos x="5" y="13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3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19"/>
                    </a:cxn>
                    <a:cxn ang="0">
                      <a:pos x="3" y="15"/>
                    </a:cxn>
                    <a:cxn ang="0">
                      <a:pos x="5" y="13"/>
                    </a:cxn>
                  </a:cxnLst>
                  <a:pathLst>
                    <a:path w="5" h="25">
                      <a:moveTo>
                        <a:pt x="5" y="13"/>
                      </a:move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5" y="1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6" name="Freeform 397"/>
                <p:cNvSpPr/>
                <p:nvPr/>
              </p:nvSpPr>
              <p:spPr>
                <a:xfrm>
                  <a:off x="359" y="412"/>
                  <a:ext cx="135" cy="60"/>
                </a:xfrm>
                <a:custGeom>
                  <a:avLst/>
                  <a:gdLst/>
                  <a:ahLst/>
                  <a:cxnLst>
                    <a:cxn ang="0">
                      <a:pos x="18" y="39"/>
                    </a:cxn>
                    <a:cxn ang="0">
                      <a:pos x="23" y="36"/>
                    </a:cxn>
                    <a:cxn ang="0">
                      <a:pos x="118" y="36"/>
                    </a:cxn>
                    <a:cxn ang="0">
                      <a:pos x="127" y="40"/>
                    </a:cxn>
                    <a:cxn ang="0">
                      <a:pos x="130" y="52"/>
                    </a:cxn>
                    <a:cxn ang="0">
                      <a:pos x="130" y="60"/>
                    </a:cxn>
                    <a:cxn ang="0">
                      <a:pos x="135" y="60"/>
                    </a:cxn>
                    <a:cxn ang="0">
                      <a:pos x="135" y="0"/>
                    </a:cxn>
                    <a:cxn ang="0">
                      <a:pos x="130" y="0"/>
                    </a:cxn>
                    <a:cxn ang="0">
                      <a:pos x="130" y="7"/>
                    </a:cxn>
                    <a:cxn ang="0">
                      <a:pos x="127" y="19"/>
                    </a:cxn>
                    <a:cxn ang="0">
                      <a:pos x="118" y="24"/>
                    </a:cxn>
                    <a:cxn ang="0">
                      <a:pos x="0" y="24"/>
                    </a:cxn>
                    <a:cxn ang="0">
                      <a:pos x="0" y="27"/>
                    </a:cxn>
                    <a:cxn ang="0">
                      <a:pos x="10" y="36"/>
                    </a:cxn>
                    <a:cxn ang="0">
                      <a:pos x="12" y="52"/>
                    </a:cxn>
                    <a:cxn ang="0">
                      <a:pos x="12" y="60"/>
                    </a:cxn>
                    <a:cxn ang="0">
                      <a:pos x="17" y="60"/>
                    </a:cxn>
                    <a:cxn ang="0">
                      <a:pos x="17" y="46"/>
                    </a:cxn>
                    <a:cxn ang="0">
                      <a:pos x="18" y="39"/>
                    </a:cxn>
                  </a:cxnLst>
                  <a:pathLst>
                    <a:path w="135" h="60">
                      <a:moveTo>
                        <a:pt x="18" y="39"/>
                      </a:moveTo>
                      <a:lnTo>
                        <a:pt x="23" y="36"/>
                      </a:lnTo>
                      <a:lnTo>
                        <a:pt x="118" y="36"/>
                      </a:lnTo>
                      <a:lnTo>
                        <a:pt x="127" y="40"/>
                      </a:lnTo>
                      <a:lnTo>
                        <a:pt x="130" y="52"/>
                      </a:lnTo>
                      <a:lnTo>
                        <a:pt x="130" y="60"/>
                      </a:lnTo>
                      <a:lnTo>
                        <a:pt x="135" y="60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130" y="7"/>
                      </a:lnTo>
                      <a:lnTo>
                        <a:pt x="127" y="19"/>
                      </a:lnTo>
                      <a:lnTo>
                        <a:pt x="118" y="24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10" y="36"/>
                      </a:lnTo>
                      <a:lnTo>
                        <a:pt x="12" y="52"/>
                      </a:lnTo>
                      <a:lnTo>
                        <a:pt x="12" y="60"/>
                      </a:lnTo>
                      <a:lnTo>
                        <a:pt x="17" y="60"/>
                      </a:lnTo>
                      <a:lnTo>
                        <a:pt x="17" y="46"/>
                      </a:lnTo>
                      <a:lnTo>
                        <a:pt x="18" y="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7" name="Freeform 398"/>
                <p:cNvSpPr>
                  <a:spLocks noEditPoints="1"/>
                </p:cNvSpPr>
                <p:nvPr/>
              </p:nvSpPr>
              <p:spPr>
                <a:xfrm>
                  <a:off x="366" y="119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7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7"/>
                    </a:cxn>
                    <a:cxn ang="0">
                      <a:pos x="80" y="0"/>
                    </a:cxn>
                    <a:cxn ang="0">
                      <a:pos x="66" y="70"/>
                    </a:cxn>
                    <a:cxn ang="0">
                      <a:pos x="40" y="68"/>
                    </a:cxn>
                    <a:cxn ang="0">
                      <a:pos x="23" y="63"/>
                    </a:cxn>
                    <a:cxn ang="0">
                      <a:pos x="9" y="54"/>
                    </a:cxn>
                    <a:cxn ang="0">
                      <a:pos x="5" y="43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4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0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7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7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66" y="70"/>
                      </a:move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5"/>
                      </a:lnTo>
                      <a:lnTo>
                        <a:pt x="23" y="63"/>
                      </a:ln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3"/>
                      </a:lnTo>
                      <a:lnTo>
                        <a:pt x="9" y="32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5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8" name="Freeform 399"/>
                <p:cNvSpPr/>
                <p:nvPr/>
              </p:nvSpPr>
              <p:spPr>
                <a:xfrm>
                  <a:off x="391" y="121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59" name="Freeform 400"/>
                <p:cNvSpPr/>
                <p:nvPr/>
              </p:nvSpPr>
              <p:spPr>
                <a:xfrm>
                  <a:off x="380" y="1221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6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6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0" name="Freeform 401"/>
                <p:cNvSpPr/>
                <p:nvPr/>
              </p:nvSpPr>
              <p:spPr>
                <a:xfrm>
                  <a:off x="371" y="1226"/>
                  <a:ext cx="9" cy="31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7"/>
                    </a:cxn>
                    <a:cxn ang="0">
                      <a:pos x="0" y="16"/>
                    </a:cxn>
                    <a:cxn ang="0">
                      <a:pos x="1" y="25"/>
                    </a:cxn>
                    <a:cxn ang="0">
                      <a:pos x="4" y="27"/>
                    </a:cxn>
                    <a:cxn ang="0">
                      <a:pos x="9" y="31"/>
                    </a:cxn>
                    <a:cxn ang="0">
                      <a:pos x="9" y="0"/>
                    </a:cxn>
                  </a:cxnLst>
                  <a:pathLst>
                    <a:path w="9" h="31">
                      <a:moveTo>
                        <a:pt x="9" y="0"/>
                      </a:moveTo>
                      <a:lnTo>
                        <a:pt x="1" y="7"/>
                      </a:lnTo>
                      <a:lnTo>
                        <a:pt x="0" y="16"/>
                      </a:lnTo>
                      <a:lnTo>
                        <a:pt x="1" y="25"/>
                      </a:lnTo>
                      <a:lnTo>
                        <a:pt x="4" y="27"/>
                      </a:lnTo>
                      <a:lnTo>
                        <a:pt x="9" y="3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1" name="Freeform 402"/>
                <p:cNvSpPr/>
                <p:nvPr/>
              </p:nvSpPr>
              <p:spPr>
                <a:xfrm>
                  <a:off x="425" y="121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7" y="53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3"/>
                    </a:cxn>
                    <a:cxn ang="0">
                      <a:pos x="7" y="53"/>
                    </a:cxn>
                  </a:cxnLst>
                  <a:pathLst>
                    <a:path w="12" h="53">
                      <a:moveTo>
                        <a:pt x="7" y="53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lnTo>
                        <a:pt x="7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2" name="Freeform 403"/>
                <p:cNvSpPr/>
                <p:nvPr/>
              </p:nvSpPr>
              <p:spPr>
                <a:xfrm>
                  <a:off x="415" y="1217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3" name="Freeform 404"/>
                <p:cNvSpPr/>
                <p:nvPr/>
              </p:nvSpPr>
              <p:spPr>
                <a:xfrm>
                  <a:off x="437" y="121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4" name="Freeform 405"/>
                <p:cNvSpPr/>
                <p:nvPr/>
              </p:nvSpPr>
              <p:spPr>
                <a:xfrm>
                  <a:off x="402" y="1218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5" name="Freeform 406"/>
                <p:cNvSpPr/>
                <p:nvPr/>
              </p:nvSpPr>
              <p:spPr>
                <a:xfrm>
                  <a:off x="471" y="1221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1"/>
                    </a:cxn>
                    <a:cxn ang="0">
                      <a:pos x="13" y="37"/>
                    </a:cxn>
                    <a:cxn ang="0">
                      <a:pos x="13" y="3"/>
                    </a:cxn>
                  </a:cxnLst>
                  <a:pathLst>
                    <a:path w="13" h="43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1"/>
                      </a:lnTo>
                      <a:lnTo>
                        <a:pt x="13" y="37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6" name="Freeform 407"/>
                <p:cNvSpPr/>
                <p:nvPr/>
              </p:nvSpPr>
              <p:spPr>
                <a:xfrm>
                  <a:off x="460" y="121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7" name="Freeform 408"/>
                <p:cNvSpPr/>
                <p:nvPr/>
              </p:nvSpPr>
              <p:spPr>
                <a:xfrm>
                  <a:off x="449" y="121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8" name="Freeform 409"/>
                <p:cNvSpPr/>
                <p:nvPr/>
              </p:nvSpPr>
              <p:spPr>
                <a:xfrm>
                  <a:off x="484" y="1224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7" y="27"/>
                    </a:cxn>
                    <a:cxn ang="0">
                      <a:pos x="8" y="22"/>
                    </a:cxn>
                    <a:cxn ang="0">
                      <a:pos x="8" y="19"/>
                    </a:cxn>
                    <a:cxn ang="0">
                      <a:pos x="8" y="18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4">
                      <a:moveTo>
                        <a:pt x="0" y="0"/>
                      </a:moveTo>
                      <a:lnTo>
                        <a:pt x="0" y="34"/>
                      </a:lnTo>
                      <a:lnTo>
                        <a:pt x="7" y="27"/>
                      </a:lnTo>
                      <a:lnTo>
                        <a:pt x="8" y="22"/>
                      </a:lnTo>
                      <a:lnTo>
                        <a:pt x="8" y="19"/>
                      </a:lnTo>
                      <a:lnTo>
                        <a:pt x="8" y="18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69" name="Freeform 410"/>
                <p:cNvSpPr>
                  <a:spLocks noEditPoints="1"/>
                </p:cNvSpPr>
                <p:nvPr/>
              </p:nvSpPr>
              <p:spPr>
                <a:xfrm>
                  <a:off x="366" y="1307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61" y="16"/>
                    </a:cxn>
                    <a:cxn ang="0">
                      <a:pos x="91" y="19"/>
                    </a:cxn>
                    <a:cxn ang="0">
                      <a:pos x="114" y="26"/>
                    </a:cxn>
                    <a:cxn ang="0">
                      <a:pos x="125" y="36"/>
                    </a:cxn>
                    <a:cxn ang="0">
                      <a:pos x="129" y="50"/>
                    </a:cxn>
                    <a:cxn ang="0">
                      <a:pos x="128" y="57"/>
                    </a:cxn>
                    <a:cxn ang="0">
                      <a:pos x="120" y="60"/>
                    </a:cxn>
                    <a:cxn ang="0">
                      <a:pos x="109" y="64"/>
                    </a:cxn>
                    <a:cxn ang="0">
                      <a:pos x="108" y="71"/>
                    </a:cxn>
                    <a:cxn ang="0">
                      <a:pos x="118" y="76"/>
                    </a:cxn>
                    <a:cxn ang="0">
                      <a:pos x="135" y="50"/>
                    </a:cxn>
                    <a:cxn ang="0">
                      <a:pos x="129" y="29"/>
                    </a:cxn>
                    <a:cxn ang="0">
                      <a:pos x="114" y="14"/>
                    </a:cxn>
                    <a:cxn ang="0">
                      <a:pos x="89" y="2"/>
                    </a:cxn>
                    <a:cxn ang="0">
                      <a:pos x="59" y="0"/>
                    </a:cxn>
                    <a:cxn ang="0">
                      <a:pos x="33" y="2"/>
                    </a:cxn>
                    <a:cxn ang="0">
                      <a:pos x="14" y="10"/>
                    </a:cxn>
                    <a:cxn ang="0">
                      <a:pos x="0" y="32"/>
                    </a:cxn>
                    <a:cxn ang="0">
                      <a:pos x="0" y="52"/>
                    </a:cxn>
                    <a:cxn ang="0">
                      <a:pos x="5" y="67"/>
                    </a:cxn>
                    <a:cxn ang="0">
                      <a:pos x="25" y="81"/>
                    </a:cxn>
                    <a:cxn ang="0">
                      <a:pos x="43" y="85"/>
                    </a:cxn>
                    <a:cxn ang="0">
                      <a:pos x="53" y="82"/>
                    </a:cxn>
                    <a:cxn ang="0">
                      <a:pos x="56" y="82"/>
                    </a:cxn>
                    <a:cxn ang="0">
                      <a:pos x="64" y="80"/>
                    </a:cxn>
                    <a:cxn ang="0">
                      <a:pos x="65" y="79"/>
                    </a:cxn>
                    <a:cxn ang="0">
                      <a:pos x="70" y="76"/>
                    </a:cxn>
                    <a:cxn ang="0">
                      <a:pos x="71" y="75"/>
                    </a:cxn>
                    <a:cxn ang="0">
                      <a:pos x="83" y="49"/>
                    </a:cxn>
                    <a:cxn ang="0">
                      <a:pos x="15" y="22"/>
                    </a:cxn>
                    <a:cxn ang="0">
                      <a:pos x="66" y="24"/>
                    </a:cxn>
                    <a:cxn ang="0">
                      <a:pos x="76" y="46"/>
                    </a:cxn>
                    <a:cxn ang="0">
                      <a:pos x="75" y="47"/>
                    </a:cxn>
                    <a:cxn ang="0">
                      <a:pos x="74" y="55"/>
                    </a:cxn>
                    <a:cxn ang="0">
                      <a:pos x="70" y="59"/>
                    </a:cxn>
                    <a:cxn ang="0">
                      <a:pos x="64" y="64"/>
                    </a:cxn>
                    <a:cxn ang="0">
                      <a:pos x="56" y="67"/>
                    </a:cxn>
                    <a:cxn ang="0">
                      <a:pos x="45" y="69"/>
                    </a:cxn>
                    <a:cxn ang="0">
                      <a:pos x="26" y="67"/>
                    </a:cxn>
                    <a:cxn ang="0">
                      <a:pos x="14" y="64"/>
                    </a:cxn>
                    <a:cxn ang="0">
                      <a:pos x="6" y="55"/>
                    </a:cxn>
                    <a:cxn ang="0">
                      <a:pos x="8" y="30"/>
                    </a:cxn>
                    <a:cxn ang="0">
                      <a:pos x="15" y="22"/>
                    </a:cxn>
                  </a:cxnLst>
                  <a:pathLst>
                    <a:path w="135" h="85">
                      <a:moveTo>
                        <a:pt x="78" y="27"/>
                      </a:moveTo>
                      <a:lnTo>
                        <a:pt x="61" y="16"/>
                      </a:lnTo>
                      <a:lnTo>
                        <a:pt x="78" y="16"/>
                      </a:lnTo>
                      <a:lnTo>
                        <a:pt x="91" y="19"/>
                      </a:lnTo>
                      <a:lnTo>
                        <a:pt x="103" y="21"/>
                      </a:lnTo>
                      <a:lnTo>
                        <a:pt x="114" y="26"/>
                      </a:lnTo>
                      <a:lnTo>
                        <a:pt x="120" y="31"/>
                      </a:lnTo>
                      <a:lnTo>
                        <a:pt x="125" y="36"/>
                      </a:lnTo>
                      <a:lnTo>
                        <a:pt x="128" y="42"/>
                      </a:lnTo>
                      <a:lnTo>
                        <a:pt x="129" y="50"/>
                      </a:lnTo>
                      <a:lnTo>
                        <a:pt x="128" y="54"/>
                      </a:lnTo>
                      <a:lnTo>
                        <a:pt x="128" y="57"/>
                      </a:lnTo>
                      <a:lnTo>
                        <a:pt x="125" y="60"/>
                      </a:lnTo>
                      <a:lnTo>
                        <a:pt x="120" y="60"/>
                      </a:lnTo>
                      <a:lnTo>
                        <a:pt x="113" y="62"/>
                      </a:lnTo>
                      <a:lnTo>
                        <a:pt x="109" y="64"/>
                      </a:lnTo>
                      <a:lnTo>
                        <a:pt x="108" y="69"/>
                      </a:lnTo>
                      <a:lnTo>
                        <a:pt x="108" y="71"/>
                      </a:lnTo>
                      <a:lnTo>
                        <a:pt x="111" y="75"/>
                      </a:lnTo>
                      <a:lnTo>
                        <a:pt x="118" y="76"/>
                      </a:lnTo>
                      <a:lnTo>
                        <a:pt x="129" y="70"/>
                      </a:lnTo>
                      <a:lnTo>
                        <a:pt x="135" y="50"/>
                      </a:lnTo>
                      <a:lnTo>
                        <a:pt x="133" y="37"/>
                      </a:lnTo>
                      <a:lnTo>
                        <a:pt x="129" y="29"/>
                      </a:lnTo>
                      <a:lnTo>
                        <a:pt x="123" y="20"/>
                      </a:lnTo>
                      <a:lnTo>
                        <a:pt x="114" y="14"/>
                      </a:lnTo>
                      <a:lnTo>
                        <a:pt x="101" y="6"/>
                      </a:lnTo>
                      <a:lnTo>
                        <a:pt x="89" y="2"/>
                      </a:lnTo>
                      <a:lnTo>
                        <a:pt x="74" y="0"/>
                      </a:lnTo>
                      <a:lnTo>
                        <a:pt x="59" y="0"/>
                      </a:lnTo>
                      <a:lnTo>
                        <a:pt x="44" y="0"/>
                      </a:lnTo>
                      <a:lnTo>
                        <a:pt x="33" y="2"/>
                      </a:lnTo>
                      <a:lnTo>
                        <a:pt x="21" y="5"/>
                      </a:lnTo>
                      <a:lnTo>
                        <a:pt x="14" y="10"/>
                      </a:lnTo>
                      <a:lnTo>
                        <a:pt x="3" y="24"/>
                      </a:lnTo>
                      <a:lnTo>
                        <a:pt x="0" y="32"/>
                      </a:lnTo>
                      <a:lnTo>
                        <a:pt x="0" y="44"/>
                      </a:lnTo>
                      <a:lnTo>
                        <a:pt x="0" y="52"/>
                      </a:lnTo>
                      <a:lnTo>
                        <a:pt x="3" y="61"/>
                      </a:lnTo>
                      <a:lnTo>
                        <a:pt x="5" y="67"/>
                      </a:lnTo>
                      <a:lnTo>
                        <a:pt x="11" y="74"/>
                      </a:lnTo>
                      <a:lnTo>
                        <a:pt x="25" y="81"/>
                      </a:lnTo>
                      <a:lnTo>
                        <a:pt x="33" y="84"/>
                      </a:lnTo>
                      <a:lnTo>
                        <a:pt x="43" y="85"/>
                      </a:lnTo>
                      <a:lnTo>
                        <a:pt x="53" y="84"/>
                      </a:lnTo>
                      <a:lnTo>
                        <a:pt x="53" y="82"/>
                      </a:lnTo>
                      <a:lnTo>
                        <a:pt x="54" y="82"/>
                      </a:lnTo>
                      <a:lnTo>
                        <a:pt x="56" y="82"/>
                      </a:lnTo>
                      <a:lnTo>
                        <a:pt x="61" y="82"/>
                      </a:lnTo>
                      <a:lnTo>
                        <a:pt x="64" y="80"/>
                      </a:lnTo>
                      <a:lnTo>
                        <a:pt x="64" y="79"/>
                      </a:lnTo>
                      <a:lnTo>
                        <a:pt x="65" y="79"/>
                      </a:lnTo>
                      <a:lnTo>
                        <a:pt x="68" y="79"/>
                      </a:lnTo>
                      <a:lnTo>
                        <a:pt x="70" y="76"/>
                      </a:lnTo>
                      <a:lnTo>
                        <a:pt x="70" y="75"/>
                      </a:lnTo>
                      <a:lnTo>
                        <a:pt x="71" y="75"/>
                      </a:lnTo>
                      <a:lnTo>
                        <a:pt x="74" y="75"/>
                      </a:lnTo>
                      <a:lnTo>
                        <a:pt x="83" y="49"/>
                      </a:lnTo>
                      <a:lnTo>
                        <a:pt x="78" y="27"/>
                      </a:lnTo>
                      <a:close/>
                      <a:moveTo>
                        <a:pt x="15" y="22"/>
                      </a:moveTo>
                      <a:lnTo>
                        <a:pt x="46" y="16"/>
                      </a:lnTo>
                      <a:lnTo>
                        <a:pt x="66" y="24"/>
                      </a:lnTo>
                      <a:lnTo>
                        <a:pt x="74" y="32"/>
                      </a:lnTo>
                      <a:lnTo>
                        <a:pt x="76" y="46"/>
                      </a:lnTo>
                      <a:lnTo>
                        <a:pt x="75" y="46"/>
                      </a:lnTo>
                      <a:lnTo>
                        <a:pt x="75" y="47"/>
                      </a:lnTo>
                      <a:lnTo>
                        <a:pt x="75" y="50"/>
                      </a:lnTo>
                      <a:lnTo>
                        <a:pt x="74" y="55"/>
                      </a:lnTo>
                      <a:lnTo>
                        <a:pt x="71" y="56"/>
                      </a:lnTo>
                      <a:lnTo>
                        <a:pt x="70" y="59"/>
                      </a:lnTo>
                      <a:lnTo>
                        <a:pt x="68" y="64"/>
                      </a:lnTo>
                      <a:lnTo>
                        <a:pt x="64" y="64"/>
                      </a:lnTo>
                      <a:lnTo>
                        <a:pt x="61" y="65"/>
                      </a:lnTo>
                      <a:lnTo>
                        <a:pt x="56" y="67"/>
                      </a:lnTo>
                      <a:lnTo>
                        <a:pt x="49" y="69"/>
                      </a:lnTo>
                      <a:lnTo>
                        <a:pt x="45" y="69"/>
                      </a:lnTo>
                      <a:lnTo>
                        <a:pt x="43" y="70"/>
                      </a:lnTo>
                      <a:lnTo>
                        <a:pt x="26" y="67"/>
                      </a:lnTo>
                      <a:lnTo>
                        <a:pt x="19" y="65"/>
                      </a:lnTo>
                      <a:lnTo>
                        <a:pt x="14" y="64"/>
                      </a:lnTo>
                      <a:lnTo>
                        <a:pt x="9" y="59"/>
                      </a:lnTo>
                      <a:lnTo>
                        <a:pt x="6" y="55"/>
                      </a:lnTo>
                      <a:lnTo>
                        <a:pt x="5" y="44"/>
                      </a:lnTo>
                      <a:lnTo>
                        <a:pt x="8" y="30"/>
                      </a:lnTo>
                      <a:lnTo>
                        <a:pt x="10" y="25"/>
                      </a:lnTo>
                      <a:lnTo>
                        <a:pt x="15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0" name="Freeform 411"/>
                <p:cNvSpPr/>
                <p:nvPr/>
              </p:nvSpPr>
              <p:spPr>
                <a:xfrm>
                  <a:off x="380" y="1327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5" y="45"/>
                    </a:cxn>
                    <a:cxn ang="0">
                      <a:pos x="11" y="47"/>
                    </a:cxn>
                    <a:cxn ang="0">
                      <a:pos x="11" y="0"/>
                    </a:cxn>
                    <a:cxn ang="0">
                      <a:pos x="1" y="2"/>
                    </a:cxn>
                  </a:cxnLst>
                  <a:pathLst>
                    <a:path w="11" h="47">
                      <a:moveTo>
                        <a:pt x="1" y="2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5" y="45"/>
                      </a:lnTo>
                      <a:lnTo>
                        <a:pt x="11" y="47"/>
                      </a:lnTo>
                      <a:lnTo>
                        <a:pt x="11" y="0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5771" name="组合 15771"/>
              <p:cNvGrpSpPr/>
              <p:nvPr/>
            </p:nvGrpSpPr>
            <p:grpSpPr>
              <a:xfrm>
                <a:off x="124" y="99"/>
                <a:ext cx="513" cy="15575"/>
                <a:chOff x="0" y="0"/>
                <a:chExt cx="513" cy="15575"/>
              </a:xfrm>
            </p:grpSpPr>
            <p:sp>
              <p:nvSpPr>
                <p:cNvPr id="15772" name="Freeform 413"/>
                <p:cNvSpPr/>
                <p:nvPr/>
              </p:nvSpPr>
              <p:spPr>
                <a:xfrm>
                  <a:off x="393" y="2416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50"/>
                    </a:cxn>
                    <a:cxn ang="0">
                      <a:pos x="11" y="53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50"/>
                      </a:lnTo>
                      <a:lnTo>
                        <a:pt x="11" y="5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3" name="Freeform 414"/>
                <p:cNvSpPr/>
                <p:nvPr/>
              </p:nvSpPr>
              <p:spPr>
                <a:xfrm>
                  <a:off x="427" y="2420"/>
                  <a:ext cx="12" cy="46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7" y="3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5" y="44"/>
                    </a:cxn>
                    <a:cxn ang="0">
                      <a:pos x="5" y="43"/>
                    </a:cxn>
                    <a:cxn ang="0">
                      <a:pos x="6" y="43"/>
                    </a:cxn>
                    <a:cxn ang="0">
                      <a:pos x="9" y="43"/>
                    </a:cxn>
                    <a:cxn ang="0">
                      <a:pos x="10" y="40"/>
                    </a:cxn>
                    <a:cxn ang="0">
                      <a:pos x="12" y="39"/>
                    </a:cxn>
                    <a:cxn ang="0">
                      <a:pos x="12" y="8"/>
                    </a:cxn>
                  </a:cxnLst>
                  <a:pathLst>
                    <a:path w="12" h="46">
                      <a:moveTo>
                        <a:pt x="12" y="8"/>
                      </a:moveTo>
                      <a:lnTo>
                        <a:pt x="7" y="3"/>
                      </a:ln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5" y="44"/>
                      </a:lnTo>
                      <a:lnTo>
                        <a:pt x="5" y="43"/>
                      </a:lnTo>
                      <a:lnTo>
                        <a:pt x="6" y="43"/>
                      </a:lnTo>
                      <a:lnTo>
                        <a:pt x="9" y="43"/>
                      </a:lnTo>
                      <a:lnTo>
                        <a:pt x="10" y="40"/>
                      </a:lnTo>
                      <a:lnTo>
                        <a:pt x="12" y="39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4" name="Freeform 415"/>
                <p:cNvSpPr/>
                <p:nvPr/>
              </p:nvSpPr>
              <p:spPr>
                <a:xfrm>
                  <a:off x="417" y="241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0" y="50"/>
                    </a:cxn>
                    <a:cxn ang="0">
                      <a:pos x="10" y="4"/>
                    </a:cxn>
                  </a:cxnLst>
                  <a:pathLst>
                    <a:path w="10" h="53">
                      <a:moveTo>
                        <a:pt x="10" y="4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0" y="50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5" name="Freeform 416"/>
                <p:cNvSpPr/>
                <p:nvPr/>
              </p:nvSpPr>
              <p:spPr>
                <a:xfrm>
                  <a:off x="404" y="2415"/>
                  <a:ext cx="13" cy="54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  <a:cxn ang="0">
                      <a:pos x="13" y="54"/>
                    </a:cxn>
                    <a:cxn ang="0">
                      <a:pos x="13" y="1"/>
                    </a:cxn>
                  </a:cxnLst>
                  <a:pathLst>
                    <a:path w="13" h="54">
                      <a:moveTo>
                        <a:pt x="13" y="1"/>
                      </a:move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lnTo>
                        <a:pt x="13" y="5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6" name="Freeform 417"/>
                <p:cNvSpPr/>
                <p:nvPr/>
              </p:nvSpPr>
              <p:spPr>
                <a:xfrm>
                  <a:off x="373" y="2421"/>
                  <a:ext cx="9" cy="42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" y="33"/>
                    </a:cxn>
                    <a:cxn ang="0">
                      <a:pos x="4" y="37"/>
                    </a:cxn>
                    <a:cxn ang="0">
                      <a:pos x="9" y="42"/>
                    </a:cxn>
                    <a:cxn ang="0">
                      <a:pos x="9" y="0"/>
                    </a:cxn>
                    <a:cxn ang="0">
                      <a:pos x="1" y="9"/>
                    </a:cxn>
                    <a:cxn ang="0">
                      <a:pos x="0" y="22"/>
                    </a:cxn>
                  </a:cxnLst>
                  <a:pathLst>
                    <a:path w="9" h="42">
                      <a:moveTo>
                        <a:pt x="0" y="22"/>
                      </a:moveTo>
                      <a:lnTo>
                        <a:pt x="1" y="33"/>
                      </a:lnTo>
                      <a:lnTo>
                        <a:pt x="4" y="37"/>
                      </a:lnTo>
                      <a:lnTo>
                        <a:pt x="9" y="42"/>
                      </a:lnTo>
                      <a:lnTo>
                        <a:pt x="9" y="0"/>
                      </a:lnTo>
                      <a:lnTo>
                        <a:pt x="1" y="9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7" name="Freeform 418"/>
                <p:cNvSpPr/>
                <p:nvPr/>
              </p:nvSpPr>
              <p:spPr>
                <a:xfrm>
                  <a:off x="439" y="2428"/>
                  <a:ext cx="5" cy="31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4" y="23"/>
                    </a:cxn>
                    <a:cxn ang="0">
                      <a:pos x="4" y="20"/>
                    </a:cxn>
                    <a:cxn ang="0">
                      <a:pos x="5" y="17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5" h="31">
                      <a:moveTo>
                        <a:pt x="0" y="31"/>
                      </a:moveTo>
                      <a:lnTo>
                        <a:pt x="4" y="23"/>
                      </a:lnTo>
                      <a:lnTo>
                        <a:pt x="4" y="20"/>
                      </a:lnTo>
                      <a:lnTo>
                        <a:pt x="5" y="17"/>
                      </a:lnTo>
                      <a:lnTo>
                        <a:pt x="4" y="7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8" name="Freeform 419"/>
                <p:cNvSpPr>
                  <a:spLocks noEditPoints="1"/>
                </p:cNvSpPr>
                <p:nvPr/>
              </p:nvSpPr>
              <p:spPr>
                <a:xfrm>
                  <a:off x="374" y="3258"/>
                  <a:ext cx="136" cy="85"/>
                </a:xfrm>
                <a:custGeom>
                  <a:avLst/>
                  <a:gdLst/>
                  <a:ahLst/>
                  <a:cxnLst>
                    <a:cxn ang="0">
                      <a:pos x="19" y="72"/>
                    </a:cxn>
                    <a:cxn ang="0">
                      <a:pos x="28" y="77"/>
                    </a:cxn>
                    <a:cxn ang="0">
                      <a:pos x="39" y="81"/>
                    </a:cxn>
                    <a:cxn ang="0">
                      <a:pos x="52" y="84"/>
                    </a:cxn>
                    <a:cxn ang="0">
                      <a:pos x="67" y="85"/>
                    </a:cxn>
                    <a:cxn ang="0">
                      <a:pos x="82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7"/>
                    </a:cxn>
                    <a:cxn ang="0">
                      <a:pos x="107" y="77"/>
                    </a:cxn>
                    <a:cxn ang="0">
                      <a:pos x="117" y="72"/>
                    </a:cxn>
                    <a:cxn ang="0">
                      <a:pos x="124" y="65"/>
                    </a:cxn>
                    <a:cxn ang="0">
                      <a:pos x="127" y="61"/>
                    </a:cxn>
                    <a:cxn ang="0">
                      <a:pos x="131" y="59"/>
                    </a:cxn>
                    <a:cxn ang="0">
                      <a:pos x="132" y="54"/>
                    </a:cxn>
                    <a:cxn ang="0">
                      <a:pos x="134" y="50"/>
                    </a:cxn>
                    <a:cxn ang="0">
                      <a:pos x="136" y="42"/>
                    </a:cxn>
                    <a:cxn ang="0">
                      <a:pos x="117" y="11"/>
                    </a:cxn>
                    <a:cxn ang="0">
                      <a:pos x="105" y="5"/>
                    </a:cxn>
                    <a:cxn ang="0">
                      <a:pos x="94" y="2"/>
                    </a:cxn>
                    <a:cxn ang="0">
                      <a:pos x="80" y="0"/>
                    </a:cxn>
                    <a:cxn ang="0">
                      <a:pos x="67" y="0"/>
                    </a:cxn>
                    <a:cxn ang="0">
                      <a:pos x="50" y="0"/>
                    </a:cxn>
                    <a:cxn ang="0">
                      <a:pos x="38" y="2"/>
                    </a:cxn>
                    <a:cxn ang="0">
                      <a:pos x="27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32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5"/>
                    </a:cxn>
                    <a:cxn ang="0">
                      <a:pos x="19" y="72"/>
                    </a:cxn>
                    <a:cxn ang="0">
                      <a:pos x="67" y="70"/>
                    </a:cxn>
                    <a:cxn ang="0">
                      <a:pos x="53" y="69"/>
                    </a:cxn>
                    <a:cxn ang="0">
                      <a:pos x="42" y="67"/>
                    </a:cxn>
                    <a:cxn ang="0">
                      <a:pos x="30" y="65"/>
                    </a:cxn>
                    <a:cxn ang="0">
                      <a:pos x="23" y="62"/>
                    </a:cxn>
                    <a:cxn ang="0">
                      <a:pos x="9" y="52"/>
                    </a:cxn>
                    <a:cxn ang="0">
                      <a:pos x="5" y="42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2"/>
                    </a:cxn>
                    <a:cxn ang="0">
                      <a:pos x="67" y="16"/>
                    </a:cxn>
                    <a:cxn ang="0">
                      <a:pos x="113" y="22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2"/>
                    </a:cxn>
                    <a:cxn ang="0">
                      <a:pos x="128" y="47"/>
                    </a:cxn>
                    <a:cxn ang="0">
                      <a:pos x="124" y="52"/>
                    </a:cxn>
                    <a:cxn ang="0">
                      <a:pos x="119" y="57"/>
                    </a:cxn>
                    <a:cxn ang="0">
                      <a:pos x="113" y="62"/>
                    </a:cxn>
                    <a:cxn ang="0">
                      <a:pos x="103" y="65"/>
                    </a:cxn>
                    <a:cxn ang="0">
                      <a:pos x="93" y="67"/>
                    </a:cxn>
                    <a:cxn ang="0">
                      <a:pos x="80" y="69"/>
                    </a:cxn>
                    <a:cxn ang="0">
                      <a:pos x="73" y="69"/>
                    </a:cxn>
                    <a:cxn ang="0">
                      <a:pos x="69" y="69"/>
                    </a:cxn>
                    <a:cxn ang="0">
                      <a:pos x="67" y="70"/>
                    </a:cxn>
                  </a:cxnLst>
                  <a:pathLst>
                    <a:path w="136" h="85">
                      <a:moveTo>
                        <a:pt x="19" y="72"/>
                      </a:moveTo>
                      <a:lnTo>
                        <a:pt x="28" y="77"/>
                      </a:lnTo>
                      <a:lnTo>
                        <a:pt x="39" y="81"/>
                      </a:lnTo>
                      <a:lnTo>
                        <a:pt x="52" y="84"/>
                      </a:lnTo>
                      <a:lnTo>
                        <a:pt x="67" y="85"/>
                      </a:lnTo>
                      <a:lnTo>
                        <a:pt x="82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7"/>
                      </a:lnTo>
                      <a:lnTo>
                        <a:pt x="107" y="77"/>
                      </a:lnTo>
                      <a:lnTo>
                        <a:pt x="117" y="72"/>
                      </a:lnTo>
                      <a:lnTo>
                        <a:pt x="124" y="65"/>
                      </a:lnTo>
                      <a:lnTo>
                        <a:pt x="127" y="61"/>
                      </a:lnTo>
                      <a:lnTo>
                        <a:pt x="131" y="59"/>
                      </a:lnTo>
                      <a:lnTo>
                        <a:pt x="132" y="54"/>
                      </a:lnTo>
                      <a:lnTo>
                        <a:pt x="134" y="50"/>
                      </a:lnTo>
                      <a:lnTo>
                        <a:pt x="136" y="42"/>
                      </a:lnTo>
                      <a:lnTo>
                        <a:pt x="117" y="11"/>
                      </a:lnTo>
                      <a:lnTo>
                        <a:pt x="105" y="5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2"/>
                      </a:lnTo>
                      <a:lnTo>
                        <a:pt x="27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2"/>
                      </a:lnTo>
                      <a:close/>
                      <a:moveTo>
                        <a:pt x="67" y="70"/>
                      </a:moveTo>
                      <a:lnTo>
                        <a:pt x="53" y="69"/>
                      </a:lnTo>
                      <a:lnTo>
                        <a:pt x="42" y="67"/>
                      </a:lnTo>
                      <a:lnTo>
                        <a:pt x="30" y="65"/>
                      </a:lnTo>
                      <a:lnTo>
                        <a:pt x="23" y="62"/>
                      </a:lnTo>
                      <a:lnTo>
                        <a:pt x="9" y="52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2"/>
                      </a:lnTo>
                      <a:lnTo>
                        <a:pt x="67" y="16"/>
                      </a:lnTo>
                      <a:lnTo>
                        <a:pt x="113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2"/>
                      </a:lnTo>
                      <a:lnTo>
                        <a:pt x="128" y="47"/>
                      </a:lnTo>
                      <a:lnTo>
                        <a:pt x="124" y="52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5"/>
                      </a:lnTo>
                      <a:lnTo>
                        <a:pt x="93" y="67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7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79" name="Freeform 420"/>
                <p:cNvSpPr/>
                <p:nvPr/>
              </p:nvSpPr>
              <p:spPr>
                <a:xfrm>
                  <a:off x="393" y="3279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4" y="41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1"/>
                    </a:cxn>
                    <a:cxn ang="0">
                      <a:pos x="0" y="3"/>
                    </a:cxn>
                    <a:cxn ang="0">
                      <a:pos x="0" y="38"/>
                    </a:cxn>
                  </a:cxnLst>
                  <a:pathLst>
                    <a:path w="11" h="44">
                      <a:moveTo>
                        <a:pt x="0" y="38"/>
                      </a:moveTo>
                      <a:lnTo>
                        <a:pt x="4" y="41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0" y="3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0" name="Freeform 421"/>
                <p:cNvSpPr/>
                <p:nvPr/>
              </p:nvSpPr>
              <p:spPr>
                <a:xfrm>
                  <a:off x="439" y="327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2" y="54"/>
                    </a:cxn>
                    <a:cxn ang="0">
                      <a:pos x="12" y="54"/>
                    </a:cxn>
                    <a:cxn ang="0">
                      <a:pos x="12" y="1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4"/>
                    </a:cxn>
                  </a:cxnLst>
                  <a:pathLst>
                    <a:path w="12" h="54">
                      <a:moveTo>
                        <a:pt x="0" y="54"/>
                      </a:moveTo>
                      <a:lnTo>
                        <a:pt x="2" y="54"/>
                      </a:lnTo>
                      <a:lnTo>
                        <a:pt x="12" y="54"/>
                      </a:lnTo>
                      <a:lnTo>
                        <a:pt x="1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1" name="Freeform 422"/>
                <p:cNvSpPr/>
                <p:nvPr/>
              </p:nvSpPr>
              <p:spPr>
                <a:xfrm>
                  <a:off x="427" y="327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53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0" y="1"/>
                    </a:cxn>
                    <a:cxn ang="0">
                      <a:pos x="0" y="53"/>
                    </a:cxn>
                  </a:cxnLst>
                  <a:pathLst>
                    <a:path w="12" h="54">
                      <a:moveTo>
                        <a:pt x="0" y="53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2" name="Freeform 423"/>
                <p:cNvSpPr/>
                <p:nvPr/>
              </p:nvSpPr>
              <p:spPr>
                <a:xfrm>
                  <a:off x="417" y="3275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2"/>
                    </a:cxn>
                    <a:cxn ang="0">
                      <a:pos x="0" y="50"/>
                    </a:cxn>
                  </a:cxnLst>
                  <a:pathLst>
                    <a:path w="10" h="52">
                      <a:moveTo>
                        <a:pt x="0" y="50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3" name="Freeform 424"/>
                <p:cNvSpPr/>
                <p:nvPr/>
              </p:nvSpPr>
              <p:spPr>
                <a:xfrm>
                  <a:off x="404" y="3277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3" y="48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3" h="48">
                      <a:moveTo>
                        <a:pt x="0" y="46"/>
                      </a:moveTo>
                      <a:lnTo>
                        <a:pt x="13" y="48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4" name="Freeform 425"/>
                <p:cNvSpPr/>
                <p:nvPr/>
              </p:nvSpPr>
              <p:spPr>
                <a:xfrm>
                  <a:off x="379" y="3290"/>
                  <a:ext cx="3" cy="1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3" y="18"/>
                    </a:cxn>
                    <a:cxn ang="0">
                      <a:pos x="3" y="0"/>
                    </a:cxn>
                  </a:cxnLst>
                  <a:pathLst>
                    <a:path w="3" h="18">
                      <a:moveTo>
                        <a:pt x="3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3" y="1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5" name="Freeform 426"/>
                <p:cNvSpPr/>
                <p:nvPr/>
              </p:nvSpPr>
              <p:spPr>
                <a:xfrm>
                  <a:off x="382" y="3282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4" y="3"/>
                    </a:cxn>
                    <a:cxn ang="0">
                      <a:pos x="0" y="8"/>
                    </a:cxn>
                  </a:cxnLst>
                  <a:pathLst>
                    <a:path w="11" h="35">
                      <a:moveTo>
                        <a:pt x="0" y="8"/>
                      </a:moveTo>
                      <a:lnTo>
                        <a:pt x="0" y="26"/>
                      </a:ln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4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6" name="Freeform 427"/>
                <p:cNvSpPr/>
                <p:nvPr/>
              </p:nvSpPr>
              <p:spPr>
                <a:xfrm>
                  <a:off x="451" y="3275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1" y="52"/>
                    </a:cxn>
                    <a:cxn ang="0">
                      <a:pos x="11" y="2"/>
                    </a:cxn>
                  </a:cxnLst>
                  <a:pathLst>
                    <a:path w="11" h="53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1" y="52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7" name="Freeform 428"/>
                <p:cNvSpPr/>
                <p:nvPr/>
              </p:nvSpPr>
              <p:spPr>
                <a:xfrm>
                  <a:off x="486" y="3280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" y="40"/>
                    </a:cxn>
                    <a:cxn ang="0">
                      <a:pos x="11" y="32"/>
                    </a:cxn>
                    <a:cxn ang="0">
                      <a:pos x="11" y="7"/>
                    </a:cxn>
                    <a:cxn ang="0">
                      <a:pos x="6" y="3"/>
                    </a:cxn>
                    <a:cxn ang="0">
                      <a:pos x="1" y="0"/>
                    </a:cxn>
                  </a:cxnLst>
                  <a:pathLst>
                    <a:path w="11" h="40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11" y="32"/>
                      </a:lnTo>
                      <a:lnTo>
                        <a:pt x="11" y="7"/>
                      </a:lnTo>
                      <a:lnTo>
                        <a:pt x="6" y="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8" name="Freeform 429"/>
                <p:cNvSpPr/>
                <p:nvPr/>
              </p:nvSpPr>
              <p:spPr>
                <a:xfrm>
                  <a:off x="473" y="3278"/>
                  <a:ext cx="13" cy="46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6" y="44"/>
                    </a:cxn>
                    <a:cxn ang="0">
                      <a:pos x="9" y="42"/>
                    </a:cxn>
                    <a:cxn ang="0">
                      <a:pos x="13" y="42"/>
                    </a:cxn>
                    <a:cxn ang="0">
                      <a:pos x="13" y="2"/>
                    </a:cxn>
                  </a:cxnLst>
                  <a:pathLst>
                    <a:path w="13" h="46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6" y="44"/>
                      </a:lnTo>
                      <a:lnTo>
                        <a:pt x="9" y="42"/>
                      </a:lnTo>
                      <a:lnTo>
                        <a:pt x="13" y="4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89" name="Freeform 430"/>
                <p:cNvSpPr/>
                <p:nvPr/>
              </p:nvSpPr>
              <p:spPr>
                <a:xfrm>
                  <a:off x="497" y="3287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8"/>
                    </a:cxn>
                    <a:cxn ang="0">
                      <a:pos x="6" y="13"/>
                    </a:cxn>
                  </a:cxnLst>
                  <a:pathLst>
                    <a:path w="6" h="25">
                      <a:moveTo>
                        <a:pt x="6" y="13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8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0" name="Freeform 431"/>
                <p:cNvSpPr/>
                <p:nvPr/>
              </p:nvSpPr>
              <p:spPr>
                <a:xfrm>
                  <a:off x="462" y="3277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7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1" name="Freeform 432"/>
                <p:cNvSpPr>
                  <a:spLocks noEditPoints="1"/>
                </p:cNvSpPr>
                <p:nvPr/>
              </p:nvSpPr>
              <p:spPr>
                <a:xfrm>
                  <a:off x="374" y="3365"/>
                  <a:ext cx="136" cy="84"/>
                </a:xfrm>
                <a:custGeom>
                  <a:avLst/>
                  <a:gdLst/>
                  <a:ahLst/>
                  <a:cxnLst>
                    <a:cxn ang="0">
                      <a:pos x="30" y="3"/>
                    </a:cxn>
                    <a:cxn ang="0">
                      <a:pos x="9" y="13"/>
                    </a:cxn>
                    <a:cxn ang="0">
                      <a:pos x="0" y="40"/>
                    </a:cxn>
                    <a:cxn ang="0">
                      <a:pos x="4" y="63"/>
                    </a:cxn>
                    <a:cxn ang="0">
                      <a:pos x="19" y="78"/>
                    </a:cxn>
                    <a:cxn ang="0">
                      <a:pos x="30" y="82"/>
                    </a:cxn>
                    <a:cxn ang="0">
                      <a:pos x="63" y="57"/>
                    </a:cxn>
                    <a:cxn ang="0">
                      <a:pos x="79" y="78"/>
                    </a:cxn>
                    <a:cxn ang="0">
                      <a:pos x="102" y="84"/>
                    </a:cxn>
                    <a:cxn ang="0">
                      <a:pos x="113" y="80"/>
                    </a:cxn>
                    <a:cxn ang="0">
                      <a:pos x="120" y="74"/>
                    </a:cxn>
                    <a:cxn ang="0">
                      <a:pos x="122" y="73"/>
                    </a:cxn>
                    <a:cxn ang="0">
                      <a:pos x="132" y="58"/>
                    </a:cxn>
                    <a:cxn ang="0">
                      <a:pos x="136" y="42"/>
                    </a:cxn>
                    <a:cxn ang="0">
                      <a:pos x="132" y="25"/>
                    </a:cxn>
                    <a:cxn ang="0">
                      <a:pos x="118" y="5"/>
                    </a:cxn>
                    <a:cxn ang="0">
                      <a:pos x="107" y="0"/>
                    </a:cxn>
                    <a:cxn ang="0">
                      <a:pos x="79" y="7"/>
                    </a:cxn>
                    <a:cxn ang="0">
                      <a:pos x="49" y="8"/>
                    </a:cxn>
                    <a:cxn ang="0">
                      <a:pos x="32" y="13"/>
                    </a:cxn>
                    <a:cxn ang="0">
                      <a:pos x="60" y="33"/>
                    </a:cxn>
                    <a:cxn ang="0">
                      <a:pos x="40" y="64"/>
                    </a:cxn>
                    <a:cxn ang="0">
                      <a:pos x="37" y="68"/>
                    </a:cxn>
                    <a:cxn ang="0">
                      <a:pos x="19" y="68"/>
                    </a:cxn>
                    <a:cxn ang="0">
                      <a:pos x="8" y="58"/>
                    </a:cxn>
                    <a:cxn ang="0">
                      <a:pos x="5" y="40"/>
                    </a:cxn>
                    <a:cxn ang="0">
                      <a:pos x="14" y="19"/>
                    </a:cxn>
                    <a:cxn ang="0">
                      <a:pos x="122" y="19"/>
                    </a:cxn>
                    <a:cxn ang="0">
                      <a:pos x="131" y="42"/>
                    </a:cxn>
                    <a:cxn ang="0">
                      <a:pos x="117" y="67"/>
                    </a:cxn>
                    <a:cxn ang="0">
                      <a:pos x="113" y="70"/>
                    </a:cxn>
                    <a:cxn ang="0">
                      <a:pos x="107" y="72"/>
                    </a:cxn>
                    <a:cxn ang="0">
                      <a:pos x="82" y="68"/>
                    </a:cxn>
                    <a:cxn ang="0">
                      <a:pos x="67" y="53"/>
                    </a:cxn>
                    <a:cxn ang="0">
                      <a:pos x="84" y="23"/>
                    </a:cxn>
                  </a:cxnLst>
                  <a:pathLst>
                    <a:path w="136" h="84">
                      <a:moveTo>
                        <a:pt x="49" y="8"/>
                      </a:moveTo>
                      <a:lnTo>
                        <a:pt x="30" y="3"/>
                      </a:lnTo>
                      <a:lnTo>
                        <a:pt x="19" y="5"/>
                      </a:lnTo>
                      <a:lnTo>
                        <a:pt x="9" y="13"/>
                      </a:lnTo>
                      <a:lnTo>
                        <a:pt x="2" y="24"/>
                      </a:lnTo>
                      <a:lnTo>
                        <a:pt x="0" y="40"/>
                      </a:lnTo>
                      <a:lnTo>
                        <a:pt x="2" y="57"/>
                      </a:lnTo>
                      <a:lnTo>
                        <a:pt x="4" y="63"/>
                      </a:lnTo>
                      <a:lnTo>
                        <a:pt x="9" y="70"/>
                      </a:lnTo>
                      <a:lnTo>
                        <a:pt x="19" y="78"/>
                      </a:lnTo>
                      <a:lnTo>
                        <a:pt x="24" y="80"/>
                      </a:lnTo>
                      <a:lnTo>
                        <a:pt x="30" y="82"/>
                      </a:lnTo>
                      <a:lnTo>
                        <a:pt x="49" y="75"/>
                      </a:lnTo>
                      <a:lnTo>
                        <a:pt x="63" y="57"/>
                      </a:lnTo>
                      <a:lnTo>
                        <a:pt x="70" y="68"/>
                      </a:lnTo>
                      <a:lnTo>
                        <a:pt x="79" y="78"/>
                      </a:lnTo>
                      <a:lnTo>
                        <a:pt x="89" y="82"/>
                      </a:lnTo>
                      <a:lnTo>
                        <a:pt x="102" y="84"/>
                      </a:lnTo>
                      <a:lnTo>
                        <a:pt x="107" y="83"/>
                      </a:lnTo>
                      <a:lnTo>
                        <a:pt x="113" y="80"/>
                      </a:lnTo>
                      <a:lnTo>
                        <a:pt x="118" y="77"/>
                      </a:lnTo>
                      <a:lnTo>
                        <a:pt x="120" y="74"/>
                      </a:lnTo>
                      <a:lnTo>
                        <a:pt x="120" y="73"/>
                      </a:lnTo>
                      <a:lnTo>
                        <a:pt x="122" y="73"/>
                      </a:lnTo>
                      <a:lnTo>
                        <a:pt x="124" y="73"/>
                      </a:lnTo>
                      <a:lnTo>
                        <a:pt x="132" y="58"/>
                      </a:lnTo>
                      <a:lnTo>
                        <a:pt x="134" y="49"/>
                      </a:lnTo>
                      <a:lnTo>
                        <a:pt x="136" y="42"/>
                      </a:lnTo>
                      <a:lnTo>
                        <a:pt x="134" y="33"/>
                      </a:lnTo>
                      <a:lnTo>
                        <a:pt x="132" y="25"/>
                      </a:lnTo>
                      <a:lnTo>
                        <a:pt x="124" y="12"/>
                      </a:lnTo>
                      <a:lnTo>
                        <a:pt x="118" y="5"/>
                      </a:lnTo>
                      <a:lnTo>
                        <a:pt x="113" y="3"/>
                      </a:lnTo>
                      <a:lnTo>
                        <a:pt x="107" y="0"/>
                      </a:lnTo>
                      <a:lnTo>
                        <a:pt x="100" y="0"/>
                      </a:lnTo>
                      <a:lnTo>
                        <a:pt x="79" y="7"/>
                      </a:lnTo>
                      <a:lnTo>
                        <a:pt x="63" y="28"/>
                      </a:lnTo>
                      <a:lnTo>
                        <a:pt x="49" y="8"/>
                      </a:lnTo>
                      <a:close/>
                      <a:moveTo>
                        <a:pt x="14" y="19"/>
                      </a:moveTo>
                      <a:lnTo>
                        <a:pt x="32" y="13"/>
                      </a:lnTo>
                      <a:lnTo>
                        <a:pt x="48" y="18"/>
                      </a:lnTo>
                      <a:lnTo>
                        <a:pt x="60" y="33"/>
                      </a:lnTo>
                      <a:lnTo>
                        <a:pt x="45" y="60"/>
                      </a:lnTo>
                      <a:lnTo>
                        <a:pt x="40" y="64"/>
                      </a:lnTo>
                      <a:lnTo>
                        <a:pt x="38" y="65"/>
                      </a:lnTo>
                      <a:lnTo>
                        <a:pt x="37" y="68"/>
                      </a:lnTo>
                      <a:lnTo>
                        <a:pt x="29" y="70"/>
                      </a:lnTo>
                      <a:lnTo>
                        <a:pt x="19" y="68"/>
                      </a:lnTo>
                      <a:lnTo>
                        <a:pt x="12" y="63"/>
                      </a:lnTo>
                      <a:lnTo>
                        <a:pt x="8" y="58"/>
                      </a:lnTo>
                      <a:lnTo>
                        <a:pt x="7" y="53"/>
                      </a:lnTo>
                      <a:lnTo>
                        <a:pt x="5" y="40"/>
                      </a:lnTo>
                      <a:lnTo>
                        <a:pt x="7" y="28"/>
                      </a:lnTo>
                      <a:lnTo>
                        <a:pt x="14" y="19"/>
                      </a:lnTo>
                      <a:close/>
                      <a:moveTo>
                        <a:pt x="102" y="13"/>
                      </a:moveTo>
                      <a:lnTo>
                        <a:pt x="122" y="19"/>
                      </a:lnTo>
                      <a:lnTo>
                        <a:pt x="128" y="28"/>
                      </a:lnTo>
                      <a:lnTo>
                        <a:pt x="131" y="42"/>
                      </a:lnTo>
                      <a:lnTo>
                        <a:pt x="122" y="64"/>
                      </a:lnTo>
                      <a:lnTo>
                        <a:pt x="117" y="67"/>
                      </a:lnTo>
                      <a:lnTo>
                        <a:pt x="114" y="68"/>
                      </a:lnTo>
                      <a:lnTo>
                        <a:pt x="113" y="70"/>
                      </a:lnTo>
                      <a:lnTo>
                        <a:pt x="109" y="70"/>
                      </a:lnTo>
                      <a:lnTo>
                        <a:pt x="107" y="72"/>
                      </a:lnTo>
                      <a:lnTo>
                        <a:pt x="102" y="73"/>
                      </a:lnTo>
                      <a:lnTo>
                        <a:pt x="82" y="68"/>
                      </a:lnTo>
                      <a:lnTo>
                        <a:pt x="73" y="60"/>
                      </a:lnTo>
                      <a:lnTo>
                        <a:pt x="67" y="53"/>
                      </a:lnTo>
                      <a:lnTo>
                        <a:pt x="74" y="35"/>
                      </a:lnTo>
                      <a:lnTo>
                        <a:pt x="84" y="23"/>
                      </a:lnTo>
                      <a:lnTo>
                        <a:pt x="102" y="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2" name="Freeform 433"/>
                <p:cNvSpPr/>
                <p:nvPr/>
              </p:nvSpPr>
              <p:spPr>
                <a:xfrm>
                  <a:off x="393" y="3378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55"/>
                    </a:cxn>
                    <a:cxn ang="0">
                      <a:pos x="10" y="57"/>
                    </a:cxn>
                    <a:cxn ang="0">
                      <a:pos x="11" y="57"/>
                    </a:cxn>
                    <a:cxn ang="0">
                      <a:pos x="11" y="0"/>
                    </a:cxn>
                  </a:cxnLst>
                  <a:pathLst>
                    <a:path w="11" h="57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55"/>
                      </a:lnTo>
                      <a:lnTo>
                        <a:pt x="10" y="57"/>
                      </a:lnTo>
                      <a:lnTo>
                        <a:pt x="11" y="5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3" name="Freeform 434"/>
                <p:cNvSpPr/>
                <p:nvPr/>
              </p:nvSpPr>
              <p:spPr>
                <a:xfrm>
                  <a:off x="404" y="3378"/>
                  <a:ext cx="13" cy="5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3" y="56"/>
                    </a:cxn>
                    <a:cxn ang="0">
                      <a:pos x="3" y="55"/>
                    </a:cxn>
                    <a:cxn ang="0">
                      <a:pos x="4" y="55"/>
                    </a:cxn>
                    <a:cxn ang="0">
                      <a:pos x="7" y="55"/>
                    </a:cxn>
                    <a:cxn ang="0">
                      <a:pos x="9" y="52"/>
                    </a:cxn>
                    <a:cxn ang="0">
                      <a:pos x="13" y="50"/>
                    </a:cxn>
                    <a:cxn ang="0">
                      <a:pos x="13" y="2"/>
                    </a:cxn>
                    <a:cxn ang="0">
                      <a:pos x="2" y="0"/>
                    </a:cxn>
                  </a:cxnLst>
                  <a:pathLst>
                    <a:path w="13" h="57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3" y="56"/>
                      </a:lnTo>
                      <a:lnTo>
                        <a:pt x="3" y="55"/>
                      </a:lnTo>
                      <a:lnTo>
                        <a:pt x="4" y="55"/>
                      </a:lnTo>
                      <a:lnTo>
                        <a:pt x="7" y="55"/>
                      </a:lnTo>
                      <a:lnTo>
                        <a:pt x="9" y="52"/>
                      </a:lnTo>
                      <a:lnTo>
                        <a:pt x="13" y="50"/>
                      </a:lnTo>
                      <a:lnTo>
                        <a:pt x="13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4" name="Freeform 435"/>
                <p:cNvSpPr/>
                <p:nvPr/>
              </p:nvSpPr>
              <p:spPr>
                <a:xfrm>
                  <a:off x="382" y="3382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2"/>
                    </a:cxn>
                    <a:cxn ang="0">
                      <a:pos x="0" y="10"/>
                    </a:cxn>
                    <a:cxn ang="0">
                      <a:pos x="0" y="40"/>
                    </a:cxn>
                    <a:cxn ang="0">
                      <a:pos x="4" y="46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51">
                      <a:moveTo>
                        <a:pt x="11" y="0"/>
                      </a:moveTo>
                      <a:lnTo>
                        <a:pt x="6" y="2"/>
                      </a:lnTo>
                      <a:lnTo>
                        <a:pt x="0" y="10"/>
                      </a:lnTo>
                      <a:lnTo>
                        <a:pt x="0" y="40"/>
                      </a:lnTo>
                      <a:lnTo>
                        <a:pt x="4" y="46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5" name="Freeform 436"/>
                <p:cNvSpPr/>
                <p:nvPr/>
              </p:nvSpPr>
              <p:spPr>
                <a:xfrm>
                  <a:off x="379" y="3392"/>
                  <a:ext cx="3" cy="3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3"/>
                    </a:cxn>
                    <a:cxn ang="0">
                      <a:pos x="0" y="22"/>
                    </a:cxn>
                    <a:cxn ang="0">
                      <a:pos x="3" y="30"/>
                    </a:cxn>
                    <a:cxn ang="0">
                      <a:pos x="3" y="0"/>
                    </a:cxn>
                  </a:cxnLst>
                  <a:pathLst>
                    <a:path w="3" h="30">
                      <a:moveTo>
                        <a:pt x="3" y="0"/>
                      </a:moveTo>
                      <a:lnTo>
                        <a:pt x="0" y="13"/>
                      </a:lnTo>
                      <a:lnTo>
                        <a:pt x="0" y="22"/>
                      </a:lnTo>
                      <a:lnTo>
                        <a:pt x="3" y="3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6" name="Freeform 437"/>
                <p:cNvSpPr/>
                <p:nvPr/>
              </p:nvSpPr>
              <p:spPr>
                <a:xfrm>
                  <a:off x="417" y="3380"/>
                  <a:ext cx="10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2" y="45"/>
                    </a:cxn>
                    <a:cxn ang="0">
                      <a:pos x="10" y="30"/>
                    </a:cxn>
                    <a:cxn ang="0">
                      <a:pos x="10" y="10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0" h="48">
                      <a:moveTo>
                        <a:pt x="0" y="48"/>
                      </a:moveTo>
                      <a:lnTo>
                        <a:pt x="2" y="45"/>
                      </a:lnTo>
                      <a:lnTo>
                        <a:pt x="10" y="30"/>
                      </a:lnTo>
                      <a:lnTo>
                        <a:pt x="10" y="10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7" name="Freeform 438"/>
                <p:cNvSpPr/>
                <p:nvPr/>
              </p:nvSpPr>
              <p:spPr>
                <a:xfrm>
                  <a:off x="427" y="3390"/>
                  <a:ext cx="7" cy="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0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7"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8" name="Freeform 439"/>
                <p:cNvSpPr/>
                <p:nvPr/>
              </p:nvSpPr>
              <p:spPr>
                <a:xfrm>
                  <a:off x="473" y="3378"/>
                  <a:ext cx="13" cy="6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59"/>
                    </a:cxn>
                    <a:cxn ang="0">
                      <a:pos x="3" y="60"/>
                    </a:cxn>
                    <a:cxn ang="0">
                      <a:pos x="8" y="59"/>
                    </a:cxn>
                    <a:cxn ang="0">
                      <a:pos x="13" y="59"/>
                    </a:cxn>
                    <a:cxn ang="0">
                      <a:pos x="13" y="2"/>
                    </a:cxn>
                  </a:cxnLst>
                  <a:pathLst>
                    <a:path w="13" h="60">
                      <a:moveTo>
                        <a:pt x="13" y="2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59"/>
                      </a:lnTo>
                      <a:lnTo>
                        <a:pt x="3" y="60"/>
                      </a:lnTo>
                      <a:lnTo>
                        <a:pt x="8" y="59"/>
                      </a:lnTo>
                      <a:lnTo>
                        <a:pt x="13" y="5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799" name="Freeform 440"/>
                <p:cNvSpPr/>
                <p:nvPr/>
              </p:nvSpPr>
              <p:spPr>
                <a:xfrm>
                  <a:off x="462" y="3379"/>
                  <a:ext cx="11" cy="5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55"/>
                    </a:cxn>
                    <a:cxn ang="0">
                      <a:pos x="11" y="58"/>
                    </a:cxn>
                    <a:cxn ang="0">
                      <a:pos x="11" y="0"/>
                    </a:cxn>
                  </a:cxnLst>
                  <a:pathLst>
                    <a:path w="11" h="58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55"/>
                      </a:lnTo>
                      <a:lnTo>
                        <a:pt x="11" y="5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0" name="Freeform 441"/>
                <p:cNvSpPr/>
                <p:nvPr/>
              </p:nvSpPr>
              <p:spPr>
                <a:xfrm>
                  <a:off x="451" y="3384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4"/>
                    </a:cxn>
                    <a:cxn ang="0">
                      <a:pos x="0" y="13"/>
                    </a:cxn>
                    <a:cxn ang="0">
                      <a:pos x="0" y="45"/>
                    </a:cxn>
                    <a:cxn ang="0">
                      <a:pos x="5" y="49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7" y="4"/>
                      </a:lnTo>
                      <a:lnTo>
                        <a:pt x="0" y="13"/>
                      </a:lnTo>
                      <a:lnTo>
                        <a:pt x="0" y="45"/>
                      </a:lnTo>
                      <a:lnTo>
                        <a:pt x="5" y="49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1" name="Freeform 442"/>
                <p:cNvSpPr/>
                <p:nvPr/>
              </p:nvSpPr>
              <p:spPr>
                <a:xfrm>
                  <a:off x="486" y="3380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0" y="49"/>
                    </a:cxn>
                    <a:cxn ang="0">
                      <a:pos x="11" y="45"/>
                    </a:cxn>
                    <a:cxn ang="0">
                      <a:pos x="11" y="7"/>
                    </a:cxn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5" y="53"/>
                    </a:cxn>
                    <a:cxn ang="0">
                      <a:pos x="10" y="49"/>
                    </a:cxn>
                  </a:cxnLst>
                  <a:pathLst>
                    <a:path w="11" h="57">
                      <a:moveTo>
                        <a:pt x="10" y="49"/>
                      </a:moveTo>
                      <a:lnTo>
                        <a:pt x="11" y="45"/>
                      </a:lnTo>
                      <a:lnTo>
                        <a:pt x="11" y="7"/>
                      </a:lnTo>
                      <a:lnTo>
                        <a:pt x="10" y="4"/>
                      </a:ln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5" y="53"/>
                      </a:lnTo>
                      <a:lnTo>
                        <a:pt x="10" y="4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2" name="Freeform 443"/>
                <p:cNvSpPr/>
                <p:nvPr/>
              </p:nvSpPr>
              <p:spPr>
                <a:xfrm>
                  <a:off x="497" y="3387"/>
                  <a:ext cx="8" cy="38"/>
                </a:xfrm>
                <a:custGeom>
                  <a:avLst/>
                  <a:gdLst/>
                  <a:ahLst/>
                  <a:cxnLst>
                    <a:cxn ang="0">
                      <a:pos x="8" y="20"/>
                    </a:cxn>
                    <a:cxn ang="0">
                      <a:pos x="6" y="12"/>
                    </a:cxn>
                    <a:cxn ang="0">
                      <a:pos x="5" y="7"/>
                    </a:cxn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0" y="38"/>
                    </a:cxn>
                    <a:cxn ang="0">
                      <a:pos x="8" y="20"/>
                    </a:cxn>
                  </a:cxnLst>
                  <a:pathLst>
                    <a:path w="8" h="38">
                      <a:moveTo>
                        <a:pt x="8" y="20"/>
                      </a:moveTo>
                      <a:lnTo>
                        <a:pt x="6" y="12"/>
                      </a:lnTo>
                      <a:lnTo>
                        <a:pt x="5" y="7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3" name="Freeform 444"/>
                <p:cNvSpPr/>
                <p:nvPr/>
              </p:nvSpPr>
              <p:spPr>
                <a:xfrm>
                  <a:off x="441" y="3397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10" y="32"/>
                    </a:cxn>
                    <a:cxn ang="0">
                      <a:pos x="10" y="0"/>
                    </a:cxn>
                    <a:cxn ang="0">
                      <a:pos x="5" y="8"/>
                    </a:cxn>
                    <a:cxn ang="0">
                      <a:pos x="0" y="21"/>
                    </a:cxn>
                    <a:cxn ang="0">
                      <a:pos x="3" y="26"/>
                    </a:cxn>
                    <a:cxn ang="0">
                      <a:pos x="10" y="32"/>
                    </a:cxn>
                  </a:cxnLst>
                  <a:pathLst>
                    <a:path w="10" h="32">
                      <a:moveTo>
                        <a:pt x="10" y="32"/>
                      </a:moveTo>
                      <a:lnTo>
                        <a:pt x="10" y="0"/>
                      </a:lnTo>
                      <a:lnTo>
                        <a:pt x="5" y="8"/>
                      </a:lnTo>
                      <a:lnTo>
                        <a:pt x="0" y="21"/>
                      </a:lnTo>
                      <a:lnTo>
                        <a:pt x="3" y="26"/>
                      </a:lnTo>
                      <a:lnTo>
                        <a:pt x="10" y="3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4" name="Freeform 445"/>
                <p:cNvSpPr/>
                <p:nvPr/>
              </p:nvSpPr>
              <p:spPr>
                <a:xfrm>
                  <a:off x="376" y="4311"/>
                  <a:ext cx="134" cy="81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76"/>
                    </a:cxn>
                    <a:cxn ang="0">
                      <a:pos x="31" y="81"/>
                    </a:cxn>
                    <a:cxn ang="0">
                      <a:pos x="32" y="76"/>
                    </a:cxn>
                    <a:cxn ang="0">
                      <a:pos x="17" y="67"/>
                    </a:cxn>
                    <a:cxn ang="0">
                      <a:pos x="11" y="61"/>
                    </a:cxn>
                    <a:cxn ang="0">
                      <a:pos x="10" y="53"/>
                    </a:cxn>
                    <a:cxn ang="0">
                      <a:pos x="10" y="12"/>
                    </a:cxn>
                    <a:cxn ang="0">
                      <a:pos x="85" y="50"/>
                    </a:cxn>
                    <a:cxn ang="0">
                      <a:pos x="120" y="57"/>
                    </a:cxn>
                    <a:cxn ang="0">
                      <a:pos x="131" y="55"/>
                    </a:cxn>
                    <a:cxn ang="0">
                      <a:pos x="134" y="46"/>
                    </a:cxn>
                    <a:cxn ang="0">
                      <a:pos x="131" y="40"/>
                    </a:cxn>
                    <a:cxn ang="0">
                      <a:pos x="122" y="37"/>
                    </a:cxn>
                    <a:cxn ang="0">
                      <a:pos x="100" y="38"/>
                    </a:cxn>
                    <a:cxn ang="0">
                      <a:pos x="90" y="37"/>
                    </a:cxn>
                    <a:cxn ang="0">
                      <a:pos x="80" y="35"/>
                    </a:cxn>
                    <a:cxn ang="0">
                      <a:pos x="73" y="32"/>
                    </a:cxn>
                    <a:cxn ang="0">
                      <a:pos x="68" y="31"/>
                    </a:cxn>
                    <a:cxn ang="0">
                      <a:pos x="62" y="28"/>
                    </a:cxn>
                    <a:cxn ang="0">
                      <a:pos x="57" y="27"/>
                    </a:cxn>
                    <a:cxn ang="0">
                      <a:pos x="5" y="0"/>
                    </a:cxn>
                  </a:cxnLst>
                  <a:pathLst>
                    <a:path w="134" h="81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31" y="81"/>
                      </a:lnTo>
                      <a:lnTo>
                        <a:pt x="32" y="76"/>
                      </a:lnTo>
                      <a:lnTo>
                        <a:pt x="17" y="67"/>
                      </a:lnTo>
                      <a:lnTo>
                        <a:pt x="11" y="61"/>
                      </a:lnTo>
                      <a:lnTo>
                        <a:pt x="10" y="53"/>
                      </a:lnTo>
                      <a:lnTo>
                        <a:pt x="10" y="12"/>
                      </a:lnTo>
                      <a:lnTo>
                        <a:pt x="85" y="50"/>
                      </a:lnTo>
                      <a:lnTo>
                        <a:pt x="120" y="57"/>
                      </a:lnTo>
                      <a:lnTo>
                        <a:pt x="131" y="55"/>
                      </a:lnTo>
                      <a:lnTo>
                        <a:pt x="134" y="46"/>
                      </a:lnTo>
                      <a:lnTo>
                        <a:pt x="131" y="40"/>
                      </a:lnTo>
                      <a:lnTo>
                        <a:pt x="122" y="37"/>
                      </a:lnTo>
                      <a:lnTo>
                        <a:pt x="100" y="38"/>
                      </a:lnTo>
                      <a:lnTo>
                        <a:pt x="90" y="37"/>
                      </a:lnTo>
                      <a:lnTo>
                        <a:pt x="80" y="35"/>
                      </a:lnTo>
                      <a:lnTo>
                        <a:pt x="73" y="32"/>
                      </a:lnTo>
                      <a:lnTo>
                        <a:pt x="68" y="31"/>
                      </a:lnTo>
                      <a:lnTo>
                        <a:pt x="62" y="28"/>
                      </a:lnTo>
                      <a:lnTo>
                        <a:pt x="57" y="2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5" name="Freeform 446"/>
                <p:cNvSpPr>
                  <a:spLocks noEditPoints="1"/>
                </p:cNvSpPr>
                <p:nvPr/>
              </p:nvSpPr>
              <p:spPr>
                <a:xfrm>
                  <a:off x="374" y="4204"/>
                  <a:ext cx="136" cy="84"/>
                </a:xfrm>
                <a:custGeom>
                  <a:avLst/>
                  <a:gdLst/>
                  <a:ahLst/>
                  <a:cxnLst>
                    <a:cxn ang="0">
                      <a:pos x="28" y="77"/>
                    </a:cxn>
                    <a:cxn ang="0">
                      <a:pos x="52" y="83"/>
                    </a:cxn>
                    <a:cxn ang="0">
                      <a:pos x="82" y="83"/>
                    </a:cxn>
                    <a:cxn ang="0">
                      <a:pos x="100" y="78"/>
                    </a:cxn>
                    <a:cxn ang="0">
                      <a:pos x="107" y="77"/>
                    </a:cxn>
                    <a:cxn ang="0">
                      <a:pos x="124" y="65"/>
                    </a:cxn>
                    <a:cxn ang="0">
                      <a:pos x="132" y="53"/>
                    </a:cxn>
                    <a:cxn ang="0">
                      <a:pos x="136" y="42"/>
                    </a:cxn>
                    <a:cxn ang="0">
                      <a:pos x="131" y="25"/>
                    </a:cxn>
                    <a:cxn ang="0">
                      <a:pos x="117" y="12"/>
                    </a:cxn>
                    <a:cxn ang="0">
                      <a:pos x="94" y="3"/>
                    </a:cxn>
                    <a:cxn ang="0">
                      <a:pos x="67" y="0"/>
                    </a:cxn>
                    <a:cxn ang="0">
                      <a:pos x="38" y="3"/>
                    </a:cxn>
                    <a:cxn ang="0">
                      <a:pos x="18" y="12"/>
                    </a:cxn>
                    <a:cxn ang="0">
                      <a:pos x="0" y="42"/>
                    </a:cxn>
                    <a:cxn ang="0">
                      <a:pos x="4" y="58"/>
                    </a:cxn>
                    <a:cxn ang="0">
                      <a:pos x="19" y="73"/>
                    </a:cxn>
                    <a:cxn ang="0">
                      <a:pos x="53" y="69"/>
                    </a:cxn>
                    <a:cxn ang="0">
                      <a:pos x="30" y="64"/>
                    </a:cxn>
                    <a:cxn ang="0">
                      <a:pos x="14" y="57"/>
                    </a:cxn>
                    <a:cxn ang="0">
                      <a:pos x="5" y="47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0"/>
                    </a:cxn>
                    <a:cxn ang="0">
                      <a:pos x="129" y="42"/>
                    </a:cxn>
                    <a:cxn ang="0">
                      <a:pos x="125" y="49"/>
                    </a:cxn>
                    <a:cxn ang="0">
                      <a:pos x="124" y="50"/>
                    </a:cxn>
                    <a:cxn ang="0">
                      <a:pos x="119" y="57"/>
                    </a:cxn>
                    <a:cxn ang="0">
                      <a:pos x="103" y="64"/>
                    </a:cxn>
                    <a:cxn ang="0">
                      <a:pos x="80" y="69"/>
                    </a:cxn>
                    <a:cxn ang="0">
                      <a:pos x="69" y="69"/>
                    </a:cxn>
                  </a:cxnLst>
                  <a:pathLst>
                    <a:path w="136" h="84">
                      <a:moveTo>
                        <a:pt x="19" y="73"/>
                      </a:moveTo>
                      <a:lnTo>
                        <a:pt x="28" y="77"/>
                      </a:lnTo>
                      <a:lnTo>
                        <a:pt x="39" y="80"/>
                      </a:lnTo>
                      <a:lnTo>
                        <a:pt x="52" y="83"/>
                      </a:lnTo>
                      <a:lnTo>
                        <a:pt x="67" y="84"/>
                      </a:lnTo>
                      <a:lnTo>
                        <a:pt x="82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7"/>
                      </a:lnTo>
                      <a:lnTo>
                        <a:pt x="107" y="77"/>
                      </a:lnTo>
                      <a:lnTo>
                        <a:pt x="117" y="73"/>
                      </a:lnTo>
                      <a:lnTo>
                        <a:pt x="124" y="65"/>
                      </a:lnTo>
                      <a:lnTo>
                        <a:pt x="131" y="58"/>
                      </a:lnTo>
                      <a:lnTo>
                        <a:pt x="132" y="53"/>
                      </a:lnTo>
                      <a:lnTo>
                        <a:pt x="134" y="49"/>
                      </a:lnTo>
                      <a:lnTo>
                        <a:pt x="136" y="42"/>
                      </a:lnTo>
                      <a:lnTo>
                        <a:pt x="134" y="33"/>
                      </a:lnTo>
                      <a:lnTo>
                        <a:pt x="131" y="25"/>
                      </a:lnTo>
                      <a:lnTo>
                        <a:pt x="124" y="18"/>
                      </a:lnTo>
                      <a:lnTo>
                        <a:pt x="117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7" y="5"/>
                      </a:lnTo>
                      <a:lnTo>
                        <a:pt x="18" y="12"/>
                      </a:lnTo>
                      <a:lnTo>
                        <a:pt x="4" y="25"/>
                      </a:lnTo>
                      <a:lnTo>
                        <a:pt x="0" y="42"/>
                      </a:lnTo>
                      <a:lnTo>
                        <a:pt x="0" y="49"/>
                      </a:lnTo>
                      <a:lnTo>
                        <a:pt x="4" y="58"/>
                      </a:lnTo>
                      <a:lnTo>
                        <a:pt x="10" y="65"/>
                      </a:lnTo>
                      <a:lnTo>
                        <a:pt x="19" y="73"/>
                      </a:lnTo>
                      <a:close/>
                      <a:moveTo>
                        <a:pt x="67" y="70"/>
                      </a:moveTo>
                      <a:lnTo>
                        <a:pt x="53" y="69"/>
                      </a:lnTo>
                      <a:lnTo>
                        <a:pt x="42" y="68"/>
                      </a:lnTo>
                      <a:lnTo>
                        <a:pt x="30" y="64"/>
                      </a:lnTo>
                      <a:lnTo>
                        <a:pt x="23" y="62"/>
                      </a:lnTo>
                      <a:lnTo>
                        <a:pt x="14" y="57"/>
                      </a:lnTo>
                      <a:lnTo>
                        <a:pt x="9" y="53"/>
                      </a:lnTo>
                      <a:lnTo>
                        <a:pt x="5" y="47"/>
                      </a:lnTo>
                      <a:lnTo>
                        <a:pt x="5" y="42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7" y="15"/>
                      </a:lnTo>
                      <a:lnTo>
                        <a:pt x="113" y="23"/>
                      </a:lnTo>
                      <a:lnTo>
                        <a:pt x="119" y="25"/>
                      </a:lnTo>
                      <a:lnTo>
                        <a:pt x="124" y="30"/>
                      </a:lnTo>
                      <a:lnTo>
                        <a:pt x="128" y="35"/>
                      </a:lnTo>
                      <a:lnTo>
                        <a:pt x="129" y="42"/>
                      </a:lnTo>
                      <a:lnTo>
                        <a:pt x="128" y="47"/>
                      </a:lnTo>
                      <a:lnTo>
                        <a:pt x="125" y="49"/>
                      </a:lnTo>
                      <a:lnTo>
                        <a:pt x="124" y="49"/>
                      </a:lnTo>
                      <a:lnTo>
                        <a:pt x="124" y="50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4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7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6" name="Freeform 447"/>
                <p:cNvSpPr/>
                <p:nvPr/>
              </p:nvSpPr>
              <p:spPr>
                <a:xfrm>
                  <a:off x="382" y="4228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4" y="4"/>
                    </a:cxn>
                    <a:cxn ang="0">
                      <a:pos x="0" y="9"/>
                    </a:cxn>
                    <a:cxn ang="0">
                      <a:pos x="0" y="26"/>
                    </a:cxn>
                  </a:cxnLst>
                  <a:pathLst>
                    <a:path w="11" h="35">
                      <a:moveTo>
                        <a:pt x="0" y="26"/>
                      </a:move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4" y="4"/>
                      </a:lnTo>
                      <a:lnTo>
                        <a:pt x="0" y="9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7" name="Freeform 448"/>
                <p:cNvSpPr/>
                <p:nvPr/>
              </p:nvSpPr>
              <p:spPr>
                <a:xfrm>
                  <a:off x="393" y="4224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4" y="42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3"/>
                    </a:cxn>
                    <a:cxn ang="0">
                      <a:pos x="0" y="4"/>
                    </a:cxn>
                    <a:cxn ang="0">
                      <a:pos x="0" y="39"/>
                    </a:cxn>
                  </a:cxnLst>
                  <a:pathLst>
                    <a:path w="11" h="44">
                      <a:moveTo>
                        <a:pt x="0" y="39"/>
                      </a:moveTo>
                      <a:lnTo>
                        <a:pt x="4" y="42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3"/>
                      </a:lnTo>
                      <a:lnTo>
                        <a:pt x="0" y="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8" name="Freeform 449"/>
                <p:cNvSpPr/>
                <p:nvPr/>
              </p:nvSpPr>
              <p:spPr>
                <a:xfrm>
                  <a:off x="439" y="4219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2" y="55"/>
                    </a:cxn>
                    <a:cxn ang="0">
                      <a:pos x="12" y="55"/>
                    </a:cxn>
                    <a:cxn ang="0">
                      <a:pos x="12" y="2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5"/>
                    </a:cxn>
                  </a:cxnLst>
                  <a:pathLst>
                    <a:path w="12" h="55">
                      <a:moveTo>
                        <a:pt x="0" y="55"/>
                      </a:moveTo>
                      <a:lnTo>
                        <a:pt x="2" y="55"/>
                      </a:lnTo>
                      <a:lnTo>
                        <a:pt x="12" y="55"/>
                      </a:lnTo>
                      <a:lnTo>
                        <a:pt x="1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09" name="Freeform 450"/>
                <p:cNvSpPr/>
                <p:nvPr/>
              </p:nvSpPr>
              <p:spPr>
                <a:xfrm>
                  <a:off x="427" y="4219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0" y="2"/>
                    </a:cxn>
                    <a:cxn ang="0">
                      <a:pos x="0" y="54"/>
                    </a:cxn>
                  </a:cxnLst>
                  <a:pathLst>
                    <a:path w="12" h="55">
                      <a:moveTo>
                        <a:pt x="0" y="54"/>
                      </a:move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0" y="2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0" name="Freeform 451"/>
                <p:cNvSpPr/>
                <p:nvPr/>
              </p:nvSpPr>
              <p:spPr>
                <a:xfrm>
                  <a:off x="417" y="4221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1" name="Freeform 452"/>
                <p:cNvSpPr/>
                <p:nvPr/>
              </p:nvSpPr>
              <p:spPr>
                <a:xfrm>
                  <a:off x="404" y="4222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5" y="49"/>
                    </a:cxn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3" h="50">
                      <a:moveTo>
                        <a:pt x="0" y="46"/>
                      </a:moveTo>
                      <a:lnTo>
                        <a:pt x="5" y="49"/>
                      </a:lnTo>
                      <a:lnTo>
                        <a:pt x="13" y="50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2" name="Freeform 453"/>
                <p:cNvSpPr/>
                <p:nvPr/>
              </p:nvSpPr>
              <p:spPr>
                <a:xfrm>
                  <a:off x="379" y="4237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9"/>
                    </a:cxn>
                    <a:cxn ang="0">
                      <a:pos x="0" y="14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9"/>
                      </a:lnTo>
                      <a:lnTo>
                        <a:pt x="0" y="14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3" name="Freeform 454"/>
                <p:cNvSpPr/>
                <p:nvPr/>
              </p:nvSpPr>
              <p:spPr>
                <a:xfrm>
                  <a:off x="451" y="4221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1" y="52"/>
                    </a:cxn>
                    <a:cxn ang="0">
                      <a:pos x="11" y="1"/>
                    </a:cxn>
                  </a:cxnLst>
                  <a:pathLst>
                    <a:path w="11" h="53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1" y="52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4" name="Freeform 455"/>
                <p:cNvSpPr/>
                <p:nvPr/>
              </p:nvSpPr>
              <p:spPr>
                <a:xfrm>
                  <a:off x="462" y="4222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5" y="49"/>
                    </a:cxn>
                    <a:cxn ang="0">
                      <a:pos x="7" y="47"/>
                    </a:cxn>
                    <a:cxn ang="0">
                      <a:pos x="11" y="47"/>
                    </a:cxn>
                    <a:cxn ang="0">
                      <a:pos x="11" y="1"/>
                    </a:cxn>
                  </a:cxnLst>
                  <a:pathLst>
                    <a:path w="11" h="51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5" y="49"/>
                      </a:lnTo>
                      <a:lnTo>
                        <a:pt x="7" y="47"/>
                      </a:lnTo>
                      <a:lnTo>
                        <a:pt x="11" y="4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5" name="Freeform 456"/>
                <p:cNvSpPr/>
                <p:nvPr/>
              </p:nvSpPr>
              <p:spPr>
                <a:xfrm>
                  <a:off x="486" y="4227"/>
                  <a:ext cx="11" cy="39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39"/>
                    </a:cxn>
                    <a:cxn ang="0">
                      <a:pos x="1" y="39"/>
                    </a:cxn>
                    <a:cxn ang="0">
                      <a:pos x="11" y="31"/>
                    </a:cxn>
                    <a:cxn ang="0">
                      <a:pos x="11" y="6"/>
                    </a:cxn>
                    <a:cxn ang="0">
                      <a:pos x="6" y="2"/>
                    </a:cxn>
                    <a:cxn ang="0">
                      <a:pos x="1" y="0"/>
                    </a:cxn>
                  </a:cxnLst>
                  <a:pathLst>
                    <a:path w="11" h="39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" y="39"/>
                      </a:lnTo>
                      <a:lnTo>
                        <a:pt x="11" y="31"/>
                      </a:lnTo>
                      <a:lnTo>
                        <a:pt x="11" y="6"/>
                      </a:lnTo>
                      <a:lnTo>
                        <a:pt x="6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6" name="Freeform 457"/>
                <p:cNvSpPr/>
                <p:nvPr/>
              </p:nvSpPr>
              <p:spPr>
                <a:xfrm>
                  <a:off x="473" y="4223"/>
                  <a:ext cx="13" cy="4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6" y="44"/>
                    </a:cxn>
                    <a:cxn ang="0">
                      <a:pos x="9" y="43"/>
                    </a:cxn>
                    <a:cxn ang="0">
                      <a:pos x="13" y="43"/>
                    </a:cxn>
                    <a:cxn ang="0">
                      <a:pos x="13" y="4"/>
                    </a:cxn>
                  </a:cxnLst>
                  <a:pathLst>
                    <a:path w="13" h="46">
                      <a:moveTo>
                        <a:pt x="13" y="4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6" y="44"/>
                      </a:lnTo>
                      <a:lnTo>
                        <a:pt x="9" y="43"/>
                      </a:lnTo>
                      <a:lnTo>
                        <a:pt x="13" y="43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7" name="Freeform 458"/>
                <p:cNvSpPr/>
                <p:nvPr/>
              </p:nvSpPr>
              <p:spPr>
                <a:xfrm>
                  <a:off x="497" y="4233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3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9"/>
                    </a:cxn>
                    <a:cxn ang="0">
                      <a:pos x="4" y="16"/>
                    </a:cxn>
                    <a:cxn ang="0">
                      <a:pos x="4" y="15"/>
                    </a:cxn>
                    <a:cxn ang="0">
                      <a:pos x="5" y="15"/>
                    </a:cxn>
                    <a:cxn ang="0">
                      <a:pos x="6" y="13"/>
                    </a:cxn>
                  </a:cxnLst>
                  <a:pathLst>
                    <a:path w="6" h="25">
                      <a:moveTo>
                        <a:pt x="6" y="13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3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9"/>
                      </a:lnTo>
                      <a:lnTo>
                        <a:pt x="4" y="16"/>
                      </a:lnTo>
                      <a:lnTo>
                        <a:pt x="4" y="15"/>
                      </a:lnTo>
                      <a:lnTo>
                        <a:pt x="5" y="15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8" name="Freeform 459"/>
                <p:cNvSpPr>
                  <a:spLocks noEditPoints="1"/>
                </p:cNvSpPr>
                <p:nvPr/>
              </p:nvSpPr>
              <p:spPr>
                <a:xfrm>
                  <a:off x="368" y="516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7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7"/>
                    </a:cxn>
                    <a:cxn ang="0">
                      <a:pos x="80" y="0"/>
                    </a:cxn>
                    <a:cxn ang="0">
                      <a:pos x="23" y="63"/>
                    </a:cxn>
                    <a:cxn ang="0">
                      <a:pos x="9" y="54"/>
                    </a:cxn>
                    <a:cxn ang="0">
                      <a:pos x="5" y="43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4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0"/>
                    </a:cxn>
                    <a:cxn ang="0">
                      <a:pos x="40" y="68"/>
                    </a:cxn>
                    <a:cxn ang="0">
                      <a:pos x="23" y="63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7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7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3"/>
                      </a:move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3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5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5"/>
                      </a:lnTo>
                      <a:lnTo>
                        <a:pt x="23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19" name="Freeform 460"/>
                <p:cNvSpPr/>
                <p:nvPr/>
              </p:nvSpPr>
              <p:spPr>
                <a:xfrm>
                  <a:off x="393" y="518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0" name="Freeform 461"/>
                <p:cNvSpPr/>
                <p:nvPr/>
              </p:nvSpPr>
              <p:spPr>
                <a:xfrm>
                  <a:off x="382" y="5191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6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  <a:cxn ang="0">
                      <a:pos x="9" y="1"/>
                    </a:cxn>
                  </a:cxnLst>
                  <a:pathLst>
                    <a:path w="11" h="42">
                      <a:moveTo>
                        <a:pt x="9" y="1"/>
                      </a:moveTo>
                      <a:lnTo>
                        <a:pt x="0" y="5"/>
                      </a:lnTo>
                      <a:lnTo>
                        <a:pt x="0" y="36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1" name="Freeform 462"/>
                <p:cNvSpPr/>
                <p:nvPr/>
              </p:nvSpPr>
              <p:spPr>
                <a:xfrm>
                  <a:off x="373" y="5196"/>
                  <a:ext cx="9" cy="31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7"/>
                    </a:cxn>
                    <a:cxn ang="0">
                      <a:pos x="0" y="16"/>
                    </a:cxn>
                    <a:cxn ang="0">
                      <a:pos x="1" y="23"/>
                    </a:cxn>
                    <a:cxn ang="0">
                      <a:pos x="9" y="31"/>
                    </a:cxn>
                    <a:cxn ang="0">
                      <a:pos x="9" y="0"/>
                    </a:cxn>
                  </a:cxnLst>
                  <a:pathLst>
                    <a:path w="9" h="31">
                      <a:moveTo>
                        <a:pt x="9" y="0"/>
                      </a:moveTo>
                      <a:lnTo>
                        <a:pt x="1" y="7"/>
                      </a:lnTo>
                      <a:lnTo>
                        <a:pt x="0" y="16"/>
                      </a:lnTo>
                      <a:lnTo>
                        <a:pt x="1" y="23"/>
                      </a:lnTo>
                      <a:lnTo>
                        <a:pt x="9" y="3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2" name="Freeform 463"/>
                <p:cNvSpPr/>
                <p:nvPr/>
              </p:nvSpPr>
              <p:spPr>
                <a:xfrm>
                  <a:off x="427" y="518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7" y="53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3"/>
                    </a:cxn>
                    <a:cxn ang="0">
                      <a:pos x="7" y="53"/>
                    </a:cxn>
                  </a:cxnLst>
                  <a:pathLst>
                    <a:path w="12" h="53">
                      <a:moveTo>
                        <a:pt x="7" y="53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lnTo>
                        <a:pt x="7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3" name="Freeform 464"/>
                <p:cNvSpPr/>
                <p:nvPr/>
              </p:nvSpPr>
              <p:spPr>
                <a:xfrm>
                  <a:off x="417" y="5187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4" name="Freeform 465"/>
                <p:cNvSpPr/>
                <p:nvPr/>
              </p:nvSpPr>
              <p:spPr>
                <a:xfrm>
                  <a:off x="404" y="5188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5" name="Freeform 466"/>
                <p:cNvSpPr/>
                <p:nvPr/>
              </p:nvSpPr>
              <p:spPr>
                <a:xfrm>
                  <a:off x="439" y="518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6" name="Freeform 467"/>
                <p:cNvSpPr/>
                <p:nvPr/>
              </p:nvSpPr>
              <p:spPr>
                <a:xfrm>
                  <a:off x="473" y="5191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1"/>
                    </a:cxn>
                    <a:cxn ang="0">
                      <a:pos x="13" y="37"/>
                    </a:cxn>
                    <a:cxn ang="0">
                      <a:pos x="13" y="3"/>
                    </a:cxn>
                  </a:cxnLst>
                  <a:pathLst>
                    <a:path w="13" h="43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1"/>
                      </a:lnTo>
                      <a:lnTo>
                        <a:pt x="13" y="37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7" name="Freeform 468"/>
                <p:cNvSpPr/>
                <p:nvPr/>
              </p:nvSpPr>
              <p:spPr>
                <a:xfrm>
                  <a:off x="462" y="518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8" name="Freeform 469"/>
                <p:cNvSpPr/>
                <p:nvPr/>
              </p:nvSpPr>
              <p:spPr>
                <a:xfrm>
                  <a:off x="451" y="518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29" name="Freeform 470"/>
                <p:cNvSpPr/>
                <p:nvPr/>
              </p:nvSpPr>
              <p:spPr>
                <a:xfrm>
                  <a:off x="486" y="5194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3" y="29"/>
                    </a:cxn>
                    <a:cxn ang="0">
                      <a:pos x="5" y="27"/>
                    </a:cxn>
                    <a:cxn ang="0">
                      <a:pos x="7" y="25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4">
                      <a:moveTo>
                        <a:pt x="0" y="0"/>
                      </a:moveTo>
                      <a:lnTo>
                        <a:pt x="0" y="34"/>
                      </a:lnTo>
                      <a:lnTo>
                        <a:pt x="3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0" name="Freeform 471"/>
                <p:cNvSpPr>
                  <a:spLocks noEditPoints="1"/>
                </p:cNvSpPr>
                <p:nvPr/>
              </p:nvSpPr>
              <p:spPr>
                <a:xfrm>
                  <a:off x="368" y="5276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26" y="76"/>
                    </a:cxn>
                    <a:cxn ang="0">
                      <a:pos x="54" y="83"/>
                    </a:cxn>
                    <a:cxn ang="0">
                      <a:pos x="75" y="83"/>
                    </a:cxn>
                    <a:cxn ang="0">
                      <a:pos x="86" y="83"/>
                    </a:cxn>
                    <a:cxn ang="0">
                      <a:pos x="109" y="77"/>
                    </a:cxn>
                    <a:cxn ang="0">
                      <a:pos x="125" y="66"/>
                    </a:cxn>
                    <a:cxn ang="0">
                      <a:pos x="131" y="53"/>
                    </a:cxn>
                    <a:cxn ang="0">
                      <a:pos x="135" y="40"/>
                    </a:cxn>
                    <a:cxn ang="0">
                      <a:pos x="131" y="23"/>
                    </a:cxn>
                    <a:cxn ang="0">
                      <a:pos x="123" y="11"/>
                    </a:cxn>
                    <a:cxn ang="0">
                      <a:pos x="109" y="2"/>
                    </a:cxn>
                    <a:cxn ang="0">
                      <a:pos x="89" y="0"/>
                    </a:cxn>
                    <a:cxn ang="0">
                      <a:pos x="54" y="12"/>
                    </a:cxn>
                    <a:cxn ang="0">
                      <a:pos x="49" y="26"/>
                    </a:cxn>
                    <a:cxn ang="0">
                      <a:pos x="54" y="55"/>
                    </a:cxn>
                    <a:cxn ang="0">
                      <a:pos x="69" y="70"/>
                    </a:cxn>
                    <a:cxn ang="0">
                      <a:pos x="35" y="66"/>
                    </a:cxn>
                    <a:cxn ang="0">
                      <a:pos x="19" y="60"/>
                    </a:cxn>
                    <a:cxn ang="0">
                      <a:pos x="10" y="52"/>
                    </a:cxn>
                    <a:cxn ang="0">
                      <a:pos x="5" y="41"/>
                    </a:cxn>
                    <a:cxn ang="0">
                      <a:pos x="6" y="26"/>
                    </a:cxn>
                    <a:cxn ang="0">
                      <a:pos x="14" y="25"/>
                    </a:cxn>
                    <a:cxn ang="0">
                      <a:pos x="24" y="22"/>
                    </a:cxn>
                    <a:cxn ang="0">
                      <a:pos x="24" y="8"/>
                    </a:cxn>
                    <a:cxn ang="0">
                      <a:pos x="5" y="13"/>
                    </a:cxn>
                    <a:cxn ang="0">
                      <a:pos x="0" y="42"/>
                    </a:cxn>
                    <a:cxn ang="0">
                      <a:pos x="9" y="62"/>
                    </a:cxn>
                    <a:cxn ang="0">
                      <a:pos x="80" y="70"/>
                    </a:cxn>
                    <a:cxn ang="0">
                      <a:pos x="61" y="55"/>
                    </a:cxn>
                    <a:cxn ang="0">
                      <a:pos x="58" y="27"/>
                    </a:cxn>
                    <a:cxn ang="0">
                      <a:pos x="89" y="13"/>
                    </a:cxn>
                    <a:cxn ang="0">
                      <a:pos x="123" y="23"/>
                    </a:cxn>
                    <a:cxn ang="0">
                      <a:pos x="129" y="40"/>
                    </a:cxn>
                    <a:cxn ang="0">
                      <a:pos x="111" y="61"/>
                    </a:cxn>
                    <a:cxn ang="0">
                      <a:pos x="100" y="67"/>
                    </a:cxn>
                    <a:cxn ang="0">
                      <a:pos x="80" y="70"/>
                    </a:cxn>
                  </a:cxnLst>
                  <a:pathLst>
                    <a:path w="135" h="85">
                      <a:moveTo>
                        <a:pt x="18" y="71"/>
                      </a:moveTo>
                      <a:lnTo>
                        <a:pt x="26" y="76"/>
                      </a:lnTo>
                      <a:lnTo>
                        <a:pt x="40" y="81"/>
                      </a:lnTo>
                      <a:lnTo>
                        <a:pt x="54" y="83"/>
                      </a:lnTo>
                      <a:lnTo>
                        <a:pt x="73" y="85"/>
                      </a:lnTo>
                      <a:lnTo>
                        <a:pt x="75" y="83"/>
                      </a:lnTo>
                      <a:lnTo>
                        <a:pt x="79" y="83"/>
                      </a:lnTo>
                      <a:lnTo>
                        <a:pt x="86" y="83"/>
                      </a:lnTo>
                      <a:lnTo>
                        <a:pt x="99" y="81"/>
                      </a:lnTo>
                      <a:lnTo>
                        <a:pt x="109" y="77"/>
                      </a:lnTo>
                      <a:lnTo>
                        <a:pt x="119" y="73"/>
                      </a:lnTo>
                      <a:lnTo>
                        <a:pt x="125" y="66"/>
                      </a:lnTo>
                      <a:lnTo>
                        <a:pt x="130" y="58"/>
                      </a:lnTo>
                      <a:lnTo>
                        <a:pt x="131" y="53"/>
                      </a:lnTo>
                      <a:lnTo>
                        <a:pt x="134" y="50"/>
                      </a:lnTo>
                      <a:lnTo>
                        <a:pt x="135" y="40"/>
                      </a:lnTo>
                      <a:lnTo>
                        <a:pt x="134" y="31"/>
                      </a:lnTo>
                      <a:lnTo>
                        <a:pt x="131" y="23"/>
                      </a:lnTo>
                      <a:lnTo>
                        <a:pt x="128" y="16"/>
                      </a:lnTo>
                      <a:lnTo>
                        <a:pt x="123" y="11"/>
                      </a:lnTo>
                      <a:lnTo>
                        <a:pt x="116" y="5"/>
                      </a:lnTo>
                      <a:lnTo>
                        <a:pt x="109" y="2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60" y="8"/>
                      </a:lnTo>
                      <a:lnTo>
                        <a:pt x="54" y="12"/>
                      </a:lnTo>
                      <a:lnTo>
                        <a:pt x="51" y="18"/>
                      </a:lnTo>
                      <a:lnTo>
                        <a:pt x="49" y="26"/>
                      </a:lnTo>
                      <a:lnTo>
                        <a:pt x="49" y="36"/>
                      </a:lnTo>
                      <a:lnTo>
                        <a:pt x="54" y="55"/>
                      </a:lnTo>
                      <a:lnTo>
                        <a:pt x="60" y="63"/>
                      </a:lnTo>
                      <a:lnTo>
                        <a:pt x="69" y="70"/>
                      </a:lnTo>
                      <a:lnTo>
                        <a:pt x="50" y="68"/>
                      </a:lnTo>
                      <a:lnTo>
                        <a:pt x="35" y="66"/>
                      </a:lnTo>
                      <a:lnTo>
                        <a:pt x="24" y="62"/>
                      </a:lnTo>
                      <a:lnTo>
                        <a:pt x="19" y="60"/>
                      </a:lnTo>
                      <a:lnTo>
                        <a:pt x="16" y="58"/>
                      </a:lnTo>
                      <a:lnTo>
                        <a:pt x="10" y="52"/>
                      </a:lnTo>
                      <a:lnTo>
                        <a:pt x="8" y="47"/>
                      </a:lnTo>
                      <a:lnTo>
                        <a:pt x="5" y="41"/>
                      </a:lnTo>
                      <a:lnTo>
                        <a:pt x="5" y="35"/>
                      </a:lnTo>
                      <a:lnTo>
                        <a:pt x="6" y="26"/>
                      </a:lnTo>
                      <a:lnTo>
                        <a:pt x="11" y="23"/>
                      </a:lnTo>
                      <a:lnTo>
                        <a:pt x="14" y="25"/>
                      </a:lnTo>
                      <a:lnTo>
                        <a:pt x="18" y="25"/>
                      </a:lnTo>
                      <a:lnTo>
                        <a:pt x="24" y="22"/>
                      </a:lnTo>
                      <a:lnTo>
                        <a:pt x="25" y="17"/>
                      </a:lnTo>
                      <a:lnTo>
                        <a:pt x="24" y="8"/>
                      </a:lnTo>
                      <a:lnTo>
                        <a:pt x="15" y="7"/>
                      </a:lnTo>
                      <a:lnTo>
                        <a:pt x="5" y="13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4" y="53"/>
                      </a:lnTo>
                      <a:lnTo>
                        <a:pt x="9" y="62"/>
                      </a:lnTo>
                      <a:lnTo>
                        <a:pt x="18" y="71"/>
                      </a:lnTo>
                      <a:close/>
                      <a:moveTo>
                        <a:pt x="80" y="70"/>
                      </a:moveTo>
                      <a:lnTo>
                        <a:pt x="68" y="62"/>
                      </a:lnTo>
                      <a:lnTo>
                        <a:pt x="61" y="55"/>
                      </a:lnTo>
                      <a:lnTo>
                        <a:pt x="56" y="37"/>
                      </a:lnTo>
                      <a:lnTo>
                        <a:pt x="58" y="27"/>
                      </a:lnTo>
                      <a:lnTo>
                        <a:pt x="65" y="21"/>
                      </a:lnTo>
                      <a:lnTo>
                        <a:pt x="89" y="13"/>
                      </a:lnTo>
                      <a:lnTo>
                        <a:pt x="120" y="21"/>
                      </a:lnTo>
                      <a:lnTo>
                        <a:pt x="123" y="23"/>
                      </a:lnTo>
                      <a:lnTo>
                        <a:pt x="126" y="28"/>
                      </a:lnTo>
                      <a:lnTo>
                        <a:pt x="129" y="40"/>
                      </a:lnTo>
                      <a:lnTo>
                        <a:pt x="116" y="60"/>
                      </a:lnTo>
                      <a:lnTo>
                        <a:pt x="111" y="61"/>
                      </a:lnTo>
                      <a:lnTo>
                        <a:pt x="108" y="63"/>
                      </a:lnTo>
                      <a:lnTo>
                        <a:pt x="100" y="67"/>
                      </a:lnTo>
                      <a:lnTo>
                        <a:pt x="90" y="68"/>
                      </a:lnTo>
                      <a:lnTo>
                        <a:pt x="80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1" name="Freeform 472"/>
                <p:cNvSpPr/>
                <p:nvPr/>
              </p:nvSpPr>
              <p:spPr>
                <a:xfrm>
                  <a:off x="439" y="5291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9" y="55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0" y="3"/>
                    </a:cxn>
                    <a:cxn ang="0">
                      <a:pos x="0" y="50"/>
                    </a:cxn>
                  </a:cxnLst>
                  <a:pathLst>
                    <a:path w="12" h="55">
                      <a:moveTo>
                        <a:pt x="0" y="50"/>
                      </a:moveTo>
                      <a:lnTo>
                        <a:pt x="9" y="55"/>
                      </a:ln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0" y="3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2" name="Freeform 473"/>
                <p:cNvSpPr/>
                <p:nvPr/>
              </p:nvSpPr>
              <p:spPr>
                <a:xfrm>
                  <a:off x="427" y="5294"/>
                  <a:ext cx="12" cy="47"/>
                </a:xfrm>
                <a:custGeom>
                  <a:avLst/>
                  <a:gdLst/>
                  <a:ahLst/>
                  <a:cxnLst>
                    <a:cxn ang="0">
                      <a:pos x="2" y="37"/>
                    </a:cxn>
                    <a:cxn ang="0">
                      <a:pos x="12" y="47"/>
                    </a:cxn>
                    <a:cxn ang="0">
                      <a:pos x="12" y="0"/>
                    </a:cxn>
                    <a:cxn ang="0">
                      <a:pos x="6" y="3"/>
                    </a:cxn>
                    <a:cxn ang="0">
                      <a:pos x="0" y="9"/>
                    </a:cxn>
                    <a:cxn ang="0">
                      <a:pos x="0" y="28"/>
                    </a:cxn>
                    <a:cxn ang="0">
                      <a:pos x="2" y="37"/>
                    </a:cxn>
                  </a:cxnLst>
                  <a:pathLst>
                    <a:path w="12" h="47">
                      <a:moveTo>
                        <a:pt x="2" y="37"/>
                      </a:moveTo>
                      <a:lnTo>
                        <a:pt x="12" y="47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0" y="9"/>
                      </a:lnTo>
                      <a:lnTo>
                        <a:pt x="0" y="28"/>
                      </a:lnTo>
                      <a:lnTo>
                        <a:pt x="2" y="37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3" name="Freeform 474"/>
                <p:cNvSpPr/>
                <p:nvPr/>
              </p:nvSpPr>
              <p:spPr>
                <a:xfrm>
                  <a:off x="424" y="5303"/>
                  <a:ext cx="3" cy="19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0" y="10"/>
                    </a:cxn>
                    <a:cxn ang="0">
                      <a:pos x="3" y="19"/>
                    </a:cxn>
                    <a:cxn ang="0">
                      <a:pos x="3" y="0"/>
                    </a:cxn>
                  </a:cxnLst>
                  <a:pathLst>
                    <a:path w="3" h="19">
                      <a:moveTo>
                        <a:pt x="3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3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4" name="Freeform 475"/>
                <p:cNvSpPr/>
                <p:nvPr/>
              </p:nvSpPr>
              <p:spPr>
                <a:xfrm>
                  <a:off x="451" y="5289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6" y="0"/>
                    </a:cxn>
                    <a:cxn ang="0">
                      <a:pos x="0" y="2"/>
                    </a:cxn>
                    <a:cxn ang="0">
                      <a:pos x="0" y="57"/>
                    </a:cxn>
                    <a:cxn ang="0">
                      <a:pos x="5" y="55"/>
                    </a:cxn>
                    <a:cxn ang="0">
                      <a:pos x="11" y="55"/>
                    </a:cxn>
                    <a:cxn ang="0">
                      <a:pos x="11" y="2"/>
                    </a:cxn>
                  </a:cxnLst>
                  <a:pathLst>
                    <a:path w="11" h="57">
                      <a:moveTo>
                        <a:pt x="11" y="2"/>
                      </a:move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0" y="57"/>
                      </a:lnTo>
                      <a:lnTo>
                        <a:pt x="5" y="55"/>
                      </a:lnTo>
                      <a:lnTo>
                        <a:pt x="11" y="5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5" name="Freeform 476"/>
                <p:cNvSpPr/>
                <p:nvPr/>
              </p:nvSpPr>
              <p:spPr>
                <a:xfrm>
                  <a:off x="473" y="52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4"/>
                    </a:cxn>
                    <a:cxn ang="0">
                      <a:pos x="11" y="42"/>
                    </a:cxn>
                    <a:cxn ang="0">
                      <a:pos x="13" y="39"/>
                    </a:cxn>
                    <a:cxn ang="0">
                      <a:pos x="13" y="2"/>
                    </a:cxn>
                  </a:cxnLst>
                  <a:pathLst>
                    <a:path w="13" h="48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4"/>
                      </a:lnTo>
                      <a:lnTo>
                        <a:pt x="11" y="42"/>
                      </a:lnTo>
                      <a:lnTo>
                        <a:pt x="13" y="3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6" name="Freeform 477"/>
                <p:cNvSpPr/>
                <p:nvPr/>
              </p:nvSpPr>
              <p:spPr>
                <a:xfrm>
                  <a:off x="486" y="5296"/>
                  <a:ext cx="11" cy="3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0" y="37"/>
                    </a:cxn>
                    <a:cxn ang="0">
                      <a:pos x="11" y="20"/>
                    </a:cxn>
                    <a:cxn ang="0">
                      <a:pos x="8" y="8"/>
                    </a:cxn>
                    <a:cxn ang="0">
                      <a:pos x="5" y="3"/>
                    </a:cxn>
                    <a:cxn ang="0">
                      <a:pos x="2" y="1"/>
                    </a:cxn>
                  </a:cxnLst>
                  <a:pathLst>
                    <a:path w="11" h="37">
                      <a:moveTo>
                        <a:pt x="2" y="1"/>
                      </a:move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1" y="20"/>
                      </a:lnTo>
                      <a:lnTo>
                        <a:pt x="8" y="8"/>
                      </a:lnTo>
                      <a:lnTo>
                        <a:pt x="5" y="3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7" name="Freeform 478"/>
                <p:cNvSpPr/>
                <p:nvPr/>
              </p:nvSpPr>
              <p:spPr>
                <a:xfrm>
                  <a:off x="462" y="5291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7" y="51"/>
                    </a:cxn>
                    <a:cxn ang="0">
                      <a:pos x="11" y="51"/>
                    </a:cxn>
                    <a:cxn ang="0">
                      <a:pos x="11" y="3"/>
                    </a:cxn>
                  </a:cxnLst>
                  <a:pathLst>
                    <a:path w="11" h="5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7" y="51"/>
                      </a:lnTo>
                      <a:lnTo>
                        <a:pt x="11" y="51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8" name="Freeform 479"/>
                <p:cNvSpPr>
                  <a:spLocks noEditPoints="1"/>
                </p:cNvSpPr>
                <p:nvPr/>
              </p:nvSpPr>
              <p:spPr>
                <a:xfrm>
                  <a:off x="368" y="6116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5"/>
                    </a:cxn>
                    <a:cxn ang="0">
                      <a:pos x="8" y="17"/>
                    </a:cxn>
                    <a:cxn ang="0">
                      <a:pos x="0" y="32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7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7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2"/>
                    </a:cxn>
                    <a:cxn ang="0">
                      <a:pos x="124" y="17"/>
                    </a:cxn>
                    <a:cxn ang="0">
                      <a:pos x="105" y="5"/>
                    </a:cxn>
                    <a:cxn ang="0">
                      <a:pos x="80" y="0"/>
                    </a:cxn>
                    <a:cxn ang="0">
                      <a:pos x="23" y="62"/>
                    </a:cxn>
                    <a:cxn ang="0">
                      <a:pos x="5" y="42"/>
                    </a:cxn>
                    <a:cxn ang="0">
                      <a:pos x="9" y="30"/>
                    </a:cxn>
                    <a:cxn ang="0">
                      <a:pos x="23" y="22"/>
                    </a:cxn>
                    <a:cxn ang="0">
                      <a:pos x="113" y="22"/>
                    </a:cxn>
                    <a:cxn ang="0">
                      <a:pos x="124" y="31"/>
                    </a:cxn>
                    <a:cxn ang="0">
                      <a:pos x="128" y="42"/>
                    </a:cxn>
                    <a:cxn ang="0">
                      <a:pos x="124" y="52"/>
                    </a:cxn>
                    <a:cxn ang="0">
                      <a:pos x="113" y="62"/>
                    </a:cxn>
                    <a:cxn ang="0">
                      <a:pos x="93" y="67"/>
                    </a:cxn>
                    <a:cxn ang="0">
                      <a:pos x="73" y="69"/>
                    </a:cxn>
                    <a:cxn ang="0">
                      <a:pos x="66" y="70"/>
                    </a:cxn>
                    <a:cxn ang="0">
                      <a:pos x="40" y="67"/>
                    </a:cxn>
                    <a:cxn ang="0">
                      <a:pos x="23" y="62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2"/>
                      </a:lnTo>
                      <a:lnTo>
                        <a:pt x="25" y="5"/>
                      </a:lnTo>
                      <a:lnTo>
                        <a:pt x="16" y="11"/>
                      </a:lnTo>
                      <a:lnTo>
                        <a:pt x="8" y="17"/>
                      </a:lnTo>
                      <a:lnTo>
                        <a:pt x="4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2"/>
                      </a:lnTo>
                      <a:lnTo>
                        <a:pt x="26" y="77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7"/>
                      </a:lnTo>
                      <a:lnTo>
                        <a:pt x="106" y="77"/>
                      </a:lnTo>
                      <a:lnTo>
                        <a:pt x="116" y="72"/>
                      </a:lnTo>
                      <a:lnTo>
                        <a:pt x="124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2"/>
                      </a:lnTo>
                      <a:lnTo>
                        <a:pt x="134" y="32"/>
                      </a:lnTo>
                      <a:lnTo>
                        <a:pt x="130" y="25"/>
                      </a:lnTo>
                      <a:lnTo>
                        <a:pt x="124" y="17"/>
                      </a:lnTo>
                      <a:lnTo>
                        <a:pt x="116" y="11"/>
                      </a:lnTo>
                      <a:lnTo>
                        <a:pt x="105" y="5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2"/>
                      </a:moveTo>
                      <a:lnTo>
                        <a:pt x="9" y="52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2"/>
                      </a:lnTo>
                      <a:lnTo>
                        <a:pt x="66" y="16"/>
                      </a:lnTo>
                      <a:lnTo>
                        <a:pt x="113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6" y="36"/>
                      </a:lnTo>
                      <a:lnTo>
                        <a:pt x="128" y="42"/>
                      </a:lnTo>
                      <a:lnTo>
                        <a:pt x="126" y="47"/>
                      </a:lnTo>
                      <a:lnTo>
                        <a:pt x="124" y="52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5"/>
                      </a:lnTo>
                      <a:lnTo>
                        <a:pt x="93" y="67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lnTo>
                        <a:pt x="51" y="69"/>
                      </a:lnTo>
                      <a:lnTo>
                        <a:pt x="40" y="67"/>
                      </a:lnTo>
                      <a:lnTo>
                        <a:pt x="30" y="65"/>
                      </a:lnTo>
                      <a:lnTo>
                        <a:pt x="23" y="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39" name="Freeform 480"/>
                <p:cNvSpPr/>
                <p:nvPr/>
              </p:nvSpPr>
              <p:spPr>
                <a:xfrm>
                  <a:off x="393" y="613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1"/>
                    </a:cxn>
                    <a:cxn ang="0">
                      <a:pos x="0" y="44"/>
                    </a:cxn>
                    <a:cxn ang="0">
                      <a:pos x="11" y="47"/>
                    </a:cxn>
                    <a:cxn ang="0">
                      <a:pos x="11" y="0"/>
                    </a:cxn>
                  </a:cxnLst>
                  <a:pathLst>
                    <a:path w="11" h="47">
                      <a:moveTo>
                        <a:pt x="11" y="0"/>
                      </a:moveTo>
                      <a:lnTo>
                        <a:pt x="0" y="1"/>
                      </a:lnTo>
                      <a:lnTo>
                        <a:pt x="0" y="44"/>
                      </a:lnTo>
                      <a:lnTo>
                        <a:pt x="11" y="4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0" name="Freeform 481"/>
                <p:cNvSpPr/>
                <p:nvPr/>
              </p:nvSpPr>
              <p:spPr>
                <a:xfrm>
                  <a:off x="382" y="613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1"/>
                    </a:cxn>
                    <a:cxn ang="0">
                      <a:pos x="11" y="43"/>
                    </a:cxn>
                    <a:cxn ang="0">
                      <a:pos x="11" y="0"/>
                    </a:cxn>
                  </a:cxnLst>
                  <a:pathLst>
                    <a:path w="11" h="43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1"/>
                      </a:lnTo>
                      <a:lnTo>
                        <a:pt x="11" y="4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1" name="Freeform 482"/>
                <p:cNvSpPr/>
                <p:nvPr/>
              </p:nvSpPr>
              <p:spPr>
                <a:xfrm>
                  <a:off x="373" y="6142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" y="24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</a:cxnLst>
                  <a:pathLst>
                    <a:path w="9" h="30">
                      <a:moveTo>
                        <a:pt x="0" y="16"/>
                      </a:moveTo>
                      <a:lnTo>
                        <a:pt x="1" y="24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lnTo>
                        <a:pt x="1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2" name="Freeform 483"/>
                <p:cNvSpPr/>
                <p:nvPr/>
              </p:nvSpPr>
              <p:spPr>
                <a:xfrm>
                  <a:off x="427" y="6132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3" name="Freeform 484"/>
                <p:cNvSpPr/>
                <p:nvPr/>
              </p:nvSpPr>
              <p:spPr>
                <a:xfrm>
                  <a:off x="417" y="6133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2"/>
                    </a:cxn>
                    <a:cxn ang="0">
                      <a:pos x="0" y="52"/>
                    </a:cxn>
                  </a:cxnLst>
                  <a:pathLst>
                    <a:path w="10" h="53">
                      <a:moveTo>
                        <a:pt x="0" y="52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4" name="Freeform 485"/>
                <p:cNvSpPr/>
                <p:nvPr/>
              </p:nvSpPr>
              <p:spPr>
                <a:xfrm>
                  <a:off x="439" y="6132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3"/>
                    </a:cxn>
                    <a:cxn ang="0">
                      <a:pos x="12" y="53"/>
                    </a:cxn>
                    <a:cxn ang="0">
                      <a:pos x="12" y="3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3"/>
                      </a:lnTo>
                      <a:lnTo>
                        <a:pt x="12" y="53"/>
                      </a:lnTo>
                      <a:lnTo>
                        <a:pt x="1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5" name="Freeform 486"/>
                <p:cNvSpPr/>
                <p:nvPr/>
              </p:nvSpPr>
              <p:spPr>
                <a:xfrm>
                  <a:off x="404" y="6135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8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8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6" name="Freeform 487"/>
                <p:cNvSpPr/>
                <p:nvPr/>
              </p:nvSpPr>
              <p:spPr>
                <a:xfrm>
                  <a:off x="473" y="6137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1"/>
                    </a:cxn>
                    <a:cxn ang="0">
                      <a:pos x="13" y="36"/>
                    </a:cxn>
                    <a:cxn ang="0">
                      <a:pos x="13" y="4"/>
                    </a:cxn>
                  </a:cxnLst>
                  <a:pathLst>
                    <a:path w="13" h="44">
                      <a:moveTo>
                        <a:pt x="13" y="4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1"/>
                      </a:lnTo>
                      <a:lnTo>
                        <a:pt x="13" y="36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7" name="Freeform 488"/>
                <p:cNvSpPr/>
                <p:nvPr/>
              </p:nvSpPr>
              <p:spPr>
                <a:xfrm>
                  <a:off x="462" y="613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6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1"/>
                    </a:cxn>
                  </a:cxnLst>
                  <a:pathLst>
                    <a:path w="11" h="47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6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8" name="Freeform 489"/>
                <p:cNvSpPr/>
                <p:nvPr/>
              </p:nvSpPr>
              <p:spPr>
                <a:xfrm>
                  <a:off x="451" y="6135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8"/>
                    </a:cxn>
                    <a:cxn ang="0">
                      <a:pos x="11" y="48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8"/>
                      </a:lnTo>
                      <a:lnTo>
                        <a:pt x="11" y="4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49" name="Freeform 490"/>
                <p:cNvSpPr/>
                <p:nvPr/>
              </p:nvSpPr>
              <p:spPr>
                <a:xfrm>
                  <a:off x="486" y="6141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7" y="25"/>
                    </a:cxn>
                    <a:cxn ang="0">
                      <a:pos x="10" y="17"/>
                    </a:cxn>
                    <a:cxn ang="0">
                      <a:pos x="7" y="7"/>
                    </a:cxn>
                    <a:cxn ang="0">
                      <a:pos x="0" y="0"/>
                    </a:cxn>
                  </a:cxnLst>
                  <a:pathLst>
                    <a:path w="10" h="32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7" y="25"/>
                      </a:lnTo>
                      <a:lnTo>
                        <a:pt x="10" y="17"/>
                      </a:lnTo>
                      <a:lnTo>
                        <a:pt x="7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0" name="Freeform 491"/>
                <p:cNvSpPr/>
                <p:nvPr/>
              </p:nvSpPr>
              <p:spPr>
                <a:xfrm>
                  <a:off x="369" y="6225"/>
                  <a:ext cx="134" cy="80"/>
                </a:xfrm>
                <a:custGeom>
                  <a:avLst/>
                  <a:gdLst/>
                  <a:ahLst/>
                  <a:cxnLst>
                    <a:cxn ang="0">
                      <a:pos x="0" y="70"/>
                    </a:cxn>
                    <a:cxn ang="0">
                      <a:pos x="70" y="73"/>
                    </a:cxn>
                    <a:cxn ang="0">
                      <a:pos x="70" y="67"/>
                    </a:cxn>
                    <a:cxn ang="0">
                      <a:pos x="58" y="53"/>
                    </a:cxn>
                    <a:cxn ang="0">
                      <a:pos x="54" y="37"/>
                    </a:cxn>
                    <a:cxn ang="0">
                      <a:pos x="57" y="26"/>
                    </a:cxn>
                    <a:cxn ang="0">
                      <a:pos x="64" y="18"/>
                    </a:cxn>
                    <a:cxn ang="0">
                      <a:pos x="90" y="13"/>
                    </a:cxn>
                    <a:cxn ang="0">
                      <a:pos x="118" y="21"/>
                    </a:cxn>
                    <a:cxn ang="0">
                      <a:pos x="122" y="23"/>
                    </a:cxn>
                    <a:cxn ang="0">
                      <a:pos x="125" y="28"/>
                    </a:cxn>
                    <a:cxn ang="0">
                      <a:pos x="128" y="40"/>
                    </a:cxn>
                    <a:cxn ang="0">
                      <a:pos x="124" y="57"/>
                    </a:cxn>
                    <a:cxn ang="0">
                      <a:pos x="115" y="66"/>
                    </a:cxn>
                    <a:cxn ang="0">
                      <a:pos x="110" y="62"/>
                    </a:cxn>
                    <a:cxn ang="0">
                      <a:pos x="102" y="60"/>
                    </a:cxn>
                    <a:cxn ang="0">
                      <a:pos x="97" y="61"/>
                    </a:cxn>
                    <a:cxn ang="0">
                      <a:pos x="94" y="68"/>
                    </a:cxn>
                    <a:cxn ang="0">
                      <a:pos x="94" y="72"/>
                    </a:cxn>
                    <a:cxn ang="0">
                      <a:pos x="98" y="76"/>
                    </a:cxn>
                    <a:cxn ang="0">
                      <a:pos x="105" y="80"/>
                    </a:cxn>
                    <a:cxn ang="0">
                      <a:pos x="110" y="78"/>
                    </a:cxn>
                    <a:cxn ang="0">
                      <a:pos x="117" y="76"/>
                    </a:cxn>
                    <a:cxn ang="0">
                      <a:pos x="118" y="73"/>
                    </a:cxn>
                    <a:cxn ang="0">
                      <a:pos x="120" y="72"/>
                    </a:cxn>
                    <a:cxn ang="0">
                      <a:pos x="125" y="68"/>
                    </a:cxn>
                    <a:cxn ang="0">
                      <a:pos x="134" y="41"/>
                    </a:cxn>
                    <a:cxn ang="0">
                      <a:pos x="133" y="31"/>
                    </a:cxn>
                    <a:cxn ang="0">
                      <a:pos x="130" y="22"/>
                    </a:cxn>
                    <a:cxn ang="0">
                      <a:pos x="125" y="15"/>
                    </a:cxn>
                    <a:cxn ang="0">
                      <a:pos x="120" y="10"/>
                    </a:cxn>
                    <a:cxn ang="0">
                      <a:pos x="113" y="5"/>
                    </a:cxn>
                    <a:cxn ang="0">
                      <a:pos x="105" y="2"/>
                    </a:cxn>
                    <a:cxn ang="0">
                      <a:pos x="97" y="0"/>
                    </a:cxn>
                    <a:cxn ang="0">
                      <a:pos x="88" y="0"/>
                    </a:cxn>
                    <a:cxn ang="0">
                      <a:pos x="70" y="1"/>
                    </a:cxn>
                    <a:cxn ang="0">
                      <a:pos x="63" y="3"/>
                    </a:cxn>
                    <a:cxn ang="0">
                      <a:pos x="58" y="8"/>
                    </a:cxn>
                    <a:cxn ang="0">
                      <a:pos x="49" y="20"/>
                    </a:cxn>
                    <a:cxn ang="0">
                      <a:pos x="47" y="26"/>
                    </a:cxn>
                    <a:cxn ang="0">
                      <a:pos x="47" y="35"/>
                    </a:cxn>
                    <a:cxn ang="0">
                      <a:pos x="49" y="51"/>
                    </a:cxn>
                    <a:cxn ang="0">
                      <a:pos x="62" y="67"/>
                    </a:cxn>
                    <a:cxn ang="0">
                      <a:pos x="10" y="63"/>
                    </a:cxn>
                    <a:cxn ang="0">
                      <a:pos x="10" y="5"/>
                    </a:cxn>
                    <a:cxn ang="0">
                      <a:pos x="0" y="2"/>
                    </a:cxn>
                    <a:cxn ang="0">
                      <a:pos x="0" y="70"/>
                    </a:cxn>
                  </a:cxnLst>
                  <a:pathLst>
                    <a:path w="134" h="80">
                      <a:moveTo>
                        <a:pt x="0" y="70"/>
                      </a:moveTo>
                      <a:lnTo>
                        <a:pt x="70" y="73"/>
                      </a:lnTo>
                      <a:lnTo>
                        <a:pt x="70" y="67"/>
                      </a:lnTo>
                      <a:lnTo>
                        <a:pt x="58" y="53"/>
                      </a:lnTo>
                      <a:lnTo>
                        <a:pt x="54" y="37"/>
                      </a:lnTo>
                      <a:lnTo>
                        <a:pt x="57" y="26"/>
                      </a:lnTo>
                      <a:lnTo>
                        <a:pt x="64" y="18"/>
                      </a:lnTo>
                      <a:lnTo>
                        <a:pt x="90" y="13"/>
                      </a:lnTo>
                      <a:lnTo>
                        <a:pt x="118" y="21"/>
                      </a:lnTo>
                      <a:lnTo>
                        <a:pt x="122" y="23"/>
                      </a:lnTo>
                      <a:lnTo>
                        <a:pt x="125" y="28"/>
                      </a:lnTo>
                      <a:lnTo>
                        <a:pt x="128" y="40"/>
                      </a:lnTo>
                      <a:lnTo>
                        <a:pt x="124" y="57"/>
                      </a:lnTo>
                      <a:lnTo>
                        <a:pt x="115" y="66"/>
                      </a:lnTo>
                      <a:lnTo>
                        <a:pt x="110" y="62"/>
                      </a:lnTo>
                      <a:lnTo>
                        <a:pt x="102" y="60"/>
                      </a:lnTo>
                      <a:lnTo>
                        <a:pt x="97" y="61"/>
                      </a:lnTo>
                      <a:lnTo>
                        <a:pt x="94" y="68"/>
                      </a:lnTo>
                      <a:lnTo>
                        <a:pt x="94" y="72"/>
                      </a:lnTo>
                      <a:lnTo>
                        <a:pt x="98" y="76"/>
                      </a:lnTo>
                      <a:lnTo>
                        <a:pt x="105" y="80"/>
                      </a:lnTo>
                      <a:lnTo>
                        <a:pt x="110" y="78"/>
                      </a:lnTo>
                      <a:lnTo>
                        <a:pt x="117" y="76"/>
                      </a:lnTo>
                      <a:lnTo>
                        <a:pt x="118" y="73"/>
                      </a:lnTo>
                      <a:lnTo>
                        <a:pt x="120" y="72"/>
                      </a:lnTo>
                      <a:lnTo>
                        <a:pt x="125" y="68"/>
                      </a:lnTo>
                      <a:lnTo>
                        <a:pt x="134" y="41"/>
                      </a:lnTo>
                      <a:lnTo>
                        <a:pt x="133" y="31"/>
                      </a:lnTo>
                      <a:lnTo>
                        <a:pt x="130" y="22"/>
                      </a:lnTo>
                      <a:lnTo>
                        <a:pt x="125" y="15"/>
                      </a:lnTo>
                      <a:lnTo>
                        <a:pt x="120" y="10"/>
                      </a:lnTo>
                      <a:lnTo>
                        <a:pt x="113" y="5"/>
                      </a:lnTo>
                      <a:lnTo>
                        <a:pt x="105" y="2"/>
                      </a:lnTo>
                      <a:lnTo>
                        <a:pt x="97" y="0"/>
                      </a:lnTo>
                      <a:lnTo>
                        <a:pt x="88" y="0"/>
                      </a:lnTo>
                      <a:lnTo>
                        <a:pt x="70" y="1"/>
                      </a:lnTo>
                      <a:lnTo>
                        <a:pt x="63" y="3"/>
                      </a:lnTo>
                      <a:lnTo>
                        <a:pt x="58" y="8"/>
                      </a:lnTo>
                      <a:lnTo>
                        <a:pt x="49" y="20"/>
                      </a:lnTo>
                      <a:lnTo>
                        <a:pt x="47" y="26"/>
                      </a:lnTo>
                      <a:lnTo>
                        <a:pt x="47" y="35"/>
                      </a:lnTo>
                      <a:lnTo>
                        <a:pt x="49" y="51"/>
                      </a:lnTo>
                      <a:lnTo>
                        <a:pt x="62" y="67"/>
                      </a:lnTo>
                      <a:lnTo>
                        <a:pt x="10" y="63"/>
                      </a:lnTo>
                      <a:lnTo>
                        <a:pt x="10" y="5"/>
                      </a:lnTo>
                      <a:lnTo>
                        <a:pt x="0" y="2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1" name="Freeform 492"/>
                <p:cNvSpPr>
                  <a:spLocks noEditPoints="1"/>
                </p:cNvSpPr>
                <p:nvPr/>
              </p:nvSpPr>
              <p:spPr>
                <a:xfrm>
                  <a:off x="368" y="7048"/>
                  <a:ext cx="135" cy="86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5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1"/>
                    </a:cxn>
                    <a:cxn ang="0">
                      <a:pos x="9" y="66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6"/>
                    </a:cxn>
                    <a:cxn ang="0">
                      <a:pos x="130" y="59"/>
                    </a:cxn>
                    <a:cxn ang="0">
                      <a:pos x="134" y="51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5"/>
                    </a:cxn>
                    <a:cxn ang="0">
                      <a:pos x="80" y="0"/>
                    </a:cxn>
                    <a:cxn ang="0">
                      <a:pos x="23" y="63"/>
                    </a:cxn>
                    <a:cxn ang="0">
                      <a:pos x="5" y="43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3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1"/>
                    </a:cxn>
                    <a:cxn ang="0">
                      <a:pos x="40" y="68"/>
                    </a:cxn>
                    <a:cxn ang="0">
                      <a:pos x="23" y="63"/>
                    </a:cxn>
                  </a:cxnLst>
                  <a:pathLst>
                    <a:path w="135" h="86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5"/>
                      </a:lnTo>
                      <a:lnTo>
                        <a:pt x="16" y="12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1"/>
                      </a:lnTo>
                      <a:lnTo>
                        <a:pt x="4" y="59"/>
                      </a:lnTo>
                      <a:lnTo>
                        <a:pt x="9" y="66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6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6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1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3"/>
                      </a:moveTo>
                      <a:lnTo>
                        <a:pt x="9" y="53"/>
                      </a:lnTo>
                      <a:lnTo>
                        <a:pt x="5" y="43"/>
                      </a:lnTo>
                      <a:lnTo>
                        <a:pt x="5" y="36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6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1"/>
                      </a:ln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6"/>
                      </a:lnTo>
                      <a:lnTo>
                        <a:pt x="23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2" name="Freeform 493"/>
                <p:cNvSpPr/>
                <p:nvPr/>
              </p:nvSpPr>
              <p:spPr>
                <a:xfrm>
                  <a:off x="393" y="7068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3" name="Freeform 494"/>
                <p:cNvSpPr/>
                <p:nvPr/>
              </p:nvSpPr>
              <p:spPr>
                <a:xfrm>
                  <a:off x="382" y="7070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4" name="Freeform 495"/>
                <p:cNvSpPr/>
                <p:nvPr/>
              </p:nvSpPr>
              <p:spPr>
                <a:xfrm>
                  <a:off x="373" y="7075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  <a:cxn ang="0">
                      <a:pos x="1" y="24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</a:cxnLst>
                  <a:pathLst>
                    <a:path w="9" h="30">
                      <a:moveTo>
                        <a:pt x="9" y="0"/>
                      </a:moveTo>
                      <a:lnTo>
                        <a:pt x="1" y="6"/>
                      </a:lnTo>
                      <a:lnTo>
                        <a:pt x="0" y="16"/>
                      </a:lnTo>
                      <a:lnTo>
                        <a:pt x="1" y="24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5" name="Freeform 496"/>
                <p:cNvSpPr/>
                <p:nvPr/>
              </p:nvSpPr>
              <p:spPr>
                <a:xfrm>
                  <a:off x="427" y="706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6" name="Freeform 497"/>
                <p:cNvSpPr/>
                <p:nvPr/>
              </p:nvSpPr>
              <p:spPr>
                <a:xfrm>
                  <a:off x="417" y="706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3">
                      <a:moveTo>
                        <a:pt x="0" y="51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7" name="Freeform 498"/>
                <p:cNvSpPr/>
                <p:nvPr/>
              </p:nvSpPr>
              <p:spPr>
                <a:xfrm>
                  <a:off x="439" y="706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8" name="Freeform 499"/>
                <p:cNvSpPr/>
                <p:nvPr/>
              </p:nvSpPr>
              <p:spPr>
                <a:xfrm>
                  <a:off x="404" y="7067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59" name="Freeform 500"/>
                <p:cNvSpPr/>
                <p:nvPr/>
              </p:nvSpPr>
              <p:spPr>
                <a:xfrm>
                  <a:off x="473" y="7070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1"/>
                    </a:cxn>
                    <a:cxn ang="0">
                      <a:pos x="13" y="36"/>
                    </a:cxn>
                    <a:cxn ang="0">
                      <a:pos x="13" y="3"/>
                    </a:cxn>
                  </a:cxnLst>
                  <a:pathLst>
                    <a:path w="13" h="44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1"/>
                      </a:lnTo>
                      <a:lnTo>
                        <a:pt x="13" y="36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0" name="Freeform 501"/>
                <p:cNvSpPr/>
                <p:nvPr/>
              </p:nvSpPr>
              <p:spPr>
                <a:xfrm>
                  <a:off x="462" y="7068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6"/>
                    </a:cxn>
                    <a:cxn ang="0">
                      <a:pos x="11" y="46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6"/>
                      </a:lnTo>
                      <a:lnTo>
                        <a:pt x="11" y="4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1" name="Freeform 502"/>
                <p:cNvSpPr/>
                <p:nvPr/>
              </p:nvSpPr>
              <p:spPr>
                <a:xfrm>
                  <a:off x="451" y="7067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2" name="Freeform 503"/>
                <p:cNvSpPr/>
                <p:nvPr/>
              </p:nvSpPr>
              <p:spPr>
                <a:xfrm>
                  <a:off x="486" y="7073"/>
                  <a:ext cx="1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26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3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7" y="26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3" name="Freeform 504"/>
                <p:cNvSpPr>
                  <a:spLocks noEditPoints="1"/>
                </p:cNvSpPr>
                <p:nvPr/>
              </p:nvSpPr>
              <p:spPr>
                <a:xfrm>
                  <a:off x="368" y="7151"/>
                  <a:ext cx="134" cy="90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0" y="31"/>
                    </a:cxn>
                    <a:cxn ang="0">
                      <a:pos x="89" y="90"/>
                    </a:cxn>
                    <a:cxn ang="0">
                      <a:pos x="93" y="90"/>
                    </a:cxn>
                    <a:cxn ang="0">
                      <a:pos x="93" y="35"/>
                    </a:cxn>
                    <a:cxn ang="0">
                      <a:pos x="119" y="35"/>
                    </a:cxn>
                    <a:cxn ang="0">
                      <a:pos x="125" y="39"/>
                    </a:cxn>
                    <a:cxn ang="0">
                      <a:pos x="128" y="49"/>
                    </a:cxn>
                    <a:cxn ang="0">
                      <a:pos x="128" y="58"/>
                    </a:cxn>
                    <a:cxn ang="0">
                      <a:pos x="134" y="58"/>
                    </a:cxn>
                    <a:cxn ang="0">
                      <a:pos x="134" y="3"/>
                    </a:cxn>
                    <a:cxn ang="0">
                      <a:pos x="128" y="3"/>
                    </a:cxn>
                    <a:cxn ang="0">
                      <a:pos x="128" y="10"/>
                    </a:cxn>
                    <a:cxn ang="0">
                      <a:pos x="125" y="19"/>
                    </a:cxn>
                    <a:cxn ang="0">
                      <a:pos x="119" y="21"/>
                    </a:cxn>
                    <a:cxn ang="0">
                      <a:pos x="93" y="21"/>
                    </a:cxn>
                    <a:cxn ang="0">
                      <a:pos x="93" y="0"/>
                    </a:cxn>
                    <a:cxn ang="0">
                      <a:pos x="89" y="0"/>
                    </a:cxn>
                    <a:cxn ang="0">
                      <a:pos x="89" y="21"/>
                    </a:cxn>
                    <a:cxn ang="0">
                      <a:pos x="0" y="21"/>
                    </a:cxn>
                    <a:cxn ang="0">
                      <a:pos x="18" y="36"/>
                    </a:cxn>
                    <a:cxn ang="0">
                      <a:pos x="18" y="35"/>
                    </a:cxn>
                    <a:cxn ang="0">
                      <a:pos x="89" y="35"/>
                    </a:cxn>
                    <a:cxn ang="0">
                      <a:pos x="89" y="84"/>
                    </a:cxn>
                    <a:cxn ang="0">
                      <a:pos x="18" y="36"/>
                    </a:cxn>
                  </a:cxnLst>
                  <a:pathLst>
                    <a:path w="134" h="90">
                      <a:moveTo>
                        <a:pt x="0" y="21"/>
                      </a:moveTo>
                      <a:lnTo>
                        <a:pt x="0" y="31"/>
                      </a:lnTo>
                      <a:lnTo>
                        <a:pt x="89" y="90"/>
                      </a:lnTo>
                      <a:lnTo>
                        <a:pt x="93" y="90"/>
                      </a:lnTo>
                      <a:lnTo>
                        <a:pt x="93" y="35"/>
                      </a:lnTo>
                      <a:lnTo>
                        <a:pt x="119" y="35"/>
                      </a:lnTo>
                      <a:lnTo>
                        <a:pt x="125" y="39"/>
                      </a:lnTo>
                      <a:lnTo>
                        <a:pt x="128" y="49"/>
                      </a:lnTo>
                      <a:lnTo>
                        <a:pt x="128" y="58"/>
                      </a:lnTo>
                      <a:lnTo>
                        <a:pt x="134" y="58"/>
                      </a:lnTo>
                      <a:lnTo>
                        <a:pt x="134" y="3"/>
                      </a:lnTo>
                      <a:lnTo>
                        <a:pt x="128" y="3"/>
                      </a:lnTo>
                      <a:lnTo>
                        <a:pt x="128" y="10"/>
                      </a:lnTo>
                      <a:lnTo>
                        <a:pt x="125" y="19"/>
                      </a:lnTo>
                      <a:lnTo>
                        <a:pt x="119" y="21"/>
                      </a:lnTo>
                      <a:lnTo>
                        <a:pt x="93" y="21"/>
                      </a:lnTo>
                      <a:lnTo>
                        <a:pt x="93" y="0"/>
                      </a:lnTo>
                      <a:lnTo>
                        <a:pt x="89" y="0"/>
                      </a:lnTo>
                      <a:lnTo>
                        <a:pt x="89" y="21"/>
                      </a:lnTo>
                      <a:lnTo>
                        <a:pt x="0" y="21"/>
                      </a:lnTo>
                      <a:close/>
                      <a:moveTo>
                        <a:pt x="18" y="36"/>
                      </a:moveTo>
                      <a:lnTo>
                        <a:pt x="18" y="35"/>
                      </a:lnTo>
                      <a:lnTo>
                        <a:pt x="89" y="35"/>
                      </a:lnTo>
                      <a:lnTo>
                        <a:pt x="89" y="8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4" name="Freeform 505"/>
                <p:cNvSpPr/>
                <p:nvPr/>
              </p:nvSpPr>
              <p:spPr>
                <a:xfrm>
                  <a:off x="427" y="7186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12" y="38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29"/>
                    </a:cxn>
                  </a:cxnLst>
                  <a:pathLst>
                    <a:path w="12" h="38">
                      <a:moveTo>
                        <a:pt x="0" y="29"/>
                      </a:moveTo>
                      <a:lnTo>
                        <a:pt x="12" y="38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5" name="Freeform 506"/>
                <p:cNvSpPr/>
                <p:nvPr/>
              </p:nvSpPr>
              <p:spPr>
                <a:xfrm>
                  <a:off x="417" y="7186"/>
                  <a:ext cx="10" cy="29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10" y="29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21"/>
                    </a:cxn>
                  </a:cxnLst>
                  <a:pathLst>
                    <a:path w="10" h="29">
                      <a:moveTo>
                        <a:pt x="0" y="21"/>
                      </a:moveTo>
                      <a:lnTo>
                        <a:pt x="10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6" name="Freeform 507"/>
                <p:cNvSpPr/>
                <p:nvPr/>
              </p:nvSpPr>
              <p:spPr>
                <a:xfrm>
                  <a:off x="404" y="7186"/>
                  <a:ext cx="13" cy="21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13" y="21"/>
                    </a:cxn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14"/>
                    </a:cxn>
                  </a:cxnLst>
                  <a:pathLst>
                    <a:path w="13" h="21">
                      <a:moveTo>
                        <a:pt x="0" y="14"/>
                      </a:moveTo>
                      <a:lnTo>
                        <a:pt x="13" y="21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7" name="Freeform 508"/>
                <p:cNvSpPr/>
                <p:nvPr/>
              </p:nvSpPr>
              <p:spPr>
                <a:xfrm>
                  <a:off x="386" y="7186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" y="5"/>
                    </a:cxn>
                    <a:cxn ang="0">
                      <a:pos x="7" y="0"/>
                    </a:cxn>
                  </a:cxnLst>
                  <a:pathLst>
                    <a:path w="7" h="5">
                      <a:moveTo>
                        <a:pt x="7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7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8" name="Freeform 509"/>
                <p:cNvSpPr/>
                <p:nvPr/>
              </p:nvSpPr>
              <p:spPr>
                <a:xfrm>
                  <a:off x="393" y="7186"/>
                  <a:ext cx="11" cy="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"/>
                    </a:cxn>
                    <a:cxn ang="0">
                      <a:pos x="11" y="14"/>
                    </a:cxn>
                    <a:cxn ang="0">
                      <a:pos x="11" y="0"/>
                    </a:cxn>
                    <a:cxn ang="0">
                      <a:pos x="0" y="0"/>
                    </a:cxn>
                  </a:cxnLst>
                  <a:pathLst>
                    <a:path w="11" h="14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11" y="14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69" name="Freeform 510"/>
                <p:cNvSpPr/>
                <p:nvPr/>
              </p:nvSpPr>
              <p:spPr>
                <a:xfrm>
                  <a:off x="439" y="7186"/>
                  <a:ext cx="12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8"/>
                    </a:cxn>
                    <a:cxn ang="0">
                      <a:pos x="12" y="45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pathLst>
                    <a:path w="12" h="45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2" y="45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0" name="Freeform 511"/>
                <p:cNvSpPr/>
                <p:nvPr/>
              </p:nvSpPr>
              <p:spPr>
                <a:xfrm>
                  <a:off x="451" y="7186"/>
                  <a:ext cx="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6" y="49"/>
                    </a:cxn>
                    <a:cxn ang="0">
                      <a:pos x="6" y="0"/>
                    </a:cxn>
                    <a:cxn ang="0">
                      <a:pos x="0" y="0"/>
                    </a:cxn>
                  </a:cxnLst>
                  <a:pathLst>
                    <a:path w="6" h="49">
                      <a:moveTo>
                        <a:pt x="0" y="0"/>
                      </a:moveTo>
                      <a:lnTo>
                        <a:pt x="0" y="45"/>
                      </a:lnTo>
                      <a:lnTo>
                        <a:pt x="6" y="49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1" name="Freeform 512"/>
                <p:cNvSpPr/>
                <p:nvPr/>
              </p:nvSpPr>
              <p:spPr>
                <a:xfrm>
                  <a:off x="2" y="10963"/>
                  <a:ext cx="72" cy="5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72" y="0"/>
                    </a:cxn>
                  </a:cxnLst>
                  <a:pathLst>
                    <a:path w="72" h="5">
                      <a:moveTo>
                        <a:pt x="72" y="0"/>
                      </a:moveTo>
                      <a:lnTo>
                        <a:pt x="4" y="0"/>
                      </a:lnTo>
                      <a:lnTo>
                        <a:pt x="0" y="5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2" name="Freeform 513"/>
                <p:cNvSpPr/>
                <p:nvPr/>
              </p:nvSpPr>
              <p:spPr>
                <a:xfrm>
                  <a:off x="2" y="10015"/>
                  <a:ext cx="54" cy="3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3"/>
                    </a:cxn>
                    <a:cxn ang="0">
                      <a:pos x="54" y="2"/>
                    </a:cxn>
                  </a:cxnLst>
                  <a:pathLst>
                    <a:path w="54" h="3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3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3" name="Freeform 514"/>
                <p:cNvSpPr/>
                <p:nvPr/>
              </p:nvSpPr>
              <p:spPr>
                <a:xfrm>
                  <a:off x="0" y="9059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70" y="2"/>
                    </a:cxn>
                    <a:cxn ang="0">
                      <a:pos x="2" y="0"/>
                    </a:cxn>
                  </a:cxnLst>
                  <a:pathLst>
                    <a:path w="70" h="4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7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4" name="Freeform 515"/>
                <p:cNvSpPr/>
                <p:nvPr/>
              </p:nvSpPr>
              <p:spPr>
                <a:xfrm>
                  <a:off x="0" y="8110"/>
                  <a:ext cx="55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55" y="0"/>
                    </a:cxn>
                    <a:cxn ang="0">
                      <a:pos x="0" y="0"/>
                    </a:cxn>
                  </a:cxnLst>
                  <a:pathLst>
                    <a:path w="55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5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5" name="Freeform 516"/>
                <p:cNvSpPr>
                  <a:spLocks noEditPoints="1"/>
                </p:cNvSpPr>
                <p:nvPr/>
              </p:nvSpPr>
              <p:spPr>
                <a:xfrm>
                  <a:off x="374" y="8021"/>
                  <a:ext cx="136" cy="85"/>
                </a:xfrm>
                <a:custGeom>
                  <a:avLst/>
                  <a:gdLst/>
                  <a:ahLst/>
                  <a:cxnLst>
                    <a:cxn ang="0">
                      <a:pos x="136" y="43"/>
                    </a:cxn>
                    <a:cxn ang="0">
                      <a:pos x="134" y="33"/>
                    </a:cxn>
                    <a:cxn ang="0">
                      <a:pos x="131" y="25"/>
                    </a:cxn>
                    <a:cxn ang="0">
                      <a:pos x="124" y="18"/>
                    </a:cxn>
                    <a:cxn ang="0">
                      <a:pos x="117" y="11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7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7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5"/>
                    </a:cxn>
                    <a:cxn ang="0">
                      <a:pos x="19" y="73"/>
                    </a:cxn>
                    <a:cxn ang="0">
                      <a:pos x="28" y="78"/>
                    </a:cxn>
                    <a:cxn ang="0">
                      <a:pos x="39" y="81"/>
                    </a:cxn>
                    <a:cxn ang="0">
                      <a:pos x="52" y="84"/>
                    </a:cxn>
                    <a:cxn ang="0">
                      <a:pos x="67" y="85"/>
                    </a:cxn>
                    <a:cxn ang="0">
                      <a:pos x="82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8"/>
                    </a:cxn>
                    <a:cxn ang="0">
                      <a:pos x="107" y="78"/>
                    </a:cxn>
                    <a:cxn ang="0">
                      <a:pos x="117" y="73"/>
                    </a:cxn>
                    <a:cxn ang="0">
                      <a:pos x="136" y="43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42" y="16"/>
                    </a:cxn>
                    <a:cxn ang="0">
                      <a:pos x="67" y="15"/>
                    </a:cxn>
                    <a:cxn ang="0">
                      <a:pos x="80" y="15"/>
                    </a:cxn>
                    <a:cxn ang="0">
                      <a:pos x="93" y="16"/>
                    </a:cxn>
                    <a:cxn ang="0">
                      <a:pos x="113" y="23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3"/>
                    </a:cxn>
                    <a:cxn ang="0">
                      <a:pos x="128" y="48"/>
                    </a:cxn>
                    <a:cxn ang="0">
                      <a:pos x="124" y="53"/>
                    </a:cxn>
                    <a:cxn ang="0">
                      <a:pos x="119" y="58"/>
                    </a:cxn>
                    <a:cxn ang="0">
                      <a:pos x="113" y="63"/>
                    </a:cxn>
                    <a:cxn ang="0">
                      <a:pos x="67" y="70"/>
                    </a:cxn>
                    <a:cxn ang="0">
                      <a:pos x="23" y="63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6" h="85">
                      <a:moveTo>
                        <a:pt x="136" y="43"/>
                      </a:moveTo>
                      <a:lnTo>
                        <a:pt x="134" y="33"/>
                      </a:lnTo>
                      <a:lnTo>
                        <a:pt x="131" y="25"/>
                      </a:lnTo>
                      <a:lnTo>
                        <a:pt x="124" y="18"/>
                      </a:lnTo>
                      <a:lnTo>
                        <a:pt x="117" y="11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7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3"/>
                      </a:lnTo>
                      <a:lnTo>
                        <a:pt x="28" y="78"/>
                      </a:lnTo>
                      <a:lnTo>
                        <a:pt x="39" y="81"/>
                      </a:lnTo>
                      <a:lnTo>
                        <a:pt x="52" y="84"/>
                      </a:lnTo>
                      <a:lnTo>
                        <a:pt x="67" y="85"/>
                      </a:lnTo>
                      <a:lnTo>
                        <a:pt x="82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7" y="78"/>
                      </a:lnTo>
                      <a:lnTo>
                        <a:pt x="117" y="73"/>
                      </a:lnTo>
                      <a:lnTo>
                        <a:pt x="136" y="43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42" y="16"/>
                      </a:lnTo>
                      <a:lnTo>
                        <a:pt x="67" y="15"/>
                      </a:lnTo>
                      <a:lnTo>
                        <a:pt x="80" y="15"/>
                      </a:lnTo>
                      <a:lnTo>
                        <a:pt x="93" y="16"/>
                      </a:lnTo>
                      <a:lnTo>
                        <a:pt x="113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3"/>
                      </a:lnTo>
                      <a:lnTo>
                        <a:pt x="128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67" y="70"/>
                      </a:lnTo>
                      <a:lnTo>
                        <a:pt x="23" y="63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6" name="Freeform 517"/>
                <p:cNvSpPr/>
                <p:nvPr/>
              </p:nvSpPr>
              <p:spPr>
                <a:xfrm>
                  <a:off x="379" y="8054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0"/>
                    </a:cxn>
                    <a:cxn ang="0">
                      <a:pos x="0" y="13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7" name="Freeform 518"/>
                <p:cNvSpPr/>
                <p:nvPr/>
              </p:nvSpPr>
              <p:spPr>
                <a:xfrm>
                  <a:off x="393" y="8041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4"/>
                    </a:cxn>
                    <a:cxn ang="0">
                      <a:pos x="0" y="39"/>
                    </a:cxn>
                    <a:cxn ang="0">
                      <a:pos x="4" y="43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3"/>
                    </a:cxn>
                  </a:cxnLst>
                  <a:pathLst>
                    <a:path w="11" h="44">
                      <a:moveTo>
                        <a:pt x="4" y="3"/>
                      </a:moveTo>
                      <a:lnTo>
                        <a:pt x="0" y="4"/>
                      </a:lnTo>
                      <a:lnTo>
                        <a:pt x="0" y="39"/>
                      </a:lnTo>
                      <a:lnTo>
                        <a:pt x="4" y="43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8" name="Freeform 519"/>
                <p:cNvSpPr/>
                <p:nvPr/>
              </p:nvSpPr>
              <p:spPr>
                <a:xfrm>
                  <a:off x="382" y="8045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4" y="4"/>
                    </a:cxn>
                    <a:cxn ang="0">
                      <a:pos x="0" y="9"/>
                    </a:cxn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4" y="4"/>
                      </a:lnTo>
                      <a:lnTo>
                        <a:pt x="0" y="9"/>
                      </a:lnTo>
                      <a:lnTo>
                        <a:pt x="0" y="26"/>
                      </a:ln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9" name="Freeform 520"/>
                <p:cNvSpPr/>
                <p:nvPr/>
              </p:nvSpPr>
              <p:spPr>
                <a:xfrm>
                  <a:off x="427" y="8036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5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2" y="5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0" name="Freeform 521"/>
                <p:cNvSpPr/>
                <p:nvPr/>
              </p:nvSpPr>
              <p:spPr>
                <a:xfrm>
                  <a:off x="439" y="8036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2" y="55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2" y="0"/>
                    </a:cxn>
                  </a:cxnLst>
                  <a:pathLst>
                    <a:path w="12" h="55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2" y="55"/>
                      </a:ln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1" name="Freeform 522"/>
                <p:cNvSpPr/>
                <p:nvPr/>
              </p:nvSpPr>
              <p:spPr>
                <a:xfrm>
                  <a:off x="417" y="803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3"/>
                    </a:cxn>
                    <a:cxn ang="0">
                      <a:pos x="0" y="50"/>
                    </a:cxn>
                    <a:cxn ang="0">
                      <a:pos x="10" y="53"/>
                    </a:cxn>
                    <a:cxn ang="0">
                      <a:pos x="10" y="0"/>
                    </a:cxn>
                  </a:cxnLst>
                  <a:pathLst>
                    <a:path w="10" h="53">
                      <a:moveTo>
                        <a:pt x="10" y="0"/>
                      </a:moveTo>
                      <a:lnTo>
                        <a:pt x="0" y="3"/>
                      </a:lnTo>
                      <a:lnTo>
                        <a:pt x="0" y="50"/>
                      </a:lnTo>
                      <a:lnTo>
                        <a:pt x="10" y="5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2" name="Freeform 523"/>
                <p:cNvSpPr/>
                <p:nvPr/>
              </p:nvSpPr>
              <p:spPr>
                <a:xfrm>
                  <a:off x="404" y="8039"/>
                  <a:ext cx="13" cy="4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  <a:cxn ang="0">
                      <a:pos x="13" y="47"/>
                    </a:cxn>
                    <a:cxn ang="0">
                      <a:pos x="13" y="0"/>
                    </a:cxn>
                  </a:cxnLst>
                  <a:pathLst>
                    <a:path w="13" h="47">
                      <a:moveTo>
                        <a:pt x="13" y="0"/>
                      </a:moveTo>
                      <a:lnTo>
                        <a:pt x="0" y="2"/>
                      </a:lnTo>
                      <a:lnTo>
                        <a:pt x="0" y="46"/>
                      </a:lnTo>
                      <a:lnTo>
                        <a:pt x="13" y="4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3" name="Freeform 524"/>
                <p:cNvSpPr/>
                <p:nvPr/>
              </p:nvSpPr>
              <p:spPr>
                <a:xfrm>
                  <a:off x="473" y="8040"/>
                  <a:ext cx="13" cy="4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13" y="44"/>
                    </a:cxn>
                    <a:cxn ang="0">
                      <a:pos x="13" y="2"/>
                    </a:cxn>
                  </a:cxnLst>
                  <a:pathLst>
                    <a:path w="13" h="45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5"/>
                      </a:lnTo>
                      <a:lnTo>
                        <a:pt x="13" y="44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4" name="Freeform 525"/>
                <p:cNvSpPr/>
                <p:nvPr/>
              </p:nvSpPr>
              <p:spPr>
                <a:xfrm>
                  <a:off x="486" y="8042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" y="42"/>
                    </a:cxn>
                    <a:cxn ang="0">
                      <a:pos x="11" y="33"/>
                    </a:cxn>
                    <a:cxn ang="0">
                      <a:pos x="11" y="8"/>
                    </a:cxn>
                    <a:cxn ang="0">
                      <a:pos x="6" y="4"/>
                    </a:cxn>
                    <a:cxn ang="0">
                      <a:pos x="1" y="2"/>
                    </a:cxn>
                  </a:cxnLst>
                  <a:pathLst>
                    <a:path w="11" h="42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" y="42"/>
                      </a:lnTo>
                      <a:lnTo>
                        <a:pt x="11" y="33"/>
                      </a:lnTo>
                      <a:lnTo>
                        <a:pt x="11" y="8"/>
                      </a:lnTo>
                      <a:lnTo>
                        <a:pt x="6" y="4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5" name="Freeform 526"/>
                <p:cNvSpPr/>
                <p:nvPr/>
              </p:nvSpPr>
              <p:spPr>
                <a:xfrm>
                  <a:off x="462" y="8036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1" y="49"/>
                    </a:cxn>
                    <a:cxn ang="0">
                      <a:pos x="11" y="4"/>
                    </a:cxn>
                  </a:cxnLst>
                  <a:pathLst>
                    <a:path w="11" h="51">
                      <a:moveTo>
                        <a:pt x="11" y="4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1" y="49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6" name="Freeform 527"/>
                <p:cNvSpPr/>
                <p:nvPr/>
              </p:nvSpPr>
              <p:spPr>
                <a:xfrm>
                  <a:off x="451" y="8036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7" name="Freeform 528"/>
                <p:cNvSpPr/>
                <p:nvPr/>
              </p:nvSpPr>
              <p:spPr>
                <a:xfrm>
                  <a:off x="497" y="8050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9"/>
                    </a:cxn>
                    <a:cxn ang="0">
                      <a:pos x="6" y="14"/>
                    </a:cxn>
                  </a:cxnLst>
                  <a:pathLst>
                    <a:path w="6" h="25">
                      <a:moveTo>
                        <a:pt x="6" y="14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9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8" name="Freeform 529"/>
                <p:cNvSpPr/>
                <p:nvPr/>
              </p:nvSpPr>
              <p:spPr>
                <a:xfrm>
                  <a:off x="374" y="8130"/>
                  <a:ext cx="136" cy="80"/>
                </a:xfrm>
                <a:custGeom>
                  <a:avLst/>
                  <a:gdLst/>
                  <a:ahLst/>
                  <a:cxnLst>
                    <a:cxn ang="0">
                      <a:pos x="29" y="5"/>
                    </a:cxn>
                    <a:cxn ang="0">
                      <a:pos x="19" y="7"/>
                    </a:cxn>
                    <a:cxn ang="0">
                      <a:pos x="9" y="15"/>
                    </a:cxn>
                    <a:cxn ang="0">
                      <a:pos x="2" y="26"/>
                    </a:cxn>
                    <a:cxn ang="0">
                      <a:pos x="0" y="41"/>
                    </a:cxn>
                    <a:cxn ang="0">
                      <a:pos x="7" y="67"/>
                    </a:cxn>
                    <a:cxn ang="0">
                      <a:pos x="15" y="75"/>
                    </a:cxn>
                    <a:cxn ang="0">
                      <a:pos x="25" y="77"/>
                    </a:cxn>
                    <a:cxn ang="0">
                      <a:pos x="34" y="75"/>
                    </a:cxn>
                    <a:cxn ang="0">
                      <a:pos x="38" y="69"/>
                    </a:cxn>
                    <a:cxn ang="0">
                      <a:pos x="34" y="61"/>
                    </a:cxn>
                    <a:cxn ang="0">
                      <a:pos x="28" y="60"/>
                    </a:cxn>
                    <a:cxn ang="0">
                      <a:pos x="17" y="64"/>
                    </a:cxn>
                    <a:cxn ang="0">
                      <a:pos x="8" y="57"/>
                    </a:cxn>
                    <a:cxn ang="0">
                      <a:pos x="5" y="45"/>
                    </a:cxn>
                    <a:cxn ang="0">
                      <a:pos x="7" y="32"/>
                    </a:cxn>
                    <a:cxn ang="0">
                      <a:pos x="14" y="26"/>
                    </a:cxn>
                    <a:cxn ang="0">
                      <a:pos x="22" y="20"/>
                    </a:cxn>
                    <a:cxn ang="0">
                      <a:pos x="32" y="19"/>
                    </a:cxn>
                    <a:cxn ang="0">
                      <a:pos x="43" y="20"/>
                    </a:cxn>
                    <a:cxn ang="0">
                      <a:pos x="48" y="22"/>
                    </a:cxn>
                    <a:cxn ang="0">
                      <a:pos x="53" y="27"/>
                    </a:cxn>
                    <a:cxn ang="0">
                      <a:pos x="60" y="51"/>
                    </a:cxn>
                    <a:cxn ang="0">
                      <a:pos x="65" y="51"/>
                    </a:cxn>
                    <a:cxn ang="0">
                      <a:pos x="67" y="32"/>
                    </a:cxn>
                    <a:cxn ang="0">
                      <a:pos x="69" y="26"/>
                    </a:cxn>
                    <a:cxn ang="0">
                      <a:pos x="74" y="22"/>
                    </a:cxn>
                    <a:cxn ang="0">
                      <a:pos x="83" y="15"/>
                    </a:cxn>
                    <a:cxn ang="0">
                      <a:pos x="97" y="14"/>
                    </a:cxn>
                    <a:cxn ang="0">
                      <a:pos x="110" y="15"/>
                    </a:cxn>
                    <a:cxn ang="0">
                      <a:pos x="115" y="17"/>
                    </a:cxn>
                    <a:cxn ang="0">
                      <a:pos x="122" y="22"/>
                    </a:cxn>
                    <a:cxn ang="0">
                      <a:pos x="131" y="45"/>
                    </a:cxn>
                    <a:cxn ang="0">
                      <a:pos x="127" y="57"/>
                    </a:cxn>
                    <a:cxn ang="0">
                      <a:pos x="119" y="64"/>
                    </a:cxn>
                    <a:cxn ang="0">
                      <a:pos x="114" y="61"/>
                    </a:cxn>
                    <a:cxn ang="0">
                      <a:pos x="108" y="60"/>
                    </a:cxn>
                    <a:cxn ang="0">
                      <a:pos x="100" y="62"/>
                    </a:cxn>
                    <a:cxn ang="0">
                      <a:pos x="98" y="70"/>
                    </a:cxn>
                    <a:cxn ang="0">
                      <a:pos x="100" y="76"/>
                    </a:cxn>
                    <a:cxn ang="0">
                      <a:pos x="110" y="80"/>
                    </a:cxn>
                    <a:cxn ang="0">
                      <a:pos x="128" y="69"/>
                    </a:cxn>
                    <a:cxn ang="0">
                      <a:pos x="136" y="44"/>
                    </a:cxn>
                    <a:cxn ang="0">
                      <a:pos x="134" y="32"/>
                    </a:cxn>
                    <a:cxn ang="0">
                      <a:pos x="132" y="24"/>
                    </a:cxn>
                    <a:cxn ang="0">
                      <a:pos x="128" y="16"/>
                    </a:cxn>
                    <a:cxn ang="0">
                      <a:pos x="123" y="11"/>
                    </a:cxn>
                    <a:cxn ang="0">
                      <a:pos x="117" y="5"/>
                    </a:cxn>
                    <a:cxn ang="0">
                      <a:pos x="112" y="2"/>
                    </a:cxn>
                    <a:cxn ang="0">
                      <a:pos x="104" y="0"/>
                    </a:cxn>
                    <a:cxn ang="0">
                      <a:pos x="98" y="0"/>
                    </a:cxn>
                    <a:cxn ang="0">
                      <a:pos x="88" y="1"/>
                    </a:cxn>
                    <a:cxn ang="0">
                      <a:pos x="78" y="6"/>
                    </a:cxn>
                    <a:cxn ang="0">
                      <a:pos x="62" y="31"/>
                    </a:cxn>
                    <a:cxn ang="0">
                      <a:pos x="49" y="11"/>
                    </a:cxn>
                    <a:cxn ang="0">
                      <a:pos x="44" y="7"/>
                    </a:cxn>
                    <a:cxn ang="0">
                      <a:pos x="40" y="6"/>
                    </a:cxn>
                    <a:cxn ang="0">
                      <a:pos x="29" y="5"/>
                    </a:cxn>
                  </a:cxnLst>
                  <a:pathLst>
                    <a:path w="136" h="80">
                      <a:moveTo>
                        <a:pt x="29" y="5"/>
                      </a:moveTo>
                      <a:lnTo>
                        <a:pt x="19" y="7"/>
                      </a:lnTo>
                      <a:lnTo>
                        <a:pt x="9" y="15"/>
                      </a:lnTo>
                      <a:lnTo>
                        <a:pt x="2" y="26"/>
                      </a:lnTo>
                      <a:lnTo>
                        <a:pt x="0" y="41"/>
                      </a:lnTo>
                      <a:lnTo>
                        <a:pt x="7" y="67"/>
                      </a:lnTo>
                      <a:lnTo>
                        <a:pt x="15" y="75"/>
                      </a:lnTo>
                      <a:lnTo>
                        <a:pt x="25" y="77"/>
                      </a:lnTo>
                      <a:lnTo>
                        <a:pt x="34" y="75"/>
                      </a:lnTo>
                      <a:lnTo>
                        <a:pt x="38" y="69"/>
                      </a:lnTo>
                      <a:lnTo>
                        <a:pt x="34" y="61"/>
                      </a:lnTo>
                      <a:lnTo>
                        <a:pt x="28" y="60"/>
                      </a:lnTo>
                      <a:lnTo>
                        <a:pt x="17" y="64"/>
                      </a:lnTo>
                      <a:lnTo>
                        <a:pt x="8" y="57"/>
                      </a:lnTo>
                      <a:lnTo>
                        <a:pt x="5" y="45"/>
                      </a:lnTo>
                      <a:lnTo>
                        <a:pt x="7" y="32"/>
                      </a:lnTo>
                      <a:lnTo>
                        <a:pt x="14" y="26"/>
                      </a:lnTo>
                      <a:lnTo>
                        <a:pt x="22" y="20"/>
                      </a:lnTo>
                      <a:lnTo>
                        <a:pt x="32" y="19"/>
                      </a:lnTo>
                      <a:lnTo>
                        <a:pt x="43" y="20"/>
                      </a:lnTo>
                      <a:lnTo>
                        <a:pt x="48" y="22"/>
                      </a:lnTo>
                      <a:lnTo>
                        <a:pt x="53" y="27"/>
                      </a:lnTo>
                      <a:lnTo>
                        <a:pt x="60" y="51"/>
                      </a:lnTo>
                      <a:lnTo>
                        <a:pt x="65" y="51"/>
                      </a:lnTo>
                      <a:lnTo>
                        <a:pt x="67" y="32"/>
                      </a:lnTo>
                      <a:lnTo>
                        <a:pt x="69" y="26"/>
                      </a:lnTo>
                      <a:lnTo>
                        <a:pt x="74" y="22"/>
                      </a:lnTo>
                      <a:lnTo>
                        <a:pt x="83" y="15"/>
                      </a:lnTo>
                      <a:lnTo>
                        <a:pt x="97" y="14"/>
                      </a:lnTo>
                      <a:lnTo>
                        <a:pt x="110" y="15"/>
                      </a:lnTo>
                      <a:lnTo>
                        <a:pt x="115" y="17"/>
                      </a:lnTo>
                      <a:lnTo>
                        <a:pt x="122" y="22"/>
                      </a:lnTo>
                      <a:lnTo>
                        <a:pt x="131" y="45"/>
                      </a:lnTo>
                      <a:lnTo>
                        <a:pt x="127" y="57"/>
                      </a:lnTo>
                      <a:lnTo>
                        <a:pt x="119" y="64"/>
                      </a:lnTo>
                      <a:lnTo>
                        <a:pt x="114" y="61"/>
                      </a:lnTo>
                      <a:lnTo>
                        <a:pt x="108" y="60"/>
                      </a:lnTo>
                      <a:lnTo>
                        <a:pt x="100" y="62"/>
                      </a:lnTo>
                      <a:lnTo>
                        <a:pt x="98" y="70"/>
                      </a:lnTo>
                      <a:lnTo>
                        <a:pt x="100" y="76"/>
                      </a:lnTo>
                      <a:lnTo>
                        <a:pt x="110" y="80"/>
                      </a:lnTo>
                      <a:lnTo>
                        <a:pt x="128" y="69"/>
                      </a:lnTo>
                      <a:lnTo>
                        <a:pt x="136" y="44"/>
                      </a:lnTo>
                      <a:lnTo>
                        <a:pt x="134" y="32"/>
                      </a:lnTo>
                      <a:lnTo>
                        <a:pt x="132" y="24"/>
                      </a:lnTo>
                      <a:lnTo>
                        <a:pt x="128" y="16"/>
                      </a:lnTo>
                      <a:lnTo>
                        <a:pt x="123" y="11"/>
                      </a:lnTo>
                      <a:lnTo>
                        <a:pt x="117" y="5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98" y="0"/>
                      </a:lnTo>
                      <a:lnTo>
                        <a:pt x="88" y="1"/>
                      </a:lnTo>
                      <a:lnTo>
                        <a:pt x="78" y="6"/>
                      </a:lnTo>
                      <a:lnTo>
                        <a:pt x="62" y="31"/>
                      </a:lnTo>
                      <a:lnTo>
                        <a:pt x="49" y="11"/>
                      </a:lnTo>
                      <a:lnTo>
                        <a:pt x="44" y="7"/>
                      </a:lnTo>
                      <a:lnTo>
                        <a:pt x="40" y="6"/>
                      </a:lnTo>
                      <a:lnTo>
                        <a:pt x="29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89" name="Freeform 530"/>
                <p:cNvSpPr>
                  <a:spLocks noEditPoints="1"/>
                </p:cNvSpPr>
                <p:nvPr/>
              </p:nvSpPr>
              <p:spPr>
                <a:xfrm>
                  <a:off x="378" y="8970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6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41"/>
                    </a:cxn>
                    <a:cxn ang="0">
                      <a:pos x="0" y="49"/>
                    </a:cxn>
                    <a:cxn ang="0">
                      <a:pos x="4" y="58"/>
                    </a:cxn>
                    <a:cxn ang="0">
                      <a:pos x="10" y="65"/>
                    </a:cxn>
                    <a:cxn ang="0">
                      <a:pos x="19" y="73"/>
                    </a:cxn>
                    <a:cxn ang="0">
                      <a:pos x="28" y="76"/>
                    </a:cxn>
                    <a:cxn ang="0">
                      <a:pos x="39" y="80"/>
                    </a:cxn>
                    <a:cxn ang="0">
                      <a:pos x="51" y="83"/>
                    </a:cxn>
                    <a:cxn ang="0">
                      <a:pos x="66" y="84"/>
                    </a:cxn>
                    <a:cxn ang="0">
                      <a:pos x="81" y="83"/>
                    </a:cxn>
                    <a:cxn ang="0">
                      <a:pos x="95" y="80"/>
                    </a:cxn>
                    <a:cxn ang="0">
                      <a:pos x="100" y="78"/>
                    </a:cxn>
                    <a:cxn ang="0">
                      <a:pos x="103" y="76"/>
                    </a:cxn>
                    <a:cxn ang="0">
                      <a:pos x="106" y="76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30" y="58"/>
                    </a:cxn>
                    <a:cxn ang="0">
                      <a:pos x="132" y="53"/>
                    </a:cxn>
                    <a:cxn ang="0">
                      <a:pos x="134" y="49"/>
                    </a:cxn>
                    <a:cxn ang="0">
                      <a:pos x="135" y="41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1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23" y="23"/>
                    </a:cxn>
                    <a:cxn ang="0">
                      <a:pos x="41" y="16"/>
                    </a:cxn>
                    <a:cxn ang="0">
                      <a:pos x="66" y="15"/>
                    </a:cxn>
                    <a:cxn ang="0">
                      <a:pos x="80" y="15"/>
                    </a:cxn>
                    <a:cxn ang="0">
                      <a:pos x="93" y="16"/>
                    </a:cxn>
                    <a:cxn ang="0">
                      <a:pos x="113" y="23"/>
                    </a:cxn>
                    <a:cxn ang="0">
                      <a:pos x="119" y="25"/>
                    </a:cxn>
                    <a:cxn ang="0">
                      <a:pos x="124" y="30"/>
                    </a:cxn>
                    <a:cxn ang="0">
                      <a:pos x="128" y="35"/>
                    </a:cxn>
                    <a:cxn ang="0">
                      <a:pos x="129" y="41"/>
                    </a:cxn>
                    <a:cxn ang="0">
                      <a:pos x="128" y="46"/>
                    </a:cxn>
                    <a:cxn ang="0">
                      <a:pos x="125" y="49"/>
                    </a:cxn>
                    <a:cxn ang="0">
                      <a:pos x="124" y="49"/>
                    </a:cxn>
                    <a:cxn ang="0">
                      <a:pos x="124" y="50"/>
                    </a:cxn>
                    <a:cxn ang="0">
                      <a:pos x="124" y="53"/>
                    </a:cxn>
                    <a:cxn ang="0">
                      <a:pos x="119" y="56"/>
                    </a:cxn>
                    <a:cxn ang="0">
                      <a:pos x="113" y="61"/>
                    </a:cxn>
                    <a:cxn ang="0">
                      <a:pos x="66" y="70"/>
                    </a:cxn>
                    <a:cxn ang="0">
                      <a:pos x="23" y="61"/>
                    </a:cxn>
                    <a:cxn ang="0">
                      <a:pos x="14" y="56"/>
                    </a:cxn>
                    <a:cxn ang="0">
                      <a:pos x="9" y="53"/>
                    </a:cxn>
                    <a:cxn ang="0">
                      <a:pos x="5" y="46"/>
                    </a:cxn>
                    <a:cxn ang="0">
                      <a:pos x="5" y="41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</a:cxnLst>
                  <a:pathLst>
                    <a:path w="135" h="84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6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41"/>
                      </a:lnTo>
                      <a:lnTo>
                        <a:pt x="0" y="49"/>
                      </a:lnTo>
                      <a:lnTo>
                        <a:pt x="4" y="58"/>
                      </a:lnTo>
                      <a:lnTo>
                        <a:pt x="10" y="65"/>
                      </a:lnTo>
                      <a:lnTo>
                        <a:pt x="19" y="73"/>
                      </a:lnTo>
                      <a:lnTo>
                        <a:pt x="28" y="76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6"/>
                      </a:lnTo>
                      <a:lnTo>
                        <a:pt x="106" y="76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30" y="58"/>
                      </a:lnTo>
                      <a:lnTo>
                        <a:pt x="132" y="53"/>
                      </a:lnTo>
                      <a:lnTo>
                        <a:pt x="134" y="49"/>
                      </a:lnTo>
                      <a:lnTo>
                        <a:pt x="135" y="41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1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23"/>
                      </a:moveTo>
                      <a:lnTo>
                        <a:pt x="41" y="16"/>
                      </a:lnTo>
                      <a:lnTo>
                        <a:pt x="66" y="15"/>
                      </a:lnTo>
                      <a:lnTo>
                        <a:pt x="80" y="15"/>
                      </a:lnTo>
                      <a:lnTo>
                        <a:pt x="93" y="16"/>
                      </a:lnTo>
                      <a:lnTo>
                        <a:pt x="113" y="23"/>
                      </a:lnTo>
                      <a:lnTo>
                        <a:pt x="119" y="25"/>
                      </a:lnTo>
                      <a:lnTo>
                        <a:pt x="124" y="30"/>
                      </a:lnTo>
                      <a:lnTo>
                        <a:pt x="128" y="35"/>
                      </a:lnTo>
                      <a:lnTo>
                        <a:pt x="129" y="41"/>
                      </a:lnTo>
                      <a:lnTo>
                        <a:pt x="128" y="46"/>
                      </a:lnTo>
                      <a:lnTo>
                        <a:pt x="125" y="49"/>
                      </a:lnTo>
                      <a:lnTo>
                        <a:pt x="124" y="49"/>
                      </a:lnTo>
                      <a:lnTo>
                        <a:pt x="124" y="50"/>
                      </a:lnTo>
                      <a:lnTo>
                        <a:pt x="124" y="53"/>
                      </a:lnTo>
                      <a:lnTo>
                        <a:pt x="119" y="56"/>
                      </a:lnTo>
                      <a:lnTo>
                        <a:pt x="113" y="61"/>
                      </a:lnTo>
                      <a:lnTo>
                        <a:pt x="66" y="70"/>
                      </a:lnTo>
                      <a:lnTo>
                        <a:pt x="23" y="61"/>
                      </a:lnTo>
                      <a:lnTo>
                        <a:pt x="14" y="56"/>
                      </a:lnTo>
                      <a:lnTo>
                        <a:pt x="9" y="53"/>
                      </a:lnTo>
                      <a:lnTo>
                        <a:pt x="5" y="46"/>
                      </a:lnTo>
                      <a:lnTo>
                        <a:pt x="5" y="41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0" name="Freeform 531"/>
                <p:cNvSpPr/>
                <p:nvPr/>
              </p:nvSpPr>
              <p:spPr>
                <a:xfrm>
                  <a:off x="393" y="8991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2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8" y="40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8" y="2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8" y="40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1" name="Freeform 532"/>
                <p:cNvSpPr/>
                <p:nvPr/>
              </p:nvSpPr>
              <p:spPr>
                <a:xfrm>
                  <a:off x="427" y="898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2" y="54"/>
                    </a:cxn>
                    <a:cxn ang="0">
                      <a:pos x="12" y="0"/>
                    </a:cxn>
                  </a:cxnLst>
                  <a:pathLst>
                    <a:path w="12" h="54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2" y="5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2" name="Freeform 533"/>
                <p:cNvSpPr/>
                <p:nvPr/>
              </p:nvSpPr>
              <p:spPr>
                <a:xfrm>
                  <a:off x="439" y="8985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5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5" y="0"/>
                    </a:cxn>
                  </a:cxnLst>
                  <a:pathLst>
                    <a:path w="12" h="55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5" y="55"/>
                      </a:ln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3" name="Freeform 534"/>
                <p:cNvSpPr/>
                <p:nvPr/>
              </p:nvSpPr>
              <p:spPr>
                <a:xfrm>
                  <a:off x="417" y="8985"/>
                  <a:ext cx="10" cy="51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0" y="51"/>
                    </a:cxn>
                    <a:cxn ang="0">
                      <a:pos x="10" y="0"/>
                    </a:cxn>
                  </a:cxnLst>
                  <a:pathLst>
                    <a:path w="10" h="51">
                      <a:moveTo>
                        <a:pt x="10" y="0"/>
                      </a:move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0" y="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4" name="Freeform 535"/>
                <p:cNvSpPr/>
                <p:nvPr/>
              </p:nvSpPr>
              <p:spPr>
                <a:xfrm>
                  <a:off x="404" y="8986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5"/>
                    </a:cxn>
                    <a:cxn ang="0">
                      <a:pos x="0" y="45"/>
                    </a:cxn>
                    <a:cxn ang="0">
                      <a:pos x="13" y="48"/>
                    </a:cxn>
                    <a:cxn ang="0">
                      <a:pos x="13" y="0"/>
                    </a:cxn>
                  </a:cxnLst>
                  <a:pathLst>
                    <a:path w="13" h="48">
                      <a:moveTo>
                        <a:pt x="13" y="0"/>
                      </a:moveTo>
                      <a:lnTo>
                        <a:pt x="0" y="5"/>
                      </a:lnTo>
                      <a:lnTo>
                        <a:pt x="0" y="45"/>
                      </a:lnTo>
                      <a:lnTo>
                        <a:pt x="13" y="4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5" name="Freeform 536"/>
                <p:cNvSpPr/>
                <p:nvPr/>
              </p:nvSpPr>
              <p:spPr>
                <a:xfrm>
                  <a:off x="383" y="8996"/>
                  <a:ext cx="10" cy="30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9"/>
                    </a:cxn>
                    <a:cxn ang="0">
                      <a:pos x="3" y="24"/>
                    </a:cxn>
                    <a:cxn ang="0">
                      <a:pos x="5" y="27"/>
                    </a:cxn>
                    <a:cxn ang="0">
                      <a:pos x="10" y="30"/>
                    </a:cxn>
                    <a:cxn ang="0">
                      <a:pos x="10" y="0"/>
                    </a:cxn>
                    <a:cxn ang="0">
                      <a:pos x="3" y="7"/>
                    </a:cxn>
                    <a:cxn ang="0">
                      <a:pos x="0" y="15"/>
                    </a:cxn>
                  </a:cxnLst>
                  <a:pathLst>
                    <a:path w="10" h="30">
                      <a:moveTo>
                        <a:pt x="0" y="15"/>
                      </a:moveTo>
                      <a:lnTo>
                        <a:pt x="0" y="19"/>
                      </a:lnTo>
                      <a:lnTo>
                        <a:pt x="3" y="24"/>
                      </a:lnTo>
                      <a:lnTo>
                        <a:pt x="5" y="27"/>
                      </a:lnTo>
                      <a:lnTo>
                        <a:pt x="10" y="30"/>
                      </a:lnTo>
                      <a:lnTo>
                        <a:pt x="10" y="0"/>
                      </a:lnTo>
                      <a:lnTo>
                        <a:pt x="3" y="7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6" name="Freeform 537"/>
                <p:cNvSpPr/>
                <p:nvPr/>
              </p:nvSpPr>
              <p:spPr>
                <a:xfrm>
                  <a:off x="473" y="8986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3" y="45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3" h="48">
                      <a:moveTo>
                        <a:pt x="0" y="48"/>
                      </a:moveTo>
                      <a:lnTo>
                        <a:pt x="13" y="45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7" name="Freeform 538"/>
                <p:cNvSpPr/>
                <p:nvPr/>
              </p:nvSpPr>
              <p:spPr>
                <a:xfrm>
                  <a:off x="462" y="8985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1" y="49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1"/>
                    </a:cxn>
                  </a:cxnLst>
                  <a:pathLst>
                    <a:path w="11" h="51">
                      <a:moveTo>
                        <a:pt x="0" y="51"/>
                      </a:moveTo>
                      <a:lnTo>
                        <a:pt x="11" y="49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8" name="Freeform 539"/>
                <p:cNvSpPr/>
                <p:nvPr/>
              </p:nvSpPr>
              <p:spPr>
                <a:xfrm>
                  <a:off x="497" y="8996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8" y="24"/>
                    </a:cxn>
                    <a:cxn ang="0">
                      <a:pos x="9" y="19"/>
                    </a:cxn>
                    <a:cxn ang="0">
                      <a:pos x="9" y="17"/>
                    </a:cxn>
                    <a:cxn ang="0">
                      <a:pos x="9" y="15"/>
                    </a:cxn>
                    <a:cxn ang="0">
                      <a:pos x="10" y="15"/>
                    </a:cxn>
                    <a:cxn ang="0">
                      <a:pos x="8" y="7"/>
                    </a:cxn>
                    <a:cxn ang="0">
                      <a:pos x="0" y="0"/>
                    </a:cxn>
                    <a:cxn ang="0">
                      <a:pos x="0" y="32"/>
                    </a:cxn>
                  </a:cxnLst>
                  <a:pathLst>
                    <a:path w="10" h="32">
                      <a:moveTo>
                        <a:pt x="0" y="32"/>
                      </a:moveTo>
                      <a:lnTo>
                        <a:pt x="8" y="24"/>
                      </a:lnTo>
                      <a:lnTo>
                        <a:pt x="9" y="19"/>
                      </a:lnTo>
                      <a:lnTo>
                        <a:pt x="9" y="17"/>
                      </a:lnTo>
                      <a:lnTo>
                        <a:pt x="9" y="15"/>
                      </a:lnTo>
                      <a:lnTo>
                        <a:pt x="10" y="15"/>
                      </a:lnTo>
                      <a:lnTo>
                        <a:pt x="8" y="7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99" name="Freeform 540"/>
                <p:cNvSpPr/>
                <p:nvPr/>
              </p:nvSpPr>
              <p:spPr>
                <a:xfrm>
                  <a:off x="486" y="8989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5" y="42"/>
                    </a:cxn>
                    <a:cxn ang="0">
                      <a:pos x="7" y="40"/>
                    </a:cxn>
                    <a:cxn ang="0">
                      <a:pos x="7" y="39"/>
                    </a:cxn>
                    <a:cxn ang="0">
                      <a:pos x="8" y="39"/>
                    </a:cxn>
                    <a:cxn ang="0">
                      <a:pos x="11" y="39"/>
                    </a:cxn>
                    <a:cxn ang="0">
                      <a:pos x="11" y="7"/>
                    </a:cxn>
                    <a:cxn ang="0">
                      <a:pos x="5" y="4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5" y="42"/>
                    </a:cxn>
                  </a:cxnLst>
                  <a:pathLst>
                    <a:path w="11" h="42">
                      <a:moveTo>
                        <a:pt x="5" y="42"/>
                      </a:moveTo>
                      <a:lnTo>
                        <a:pt x="7" y="40"/>
                      </a:lnTo>
                      <a:lnTo>
                        <a:pt x="7" y="39"/>
                      </a:lnTo>
                      <a:lnTo>
                        <a:pt x="8" y="39"/>
                      </a:lnTo>
                      <a:lnTo>
                        <a:pt x="11" y="39"/>
                      </a:lnTo>
                      <a:lnTo>
                        <a:pt x="11" y="7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5" y="42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0" name="Freeform 541"/>
                <p:cNvSpPr/>
                <p:nvPr/>
              </p:nvSpPr>
              <p:spPr>
                <a:xfrm>
                  <a:off x="451" y="8985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1" y="51"/>
                    </a:cxn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4"/>
                    </a:cxn>
                  </a:cxnLst>
                  <a:pathLst>
                    <a:path w="11" h="54">
                      <a:moveTo>
                        <a:pt x="0" y="54"/>
                      </a:moveTo>
                      <a:lnTo>
                        <a:pt x="11" y="5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1" name="Freeform 542"/>
                <p:cNvSpPr/>
                <p:nvPr/>
              </p:nvSpPr>
              <p:spPr>
                <a:xfrm>
                  <a:off x="378" y="9078"/>
                  <a:ext cx="134" cy="82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19" y="3"/>
                    </a:cxn>
                    <a:cxn ang="0">
                      <a:pos x="10" y="11"/>
                    </a:cxn>
                    <a:cxn ang="0">
                      <a:pos x="5" y="16"/>
                    </a:cxn>
                    <a:cxn ang="0">
                      <a:pos x="3" y="23"/>
                    </a:cxn>
                    <a:cxn ang="0">
                      <a:pos x="0" y="31"/>
                    </a:cxn>
                    <a:cxn ang="0">
                      <a:pos x="0" y="41"/>
                    </a:cxn>
                    <a:cxn ang="0">
                      <a:pos x="1" y="53"/>
                    </a:cxn>
                    <a:cxn ang="0">
                      <a:pos x="8" y="67"/>
                    </a:cxn>
                    <a:cxn ang="0">
                      <a:pos x="11" y="72"/>
                    </a:cxn>
                    <a:cxn ang="0">
                      <a:pos x="18" y="76"/>
                    </a:cxn>
                    <a:cxn ang="0">
                      <a:pos x="25" y="78"/>
                    </a:cxn>
                    <a:cxn ang="0">
                      <a:pos x="34" y="80"/>
                    </a:cxn>
                    <a:cxn ang="0">
                      <a:pos x="41" y="77"/>
                    </a:cxn>
                    <a:cxn ang="0">
                      <a:pos x="44" y="68"/>
                    </a:cxn>
                    <a:cxn ang="0">
                      <a:pos x="43" y="62"/>
                    </a:cxn>
                    <a:cxn ang="0">
                      <a:pos x="38" y="61"/>
                    </a:cxn>
                    <a:cxn ang="0">
                      <a:pos x="23" y="66"/>
                    </a:cxn>
                    <a:cxn ang="0">
                      <a:pos x="10" y="60"/>
                    </a:cxn>
                    <a:cxn ang="0">
                      <a:pos x="5" y="42"/>
                    </a:cxn>
                    <a:cxn ang="0">
                      <a:pos x="6" y="31"/>
                    </a:cxn>
                    <a:cxn ang="0">
                      <a:pos x="13" y="22"/>
                    </a:cxn>
                    <a:cxn ang="0">
                      <a:pos x="21" y="17"/>
                    </a:cxn>
                    <a:cxn ang="0">
                      <a:pos x="34" y="16"/>
                    </a:cxn>
                    <a:cxn ang="0">
                      <a:pos x="56" y="22"/>
                    </a:cxn>
                    <a:cxn ang="0">
                      <a:pos x="106" y="68"/>
                    </a:cxn>
                    <a:cxn ang="0">
                      <a:pos x="124" y="82"/>
                    </a:cxn>
                    <a:cxn ang="0">
                      <a:pos x="134" y="82"/>
                    </a:cxn>
                    <a:cxn ang="0">
                      <a:pos x="134" y="6"/>
                    </a:cxn>
                    <a:cxn ang="0">
                      <a:pos x="101" y="0"/>
                    </a:cxn>
                    <a:cxn ang="0">
                      <a:pos x="101" y="6"/>
                    </a:cxn>
                    <a:cxn ang="0">
                      <a:pos x="116" y="12"/>
                    </a:cxn>
                    <a:cxn ang="0">
                      <a:pos x="120" y="16"/>
                    </a:cxn>
                    <a:cxn ang="0">
                      <a:pos x="123" y="23"/>
                    </a:cxn>
                    <a:cxn ang="0">
                      <a:pos x="123" y="73"/>
                    </a:cxn>
                    <a:cxn ang="0">
                      <a:pos x="104" y="57"/>
                    </a:cxn>
                    <a:cxn ang="0">
                      <a:pos x="69" y="21"/>
                    </a:cxn>
                    <a:cxn ang="0">
                      <a:pos x="50" y="7"/>
                    </a:cxn>
                    <a:cxn ang="0">
                      <a:pos x="33" y="1"/>
                    </a:cxn>
                  </a:cxnLst>
                  <a:pathLst>
                    <a:path w="134" h="82">
                      <a:moveTo>
                        <a:pt x="33" y="1"/>
                      </a:moveTo>
                      <a:lnTo>
                        <a:pt x="19" y="3"/>
                      </a:lnTo>
                      <a:lnTo>
                        <a:pt x="10" y="11"/>
                      </a:lnTo>
                      <a:lnTo>
                        <a:pt x="5" y="16"/>
                      </a:lnTo>
                      <a:lnTo>
                        <a:pt x="3" y="23"/>
                      </a:lnTo>
                      <a:lnTo>
                        <a:pt x="0" y="31"/>
                      </a:lnTo>
                      <a:lnTo>
                        <a:pt x="0" y="41"/>
                      </a:lnTo>
                      <a:lnTo>
                        <a:pt x="1" y="53"/>
                      </a:lnTo>
                      <a:lnTo>
                        <a:pt x="8" y="67"/>
                      </a:lnTo>
                      <a:lnTo>
                        <a:pt x="11" y="72"/>
                      </a:lnTo>
                      <a:lnTo>
                        <a:pt x="18" y="76"/>
                      </a:lnTo>
                      <a:lnTo>
                        <a:pt x="25" y="78"/>
                      </a:lnTo>
                      <a:lnTo>
                        <a:pt x="34" y="80"/>
                      </a:lnTo>
                      <a:lnTo>
                        <a:pt x="41" y="77"/>
                      </a:lnTo>
                      <a:lnTo>
                        <a:pt x="44" y="68"/>
                      </a:lnTo>
                      <a:lnTo>
                        <a:pt x="43" y="62"/>
                      </a:lnTo>
                      <a:lnTo>
                        <a:pt x="38" y="61"/>
                      </a:lnTo>
                      <a:lnTo>
                        <a:pt x="23" y="66"/>
                      </a:lnTo>
                      <a:lnTo>
                        <a:pt x="10" y="60"/>
                      </a:lnTo>
                      <a:lnTo>
                        <a:pt x="5" y="42"/>
                      </a:lnTo>
                      <a:lnTo>
                        <a:pt x="6" y="31"/>
                      </a:lnTo>
                      <a:lnTo>
                        <a:pt x="13" y="22"/>
                      </a:lnTo>
                      <a:lnTo>
                        <a:pt x="21" y="17"/>
                      </a:lnTo>
                      <a:lnTo>
                        <a:pt x="34" y="16"/>
                      </a:lnTo>
                      <a:lnTo>
                        <a:pt x="56" y="22"/>
                      </a:lnTo>
                      <a:lnTo>
                        <a:pt x="106" y="68"/>
                      </a:lnTo>
                      <a:lnTo>
                        <a:pt x="124" y="82"/>
                      </a:lnTo>
                      <a:lnTo>
                        <a:pt x="134" y="82"/>
                      </a:lnTo>
                      <a:lnTo>
                        <a:pt x="134" y="6"/>
                      </a:lnTo>
                      <a:lnTo>
                        <a:pt x="101" y="0"/>
                      </a:lnTo>
                      <a:lnTo>
                        <a:pt x="101" y="6"/>
                      </a:lnTo>
                      <a:lnTo>
                        <a:pt x="116" y="12"/>
                      </a:lnTo>
                      <a:lnTo>
                        <a:pt x="120" y="16"/>
                      </a:lnTo>
                      <a:lnTo>
                        <a:pt x="123" y="23"/>
                      </a:lnTo>
                      <a:lnTo>
                        <a:pt x="123" y="73"/>
                      </a:lnTo>
                      <a:lnTo>
                        <a:pt x="104" y="57"/>
                      </a:lnTo>
                      <a:lnTo>
                        <a:pt x="69" y="21"/>
                      </a:lnTo>
                      <a:lnTo>
                        <a:pt x="50" y="7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2" name="Freeform 543"/>
                <p:cNvSpPr>
                  <a:spLocks noEditPoints="1"/>
                </p:cNvSpPr>
                <p:nvPr/>
              </p:nvSpPr>
              <p:spPr>
                <a:xfrm>
                  <a:off x="366" y="990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116" y="12"/>
                    </a:cxn>
                    <a:cxn ang="0">
                      <a:pos x="105" y="6"/>
                    </a:cxn>
                    <a:cxn ang="0">
                      <a:pos x="93" y="2"/>
                    </a:cxn>
                    <a:cxn ang="0">
                      <a:pos x="80" y="0"/>
                    </a:cxn>
                    <a:cxn ang="0">
                      <a:pos x="65" y="0"/>
                    </a:cxn>
                    <a:cxn ang="0">
                      <a:pos x="48" y="0"/>
                    </a:cxn>
                    <a:cxn ang="0">
                      <a:pos x="36" y="2"/>
                    </a:cxn>
                    <a:cxn ang="0">
                      <a:pos x="25" y="6"/>
                    </a:cxn>
                    <a:cxn ang="0">
                      <a:pos x="16" y="12"/>
                    </a:cxn>
                    <a:cxn ang="0">
                      <a:pos x="7" y="17"/>
                    </a:cxn>
                    <a:cxn ang="0">
                      <a:pos x="3" y="25"/>
                    </a:cxn>
                    <a:cxn ang="0">
                      <a:pos x="0" y="32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3" y="59"/>
                    </a:cxn>
                    <a:cxn ang="0">
                      <a:pos x="8" y="65"/>
                    </a:cxn>
                    <a:cxn ang="0">
                      <a:pos x="17" y="73"/>
                    </a:cxn>
                    <a:cxn ang="0">
                      <a:pos x="26" y="78"/>
                    </a:cxn>
                    <a:cxn ang="0">
                      <a:pos x="37" y="81"/>
                    </a:cxn>
                    <a:cxn ang="0">
                      <a:pos x="50" y="84"/>
                    </a:cxn>
                    <a:cxn ang="0">
                      <a:pos x="65" y="85"/>
                    </a:cxn>
                    <a:cxn ang="0">
                      <a:pos x="80" y="84"/>
                    </a:cxn>
                    <a:cxn ang="0">
                      <a:pos x="93" y="81"/>
                    </a:cxn>
                    <a:cxn ang="0">
                      <a:pos x="98" y="79"/>
                    </a:cxn>
                    <a:cxn ang="0">
                      <a:pos x="101" y="78"/>
                    </a:cxn>
                    <a:cxn ang="0">
                      <a:pos x="105" y="78"/>
                    </a:cxn>
                    <a:cxn ang="0">
                      <a:pos x="116" y="73"/>
                    </a:cxn>
                    <a:cxn ang="0">
                      <a:pos x="123" y="65"/>
                    </a:cxn>
                    <a:cxn ang="0">
                      <a:pos x="126" y="61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3" y="50"/>
                    </a:cxn>
                    <a:cxn ang="0">
                      <a:pos x="135" y="42"/>
                    </a:cxn>
                    <a:cxn ang="0">
                      <a:pos x="133" y="32"/>
                    </a:cxn>
                    <a:cxn ang="0">
                      <a:pos x="130" y="25"/>
                    </a:cxn>
                    <a:cxn ang="0">
                      <a:pos x="123" y="17"/>
                    </a:cxn>
                    <a:cxn ang="0">
                      <a:pos x="116" y="12"/>
                    </a:cxn>
                    <a:cxn ang="0">
                      <a:pos x="22" y="22"/>
                    </a:cxn>
                    <a:cxn ang="0">
                      <a:pos x="30" y="19"/>
                    </a:cxn>
                    <a:cxn ang="0">
                      <a:pos x="40" y="17"/>
                    </a:cxn>
                    <a:cxn ang="0">
                      <a:pos x="65" y="16"/>
                    </a:cxn>
                    <a:cxn ang="0">
                      <a:pos x="78" y="16"/>
                    </a:cxn>
                    <a:cxn ang="0">
                      <a:pos x="91" y="17"/>
                    </a:cxn>
                    <a:cxn ang="0">
                      <a:pos x="102" y="19"/>
                    </a:cxn>
                    <a:cxn ang="0">
                      <a:pos x="112" y="22"/>
                    </a:cxn>
                    <a:cxn ang="0">
                      <a:pos x="118" y="26"/>
                    </a:cxn>
                    <a:cxn ang="0">
                      <a:pos x="123" y="31"/>
                    </a:cxn>
                    <a:cxn ang="0">
                      <a:pos x="126" y="36"/>
                    </a:cxn>
                    <a:cxn ang="0">
                      <a:pos x="127" y="42"/>
                    </a:cxn>
                    <a:cxn ang="0">
                      <a:pos x="112" y="63"/>
                    </a:cxn>
                    <a:cxn ang="0">
                      <a:pos x="65" y="70"/>
                    </a:cxn>
                    <a:cxn ang="0">
                      <a:pos x="22" y="63"/>
                    </a:cxn>
                    <a:cxn ang="0">
                      <a:pos x="8" y="53"/>
                    </a:cxn>
                    <a:cxn ang="0">
                      <a:pos x="5" y="42"/>
                    </a:cxn>
                    <a:cxn ang="0">
                      <a:pos x="5" y="35"/>
                    </a:cxn>
                    <a:cxn ang="0">
                      <a:pos x="8" y="30"/>
                    </a:cxn>
                    <a:cxn ang="0">
                      <a:pos x="13" y="25"/>
                    </a:cxn>
                    <a:cxn ang="0">
                      <a:pos x="22" y="22"/>
                    </a:cxn>
                  </a:cxnLst>
                  <a:pathLst>
                    <a:path w="135" h="85">
                      <a:moveTo>
                        <a:pt x="116" y="12"/>
                      </a:moveTo>
                      <a:lnTo>
                        <a:pt x="105" y="6"/>
                      </a:lnTo>
                      <a:lnTo>
                        <a:pt x="93" y="2"/>
                      </a:lnTo>
                      <a:lnTo>
                        <a:pt x="80" y="0"/>
                      </a:lnTo>
                      <a:lnTo>
                        <a:pt x="65" y="0"/>
                      </a:lnTo>
                      <a:lnTo>
                        <a:pt x="48" y="0"/>
                      </a:lnTo>
                      <a:lnTo>
                        <a:pt x="36" y="2"/>
                      </a:lnTo>
                      <a:lnTo>
                        <a:pt x="25" y="6"/>
                      </a:lnTo>
                      <a:lnTo>
                        <a:pt x="16" y="12"/>
                      </a:lnTo>
                      <a:lnTo>
                        <a:pt x="7" y="17"/>
                      </a:lnTo>
                      <a:lnTo>
                        <a:pt x="3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3" y="59"/>
                      </a:lnTo>
                      <a:lnTo>
                        <a:pt x="8" y="65"/>
                      </a:lnTo>
                      <a:lnTo>
                        <a:pt x="17" y="73"/>
                      </a:lnTo>
                      <a:lnTo>
                        <a:pt x="26" y="78"/>
                      </a:lnTo>
                      <a:lnTo>
                        <a:pt x="37" y="81"/>
                      </a:lnTo>
                      <a:lnTo>
                        <a:pt x="50" y="84"/>
                      </a:lnTo>
                      <a:lnTo>
                        <a:pt x="65" y="85"/>
                      </a:lnTo>
                      <a:lnTo>
                        <a:pt x="80" y="84"/>
                      </a:lnTo>
                      <a:lnTo>
                        <a:pt x="93" y="81"/>
                      </a:lnTo>
                      <a:lnTo>
                        <a:pt x="98" y="79"/>
                      </a:lnTo>
                      <a:lnTo>
                        <a:pt x="101" y="78"/>
                      </a:lnTo>
                      <a:lnTo>
                        <a:pt x="105" y="78"/>
                      </a:lnTo>
                      <a:lnTo>
                        <a:pt x="116" y="73"/>
                      </a:lnTo>
                      <a:lnTo>
                        <a:pt x="123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3" y="50"/>
                      </a:lnTo>
                      <a:lnTo>
                        <a:pt x="135" y="42"/>
                      </a:lnTo>
                      <a:lnTo>
                        <a:pt x="133" y="32"/>
                      </a:lnTo>
                      <a:lnTo>
                        <a:pt x="130" y="25"/>
                      </a:lnTo>
                      <a:lnTo>
                        <a:pt x="123" y="17"/>
                      </a:lnTo>
                      <a:lnTo>
                        <a:pt x="116" y="12"/>
                      </a:lnTo>
                      <a:close/>
                      <a:moveTo>
                        <a:pt x="22" y="22"/>
                      </a:moveTo>
                      <a:lnTo>
                        <a:pt x="30" y="19"/>
                      </a:lnTo>
                      <a:lnTo>
                        <a:pt x="40" y="17"/>
                      </a:lnTo>
                      <a:lnTo>
                        <a:pt x="65" y="16"/>
                      </a:lnTo>
                      <a:lnTo>
                        <a:pt x="78" y="16"/>
                      </a:lnTo>
                      <a:lnTo>
                        <a:pt x="91" y="17"/>
                      </a:lnTo>
                      <a:lnTo>
                        <a:pt x="102" y="19"/>
                      </a:lnTo>
                      <a:lnTo>
                        <a:pt x="112" y="22"/>
                      </a:lnTo>
                      <a:lnTo>
                        <a:pt x="118" y="26"/>
                      </a:lnTo>
                      <a:lnTo>
                        <a:pt x="123" y="31"/>
                      </a:lnTo>
                      <a:lnTo>
                        <a:pt x="126" y="36"/>
                      </a:lnTo>
                      <a:lnTo>
                        <a:pt x="127" y="42"/>
                      </a:lnTo>
                      <a:lnTo>
                        <a:pt x="112" y="63"/>
                      </a:lnTo>
                      <a:lnTo>
                        <a:pt x="65" y="70"/>
                      </a:lnTo>
                      <a:lnTo>
                        <a:pt x="22" y="63"/>
                      </a:lnTo>
                      <a:lnTo>
                        <a:pt x="8" y="53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8" y="30"/>
                      </a:lnTo>
                      <a:lnTo>
                        <a:pt x="13" y="25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3" name="Freeform 544"/>
                <p:cNvSpPr/>
                <p:nvPr/>
              </p:nvSpPr>
              <p:spPr>
                <a:xfrm>
                  <a:off x="382" y="9929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6" y="2"/>
                    </a:cxn>
                    <a:cxn ang="0">
                      <a:pos x="0" y="5"/>
                    </a:cxn>
                    <a:cxn ang="0">
                      <a:pos x="0" y="40"/>
                    </a:cxn>
                    <a:cxn ang="0">
                      <a:pos x="6" y="43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6" y="2"/>
                    </a:cxn>
                  </a:cxnLst>
                  <a:pathLst>
                    <a:path w="11" h="43">
                      <a:moveTo>
                        <a:pt x="6" y="2"/>
                      </a:moveTo>
                      <a:lnTo>
                        <a:pt x="0" y="5"/>
                      </a:lnTo>
                      <a:lnTo>
                        <a:pt x="0" y="40"/>
                      </a:lnTo>
                      <a:lnTo>
                        <a:pt x="6" y="43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4" name="Freeform 545"/>
                <p:cNvSpPr/>
                <p:nvPr/>
              </p:nvSpPr>
              <p:spPr>
                <a:xfrm>
                  <a:off x="393" y="9926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6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46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5" name="Freeform 546"/>
                <p:cNvSpPr/>
                <p:nvPr/>
              </p:nvSpPr>
              <p:spPr>
                <a:xfrm>
                  <a:off x="427" y="992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4" y="54"/>
                    </a:cxn>
                    <a:cxn ang="0">
                      <a:pos x="12" y="53"/>
                    </a:cxn>
                    <a:cxn ang="0">
                      <a:pos x="12" y="0"/>
                    </a:cxn>
                  </a:cxnLst>
                  <a:pathLst>
                    <a:path w="12" h="54">
                      <a:moveTo>
                        <a:pt x="12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4" y="54"/>
                      </a:lnTo>
                      <a:lnTo>
                        <a:pt x="12" y="5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6" name="Freeform 547"/>
                <p:cNvSpPr/>
                <p:nvPr/>
              </p:nvSpPr>
              <p:spPr>
                <a:xfrm>
                  <a:off x="417" y="9925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</a:cxnLst>
                  <a:pathLst>
                    <a:path w="10" h="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7" name="Freeform 548"/>
                <p:cNvSpPr/>
                <p:nvPr/>
              </p:nvSpPr>
              <p:spPr>
                <a:xfrm>
                  <a:off x="404" y="9925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2"/>
                    </a:cxn>
                    <a:cxn ang="0">
                      <a:pos x="13" y="0"/>
                    </a:cxn>
                  </a:cxnLst>
                  <a:pathLst>
                    <a:path w="13" h="52">
                      <a:moveTo>
                        <a:pt x="13" y="0"/>
                      </a:move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8" name="Freeform 549"/>
                <p:cNvSpPr/>
                <p:nvPr/>
              </p:nvSpPr>
              <p:spPr>
                <a:xfrm>
                  <a:off x="473" y="9930"/>
                  <a:ext cx="13" cy="42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5" y="42"/>
                    </a:cxn>
                    <a:cxn ang="0">
                      <a:pos x="13" y="30"/>
                    </a:cxn>
                    <a:cxn ang="0">
                      <a:pos x="13" y="6"/>
                    </a:cxn>
                  </a:cxnLst>
                  <a:pathLst>
                    <a:path w="13" h="42">
                      <a:moveTo>
                        <a:pt x="13" y="6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5" y="42"/>
                      </a:lnTo>
                      <a:lnTo>
                        <a:pt x="13" y="30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09" name="Freeform 550"/>
                <p:cNvSpPr/>
                <p:nvPr/>
              </p:nvSpPr>
              <p:spPr>
                <a:xfrm>
                  <a:off x="462" y="9926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1" y="46"/>
                    </a:cxn>
                    <a:cxn ang="0">
                      <a:pos x="11" y="4"/>
                    </a:cxn>
                  </a:cxnLst>
                  <a:pathLst>
                    <a:path w="11" h="48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1" y="4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0" name="Freeform 551"/>
                <p:cNvSpPr/>
                <p:nvPr/>
              </p:nvSpPr>
              <p:spPr>
                <a:xfrm>
                  <a:off x="451" y="9925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1" name="Freeform 552"/>
                <p:cNvSpPr/>
                <p:nvPr/>
              </p:nvSpPr>
              <p:spPr>
                <a:xfrm>
                  <a:off x="439" y="9925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0"/>
                    </a:cxn>
                    <a:cxn ang="0">
                      <a:pos x="12" y="0"/>
                    </a:cxn>
                  </a:cxnLst>
                  <a:pathLst>
                    <a:path w="12" h="53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2" y="5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2" name="Freeform 553"/>
                <p:cNvSpPr/>
                <p:nvPr/>
              </p:nvSpPr>
              <p:spPr>
                <a:xfrm>
                  <a:off x="371" y="9934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2" y="25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2" y="6"/>
                    </a:cxn>
                    <a:cxn ang="0">
                      <a:pos x="0" y="17"/>
                    </a:cxn>
                  </a:cxnLst>
                  <a:pathLst>
                    <a:path w="11" h="35">
                      <a:moveTo>
                        <a:pt x="0" y="17"/>
                      </a:moveTo>
                      <a:lnTo>
                        <a:pt x="2" y="25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2" y="6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3" name="Freeform 554"/>
                <p:cNvSpPr/>
                <p:nvPr/>
              </p:nvSpPr>
              <p:spPr>
                <a:xfrm>
                  <a:off x="486" y="9936"/>
                  <a:ext cx="7" cy="24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7" y="15"/>
                    </a:cxn>
                    <a:cxn ang="0">
                      <a:pos x="5" y="8"/>
                    </a:cxn>
                    <a:cxn ang="0">
                      <a:pos x="0" y="0"/>
                    </a:cxn>
                    <a:cxn ang="0">
                      <a:pos x="0" y="24"/>
                    </a:cxn>
                  </a:cxnLst>
                  <a:pathLst>
                    <a:path w="7" h="24">
                      <a:moveTo>
                        <a:pt x="0" y="24"/>
                      </a:moveTo>
                      <a:lnTo>
                        <a:pt x="7" y="15"/>
                      </a:lnTo>
                      <a:lnTo>
                        <a:pt x="5" y="8"/>
                      </a:lnTo>
                      <a:lnTo>
                        <a:pt x="0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4" name="Freeform 555"/>
                <p:cNvSpPr/>
                <p:nvPr/>
              </p:nvSpPr>
              <p:spPr>
                <a:xfrm>
                  <a:off x="363" y="10025"/>
                  <a:ext cx="135" cy="62"/>
                </a:xfrm>
                <a:custGeom>
                  <a:avLst/>
                  <a:gdLst/>
                  <a:ahLst/>
                  <a:cxnLst>
                    <a:cxn ang="0">
                      <a:pos x="19" y="40"/>
                    </a:cxn>
                    <a:cxn ang="0">
                      <a:pos x="25" y="38"/>
                    </a:cxn>
                    <a:cxn ang="0">
                      <a:pos x="119" y="38"/>
                    </a:cxn>
                    <a:cxn ang="0">
                      <a:pos x="128" y="42"/>
                    </a:cxn>
                    <a:cxn ang="0">
                      <a:pos x="130" y="53"/>
                    </a:cxn>
                    <a:cxn ang="0">
                      <a:pos x="130" y="62"/>
                    </a:cxn>
                    <a:cxn ang="0">
                      <a:pos x="135" y="62"/>
                    </a:cxn>
                    <a:cxn ang="0">
                      <a:pos x="135" y="0"/>
                    </a:cxn>
                    <a:cxn ang="0">
                      <a:pos x="130" y="0"/>
                    </a:cxn>
                    <a:cxn ang="0">
                      <a:pos x="130" y="9"/>
                    </a:cxn>
                    <a:cxn ang="0">
                      <a:pos x="128" y="20"/>
                    </a:cxn>
                    <a:cxn ang="0">
                      <a:pos x="119" y="24"/>
                    </a:cxn>
                    <a:cxn ang="0">
                      <a:pos x="0" y="24"/>
                    </a:cxn>
                    <a:cxn ang="0">
                      <a:pos x="0" y="28"/>
                    </a:cxn>
                    <a:cxn ang="0">
                      <a:pos x="10" y="38"/>
                    </a:cxn>
                    <a:cxn ang="0">
                      <a:pos x="13" y="53"/>
                    </a:cxn>
                    <a:cxn ang="0">
                      <a:pos x="13" y="62"/>
                    </a:cxn>
                    <a:cxn ang="0">
                      <a:pos x="18" y="62"/>
                    </a:cxn>
                    <a:cxn ang="0">
                      <a:pos x="18" y="47"/>
                    </a:cxn>
                    <a:cxn ang="0">
                      <a:pos x="19" y="40"/>
                    </a:cxn>
                  </a:cxnLst>
                  <a:pathLst>
                    <a:path w="135" h="62">
                      <a:moveTo>
                        <a:pt x="19" y="40"/>
                      </a:moveTo>
                      <a:lnTo>
                        <a:pt x="25" y="38"/>
                      </a:lnTo>
                      <a:lnTo>
                        <a:pt x="119" y="38"/>
                      </a:lnTo>
                      <a:lnTo>
                        <a:pt x="128" y="42"/>
                      </a:lnTo>
                      <a:lnTo>
                        <a:pt x="130" y="53"/>
                      </a:lnTo>
                      <a:lnTo>
                        <a:pt x="130" y="62"/>
                      </a:lnTo>
                      <a:lnTo>
                        <a:pt x="135" y="6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130" y="9"/>
                      </a:lnTo>
                      <a:lnTo>
                        <a:pt x="128" y="20"/>
                      </a:lnTo>
                      <a:lnTo>
                        <a:pt x="119" y="24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10" y="38"/>
                      </a:lnTo>
                      <a:lnTo>
                        <a:pt x="13" y="53"/>
                      </a:lnTo>
                      <a:lnTo>
                        <a:pt x="13" y="62"/>
                      </a:lnTo>
                      <a:lnTo>
                        <a:pt x="18" y="62"/>
                      </a:lnTo>
                      <a:lnTo>
                        <a:pt x="18" y="47"/>
                      </a:lnTo>
                      <a:lnTo>
                        <a:pt x="19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5" name="Freeform 556"/>
                <p:cNvSpPr>
                  <a:spLocks noEditPoints="1"/>
                </p:cNvSpPr>
                <p:nvPr/>
              </p:nvSpPr>
              <p:spPr>
                <a:xfrm>
                  <a:off x="368" y="10945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5" y="5"/>
                    </a:cxn>
                    <a:cxn ang="0">
                      <a:pos x="16" y="12"/>
                    </a:cxn>
                    <a:cxn ang="0">
                      <a:pos x="8" y="18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9" y="65"/>
                    </a:cxn>
                    <a:cxn ang="0">
                      <a:pos x="18" y="73"/>
                    </a:cxn>
                    <a:cxn ang="0">
                      <a:pos x="26" y="77"/>
                    </a:cxn>
                    <a:cxn ang="0">
                      <a:pos x="39" y="80"/>
                    </a:cxn>
                    <a:cxn ang="0">
                      <a:pos x="51" y="83"/>
                    </a:cxn>
                    <a:cxn ang="0">
                      <a:pos x="66" y="84"/>
                    </a:cxn>
                    <a:cxn ang="0">
                      <a:pos x="81" y="83"/>
                    </a:cxn>
                    <a:cxn ang="0">
                      <a:pos x="95" y="80"/>
                    </a:cxn>
                    <a:cxn ang="0">
                      <a:pos x="100" y="78"/>
                    </a:cxn>
                    <a:cxn ang="0">
                      <a:pos x="103" y="77"/>
                    </a:cxn>
                    <a:cxn ang="0">
                      <a:pos x="106" y="77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26" y="62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3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2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40" y="17"/>
                    </a:cxn>
                    <a:cxn ang="0">
                      <a:pos x="66" y="15"/>
                    </a:cxn>
                    <a:cxn ang="0">
                      <a:pos x="80" y="15"/>
                    </a:cxn>
                    <a:cxn ang="0">
                      <a:pos x="93" y="17"/>
                    </a:cxn>
                    <a:cxn ang="0">
                      <a:pos x="113" y="23"/>
                    </a:cxn>
                    <a:cxn ang="0">
                      <a:pos x="119" y="27"/>
                    </a:cxn>
                    <a:cxn ang="0">
                      <a:pos x="124" y="32"/>
                    </a:cxn>
                    <a:cxn ang="0">
                      <a:pos x="126" y="37"/>
                    </a:cxn>
                    <a:cxn ang="0">
                      <a:pos x="128" y="43"/>
                    </a:cxn>
                    <a:cxn ang="0">
                      <a:pos x="126" y="48"/>
                    </a:cxn>
                    <a:cxn ang="0">
                      <a:pos x="124" y="53"/>
                    </a:cxn>
                    <a:cxn ang="0">
                      <a:pos x="119" y="57"/>
                    </a:cxn>
                    <a:cxn ang="0">
                      <a:pos x="113" y="62"/>
                    </a:cxn>
                    <a:cxn ang="0">
                      <a:pos x="66" y="70"/>
                    </a:cxn>
                    <a:cxn ang="0">
                      <a:pos x="23" y="62"/>
                    </a:cxn>
                    <a:cxn ang="0">
                      <a:pos x="14" y="57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5" h="84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5"/>
                      </a:lnTo>
                      <a:lnTo>
                        <a:pt x="16" y="12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7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7"/>
                      </a:lnTo>
                      <a:lnTo>
                        <a:pt x="106" y="77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40" y="17"/>
                      </a:lnTo>
                      <a:lnTo>
                        <a:pt x="66" y="15"/>
                      </a:lnTo>
                      <a:lnTo>
                        <a:pt x="80" y="15"/>
                      </a:lnTo>
                      <a:lnTo>
                        <a:pt x="93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66" y="70"/>
                      </a:lnTo>
                      <a:lnTo>
                        <a:pt x="23" y="62"/>
                      </a:lnTo>
                      <a:lnTo>
                        <a:pt x="14" y="57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6" name="Freeform 557"/>
                <p:cNvSpPr/>
                <p:nvPr/>
              </p:nvSpPr>
              <p:spPr>
                <a:xfrm>
                  <a:off x="393" y="10962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45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45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7" name="Freeform 558"/>
                <p:cNvSpPr/>
                <p:nvPr/>
              </p:nvSpPr>
              <p:spPr>
                <a:xfrm>
                  <a:off x="382" y="10967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0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0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8" name="Freeform 559"/>
                <p:cNvSpPr/>
                <p:nvPr/>
              </p:nvSpPr>
              <p:spPr>
                <a:xfrm>
                  <a:off x="373" y="10972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" y="23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</a:cxnLst>
                  <a:pathLst>
                    <a:path w="9" h="30">
                      <a:moveTo>
                        <a:pt x="0" y="16"/>
                      </a:moveTo>
                      <a:lnTo>
                        <a:pt x="1" y="23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lnTo>
                        <a:pt x="1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19" name="Freeform 560"/>
                <p:cNvSpPr/>
                <p:nvPr/>
              </p:nvSpPr>
              <p:spPr>
                <a:xfrm>
                  <a:off x="417" y="10960"/>
                  <a:ext cx="10" cy="54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4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2"/>
                    </a:cxn>
                  </a:cxnLst>
                  <a:pathLst>
                    <a:path w="10" h="54">
                      <a:moveTo>
                        <a:pt x="0" y="52"/>
                      </a:moveTo>
                      <a:lnTo>
                        <a:pt x="10" y="54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0" name="Freeform 561"/>
                <p:cNvSpPr/>
                <p:nvPr/>
              </p:nvSpPr>
              <p:spPr>
                <a:xfrm>
                  <a:off x="427" y="10960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7" y="55"/>
                    </a:cxn>
                    <a:cxn ang="0">
                      <a:pos x="12" y="54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7" y="55"/>
                      </a:lnTo>
                      <a:lnTo>
                        <a:pt x="12" y="5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1" name="Freeform 562"/>
                <p:cNvSpPr/>
                <p:nvPr/>
              </p:nvSpPr>
              <p:spPr>
                <a:xfrm>
                  <a:off x="404" y="10960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5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50"/>
                    </a:cxn>
                    <a:cxn ang="0">
                      <a:pos x="13" y="52"/>
                    </a:cxn>
                  </a:cxnLst>
                  <a:pathLst>
                    <a:path w="13" h="52">
                      <a:moveTo>
                        <a:pt x="13" y="52"/>
                      </a:move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50"/>
                      </a:lnTo>
                      <a:lnTo>
                        <a:pt x="13" y="52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2" name="Freeform 563"/>
                <p:cNvSpPr/>
                <p:nvPr/>
              </p:nvSpPr>
              <p:spPr>
                <a:xfrm>
                  <a:off x="473" y="10965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8" y="3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2"/>
                    </a:cxn>
                    <a:cxn ang="0">
                      <a:pos x="13" y="38"/>
                    </a:cxn>
                    <a:cxn ang="0">
                      <a:pos x="13" y="5"/>
                    </a:cxn>
                  </a:cxnLst>
                  <a:pathLst>
                    <a:path w="13" h="43">
                      <a:moveTo>
                        <a:pt x="13" y="5"/>
                      </a:moveTo>
                      <a:lnTo>
                        <a:pt x="8" y="3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2"/>
                      </a:lnTo>
                      <a:lnTo>
                        <a:pt x="13" y="38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3" name="Freeform 564"/>
                <p:cNvSpPr/>
                <p:nvPr/>
              </p:nvSpPr>
              <p:spPr>
                <a:xfrm>
                  <a:off x="462" y="10962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1" y="46"/>
                    </a:cxn>
                    <a:cxn ang="0">
                      <a:pos x="11" y="3"/>
                    </a:cxn>
                  </a:cxnLst>
                  <a:pathLst>
                    <a:path w="11" h="48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1" y="46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4" name="Freeform 565"/>
                <p:cNvSpPr/>
                <p:nvPr/>
              </p:nvSpPr>
              <p:spPr>
                <a:xfrm>
                  <a:off x="451" y="10960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0"/>
                    </a:cxn>
                    <a:cxn ang="0">
                      <a:pos x="11" y="2"/>
                    </a:cxn>
                  </a:cxnLst>
                  <a:pathLst>
                    <a:path w="11" h="53">
                      <a:moveTo>
                        <a:pt x="11" y="2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0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5" name="Freeform 566"/>
                <p:cNvSpPr/>
                <p:nvPr/>
              </p:nvSpPr>
              <p:spPr>
                <a:xfrm>
                  <a:off x="486" y="10970"/>
                  <a:ext cx="1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25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3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7" y="25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6" name="Freeform 567"/>
                <p:cNvSpPr/>
                <p:nvPr/>
              </p:nvSpPr>
              <p:spPr>
                <a:xfrm>
                  <a:off x="439" y="10960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12" y="53"/>
                    </a:cxn>
                  </a:cxnLst>
                  <a:pathLst>
                    <a:path w="12" h="54">
                      <a:moveTo>
                        <a:pt x="12" y="53"/>
                      </a:move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12" y="5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7" name="Freeform 568"/>
                <p:cNvSpPr>
                  <a:spLocks noEditPoints="1"/>
                </p:cNvSpPr>
                <p:nvPr/>
              </p:nvSpPr>
              <p:spPr>
                <a:xfrm>
                  <a:off x="368" y="11838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9" y="65"/>
                    </a:cxn>
                    <a:cxn ang="0">
                      <a:pos x="18" y="73"/>
                    </a:cxn>
                    <a:cxn ang="0">
                      <a:pos x="26" y="78"/>
                    </a:cxn>
                    <a:cxn ang="0">
                      <a:pos x="39" y="81"/>
                    </a:cxn>
                    <a:cxn ang="0">
                      <a:pos x="51" y="84"/>
                    </a:cxn>
                    <a:cxn ang="0">
                      <a:pos x="66" y="85"/>
                    </a:cxn>
                    <a:cxn ang="0">
                      <a:pos x="81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8"/>
                    </a:cxn>
                    <a:cxn ang="0">
                      <a:pos x="106" y="78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26" y="61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3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3"/>
                    </a:cxn>
                    <a:cxn ang="0">
                      <a:pos x="105" y="6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5" y="6"/>
                    </a:cxn>
                    <a:cxn ang="0">
                      <a:pos x="16" y="13"/>
                    </a:cxn>
                    <a:cxn ang="0">
                      <a:pos x="8" y="18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30" y="19"/>
                    </a:cxn>
                    <a:cxn ang="0">
                      <a:pos x="40" y="18"/>
                    </a:cxn>
                    <a:cxn ang="0">
                      <a:pos x="66" y="16"/>
                    </a:cxn>
                    <a:cxn ang="0">
                      <a:pos x="80" y="16"/>
                    </a:cxn>
                    <a:cxn ang="0">
                      <a:pos x="93" y="18"/>
                    </a:cxn>
                    <a:cxn ang="0">
                      <a:pos x="103" y="19"/>
                    </a:cxn>
                    <a:cxn ang="0">
                      <a:pos x="113" y="23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6" y="36"/>
                    </a:cxn>
                    <a:cxn ang="0">
                      <a:pos x="128" y="43"/>
                    </a:cxn>
                    <a:cxn ang="0">
                      <a:pos x="126" y="48"/>
                    </a:cxn>
                    <a:cxn ang="0">
                      <a:pos x="124" y="53"/>
                    </a:cxn>
                    <a:cxn ang="0">
                      <a:pos x="119" y="58"/>
                    </a:cxn>
                    <a:cxn ang="0">
                      <a:pos x="113" y="63"/>
                    </a:cxn>
                    <a:cxn ang="0">
                      <a:pos x="66" y="70"/>
                    </a:cxn>
                    <a:cxn ang="0">
                      <a:pos x="23" y="63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5" h="85">
                      <a:moveTo>
                        <a:pt x="0" y="43"/>
                      </a:move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6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6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30" y="19"/>
                      </a:lnTo>
                      <a:lnTo>
                        <a:pt x="40" y="18"/>
                      </a:lnTo>
                      <a:lnTo>
                        <a:pt x="66" y="16"/>
                      </a:lnTo>
                      <a:lnTo>
                        <a:pt x="80" y="16"/>
                      </a:lnTo>
                      <a:lnTo>
                        <a:pt x="93" y="18"/>
                      </a:lnTo>
                      <a:lnTo>
                        <a:pt x="103" y="19"/>
                      </a:lnTo>
                      <a:lnTo>
                        <a:pt x="113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6" y="36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66" y="70"/>
                      </a:lnTo>
                      <a:lnTo>
                        <a:pt x="23" y="63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8" name="Freeform 569"/>
                <p:cNvSpPr/>
                <p:nvPr/>
              </p:nvSpPr>
              <p:spPr>
                <a:xfrm>
                  <a:off x="382" y="11859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9" y="42"/>
                    </a:cxn>
                    <a:cxn ang="0">
                      <a:pos x="11" y="42"/>
                    </a:cxn>
                    <a:cxn ang="0">
                      <a:pos x="11" y="0"/>
                    </a:cxn>
                    <a:cxn ang="0">
                      <a:pos x="9" y="2"/>
                    </a:cxn>
                    <a:cxn ang="0">
                      <a:pos x="0" y="5"/>
                    </a:cxn>
                    <a:cxn ang="0">
                      <a:pos x="0" y="37"/>
                    </a:cxn>
                  </a:cxnLst>
                  <a:pathLst>
                    <a:path w="11" h="42">
                      <a:moveTo>
                        <a:pt x="0" y="37"/>
                      </a:moveTo>
                      <a:lnTo>
                        <a:pt x="9" y="42"/>
                      </a:lnTo>
                      <a:lnTo>
                        <a:pt x="11" y="42"/>
                      </a:ln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0" y="5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29" name="Freeform 570"/>
                <p:cNvSpPr/>
                <p:nvPr/>
              </p:nvSpPr>
              <p:spPr>
                <a:xfrm>
                  <a:off x="393" y="1185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11" y="47"/>
                    </a:cxn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5"/>
                    </a:cxn>
                  </a:cxnLst>
                  <a:pathLst>
                    <a:path w="11" h="47">
                      <a:moveTo>
                        <a:pt x="0" y="45"/>
                      </a:moveTo>
                      <a:lnTo>
                        <a:pt x="11" y="47"/>
                      </a:lnTo>
                      <a:lnTo>
                        <a:pt x="11" y="0"/>
                      </a:lnTo>
                      <a:lnTo>
                        <a:pt x="0" y="3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0" name="Freeform 571"/>
                <p:cNvSpPr/>
                <p:nvPr/>
              </p:nvSpPr>
              <p:spPr>
                <a:xfrm>
                  <a:off x="427" y="1185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1" name="Freeform 572"/>
                <p:cNvSpPr/>
                <p:nvPr/>
              </p:nvSpPr>
              <p:spPr>
                <a:xfrm>
                  <a:off x="417" y="11854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0" h="53">
                      <a:moveTo>
                        <a:pt x="0" y="50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2" name="Freeform 573"/>
                <p:cNvSpPr/>
                <p:nvPr/>
              </p:nvSpPr>
              <p:spPr>
                <a:xfrm>
                  <a:off x="404" y="11854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9"/>
                    </a:cxn>
                  </a:cxnLst>
                  <a:pathLst>
                    <a:path w="13" h="50">
                      <a:moveTo>
                        <a:pt x="0" y="49"/>
                      </a:moveTo>
                      <a:lnTo>
                        <a:pt x="13" y="50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3" name="Freeform 574"/>
                <p:cNvSpPr/>
                <p:nvPr/>
              </p:nvSpPr>
              <p:spPr>
                <a:xfrm>
                  <a:off x="373" y="11864"/>
                  <a:ext cx="9" cy="32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8"/>
                    </a:cxn>
                    <a:cxn ang="0">
                      <a:pos x="0" y="17"/>
                    </a:cxn>
                    <a:cxn ang="0">
                      <a:pos x="1" y="24"/>
                    </a:cxn>
                    <a:cxn ang="0">
                      <a:pos x="9" y="32"/>
                    </a:cxn>
                    <a:cxn ang="0">
                      <a:pos x="9" y="0"/>
                    </a:cxn>
                  </a:cxnLst>
                  <a:pathLst>
                    <a:path w="9" h="32">
                      <a:moveTo>
                        <a:pt x="9" y="0"/>
                      </a:moveTo>
                      <a:lnTo>
                        <a:pt x="1" y="8"/>
                      </a:lnTo>
                      <a:lnTo>
                        <a:pt x="0" y="17"/>
                      </a:lnTo>
                      <a:lnTo>
                        <a:pt x="1" y="24"/>
                      </a:lnTo>
                      <a:lnTo>
                        <a:pt x="9" y="3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4" name="Freeform 575"/>
                <p:cNvSpPr/>
                <p:nvPr/>
              </p:nvSpPr>
              <p:spPr>
                <a:xfrm>
                  <a:off x="439" y="11854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2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12" y="52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5" name="Freeform 576"/>
                <p:cNvSpPr/>
                <p:nvPr/>
              </p:nvSpPr>
              <p:spPr>
                <a:xfrm>
                  <a:off x="451" y="11854"/>
                  <a:ext cx="11" cy="52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49"/>
                    </a:cxn>
                    <a:cxn ang="0">
                      <a:pos x="11" y="2"/>
                    </a:cxn>
                  </a:cxnLst>
                  <a:pathLst>
                    <a:path w="11" h="52">
                      <a:moveTo>
                        <a:pt x="11" y="2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49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6" name="Freeform 577"/>
                <p:cNvSpPr/>
                <p:nvPr/>
              </p:nvSpPr>
              <p:spPr>
                <a:xfrm>
                  <a:off x="473" y="11858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8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3"/>
                    </a:cxn>
                    <a:cxn ang="0">
                      <a:pos x="13" y="39"/>
                    </a:cxn>
                    <a:cxn ang="0">
                      <a:pos x="13" y="5"/>
                    </a:cxn>
                    <a:cxn ang="0">
                      <a:pos x="8" y="3"/>
                    </a:cxn>
                  </a:cxnLst>
                  <a:pathLst>
                    <a:path w="13" h="44">
                      <a:moveTo>
                        <a:pt x="8" y="3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3"/>
                      </a:lnTo>
                      <a:lnTo>
                        <a:pt x="13" y="39"/>
                      </a:lnTo>
                      <a:lnTo>
                        <a:pt x="13" y="5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7" name="Freeform 578"/>
                <p:cNvSpPr/>
                <p:nvPr/>
              </p:nvSpPr>
              <p:spPr>
                <a:xfrm>
                  <a:off x="462" y="1185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11" y="46"/>
                    </a:cxn>
                    <a:cxn ang="0">
                      <a:pos x="11" y="2"/>
                    </a:cxn>
                  </a:cxnLst>
                  <a:pathLst>
                    <a:path w="11" h="47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11" y="4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8" name="Freeform 579"/>
                <p:cNvSpPr/>
                <p:nvPr/>
              </p:nvSpPr>
              <p:spPr>
                <a:xfrm>
                  <a:off x="486" y="11863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3" y="29"/>
                    </a:cxn>
                    <a:cxn ang="0">
                      <a:pos x="5" y="26"/>
                    </a:cxn>
                    <a:cxn ang="0">
                      <a:pos x="7" y="25"/>
                    </a:cxn>
                    <a:cxn ang="0">
                      <a:pos x="10" y="18"/>
                    </a:cxn>
                  </a:cxnLst>
                  <a:pathLst>
                    <a:path w="10" h="34">
                      <a:moveTo>
                        <a:pt x="10" y="18"/>
                      </a:moveTo>
                      <a:lnTo>
                        <a:pt x="7" y="8"/>
                      </a:lnTo>
                      <a:lnTo>
                        <a:pt x="0" y="0"/>
                      </a:lnTo>
                      <a:lnTo>
                        <a:pt x="0" y="34"/>
                      </a:lnTo>
                      <a:lnTo>
                        <a:pt x="3" y="29"/>
                      </a:lnTo>
                      <a:lnTo>
                        <a:pt x="5" y="26"/>
                      </a:lnTo>
                      <a:lnTo>
                        <a:pt x="7" y="25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39" name="Freeform 580"/>
                <p:cNvSpPr/>
                <p:nvPr/>
              </p:nvSpPr>
              <p:spPr>
                <a:xfrm>
                  <a:off x="367" y="11954"/>
                  <a:ext cx="135" cy="62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28"/>
                    </a:cxn>
                    <a:cxn ang="0">
                      <a:pos x="9" y="38"/>
                    </a:cxn>
                    <a:cxn ang="0">
                      <a:pos x="11" y="54"/>
                    </a:cxn>
                    <a:cxn ang="0">
                      <a:pos x="11" y="62"/>
                    </a:cxn>
                    <a:cxn ang="0">
                      <a:pos x="16" y="62"/>
                    </a:cxn>
                    <a:cxn ang="0">
                      <a:pos x="16" y="47"/>
                    </a:cxn>
                    <a:cxn ang="0">
                      <a:pos x="17" y="40"/>
                    </a:cxn>
                    <a:cxn ang="0">
                      <a:pos x="24" y="38"/>
                    </a:cxn>
                    <a:cxn ang="0">
                      <a:pos x="117" y="38"/>
                    </a:cxn>
                    <a:cxn ang="0">
                      <a:pos x="126" y="42"/>
                    </a:cxn>
                    <a:cxn ang="0">
                      <a:pos x="129" y="54"/>
                    </a:cxn>
                    <a:cxn ang="0">
                      <a:pos x="129" y="62"/>
                    </a:cxn>
                    <a:cxn ang="0">
                      <a:pos x="135" y="62"/>
                    </a:cxn>
                    <a:cxn ang="0">
                      <a:pos x="135" y="0"/>
                    </a:cxn>
                    <a:cxn ang="0">
                      <a:pos x="129" y="0"/>
                    </a:cxn>
                    <a:cxn ang="0">
                      <a:pos x="129" y="9"/>
                    </a:cxn>
                    <a:cxn ang="0">
                      <a:pos x="126" y="20"/>
                    </a:cxn>
                    <a:cxn ang="0">
                      <a:pos x="117" y="24"/>
                    </a:cxn>
                    <a:cxn ang="0">
                      <a:pos x="0" y="24"/>
                    </a:cxn>
                  </a:cxnLst>
                  <a:pathLst>
                    <a:path w="135" h="62">
                      <a:moveTo>
                        <a:pt x="0" y="24"/>
                      </a:moveTo>
                      <a:lnTo>
                        <a:pt x="0" y="28"/>
                      </a:lnTo>
                      <a:lnTo>
                        <a:pt x="9" y="38"/>
                      </a:lnTo>
                      <a:lnTo>
                        <a:pt x="11" y="54"/>
                      </a:lnTo>
                      <a:lnTo>
                        <a:pt x="11" y="62"/>
                      </a:lnTo>
                      <a:lnTo>
                        <a:pt x="16" y="62"/>
                      </a:lnTo>
                      <a:lnTo>
                        <a:pt x="16" y="47"/>
                      </a:lnTo>
                      <a:lnTo>
                        <a:pt x="17" y="40"/>
                      </a:lnTo>
                      <a:lnTo>
                        <a:pt x="24" y="38"/>
                      </a:lnTo>
                      <a:lnTo>
                        <a:pt x="117" y="38"/>
                      </a:lnTo>
                      <a:lnTo>
                        <a:pt x="126" y="42"/>
                      </a:lnTo>
                      <a:lnTo>
                        <a:pt x="129" y="54"/>
                      </a:lnTo>
                      <a:lnTo>
                        <a:pt x="129" y="62"/>
                      </a:lnTo>
                      <a:lnTo>
                        <a:pt x="135" y="62"/>
                      </a:lnTo>
                      <a:lnTo>
                        <a:pt x="135" y="0"/>
                      </a:lnTo>
                      <a:lnTo>
                        <a:pt x="129" y="0"/>
                      </a:lnTo>
                      <a:lnTo>
                        <a:pt x="129" y="9"/>
                      </a:lnTo>
                      <a:lnTo>
                        <a:pt x="126" y="20"/>
                      </a:lnTo>
                      <a:lnTo>
                        <a:pt x="117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0" name="Freeform 581"/>
                <p:cNvSpPr>
                  <a:spLocks noEditPoints="1"/>
                </p:cNvSpPr>
                <p:nvPr/>
              </p:nvSpPr>
              <p:spPr>
                <a:xfrm>
                  <a:off x="377" y="12777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19" y="74"/>
                    </a:cxn>
                    <a:cxn ang="0">
                      <a:pos x="27" y="78"/>
                    </a:cxn>
                    <a:cxn ang="0">
                      <a:pos x="39" y="81"/>
                    </a:cxn>
                    <a:cxn ang="0">
                      <a:pos x="51" y="84"/>
                    </a:cxn>
                    <a:cxn ang="0">
                      <a:pos x="66" y="85"/>
                    </a:cxn>
                    <a:cxn ang="0">
                      <a:pos x="81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2" y="78"/>
                    </a:cxn>
                    <a:cxn ang="0">
                      <a:pos x="106" y="78"/>
                    </a:cxn>
                    <a:cxn ang="0">
                      <a:pos x="116" y="74"/>
                    </a:cxn>
                    <a:cxn ang="0">
                      <a:pos x="124" y="66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2"/>
                    </a:cxn>
                    <a:cxn ang="0">
                      <a:pos x="134" y="34"/>
                    </a:cxn>
                    <a:cxn ang="0">
                      <a:pos x="130" y="26"/>
                    </a:cxn>
                    <a:cxn ang="0">
                      <a:pos x="124" y="19"/>
                    </a:cxn>
                    <a:cxn ang="0">
                      <a:pos x="116" y="12"/>
                    </a:cxn>
                    <a:cxn ang="0">
                      <a:pos x="105" y="6"/>
                    </a:cxn>
                    <a:cxn ang="0">
                      <a:pos x="94" y="2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7" y="2"/>
                    </a:cxn>
                    <a:cxn ang="0">
                      <a:pos x="26" y="6"/>
                    </a:cxn>
                    <a:cxn ang="0">
                      <a:pos x="17" y="12"/>
                    </a:cxn>
                    <a:cxn ang="0">
                      <a:pos x="4" y="26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6"/>
                    </a:cxn>
                    <a:cxn ang="0">
                      <a:pos x="19" y="74"/>
                    </a:cxn>
                    <a:cxn ang="0">
                      <a:pos x="66" y="71"/>
                    </a:cxn>
                    <a:cxn ang="0">
                      <a:pos x="22" y="63"/>
                    </a:cxn>
                    <a:cxn ang="0">
                      <a:pos x="14" y="58"/>
                    </a:cxn>
                    <a:cxn ang="0">
                      <a:pos x="9" y="54"/>
                    </a:cxn>
                    <a:cxn ang="0">
                      <a:pos x="5" y="48"/>
                    </a:cxn>
                    <a:cxn ang="0">
                      <a:pos x="5" y="42"/>
                    </a:cxn>
                    <a:cxn ang="0">
                      <a:pos x="9" y="31"/>
                    </a:cxn>
                    <a:cxn ang="0">
                      <a:pos x="22" y="22"/>
                    </a:cxn>
                    <a:cxn ang="0">
                      <a:pos x="30" y="19"/>
                    </a:cxn>
                    <a:cxn ang="0">
                      <a:pos x="41" y="17"/>
                    </a:cxn>
                    <a:cxn ang="0">
                      <a:pos x="66" y="16"/>
                    </a:cxn>
                    <a:cxn ang="0">
                      <a:pos x="80" y="16"/>
                    </a:cxn>
                    <a:cxn ang="0">
                      <a:pos x="92" y="17"/>
                    </a:cxn>
                    <a:cxn ang="0">
                      <a:pos x="102" y="19"/>
                    </a:cxn>
                    <a:cxn ang="0">
                      <a:pos x="112" y="22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2"/>
                    </a:cxn>
                    <a:cxn ang="0">
                      <a:pos x="128" y="48"/>
                    </a:cxn>
                    <a:cxn ang="0">
                      <a:pos x="125" y="50"/>
                    </a:cxn>
                    <a:cxn ang="0">
                      <a:pos x="124" y="50"/>
                    </a:cxn>
                    <a:cxn ang="0">
                      <a:pos x="124" y="51"/>
                    </a:cxn>
                    <a:cxn ang="0">
                      <a:pos x="124" y="54"/>
                    </a:cxn>
                    <a:cxn ang="0">
                      <a:pos x="119" y="58"/>
                    </a:cxn>
                    <a:cxn ang="0">
                      <a:pos x="112" y="63"/>
                    </a:cxn>
                    <a:cxn ang="0">
                      <a:pos x="66" y="71"/>
                    </a:cxn>
                  </a:cxnLst>
                  <a:pathLst>
                    <a:path w="135" h="85">
                      <a:moveTo>
                        <a:pt x="19" y="74"/>
                      </a:moveTo>
                      <a:lnTo>
                        <a:pt x="27" y="78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2" y="78"/>
                      </a:lnTo>
                      <a:lnTo>
                        <a:pt x="106" y="78"/>
                      </a:lnTo>
                      <a:lnTo>
                        <a:pt x="116" y="74"/>
                      </a:lnTo>
                      <a:lnTo>
                        <a:pt x="124" y="66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2"/>
                      </a:lnTo>
                      <a:lnTo>
                        <a:pt x="134" y="34"/>
                      </a:lnTo>
                      <a:lnTo>
                        <a:pt x="130" y="26"/>
                      </a:lnTo>
                      <a:lnTo>
                        <a:pt x="124" y="19"/>
                      </a:lnTo>
                      <a:lnTo>
                        <a:pt x="116" y="12"/>
                      </a:lnTo>
                      <a:lnTo>
                        <a:pt x="105" y="6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2"/>
                      </a:lnTo>
                      <a:lnTo>
                        <a:pt x="26" y="6"/>
                      </a:lnTo>
                      <a:lnTo>
                        <a:pt x="17" y="12"/>
                      </a:lnTo>
                      <a:lnTo>
                        <a:pt x="4" y="26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6"/>
                      </a:lnTo>
                      <a:lnTo>
                        <a:pt x="19" y="74"/>
                      </a:lnTo>
                      <a:close/>
                      <a:moveTo>
                        <a:pt x="66" y="71"/>
                      </a:moveTo>
                      <a:lnTo>
                        <a:pt x="22" y="63"/>
                      </a:ln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2"/>
                      </a:lnTo>
                      <a:lnTo>
                        <a:pt x="9" y="31"/>
                      </a:lnTo>
                      <a:lnTo>
                        <a:pt x="22" y="22"/>
                      </a:lnTo>
                      <a:lnTo>
                        <a:pt x="30" y="19"/>
                      </a:lnTo>
                      <a:lnTo>
                        <a:pt x="41" y="17"/>
                      </a:lnTo>
                      <a:lnTo>
                        <a:pt x="66" y="16"/>
                      </a:lnTo>
                      <a:lnTo>
                        <a:pt x="80" y="16"/>
                      </a:lnTo>
                      <a:lnTo>
                        <a:pt x="92" y="17"/>
                      </a:lnTo>
                      <a:lnTo>
                        <a:pt x="102" y="19"/>
                      </a:lnTo>
                      <a:lnTo>
                        <a:pt x="112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2"/>
                      </a:lnTo>
                      <a:lnTo>
                        <a:pt x="128" y="48"/>
                      </a:lnTo>
                      <a:lnTo>
                        <a:pt x="125" y="50"/>
                      </a:lnTo>
                      <a:lnTo>
                        <a:pt x="124" y="50"/>
                      </a:lnTo>
                      <a:lnTo>
                        <a:pt x="124" y="51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2" y="63"/>
                      </a:lnTo>
                      <a:lnTo>
                        <a:pt x="66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1" name="Freeform 582"/>
                <p:cNvSpPr/>
                <p:nvPr/>
              </p:nvSpPr>
              <p:spPr>
                <a:xfrm>
                  <a:off x="393" y="1279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6" y="43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6" y="2"/>
                    </a:cxn>
                    <a:cxn ang="0">
                      <a:pos x="0" y="6"/>
                    </a:cxn>
                    <a:cxn ang="0">
                      <a:pos x="0" y="39"/>
                    </a:cxn>
                  </a:cxnLst>
                  <a:pathLst>
                    <a:path w="11" h="43">
                      <a:moveTo>
                        <a:pt x="0" y="39"/>
                      </a:moveTo>
                      <a:lnTo>
                        <a:pt x="6" y="43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6" y="2"/>
                      </a:lnTo>
                      <a:lnTo>
                        <a:pt x="0" y="6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2" name="Freeform 583"/>
                <p:cNvSpPr/>
                <p:nvPr/>
              </p:nvSpPr>
              <p:spPr>
                <a:xfrm>
                  <a:off x="439" y="12793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3"/>
                    </a:cxn>
                    <a:cxn ang="0">
                      <a:pos x="4" y="55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3"/>
                    </a:cxn>
                  </a:cxnLst>
                  <a:pathLst>
                    <a:path w="12" h="55">
                      <a:moveTo>
                        <a:pt x="0" y="53"/>
                      </a:moveTo>
                      <a:lnTo>
                        <a:pt x="4" y="55"/>
                      </a:ln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3" name="Freeform 584"/>
                <p:cNvSpPr/>
                <p:nvPr/>
              </p:nvSpPr>
              <p:spPr>
                <a:xfrm>
                  <a:off x="427" y="12793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2" h="53">
                      <a:moveTo>
                        <a:pt x="0" y="50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4" name="Freeform 585"/>
                <p:cNvSpPr/>
                <p:nvPr/>
              </p:nvSpPr>
              <p:spPr>
                <a:xfrm>
                  <a:off x="417" y="12793"/>
                  <a:ext cx="10" cy="50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0" y="50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49"/>
                    </a:cxn>
                  </a:cxnLst>
                  <a:pathLst>
                    <a:path w="10" h="50">
                      <a:moveTo>
                        <a:pt x="0" y="49"/>
                      </a:moveTo>
                      <a:lnTo>
                        <a:pt x="10" y="50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5" name="Freeform 586"/>
                <p:cNvSpPr/>
                <p:nvPr/>
              </p:nvSpPr>
              <p:spPr>
                <a:xfrm>
                  <a:off x="404" y="127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3" y="48"/>
                    </a:cxn>
                    <a:cxn ang="0">
                      <a:pos x="13" y="0"/>
                    </a:cxn>
                    <a:cxn ang="0">
                      <a:pos x="0" y="3"/>
                    </a:cxn>
                    <a:cxn ang="0">
                      <a:pos x="0" y="46"/>
                    </a:cxn>
                  </a:cxnLst>
                  <a:pathLst>
                    <a:path w="13" h="48">
                      <a:moveTo>
                        <a:pt x="0" y="46"/>
                      </a:moveTo>
                      <a:lnTo>
                        <a:pt x="13" y="48"/>
                      </a:ln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6" name="Freeform 587"/>
                <p:cNvSpPr/>
                <p:nvPr/>
              </p:nvSpPr>
              <p:spPr>
                <a:xfrm>
                  <a:off x="382" y="12803"/>
                  <a:ext cx="11" cy="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" y="6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5"/>
                    </a:cxn>
                    <a:cxn ang="0">
                      <a:pos x="11" y="33"/>
                    </a:cxn>
                    <a:cxn ang="0">
                      <a:pos x="11" y="0"/>
                    </a:cxn>
                  </a:cxnLst>
                  <a:pathLst>
                    <a:path w="11" h="33">
                      <a:moveTo>
                        <a:pt x="11" y="0"/>
                      </a:moveTo>
                      <a:lnTo>
                        <a:pt x="2" y="6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5"/>
                      </a:lnTo>
                      <a:lnTo>
                        <a:pt x="11" y="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7" name="Freeform 588"/>
                <p:cNvSpPr/>
                <p:nvPr/>
              </p:nvSpPr>
              <p:spPr>
                <a:xfrm>
                  <a:off x="451" y="12793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8" name="Freeform 589"/>
                <p:cNvSpPr/>
                <p:nvPr/>
              </p:nvSpPr>
              <p:spPr>
                <a:xfrm>
                  <a:off x="462" y="1279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49" name="Freeform 590"/>
                <p:cNvSpPr/>
                <p:nvPr/>
              </p:nvSpPr>
              <p:spPr>
                <a:xfrm>
                  <a:off x="486" y="12798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3" y="42"/>
                    </a:cxn>
                    <a:cxn ang="0">
                      <a:pos x="11" y="37"/>
                    </a:cxn>
                    <a:cxn ang="0">
                      <a:pos x="11" y="8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3" y="1"/>
                    </a:cxn>
                  </a:cxnLst>
                  <a:pathLst>
                    <a:path w="11" h="42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3" y="42"/>
                      </a:lnTo>
                      <a:lnTo>
                        <a:pt x="11" y="37"/>
                      </a:lnTo>
                      <a:lnTo>
                        <a:pt x="11" y="8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0" name="Freeform 591"/>
                <p:cNvSpPr/>
                <p:nvPr/>
              </p:nvSpPr>
              <p:spPr>
                <a:xfrm>
                  <a:off x="473" y="127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6" y="2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3" y="46"/>
                    </a:cxn>
                    <a:cxn ang="0">
                      <a:pos x="13" y="4"/>
                    </a:cxn>
                  </a:cxnLst>
                  <a:pathLst>
                    <a:path w="13" h="48">
                      <a:moveTo>
                        <a:pt x="13" y="4"/>
                      </a:move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3" y="46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1" name="Freeform 592"/>
                <p:cNvSpPr/>
                <p:nvPr/>
              </p:nvSpPr>
              <p:spPr>
                <a:xfrm>
                  <a:off x="497" y="12806"/>
                  <a:ext cx="9" cy="29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0" y="29"/>
                    </a:cxn>
                    <a:cxn ang="0">
                      <a:pos x="6" y="21"/>
                    </a:cxn>
                    <a:cxn ang="0">
                      <a:pos x="9" y="13"/>
                    </a:cxn>
                  </a:cxnLst>
                  <a:pathLst>
                    <a:path w="9" h="29">
                      <a:moveTo>
                        <a:pt x="9" y="13"/>
                      </a:move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6" y="21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2" name="Freeform 593"/>
                <p:cNvSpPr/>
                <p:nvPr/>
              </p:nvSpPr>
              <p:spPr>
                <a:xfrm>
                  <a:off x="377" y="12886"/>
                  <a:ext cx="134" cy="82"/>
                </a:xfrm>
                <a:custGeom>
                  <a:avLst/>
                  <a:gdLst/>
                  <a:ahLst/>
                  <a:cxnLst>
                    <a:cxn ang="0">
                      <a:pos x="34" y="80"/>
                    </a:cxn>
                    <a:cxn ang="0">
                      <a:pos x="41" y="77"/>
                    </a:cxn>
                    <a:cxn ang="0">
                      <a:pos x="44" y="69"/>
                    </a:cxn>
                    <a:cxn ang="0">
                      <a:pos x="42" y="62"/>
                    </a:cxn>
                    <a:cxn ang="0">
                      <a:pos x="37" y="61"/>
                    </a:cxn>
                    <a:cxn ang="0">
                      <a:pos x="22" y="66"/>
                    </a:cxn>
                    <a:cxn ang="0">
                      <a:pos x="9" y="60"/>
                    </a:cxn>
                    <a:cxn ang="0">
                      <a:pos x="5" y="42"/>
                    </a:cxn>
                    <a:cxn ang="0">
                      <a:pos x="6" y="31"/>
                    </a:cxn>
                    <a:cxn ang="0">
                      <a:pos x="12" y="22"/>
                    </a:cxn>
                    <a:cxn ang="0">
                      <a:pos x="21" y="17"/>
                    </a:cxn>
                    <a:cxn ang="0">
                      <a:pos x="34" y="16"/>
                    </a:cxn>
                    <a:cxn ang="0">
                      <a:pos x="56" y="22"/>
                    </a:cxn>
                    <a:cxn ang="0">
                      <a:pos x="106" y="69"/>
                    </a:cxn>
                    <a:cxn ang="0">
                      <a:pos x="124" y="82"/>
                    </a:cxn>
                    <a:cxn ang="0">
                      <a:pos x="134" y="82"/>
                    </a:cxn>
                    <a:cxn ang="0">
                      <a:pos x="134" y="5"/>
                    </a:cxn>
                    <a:cxn ang="0">
                      <a:pos x="101" y="0"/>
                    </a:cxn>
                    <a:cxn ang="0">
                      <a:pos x="101" y="5"/>
                    </a:cxn>
                    <a:cxn ang="0">
                      <a:pos x="110" y="7"/>
                    </a:cxn>
                    <a:cxn ang="0">
                      <a:pos x="116" y="12"/>
                    </a:cxn>
                    <a:cxn ang="0">
                      <a:pos x="120" y="16"/>
                    </a:cxn>
                    <a:cxn ang="0">
                      <a:pos x="121" y="24"/>
                    </a:cxn>
                    <a:cxn ang="0">
                      <a:pos x="121" y="72"/>
                    </a:cxn>
                    <a:cxn ang="0">
                      <a:pos x="104" y="57"/>
                    </a:cxn>
                    <a:cxn ang="0">
                      <a:pos x="69" y="21"/>
                    </a:cxn>
                    <a:cxn ang="0">
                      <a:pos x="50" y="7"/>
                    </a:cxn>
                    <a:cxn ang="0">
                      <a:pos x="31" y="1"/>
                    </a:cxn>
                    <a:cxn ang="0">
                      <a:pos x="19" y="4"/>
                    </a:cxn>
                    <a:cxn ang="0">
                      <a:pos x="9" y="11"/>
                    </a:cxn>
                    <a:cxn ang="0">
                      <a:pos x="4" y="16"/>
                    </a:cxn>
                    <a:cxn ang="0">
                      <a:pos x="1" y="24"/>
                    </a:cxn>
                    <a:cxn ang="0">
                      <a:pos x="0" y="41"/>
                    </a:cxn>
                    <a:cxn ang="0">
                      <a:pos x="1" y="54"/>
                    </a:cxn>
                    <a:cxn ang="0">
                      <a:pos x="7" y="67"/>
                    </a:cxn>
                    <a:cxn ang="0">
                      <a:pos x="11" y="72"/>
                    </a:cxn>
                    <a:cxn ang="0">
                      <a:pos x="17" y="76"/>
                    </a:cxn>
                    <a:cxn ang="0">
                      <a:pos x="25" y="79"/>
                    </a:cxn>
                    <a:cxn ang="0">
                      <a:pos x="34" y="80"/>
                    </a:cxn>
                  </a:cxnLst>
                  <a:pathLst>
                    <a:path w="134" h="82">
                      <a:moveTo>
                        <a:pt x="34" y="80"/>
                      </a:moveTo>
                      <a:lnTo>
                        <a:pt x="41" y="77"/>
                      </a:lnTo>
                      <a:lnTo>
                        <a:pt x="44" y="69"/>
                      </a:lnTo>
                      <a:lnTo>
                        <a:pt x="42" y="62"/>
                      </a:lnTo>
                      <a:lnTo>
                        <a:pt x="37" y="61"/>
                      </a:lnTo>
                      <a:lnTo>
                        <a:pt x="22" y="66"/>
                      </a:lnTo>
                      <a:lnTo>
                        <a:pt x="9" y="60"/>
                      </a:lnTo>
                      <a:lnTo>
                        <a:pt x="5" y="42"/>
                      </a:lnTo>
                      <a:lnTo>
                        <a:pt x="6" y="31"/>
                      </a:lnTo>
                      <a:lnTo>
                        <a:pt x="12" y="22"/>
                      </a:lnTo>
                      <a:lnTo>
                        <a:pt x="21" y="17"/>
                      </a:lnTo>
                      <a:lnTo>
                        <a:pt x="34" y="16"/>
                      </a:lnTo>
                      <a:lnTo>
                        <a:pt x="56" y="22"/>
                      </a:lnTo>
                      <a:lnTo>
                        <a:pt x="106" y="69"/>
                      </a:lnTo>
                      <a:lnTo>
                        <a:pt x="124" y="82"/>
                      </a:lnTo>
                      <a:lnTo>
                        <a:pt x="134" y="82"/>
                      </a:lnTo>
                      <a:lnTo>
                        <a:pt x="134" y="5"/>
                      </a:lnTo>
                      <a:lnTo>
                        <a:pt x="101" y="0"/>
                      </a:lnTo>
                      <a:lnTo>
                        <a:pt x="101" y="5"/>
                      </a:lnTo>
                      <a:lnTo>
                        <a:pt x="110" y="7"/>
                      </a:lnTo>
                      <a:lnTo>
                        <a:pt x="116" y="12"/>
                      </a:lnTo>
                      <a:lnTo>
                        <a:pt x="120" y="16"/>
                      </a:lnTo>
                      <a:lnTo>
                        <a:pt x="121" y="24"/>
                      </a:lnTo>
                      <a:lnTo>
                        <a:pt x="121" y="72"/>
                      </a:lnTo>
                      <a:lnTo>
                        <a:pt x="104" y="57"/>
                      </a:lnTo>
                      <a:lnTo>
                        <a:pt x="69" y="21"/>
                      </a:lnTo>
                      <a:lnTo>
                        <a:pt x="50" y="7"/>
                      </a:lnTo>
                      <a:lnTo>
                        <a:pt x="31" y="1"/>
                      </a:lnTo>
                      <a:lnTo>
                        <a:pt x="19" y="4"/>
                      </a:lnTo>
                      <a:lnTo>
                        <a:pt x="9" y="11"/>
                      </a:lnTo>
                      <a:lnTo>
                        <a:pt x="4" y="16"/>
                      </a:lnTo>
                      <a:lnTo>
                        <a:pt x="1" y="24"/>
                      </a:lnTo>
                      <a:lnTo>
                        <a:pt x="0" y="41"/>
                      </a:lnTo>
                      <a:lnTo>
                        <a:pt x="1" y="54"/>
                      </a:lnTo>
                      <a:lnTo>
                        <a:pt x="7" y="67"/>
                      </a:lnTo>
                      <a:lnTo>
                        <a:pt x="11" y="72"/>
                      </a:lnTo>
                      <a:lnTo>
                        <a:pt x="17" y="76"/>
                      </a:lnTo>
                      <a:lnTo>
                        <a:pt x="25" y="79"/>
                      </a:lnTo>
                      <a:lnTo>
                        <a:pt x="34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3" name="Freeform 594"/>
                <p:cNvSpPr>
                  <a:spLocks noEditPoints="1"/>
                </p:cNvSpPr>
                <p:nvPr/>
              </p:nvSpPr>
              <p:spPr>
                <a:xfrm>
                  <a:off x="44" y="0"/>
                  <a:ext cx="422" cy="432"/>
                </a:xfrm>
                <a:custGeom>
                  <a:avLst/>
                  <a:gdLst/>
                  <a:ahLst/>
                  <a:cxnLst>
                    <a:cxn ang="0">
                      <a:pos x="75" y="399"/>
                    </a:cxn>
                    <a:cxn ang="0">
                      <a:pos x="107" y="424"/>
                    </a:cxn>
                    <a:cxn ang="0">
                      <a:pos x="295" y="432"/>
                    </a:cxn>
                    <a:cxn ang="0">
                      <a:pos x="307" y="425"/>
                    </a:cxn>
                    <a:cxn ang="0">
                      <a:pos x="319" y="417"/>
                    </a:cxn>
                    <a:cxn ang="0">
                      <a:pos x="343" y="399"/>
                    </a:cxn>
                    <a:cxn ang="0">
                      <a:pos x="352" y="389"/>
                    </a:cxn>
                    <a:cxn ang="0">
                      <a:pos x="359" y="385"/>
                    </a:cxn>
                    <a:cxn ang="0">
                      <a:pos x="373" y="366"/>
                    </a:cxn>
                    <a:cxn ang="0">
                      <a:pos x="390" y="339"/>
                    </a:cxn>
                    <a:cxn ang="0">
                      <a:pos x="394" y="331"/>
                    </a:cxn>
                    <a:cxn ang="0">
                      <a:pos x="400" y="320"/>
                    </a:cxn>
                    <a:cxn ang="0">
                      <a:pos x="408" y="300"/>
                    </a:cxn>
                    <a:cxn ang="0">
                      <a:pos x="417" y="269"/>
                    </a:cxn>
                    <a:cxn ang="0">
                      <a:pos x="420" y="235"/>
                    </a:cxn>
                    <a:cxn ang="0">
                      <a:pos x="420" y="201"/>
                    </a:cxn>
                    <a:cxn ang="0">
                      <a:pos x="412" y="159"/>
                    </a:cxn>
                    <a:cxn ang="0">
                      <a:pos x="397" y="119"/>
                    </a:cxn>
                    <a:cxn ang="0">
                      <a:pos x="373" y="82"/>
                    </a:cxn>
                    <a:cxn ang="0">
                      <a:pos x="343" y="50"/>
                    </a:cxn>
                    <a:cxn ang="0">
                      <a:pos x="309" y="25"/>
                    </a:cxn>
                    <a:cxn ang="0">
                      <a:pos x="271" y="7"/>
                    </a:cxn>
                    <a:cxn ang="0">
                      <a:pos x="231" y="0"/>
                    </a:cxn>
                    <a:cxn ang="0">
                      <a:pos x="189" y="0"/>
                    </a:cxn>
                    <a:cxn ang="0">
                      <a:pos x="149" y="7"/>
                    </a:cxn>
                    <a:cxn ang="0">
                      <a:pos x="111" y="25"/>
                    </a:cxn>
                    <a:cxn ang="0">
                      <a:pos x="76" y="50"/>
                    </a:cxn>
                    <a:cxn ang="0">
                      <a:pos x="45" y="82"/>
                    </a:cxn>
                    <a:cxn ang="0">
                      <a:pos x="15" y="139"/>
                    </a:cxn>
                    <a:cxn ang="0">
                      <a:pos x="0" y="201"/>
                    </a:cxn>
                    <a:cxn ang="0">
                      <a:pos x="0" y="246"/>
                    </a:cxn>
                    <a:cxn ang="0">
                      <a:pos x="7" y="290"/>
                    </a:cxn>
                    <a:cxn ang="0">
                      <a:pos x="22" y="330"/>
                    </a:cxn>
                    <a:cxn ang="0">
                      <a:pos x="45" y="366"/>
                    </a:cxn>
                    <a:cxn ang="0">
                      <a:pos x="214" y="371"/>
                    </a:cxn>
                    <a:cxn ang="0">
                      <a:pos x="185" y="367"/>
                    </a:cxn>
                    <a:cxn ang="0">
                      <a:pos x="136" y="345"/>
                    </a:cxn>
                    <a:cxn ang="0">
                      <a:pos x="106" y="315"/>
                    </a:cxn>
                    <a:cxn ang="0">
                      <a:pos x="86" y="279"/>
                    </a:cxn>
                    <a:cxn ang="0">
                      <a:pos x="79" y="252"/>
                    </a:cxn>
                    <a:cxn ang="0">
                      <a:pos x="76" y="224"/>
                    </a:cxn>
                    <a:cxn ang="0">
                      <a:pos x="86" y="166"/>
                    </a:cxn>
                    <a:cxn ang="0">
                      <a:pos x="116" y="121"/>
                    </a:cxn>
                    <a:cxn ang="0">
                      <a:pos x="160" y="87"/>
                    </a:cxn>
                    <a:cxn ang="0">
                      <a:pos x="214" y="77"/>
                    </a:cxn>
                    <a:cxn ang="0">
                      <a:pos x="240" y="80"/>
                    </a:cxn>
                    <a:cxn ang="0">
                      <a:pos x="288" y="101"/>
                    </a:cxn>
                    <a:cxn ang="0">
                      <a:pos x="328" y="142"/>
                    </a:cxn>
                    <a:cxn ang="0">
                      <a:pos x="348" y="192"/>
                    </a:cxn>
                    <a:cxn ang="0">
                      <a:pos x="352" y="224"/>
                    </a:cxn>
                    <a:cxn ang="0">
                      <a:pos x="350" y="230"/>
                    </a:cxn>
                    <a:cxn ang="0">
                      <a:pos x="348" y="252"/>
                    </a:cxn>
                    <a:cxn ang="0">
                      <a:pos x="342" y="271"/>
                    </a:cxn>
                    <a:cxn ang="0">
                      <a:pos x="328" y="304"/>
                    </a:cxn>
                    <a:cxn ang="0">
                      <a:pos x="320" y="311"/>
                    </a:cxn>
                    <a:cxn ang="0">
                      <a:pos x="319" y="312"/>
                    </a:cxn>
                    <a:cxn ang="0">
                      <a:pos x="310" y="327"/>
                    </a:cxn>
                    <a:cxn ang="0">
                      <a:pos x="265" y="360"/>
                    </a:cxn>
                    <a:cxn ang="0">
                      <a:pos x="226" y="370"/>
                    </a:cxn>
                  </a:cxnLst>
                  <a:pathLst>
                    <a:path w="422" h="432">
                      <a:moveTo>
                        <a:pt x="61" y="385"/>
                      </a:moveTo>
                      <a:lnTo>
                        <a:pt x="75" y="399"/>
                      </a:lnTo>
                      <a:lnTo>
                        <a:pt x="91" y="412"/>
                      </a:lnTo>
                      <a:lnTo>
                        <a:pt x="107" y="424"/>
                      </a:lnTo>
                      <a:lnTo>
                        <a:pt x="126" y="432"/>
                      </a:lnTo>
                      <a:lnTo>
                        <a:pt x="295" y="432"/>
                      </a:lnTo>
                      <a:lnTo>
                        <a:pt x="303" y="427"/>
                      </a:lnTo>
                      <a:lnTo>
                        <a:pt x="307" y="425"/>
                      </a:lnTo>
                      <a:lnTo>
                        <a:pt x="312" y="424"/>
                      </a:lnTo>
                      <a:lnTo>
                        <a:pt x="319" y="417"/>
                      </a:lnTo>
                      <a:lnTo>
                        <a:pt x="328" y="412"/>
                      </a:lnTo>
                      <a:lnTo>
                        <a:pt x="343" y="399"/>
                      </a:lnTo>
                      <a:lnTo>
                        <a:pt x="350" y="391"/>
                      </a:lnTo>
                      <a:lnTo>
                        <a:pt x="352" y="389"/>
                      </a:lnTo>
                      <a:lnTo>
                        <a:pt x="354" y="387"/>
                      </a:lnTo>
                      <a:lnTo>
                        <a:pt x="359" y="385"/>
                      </a:lnTo>
                      <a:lnTo>
                        <a:pt x="365" y="375"/>
                      </a:lnTo>
                      <a:lnTo>
                        <a:pt x="373" y="366"/>
                      </a:lnTo>
                      <a:lnTo>
                        <a:pt x="385" y="349"/>
                      </a:lnTo>
                      <a:lnTo>
                        <a:pt x="390" y="339"/>
                      </a:lnTo>
                      <a:lnTo>
                        <a:pt x="393" y="334"/>
                      </a:lnTo>
                      <a:lnTo>
                        <a:pt x="394" y="331"/>
                      </a:lnTo>
                      <a:lnTo>
                        <a:pt x="397" y="330"/>
                      </a:lnTo>
                      <a:lnTo>
                        <a:pt x="400" y="320"/>
                      </a:lnTo>
                      <a:lnTo>
                        <a:pt x="405" y="311"/>
                      </a:lnTo>
                      <a:lnTo>
                        <a:pt x="408" y="300"/>
                      </a:lnTo>
                      <a:lnTo>
                        <a:pt x="412" y="290"/>
                      </a:lnTo>
                      <a:lnTo>
                        <a:pt x="417" y="269"/>
                      </a:lnTo>
                      <a:lnTo>
                        <a:pt x="420" y="246"/>
                      </a:lnTo>
                      <a:lnTo>
                        <a:pt x="420" y="235"/>
                      </a:lnTo>
                      <a:lnTo>
                        <a:pt x="422" y="225"/>
                      </a:lnTo>
                      <a:lnTo>
                        <a:pt x="420" y="201"/>
                      </a:lnTo>
                      <a:lnTo>
                        <a:pt x="417" y="180"/>
                      </a:lnTo>
                      <a:lnTo>
                        <a:pt x="412" y="159"/>
                      </a:lnTo>
                      <a:lnTo>
                        <a:pt x="405" y="139"/>
                      </a:lnTo>
                      <a:lnTo>
                        <a:pt x="397" y="119"/>
                      </a:lnTo>
                      <a:lnTo>
                        <a:pt x="385" y="100"/>
                      </a:lnTo>
                      <a:lnTo>
                        <a:pt x="373" y="82"/>
                      </a:lnTo>
                      <a:lnTo>
                        <a:pt x="359" y="66"/>
                      </a:lnTo>
                      <a:lnTo>
                        <a:pt x="343" y="50"/>
                      </a:lnTo>
                      <a:lnTo>
                        <a:pt x="327" y="36"/>
                      </a:lnTo>
                      <a:lnTo>
                        <a:pt x="309" y="25"/>
                      </a:lnTo>
                      <a:lnTo>
                        <a:pt x="291" y="16"/>
                      </a:lnTo>
                      <a:lnTo>
                        <a:pt x="271" y="7"/>
                      </a:lnTo>
                      <a:lnTo>
                        <a:pt x="253" y="4"/>
                      </a:lnTo>
                      <a:lnTo>
                        <a:pt x="231" y="0"/>
                      </a:lnTo>
                      <a:lnTo>
                        <a:pt x="211" y="0"/>
                      </a:lnTo>
                      <a:lnTo>
                        <a:pt x="189" y="0"/>
                      </a:lnTo>
                      <a:lnTo>
                        <a:pt x="169" y="4"/>
                      </a:lnTo>
                      <a:lnTo>
                        <a:pt x="149" y="7"/>
                      </a:lnTo>
                      <a:lnTo>
                        <a:pt x="130" y="16"/>
                      </a:lnTo>
                      <a:lnTo>
                        <a:pt x="111" y="25"/>
                      </a:lnTo>
                      <a:lnTo>
                        <a:pt x="94" y="36"/>
                      </a:lnTo>
                      <a:lnTo>
                        <a:pt x="76" y="50"/>
                      </a:lnTo>
                      <a:lnTo>
                        <a:pt x="61" y="66"/>
                      </a:lnTo>
                      <a:lnTo>
                        <a:pt x="45" y="82"/>
                      </a:lnTo>
                      <a:lnTo>
                        <a:pt x="34" y="100"/>
                      </a:lnTo>
                      <a:lnTo>
                        <a:pt x="15" y="139"/>
                      </a:lnTo>
                      <a:lnTo>
                        <a:pt x="4" y="180"/>
                      </a:lnTo>
                      <a:lnTo>
                        <a:pt x="0" y="201"/>
                      </a:lnTo>
                      <a:lnTo>
                        <a:pt x="0" y="225"/>
                      </a:lnTo>
                      <a:lnTo>
                        <a:pt x="0" y="246"/>
                      </a:lnTo>
                      <a:lnTo>
                        <a:pt x="4" y="269"/>
                      </a:lnTo>
                      <a:lnTo>
                        <a:pt x="7" y="290"/>
                      </a:lnTo>
                      <a:lnTo>
                        <a:pt x="15" y="311"/>
                      </a:lnTo>
                      <a:lnTo>
                        <a:pt x="22" y="330"/>
                      </a:lnTo>
                      <a:lnTo>
                        <a:pt x="34" y="349"/>
                      </a:lnTo>
                      <a:lnTo>
                        <a:pt x="45" y="366"/>
                      </a:lnTo>
                      <a:lnTo>
                        <a:pt x="61" y="385"/>
                      </a:lnTo>
                      <a:close/>
                      <a:moveTo>
                        <a:pt x="214" y="371"/>
                      </a:moveTo>
                      <a:lnTo>
                        <a:pt x="199" y="370"/>
                      </a:lnTo>
                      <a:lnTo>
                        <a:pt x="185" y="367"/>
                      </a:lnTo>
                      <a:lnTo>
                        <a:pt x="160" y="360"/>
                      </a:lnTo>
                      <a:lnTo>
                        <a:pt x="136" y="345"/>
                      </a:lnTo>
                      <a:lnTo>
                        <a:pt x="116" y="327"/>
                      </a:lnTo>
                      <a:lnTo>
                        <a:pt x="106" y="315"/>
                      </a:lnTo>
                      <a:lnTo>
                        <a:pt x="99" y="304"/>
                      </a:lnTo>
                      <a:lnTo>
                        <a:pt x="86" y="279"/>
                      </a:lnTo>
                      <a:lnTo>
                        <a:pt x="81" y="265"/>
                      </a:lnTo>
                      <a:lnTo>
                        <a:pt x="79" y="252"/>
                      </a:lnTo>
                      <a:lnTo>
                        <a:pt x="76" y="237"/>
                      </a:lnTo>
                      <a:lnTo>
                        <a:pt x="76" y="224"/>
                      </a:lnTo>
                      <a:lnTo>
                        <a:pt x="79" y="192"/>
                      </a:lnTo>
                      <a:lnTo>
                        <a:pt x="86" y="166"/>
                      </a:lnTo>
                      <a:lnTo>
                        <a:pt x="99" y="142"/>
                      </a:lnTo>
                      <a:lnTo>
                        <a:pt x="116" y="121"/>
                      </a:lnTo>
                      <a:lnTo>
                        <a:pt x="136" y="101"/>
                      </a:lnTo>
                      <a:lnTo>
                        <a:pt x="160" y="87"/>
                      </a:lnTo>
                      <a:lnTo>
                        <a:pt x="185" y="80"/>
                      </a:lnTo>
                      <a:lnTo>
                        <a:pt x="214" y="77"/>
                      </a:lnTo>
                      <a:lnTo>
                        <a:pt x="226" y="77"/>
                      </a:lnTo>
                      <a:lnTo>
                        <a:pt x="240" y="80"/>
                      </a:lnTo>
                      <a:lnTo>
                        <a:pt x="265" y="87"/>
                      </a:lnTo>
                      <a:lnTo>
                        <a:pt x="288" y="101"/>
                      </a:lnTo>
                      <a:lnTo>
                        <a:pt x="310" y="121"/>
                      </a:lnTo>
                      <a:lnTo>
                        <a:pt x="328" y="142"/>
                      </a:lnTo>
                      <a:lnTo>
                        <a:pt x="340" y="166"/>
                      </a:lnTo>
                      <a:lnTo>
                        <a:pt x="348" y="192"/>
                      </a:lnTo>
                      <a:lnTo>
                        <a:pt x="350" y="207"/>
                      </a:lnTo>
                      <a:lnTo>
                        <a:pt x="352" y="224"/>
                      </a:lnTo>
                      <a:lnTo>
                        <a:pt x="350" y="226"/>
                      </a:lnTo>
                      <a:lnTo>
                        <a:pt x="350" y="230"/>
                      </a:lnTo>
                      <a:lnTo>
                        <a:pt x="350" y="237"/>
                      </a:lnTo>
                      <a:lnTo>
                        <a:pt x="348" y="252"/>
                      </a:lnTo>
                      <a:lnTo>
                        <a:pt x="344" y="265"/>
                      </a:lnTo>
                      <a:lnTo>
                        <a:pt x="342" y="271"/>
                      </a:lnTo>
                      <a:lnTo>
                        <a:pt x="340" y="279"/>
                      </a:lnTo>
                      <a:lnTo>
                        <a:pt x="328" y="304"/>
                      </a:lnTo>
                      <a:lnTo>
                        <a:pt x="323" y="309"/>
                      </a:lnTo>
                      <a:lnTo>
                        <a:pt x="320" y="311"/>
                      </a:lnTo>
                      <a:lnTo>
                        <a:pt x="319" y="311"/>
                      </a:lnTo>
                      <a:lnTo>
                        <a:pt x="319" y="312"/>
                      </a:lnTo>
                      <a:lnTo>
                        <a:pt x="319" y="315"/>
                      </a:lnTo>
                      <a:lnTo>
                        <a:pt x="310" y="327"/>
                      </a:lnTo>
                      <a:lnTo>
                        <a:pt x="288" y="345"/>
                      </a:lnTo>
                      <a:lnTo>
                        <a:pt x="265" y="360"/>
                      </a:lnTo>
                      <a:lnTo>
                        <a:pt x="240" y="367"/>
                      </a:lnTo>
                      <a:lnTo>
                        <a:pt x="226" y="370"/>
                      </a:lnTo>
                      <a:lnTo>
                        <a:pt x="214" y="37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4" name="Freeform 595"/>
                <p:cNvSpPr/>
                <p:nvPr/>
              </p:nvSpPr>
              <p:spPr>
                <a:xfrm>
                  <a:off x="407" y="15552"/>
                  <a:ext cx="7" cy="23"/>
                </a:xfrm>
                <a:custGeom>
                  <a:avLst/>
                  <a:gdLst/>
                  <a:ahLst/>
                  <a:cxnLst>
                    <a:cxn ang="0">
                      <a:pos x="1" y="8"/>
                    </a:cxn>
                    <a:cxn ang="0">
                      <a:pos x="0" y="23"/>
                    </a:cxn>
                    <a:cxn ang="0">
                      <a:pos x="7" y="0"/>
                    </a:cxn>
                    <a:cxn ang="0">
                      <a:pos x="1" y="8"/>
                    </a:cxn>
                  </a:cxnLst>
                  <a:pathLst>
                    <a:path w="7" h="23">
                      <a:moveTo>
                        <a:pt x="1" y="8"/>
                      </a:moveTo>
                      <a:lnTo>
                        <a:pt x="0" y="23"/>
                      </a:lnTo>
                      <a:lnTo>
                        <a:pt x="7" y="0"/>
                      </a:lnTo>
                      <a:lnTo>
                        <a:pt x="1" y="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5" name="Freeform 596"/>
                <p:cNvSpPr/>
                <p:nvPr/>
              </p:nvSpPr>
              <p:spPr>
                <a:xfrm>
                  <a:off x="2" y="5252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54" y="1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6" name="Freeform 597"/>
                <p:cNvSpPr/>
                <p:nvPr/>
              </p:nvSpPr>
              <p:spPr>
                <a:xfrm>
                  <a:off x="0" y="8110"/>
                  <a:ext cx="55" cy="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55" y="0"/>
                    </a:cxn>
                  </a:cxnLst>
                  <a:pathLst>
                    <a:path w="55" h="2">
                      <a:moveTo>
                        <a:pt x="2" y="2"/>
                      </a:moveTo>
                      <a:lnTo>
                        <a:pt x="0" y="0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57" name="Line 598"/>
                <p:cNvSpPr/>
                <p:nvPr/>
              </p:nvSpPr>
              <p:spPr>
                <a:xfrm flipH="1">
                  <a:off x="6" y="4294"/>
                  <a:ext cx="27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58" name="Line 599"/>
                <p:cNvSpPr/>
                <p:nvPr/>
              </p:nvSpPr>
              <p:spPr>
                <a:xfrm>
                  <a:off x="180" y="12397"/>
                  <a:ext cx="14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59" name="Freeform 600"/>
                <p:cNvSpPr/>
                <p:nvPr/>
              </p:nvSpPr>
              <p:spPr>
                <a:xfrm>
                  <a:off x="2" y="4292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2"/>
                    </a:cxn>
                  </a:cxnLst>
                  <a:pathLst>
                    <a:path w="54" h="2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60" name="Line 601"/>
                <p:cNvSpPr/>
                <p:nvPr/>
              </p:nvSpPr>
              <p:spPr>
                <a:xfrm>
                  <a:off x="6" y="4294"/>
                  <a:ext cx="1" cy="2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1" name="Freeform 602"/>
                <p:cNvSpPr/>
                <p:nvPr/>
              </p:nvSpPr>
              <p:spPr>
                <a:xfrm>
                  <a:off x="0" y="9059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70" y="2"/>
                    </a:cxn>
                  </a:cxnLst>
                  <a:pathLst>
                    <a:path w="70" h="4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70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62" name="Line 603"/>
                <p:cNvSpPr/>
                <p:nvPr/>
              </p:nvSpPr>
              <p:spPr>
                <a:xfrm>
                  <a:off x="41" y="11447"/>
                  <a:ext cx="133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3" name="Freeform 604"/>
                <p:cNvSpPr/>
                <p:nvPr/>
              </p:nvSpPr>
              <p:spPr>
                <a:xfrm>
                  <a:off x="2" y="10015"/>
                  <a:ext cx="54" cy="3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54" y="2"/>
                    </a:cxn>
                  </a:cxnLst>
                  <a:pathLst>
                    <a:path w="54" h="3">
                      <a:moveTo>
                        <a:pt x="4" y="3"/>
                      </a:moveTo>
                      <a:lnTo>
                        <a:pt x="0" y="0"/>
                      </a:lnTo>
                      <a:lnTo>
                        <a:pt x="54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64" name="Line 605"/>
                <p:cNvSpPr/>
                <p:nvPr/>
              </p:nvSpPr>
              <p:spPr>
                <a:xfrm>
                  <a:off x="178" y="11447"/>
                  <a:ext cx="16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5" name="Line 606"/>
                <p:cNvSpPr/>
                <p:nvPr/>
              </p:nvSpPr>
              <p:spPr>
                <a:xfrm>
                  <a:off x="183" y="7636"/>
                  <a:ext cx="11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6" name="Line 607"/>
                <p:cNvSpPr/>
                <p:nvPr/>
              </p:nvSpPr>
              <p:spPr>
                <a:xfrm>
                  <a:off x="1" y="3339"/>
                  <a:ext cx="44" cy="3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7" name="Line 608"/>
                <p:cNvSpPr/>
                <p:nvPr/>
              </p:nvSpPr>
              <p:spPr>
                <a:xfrm>
                  <a:off x="178" y="6677"/>
                  <a:ext cx="16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8" name="Line 609"/>
                <p:cNvSpPr/>
                <p:nvPr/>
              </p:nvSpPr>
              <p:spPr>
                <a:xfrm>
                  <a:off x="50" y="9541"/>
                  <a:ext cx="135" cy="4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69" name="Line 610"/>
                <p:cNvSpPr/>
                <p:nvPr/>
              </p:nvSpPr>
              <p:spPr>
                <a:xfrm flipH="1">
                  <a:off x="0" y="1441"/>
                  <a:ext cx="183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5970" name="Freeform 611"/>
                <p:cNvSpPr/>
                <p:nvPr/>
              </p:nvSpPr>
              <p:spPr>
                <a:xfrm>
                  <a:off x="2" y="10963"/>
                  <a:ext cx="72" cy="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72" y="0"/>
                    </a:cxn>
                  </a:cxnLst>
                  <a:pathLst>
                    <a:path w="72" h="5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72" y="0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971" name="Freeform 612"/>
                <p:cNvSpPr/>
                <p:nvPr/>
              </p:nvSpPr>
              <p:spPr>
                <a:xfrm>
                  <a:off x="2" y="6205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54" y="1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5972" name="Freeform 613"/>
              <p:cNvSpPr/>
              <p:nvPr/>
            </p:nvSpPr>
            <p:spPr>
              <a:xfrm>
                <a:off x="318" y="862"/>
                <a:ext cx="160" cy="13876"/>
              </a:xfrm>
              <a:custGeom>
                <a:avLst/>
                <a:gdLst/>
                <a:ahLst/>
                <a:cxnLst>
                  <a:cxn ang="0">
                    <a:pos x="142" y="13876"/>
                  </a:cxn>
                  <a:cxn ang="0">
                    <a:pos x="142" y="11247"/>
                  </a:cxn>
                  <a:cxn ang="0">
                    <a:pos x="143" y="227"/>
                  </a:cxn>
                  <a:cxn ang="0">
                    <a:pos x="160" y="140"/>
                  </a:cxn>
                  <a:cxn ang="0">
                    <a:pos x="158" y="111"/>
                  </a:cxn>
                  <a:cxn ang="0">
                    <a:pos x="154" y="86"/>
                  </a:cxn>
                  <a:cxn ang="0">
                    <a:pos x="145" y="62"/>
                  </a:cxn>
                  <a:cxn ang="0">
                    <a:pos x="137" y="42"/>
                  </a:cxn>
                  <a:cxn ang="0">
                    <a:pos x="129" y="31"/>
                  </a:cxn>
                  <a:cxn ang="0">
                    <a:pos x="123" y="22"/>
                  </a:cxn>
                  <a:cxn ang="0">
                    <a:pos x="110" y="10"/>
                  </a:cxn>
                  <a:cxn ang="0">
                    <a:pos x="95" y="2"/>
                  </a:cxn>
                  <a:cxn ang="0">
                    <a:pos x="80" y="0"/>
                  </a:cxn>
                  <a:cxn ang="0">
                    <a:pos x="63" y="2"/>
                  </a:cxn>
                  <a:cxn ang="0">
                    <a:pos x="48" y="10"/>
                  </a:cxn>
                  <a:cxn ang="0">
                    <a:pos x="34" y="22"/>
                  </a:cxn>
                  <a:cxn ang="0">
                    <a:pos x="23" y="42"/>
                  </a:cxn>
                  <a:cxn ang="0">
                    <a:pos x="11" y="62"/>
                  </a:cxn>
                  <a:cxn ang="0">
                    <a:pos x="5" y="86"/>
                  </a:cxn>
                  <a:cxn ang="0">
                    <a:pos x="1" y="111"/>
                  </a:cxn>
                  <a:cxn ang="0">
                    <a:pos x="0" y="140"/>
                  </a:cxn>
                  <a:cxn ang="0">
                    <a:pos x="15" y="223"/>
                  </a:cxn>
                  <a:cxn ang="0">
                    <a:pos x="19" y="232"/>
                  </a:cxn>
                  <a:cxn ang="0">
                    <a:pos x="19" y="5933"/>
                  </a:cxn>
                  <a:cxn ang="0">
                    <a:pos x="19" y="6892"/>
                  </a:cxn>
                  <a:cxn ang="0">
                    <a:pos x="19" y="10703"/>
                  </a:cxn>
                  <a:cxn ang="0">
                    <a:pos x="19" y="11653"/>
                  </a:cxn>
                  <a:cxn ang="0">
                    <a:pos x="19" y="13876"/>
                  </a:cxn>
                </a:cxnLst>
                <a:pathLst>
                  <a:path w="160" h="13876">
                    <a:moveTo>
                      <a:pt x="142" y="13876"/>
                    </a:moveTo>
                    <a:lnTo>
                      <a:pt x="142" y="11247"/>
                    </a:lnTo>
                    <a:lnTo>
                      <a:pt x="143" y="227"/>
                    </a:lnTo>
                    <a:lnTo>
                      <a:pt x="160" y="140"/>
                    </a:lnTo>
                    <a:lnTo>
                      <a:pt x="158" y="111"/>
                    </a:lnTo>
                    <a:lnTo>
                      <a:pt x="154" y="86"/>
                    </a:lnTo>
                    <a:lnTo>
                      <a:pt x="145" y="62"/>
                    </a:lnTo>
                    <a:lnTo>
                      <a:pt x="137" y="42"/>
                    </a:lnTo>
                    <a:lnTo>
                      <a:pt x="129" y="31"/>
                    </a:lnTo>
                    <a:lnTo>
                      <a:pt x="123" y="22"/>
                    </a:lnTo>
                    <a:lnTo>
                      <a:pt x="110" y="10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8" y="10"/>
                    </a:lnTo>
                    <a:lnTo>
                      <a:pt x="34" y="22"/>
                    </a:lnTo>
                    <a:lnTo>
                      <a:pt x="23" y="42"/>
                    </a:lnTo>
                    <a:lnTo>
                      <a:pt x="11" y="62"/>
                    </a:lnTo>
                    <a:lnTo>
                      <a:pt x="5" y="86"/>
                    </a:lnTo>
                    <a:lnTo>
                      <a:pt x="1" y="111"/>
                    </a:lnTo>
                    <a:lnTo>
                      <a:pt x="0" y="140"/>
                    </a:lnTo>
                    <a:lnTo>
                      <a:pt x="15" y="223"/>
                    </a:lnTo>
                    <a:lnTo>
                      <a:pt x="19" y="232"/>
                    </a:lnTo>
                    <a:lnTo>
                      <a:pt x="19" y="5933"/>
                    </a:lnTo>
                    <a:lnTo>
                      <a:pt x="19" y="6892"/>
                    </a:lnTo>
                    <a:lnTo>
                      <a:pt x="19" y="10703"/>
                    </a:lnTo>
                    <a:lnTo>
                      <a:pt x="19" y="11653"/>
                    </a:lnTo>
                    <a:lnTo>
                      <a:pt x="19" y="13876"/>
                    </a:lnTo>
                  </a:path>
                </a:pathLst>
              </a:custGeom>
              <a:noFill/>
              <a:ln w="1588" cap="flat" cmpd="sng">
                <a:solidFill>
                  <a:srgbClr val="999999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973" name="Line 614"/>
              <p:cNvSpPr/>
              <p:nvPr/>
            </p:nvSpPr>
            <p:spPr>
              <a:xfrm>
                <a:off x="160" y="516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4" name="Line 615"/>
              <p:cNvSpPr/>
              <p:nvPr/>
            </p:nvSpPr>
            <p:spPr>
              <a:xfrm>
                <a:off x="159" y="6477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5" name="Line 616"/>
              <p:cNvSpPr/>
              <p:nvPr/>
            </p:nvSpPr>
            <p:spPr>
              <a:xfrm>
                <a:off x="160" y="621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6" name="Line 617"/>
              <p:cNvSpPr/>
              <p:nvPr/>
            </p:nvSpPr>
            <p:spPr>
              <a:xfrm>
                <a:off x="159" y="6584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7" name="Line 618"/>
              <p:cNvSpPr/>
              <p:nvPr/>
            </p:nvSpPr>
            <p:spPr>
              <a:xfrm>
                <a:off x="160" y="612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8" name="Line 619"/>
              <p:cNvSpPr/>
              <p:nvPr/>
            </p:nvSpPr>
            <p:spPr>
              <a:xfrm>
                <a:off x="158" y="5922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79" name="Line 620"/>
              <p:cNvSpPr/>
              <p:nvPr/>
            </p:nvSpPr>
            <p:spPr>
              <a:xfrm>
                <a:off x="160" y="601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0" name="Line 621"/>
              <p:cNvSpPr/>
              <p:nvPr/>
            </p:nvSpPr>
            <p:spPr>
              <a:xfrm>
                <a:off x="159" y="6676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1" name="Line 622"/>
              <p:cNvSpPr/>
              <p:nvPr/>
            </p:nvSpPr>
            <p:spPr>
              <a:xfrm>
                <a:off x="158" y="706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2" name="Line 623"/>
              <p:cNvSpPr/>
              <p:nvPr/>
            </p:nvSpPr>
            <p:spPr>
              <a:xfrm>
                <a:off x="155" y="6869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3" name="Line 624"/>
              <p:cNvSpPr/>
              <p:nvPr/>
            </p:nvSpPr>
            <p:spPr>
              <a:xfrm>
                <a:off x="162" y="57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4" name="Line 625"/>
              <p:cNvSpPr/>
              <p:nvPr/>
            </p:nvSpPr>
            <p:spPr>
              <a:xfrm>
                <a:off x="158" y="696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5" name="Line 626"/>
              <p:cNvSpPr/>
              <p:nvPr/>
            </p:nvSpPr>
            <p:spPr>
              <a:xfrm>
                <a:off x="158" y="7159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6" name="Line 627"/>
              <p:cNvSpPr/>
              <p:nvPr/>
            </p:nvSpPr>
            <p:spPr>
              <a:xfrm>
                <a:off x="159" y="544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7" name="Line 628"/>
              <p:cNvSpPr/>
              <p:nvPr/>
            </p:nvSpPr>
            <p:spPr>
              <a:xfrm>
                <a:off x="160" y="526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8" name="Line 629"/>
              <p:cNvSpPr/>
              <p:nvPr/>
            </p:nvSpPr>
            <p:spPr>
              <a:xfrm>
                <a:off x="158" y="4970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89" name="Line 630"/>
              <p:cNvSpPr/>
              <p:nvPr/>
            </p:nvSpPr>
            <p:spPr>
              <a:xfrm>
                <a:off x="157" y="638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0" name="Line 631"/>
              <p:cNvSpPr/>
              <p:nvPr/>
            </p:nvSpPr>
            <p:spPr>
              <a:xfrm>
                <a:off x="162" y="477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1" name="Line 632"/>
              <p:cNvSpPr/>
              <p:nvPr/>
            </p:nvSpPr>
            <p:spPr>
              <a:xfrm>
                <a:off x="162" y="468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2" name="Line 633"/>
              <p:cNvSpPr/>
              <p:nvPr/>
            </p:nvSpPr>
            <p:spPr>
              <a:xfrm>
                <a:off x="157" y="734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3" name="Line 634"/>
              <p:cNvSpPr/>
              <p:nvPr/>
            </p:nvSpPr>
            <p:spPr>
              <a:xfrm>
                <a:off x="160" y="506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4" name="Line 635"/>
              <p:cNvSpPr/>
              <p:nvPr/>
            </p:nvSpPr>
            <p:spPr>
              <a:xfrm>
                <a:off x="162" y="458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5" name="Line 636"/>
              <p:cNvSpPr/>
              <p:nvPr/>
            </p:nvSpPr>
            <p:spPr>
              <a:xfrm>
                <a:off x="159" y="4487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6" name="Line 637"/>
              <p:cNvSpPr/>
              <p:nvPr/>
            </p:nvSpPr>
            <p:spPr>
              <a:xfrm>
                <a:off x="159" y="7438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7" name="Line 638"/>
              <p:cNvSpPr/>
              <p:nvPr/>
            </p:nvSpPr>
            <p:spPr>
              <a:xfrm>
                <a:off x="159" y="7635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8" name="Line 639"/>
              <p:cNvSpPr/>
              <p:nvPr/>
            </p:nvSpPr>
            <p:spPr>
              <a:xfrm>
                <a:off x="159" y="754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999" name="Line 640"/>
              <p:cNvSpPr/>
              <p:nvPr/>
            </p:nvSpPr>
            <p:spPr>
              <a:xfrm>
                <a:off x="155" y="782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0" name="Line 641"/>
              <p:cNvSpPr/>
              <p:nvPr/>
            </p:nvSpPr>
            <p:spPr>
              <a:xfrm>
                <a:off x="160" y="420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1" name="Line 642"/>
              <p:cNvSpPr/>
              <p:nvPr/>
            </p:nvSpPr>
            <p:spPr>
              <a:xfrm>
                <a:off x="160" y="430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2" name="Line 643"/>
              <p:cNvSpPr/>
              <p:nvPr/>
            </p:nvSpPr>
            <p:spPr>
              <a:xfrm>
                <a:off x="162" y="381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3" name="Line 644"/>
              <p:cNvSpPr/>
              <p:nvPr/>
            </p:nvSpPr>
            <p:spPr>
              <a:xfrm>
                <a:off x="162" y="3726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4" name="Line 645"/>
              <p:cNvSpPr/>
              <p:nvPr/>
            </p:nvSpPr>
            <p:spPr>
              <a:xfrm>
                <a:off x="162" y="3619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5" name="Line 646"/>
              <p:cNvSpPr/>
              <p:nvPr/>
            </p:nvSpPr>
            <p:spPr>
              <a:xfrm>
                <a:off x="160" y="410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6" name="Line 647"/>
              <p:cNvSpPr/>
              <p:nvPr/>
            </p:nvSpPr>
            <p:spPr>
              <a:xfrm>
                <a:off x="162" y="563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7" name="Line 648"/>
              <p:cNvSpPr/>
              <p:nvPr/>
            </p:nvSpPr>
            <p:spPr>
              <a:xfrm>
                <a:off x="158" y="4011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8" name="Line 649"/>
              <p:cNvSpPr/>
              <p:nvPr/>
            </p:nvSpPr>
            <p:spPr>
              <a:xfrm>
                <a:off x="162" y="553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09" name="Line 650"/>
              <p:cNvSpPr/>
              <p:nvPr/>
            </p:nvSpPr>
            <p:spPr>
              <a:xfrm>
                <a:off x="153" y="1632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0" name="Line 651"/>
              <p:cNvSpPr/>
              <p:nvPr/>
            </p:nvSpPr>
            <p:spPr>
              <a:xfrm>
                <a:off x="158" y="3348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1" name="Line 652"/>
              <p:cNvSpPr/>
              <p:nvPr/>
            </p:nvSpPr>
            <p:spPr>
              <a:xfrm>
                <a:off x="159" y="3527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2" name="Line 653"/>
              <p:cNvSpPr/>
              <p:nvPr/>
            </p:nvSpPr>
            <p:spPr>
              <a:xfrm>
                <a:off x="158" y="315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3" name="Line 654"/>
              <p:cNvSpPr/>
              <p:nvPr/>
            </p:nvSpPr>
            <p:spPr>
              <a:xfrm>
                <a:off x="158" y="325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4" name="Line 655"/>
              <p:cNvSpPr/>
              <p:nvPr/>
            </p:nvSpPr>
            <p:spPr>
              <a:xfrm>
                <a:off x="155" y="305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5" name="Line 656"/>
              <p:cNvSpPr/>
              <p:nvPr/>
            </p:nvSpPr>
            <p:spPr>
              <a:xfrm>
                <a:off x="159" y="2667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6" name="Line 657"/>
              <p:cNvSpPr/>
              <p:nvPr/>
            </p:nvSpPr>
            <p:spPr>
              <a:xfrm>
                <a:off x="157" y="2574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7" name="Line 658"/>
              <p:cNvSpPr/>
              <p:nvPr/>
            </p:nvSpPr>
            <p:spPr>
              <a:xfrm>
                <a:off x="159" y="277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8" name="Line 659"/>
              <p:cNvSpPr/>
              <p:nvPr/>
            </p:nvSpPr>
            <p:spPr>
              <a:xfrm>
                <a:off x="157" y="1135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19" name="Line 660"/>
              <p:cNvSpPr/>
              <p:nvPr/>
            </p:nvSpPr>
            <p:spPr>
              <a:xfrm>
                <a:off x="159" y="2865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0" name="Line 661"/>
              <p:cNvSpPr/>
              <p:nvPr/>
            </p:nvSpPr>
            <p:spPr>
              <a:xfrm>
                <a:off x="154" y="2405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1" name="Line 662"/>
              <p:cNvSpPr/>
              <p:nvPr/>
            </p:nvSpPr>
            <p:spPr>
              <a:xfrm>
                <a:off x="160" y="1087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2" name="Line 663"/>
              <p:cNvSpPr/>
              <p:nvPr/>
            </p:nvSpPr>
            <p:spPr>
              <a:xfrm>
                <a:off x="154" y="2313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3" name="Line 664"/>
              <p:cNvSpPr/>
              <p:nvPr/>
            </p:nvSpPr>
            <p:spPr>
              <a:xfrm>
                <a:off x="160" y="10969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4" name="Line 665"/>
              <p:cNvSpPr/>
              <p:nvPr/>
            </p:nvSpPr>
            <p:spPr>
              <a:xfrm>
                <a:off x="154" y="2207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5" name="Line 666"/>
              <p:cNvSpPr/>
              <p:nvPr/>
            </p:nvSpPr>
            <p:spPr>
              <a:xfrm>
                <a:off x="151" y="2114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6" name="Line 667"/>
              <p:cNvSpPr/>
              <p:nvPr/>
            </p:nvSpPr>
            <p:spPr>
              <a:xfrm>
                <a:off x="155" y="18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7" name="Line 668"/>
              <p:cNvSpPr/>
              <p:nvPr/>
            </p:nvSpPr>
            <p:spPr>
              <a:xfrm>
                <a:off x="158" y="802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8" name="Line 669"/>
              <p:cNvSpPr/>
              <p:nvPr/>
            </p:nvSpPr>
            <p:spPr>
              <a:xfrm>
                <a:off x="157" y="829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29" name="Line 670"/>
              <p:cNvSpPr/>
              <p:nvPr/>
            </p:nvSpPr>
            <p:spPr>
              <a:xfrm>
                <a:off x="155" y="172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0" name="Line 671"/>
              <p:cNvSpPr/>
              <p:nvPr/>
            </p:nvSpPr>
            <p:spPr>
              <a:xfrm>
                <a:off x="155" y="8774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1" name="Line 672"/>
              <p:cNvSpPr/>
              <p:nvPr/>
            </p:nvSpPr>
            <p:spPr>
              <a:xfrm>
                <a:off x="155" y="192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2" name="Line 673"/>
              <p:cNvSpPr/>
              <p:nvPr/>
            </p:nvSpPr>
            <p:spPr>
              <a:xfrm>
                <a:off x="158" y="7920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3" name="Line 674"/>
              <p:cNvSpPr/>
              <p:nvPr/>
            </p:nvSpPr>
            <p:spPr>
              <a:xfrm>
                <a:off x="159" y="8489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4" name="Line 675"/>
              <p:cNvSpPr/>
              <p:nvPr/>
            </p:nvSpPr>
            <p:spPr>
              <a:xfrm>
                <a:off x="159" y="8581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5" name="Line 676"/>
              <p:cNvSpPr/>
              <p:nvPr/>
            </p:nvSpPr>
            <p:spPr>
              <a:xfrm>
                <a:off x="158" y="8119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6" name="Line 677"/>
              <p:cNvSpPr/>
              <p:nvPr/>
            </p:nvSpPr>
            <p:spPr>
              <a:xfrm>
                <a:off x="159" y="838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7" name="Line 678"/>
              <p:cNvSpPr/>
              <p:nvPr/>
            </p:nvSpPr>
            <p:spPr>
              <a:xfrm>
                <a:off x="158" y="12880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8" name="Line 679"/>
              <p:cNvSpPr/>
              <p:nvPr/>
            </p:nvSpPr>
            <p:spPr>
              <a:xfrm>
                <a:off x="158" y="1278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39" name="Line 680"/>
              <p:cNvSpPr/>
              <p:nvPr/>
            </p:nvSpPr>
            <p:spPr>
              <a:xfrm>
                <a:off x="158" y="1268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0" name="Line 681"/>
              <p:cNvSpPr/>
              <p:nvPr/>
            </p:nvSpPr>
            <p:spPr>
              <a:xfrm>
                <a:off x="159" y="1230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1" name="Line 682"/>
              <p:cNvSpPr/>
              <p:nvPr/>
            </p:nvSpPr>
            <p:spPr>
              <a:xfrm>
                <a:off x="159" y="12198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2" name="Line 683"/>
              <p:cNvSpPr/>
              <p:nvPr/>
            </p:nvSpPr>
            <p:spPr>
              <a:xfrm>
                <a:off x="159" y="12396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3" name="Line 684"/>
              <p:cNvSpPr/>
              <p:nvPr/>
            </p:nvSpPr>
            <p:spPr>
              <a:xfrm>
                <a:off x="155" y="1258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4" name="Line 685"/>
              <p:cNvSpPr/>
              <p:nvPr/>
            </p:nvSpPr>
            <p:spPr>
              <a:xfrm>
                <a:off x="160" y="1077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5" name="Line 686"/>
              <p:cNvSpPr/>
              <p:nvPr/>
            </p:nvSpPr>
            <p:spPr>
              <a:xfrm>
                <a:off x="158" y="9064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6" name="Line 687"/>
              <p:cNvSpPr/>
              <p:nvPr/>
            </p:nvSpPr>
            <p:spPr>
              <a:xfrm>
                <a:off x="155" y="119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7" name="Line 688"/>
              <p:cNvSpPr/>
              <p:nvPr/>
            </p:nvSpPr>
            <p:spPr>
              <a:xfrm>
                <a:off x="155" y="1183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8" name="Line 689"/>
              <p:cNvSpPr/>
              <p:nvPr/>
            </p:nvSpPr>
            <p:spPr>
              <a:xfrm>
                <a:off x="157" y="1210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49" name="Line 690"/>
              <p:cNvSpPr/>
              <p:nvPr/>
            </p:nvSpPr>
            <p:spPr>
              <a:xfrm>
                <a:off x="155" y="1173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0" name="Line 691"/>
              <p:cNvSpPr/>
              <p:nvPr/>
            </p:nvSpPr>
            <p:spPr>
              <a:xfrm>
                <a:off x="159" y="925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1" name="Line 692"/>
              <p:cNvSpPr/>
              <p:nvPr/>
            </p:nvSpPr>
            <p:spPr>
              <a:xfrm>
                <a:off x="162" y="934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2" name="Line 693"/>
              <p:cNvSpPr/>
              <p:nvPr/>
            </p:nvSpPr>
            <p:spPr>
              <a:xfrm>
                <a:off x="162" y="944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3" name="Line 694"/>
              <p:cNvSpPr/>
              <p:nvPr/>
            </p:nvSpPr>
            <p:spPr>
              <a:xfrm>
                <a:off x="158" y="9733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4" name="Line 695"/>
              <p:cNvSpPr/>
              <p:nvPr/>
            </p:nvSpPr>
            <p:spPr>
              <a:xfrm>
                <a:off x="162" y="954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5" name="Line 696"/>
              <p:cNvSpPr/>
              <p:nvPr/>
            </p:nvSpPr>
            <p:spPr>
              <a:xfrm>
                <a:off x="157" y="11446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6" name="Line 697"/>
              <p:cNvSpPr/>
              <p:nvPr/>
            </p:nvSpPr>
            <p:spPr>
              <a:xfrm>
                <a:off x="153" y="1163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7" name="Line 698"/>
              <p:cNvSpPr/>
              <p:nvPr/>
            </p:nvSpPr>
            <p:spPr>
              <a:xfrm>
                <a:off x="157" y="1124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8" name="Line 699"/>
              <p:cNvSpPr/>
              <p:nvPr/>
            </p:nvSpPr>
            <p:spPr>
              <a:xfrm>
                <a:off x="158" y="8972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59" name="Line 700"/>
              <p:cNvSpPr/>
              <p:nvPr/>
            </p:nvSpPr>
            <p:spPr>
              <a:xfrm>
                <a:off x="155" y="11156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0" name="Line 701"/>
              <p:cNvSpPr/>
              <p:nvPr/>
            </p:nvSpPr>
            <p:spPr>
              <a:xfrm>
                <a:off x="158" y="8867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1" name="Line 702"/>
              <p:cNvSpPr/>
              <p:nvPr/>
            </p:nvSpPr>
            <p:spPr>
              <a:xfrm>
                <a:off x="162" y="1028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2" name="Line 703"/>
              <p:cNvSpPr/>
              <p:nvPr/>
            </p:nvSpPr>
            <p:spPr>
              <a:xfrm>
                <a:off x="160" y="993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3" name="Line 704"/>
              <p:cNvSpPr/>
              <p:nvPr/>
            </p:nvSpPr>
            <p:spPr>
              <a:xfrm>
                <a:off x="162" y="1048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4" name="Line 705"/>
              <p:cNvSpPr/>
              <p:nvPr/>
            </p:nvSpPr>
            <p:spPr>
              <a:xfrm>
                <a:off x="158" y="10679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5" name="Line 706"/>
              <p:cNvSpPr/>
              <p:nvPr/>
            </p:nvSpPr>
            <p:spPr>
              <a:xfrm>
                <a:off x="160" y="982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6" name="Line 707"/>
              <p:cNvSpPr/>
              <p:nvPr/>
            </p:nvSpPr>
            <p:spPr>
              <a:xfrm>
                <a:off x="159" y="10196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7" name="Line 708"/>
              <p:cNvSpPr/>
              <p:nvPr/>
            </p:nvSpPr>
            <p:spPr>
              <a:xfrm>
                <a:off x="160" y="1002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8" name="Line 709"/>
              <p:cNvSpPr/>
              <p:nvPr/>
            </p:nvSpPr>
            <p:spPr>
              <a:xfrm>
                <a:off x="162" y="1039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69" name="Line 710"/>
              <p:cNvSpPr/>
              <p:nvPr/>
            </p:nvSpPr>
            <p:spPr>
              <a:xfrm flipH="1">
                <a:off x="126" y="12972"/>
                <a:ext cx="181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0" name="Line 711"/>
              <p:cNvSpPr/>
              <p:nvPr/>
            </p:nvSpPr>
            <p:spPr>
              <a:xfrm>
                <a:off x="169" y="3441"/>
                <a:ext cx="138" cy="5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1" name="Freeform 712"/>
              <p:cNvSpPr/>
              <p:nvPr/>
            </p:nvSpPr>
            <p:spPr>
              <a:xfrm>
                <a:off x="130" y="5352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72" name="Line 713"/>
              <p:cNvSpPr/>
              <p:nvPr/>
            </p:nvSpPr>
            <p:spPr>
              <a:xfrm>
                <a:off x="145" y="296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3" name="Line 714"/>
              <p:cNvSpPr/>
              <p:nvPr/>
            </p:nvSpPr>
            <p:spPr>
              <a:xfrm flipH="1">
                <a:off x="124" y="12020"/>
                <a:ext cx="180" cy="2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4" name="Freeform 715"/>
              <p:cNvSpPr/>
              <p:nvPr/>
            </p:nvSpPr>
            <p:spPr>
              <a:xfrm>
                <a:off x="168" y="99"/>
                <a:ext cx="422" cy="432"/>
              </a:xfrm>
              <a:custGeom>
                <a:avLst/>
                <a:gdLst/>
                <a:ahLst/>
                <a:cxnLst>
                  <a:cxn ang="0">
                    <a:pos x="303" y="427"/>
                  </a:cxn>
                  <a:cxn ang="0">
                    <a:pos x="312" y="424"/>
                  </a:cxn>
                  <a:cxn ang="0">
                    <a:pos x="328" y="412"/>
                  </a:cxn>
                  <a:cxn ang="0">
                    <a:pos x="350" y="391"/>
                  </a:cxn>
                  <a:cxn ang="0">
                    <a:pos x="354" y="387"/>
                  </a:cxn>
                  <a:cxn ang="0">
                    <a:pos x="365" y="375"/>
                  </a:cxn>
                  <a:cxn ang="0">
                    <a:pos x="385" y="349"/>
                  </a:cxn>
                  <a:cxn ang="0">
                    <a:pos x="393" y="334"/>
                  </a:cxn>
                  <a:cxn ang="0">
                    <a:pos x="397" y="330"/>
                  </a:cxn>
                  <a:cxn ang="0">
                    <a:pos x="405" y="311"/>
                  </a:cxn>
                  <a:cxn ang="0">
                    <a:pos x="412" y="290"/>
                  </a:cxn>
                  <a:cxn ang="0">
                    <a:pos x="420" y="246"/>
                  </a:cxn>
                  <a:cxn ang="0">
                    <a:pos x="422" y="225"/>
                  </a:cxn>
                  <a:cxn ang="0">
                    <a:pos x="417" y="180"/>
                  </a:cxn>
                  <a:cxn ang="0">
                    <a:pos x="405" y="139"/>
                  </a:cxn>
                  <a:cxn ang="0">
                    <a:pos x="385" y="100"/>
                  </a:cxn>
                  <a:cxn ang="0">
                    <a:pos x="359" y="66"/>
                  </a:cxn>
                  <a:cxn ang="0">
                    <a:pos x="327" y="36"/>
                  </a:cxn>
                  <a:cxn ang="0">
                    <a:pos x="291" y="16"/>
                  </a:cxn>
                  <a:cxn ang="0">
                    <a:pos x="253" y="4"/>
                  </a:cxn>
                  <a:cxn ang="0">
                    <a:pos x="211" y="0"/>
                  </a:cxn>
                  <a:cxn ang="0">
                    <a:pos x="169" y="4"/>
                  </a:cxn>
                  <a:cxn ang="0">
                    <a:pos x="130" y="16"/>
                  </a:cxn>
                  <a:cxn ang="0">
                    <a:pos x="94" y="36"/>
                  </a:cxn>
                  <a:cxn ang="0">
                    <a:pos x="61" y="66"/>
                  </a:cxn>
                  <a:cxn ang="0">
                    <a:pos x="34" y="100"/>
                  </a:cxn>
                  <a:cxn ang="0">
                    <a:pos x="4" y="180"/>
                  </a:cxn>
                  <a:cxn ang="0">
                    <a:pos x="0" y="225"/>
                  </a:cxn>
                  <a:cxn ang="0">
                    <a:pos x="4" y="269"/>
                  </a:cxn>
                  <a:cxn ang="0">
                    <a:pos x="15" y="311"/>
                  </a:cxn>
                  <a:cxn ang="0">
                    <a:pos x="34" y="349"/>
                  </a:cxn>
                  <a:cxn ang="0">
                    <a:pos x="61" y="385"/>
                  </a:cxn>
                  <a:cxn ang="0">
                    <a:pos x="91" y="412"/>
                  </a:cxn>
                  <a:cxn ang="0">
                    <a:pos x="126" y="432"/>
                  </a:cxn>
                </a:cxnLst>
                <a:pathLst>
                  <a:path w="422" h="432">
                    <a:moveTo>
                      <a:pt x="295" y="432"/>
                    </a:moveTo>
                    <a:lnTo>
                      <a:pt x="303" y="427"/>
                    </a:lnTo>
                    <a:lnTo>
                      <a:pt x="307" y="425"/>
                    </a:lnTo>
                    <a:lnTo>
                      <a:pt x="312" y="424"/>
                    </a:lnTo>
                    <a:lnTo>
                      <a:pt x="319" y="417"/>
                    </a:lnTo>
                    <a:lnTo>
                      <a:pt x="328" y="412"/>
                    </a:lnTo>
                    <a:lnTo>
                      <a:pt x="343" y="399"/>
                    </a:lnTo>
                    <a:lnTo>
                      <a:pt x="350" y="391"/>
                    </a:lnTo>
                    <a:lnTo>
                      <a:pt x="352" y="389"/>
                    </a:lnTo>
                    <a:lnTo>
                      <a:pt x="354" y="387"/>
                    </a:lnTo>
                    <a:lnTo>
                      <a:pt x="359" y="385"/>
                    </a:lnTo>
                    <a:lnTo>
                      <a:pt x="365" y="375"/>
                    </a:lnTo>
                    <a:lnTo>
                      <a:pt x="373" y="366"/>
                    </a:lnTo>
                    <a:lnTo>
                      <a:pt x="385" y="349"/>
                    </a:lnTo>
                    <a:lnTo>
                      <a:pt x="390" y="339"/>
                    </a:lnTo>
                    <a:lnTo>
                      <a:pt x="393" y="334"/>
                    </a:lnTo>
                    <a:lnTo>
                      <a:pt x="394" y="331"/>
                    </a:lnTo>
                    <a:lnTo>
                      <a:pt x="397" y="330"/>
                    </a:lnTo>
                    <a:lnTo>
                      <a:pt x="400" y="320"/>
                    </a:lnTo>
                    <a:lnTo>
                      <a:pt x="405" y="311"/>
                    </a:lnTo>
                    <a:lnTo>
                      <a:pt x="408" y="300"/>
                    </a:lnTo>
                    <a:lnTo>
                      <a:pt x="412" y="290"/>
                    </a:lnTo>
                    <a:lnTo>
                      <a:pt x="417" y="269"/>
                    </a:lnTo>
                    <a:lnTo>
                      <a:pt x="420" y="246"/>
                    </a:lnTo>
                    <a:lnTo>
                      <a:pt x="420" y="235"/>
                    </a:lnTo>
                    <a:lnTo>
                      <a:pt x="422" y="225"/>
                    </a:lnTo>
                    <a:lnTo>
                      <a:pt x="420" y="201"/>
                    </a:lnTo>
                    <a:lnTo>
                      <a:pt x="417" y="180"/>
                    </a:lnTo>
                    <a:lnTo>
                      <a:pt x="412" y="159"/>
                    </a:lnTo>
                    <a:lnTo>
                      <a:pt x="405" y="139"/>
                    </a:lnTo>
                    <a:lnTo>
                      <a:pt x="397" y="119"/>
                    </a:lnTo>
                    <a:lnTo>
                      <a:pt x="385" y="100"/>
                    </a:lnTo>
                    <a:lnTo>
                      <a:pt x="373" y="82"/>
                    </a:lnTo>
                    <a:lnTo>
                      <a:pt x="359" y="66"/>
                    </a:lnTo>
                    <a:lnTo>
                      <a:pt x="343" y="50"/>
                    </a:lnTo>
                    <a:lnTo>
                      <a:pt x="327" y="36"/>
                    </a:lnTo>
                    <a:lnTo>
                      <a:pt x="309" y="25"/>
                    </a:lnTo>
                    <a:lnTo>
                      <a:pt x="291" y="16"/>
                    </a:lnTo>
                    <a:lnTo>
                      <a:pt x="271" y="7"/>
                    </a:lnTo>
                    <a:lnTo>
                      <a:pt x="253" y="4"/>
                    </a:lnTo>
                    <a:lnTo>
                      <a:pt x="231" y="0"/>
                    </a:lnTo>
                    <a:lnTo>
                      <a:pt x="211" y="0"/>
                    </a:lnTo>
                    <a:lnTo>
                      <a:pt x="189" y="0"/>
                    </a:lnTo>
                    <a:lnTo>
                      <a:pt x="169" y="4"/>
                    </a:lnTo>
                    <a:lnTo>
                      <a:pt x="149" y="7"/>
                    </a:lnTo>
                    <a:lnTo>
                      <a:pt x="130" y="16"/>
                    </a:lnTo>
                    <a:lnTo>
                      <a:pt x="111" y="25"/>
                    </a:lnTo>
                    <a:lnTo>
                      <a:pt x="94" y="36"/>
                    </a:lnTo>
                    <a:lnTo>
                      <a:pt x="76" y="50"/>
                    </a:lnTo>
                    <a:lnTo>
                      <a:pt x="61" y="66"/>
                    </a:lnTo>
                    <a:lnTo>
                      <a:pt x="45" y="82"/>
                    </a:lnTo>
                    <a:lnTo>
                      <a:pt x="34" y="100"/>
                    </a:lnTo>
                    <a:lnTo>
                      <a:pt x="15" y="139"/>
                    </a:lnTo>
                    <a:lnTo>
                      <a:pt x="4" y="180"/>
                    </a:lnTo>
                    <a:lnTo>
                      <a:pt x="0" y="201"/>
                    </a:lnTo>
                    <a:lnTo>
                      <a:pt x="0" y="225"/>
                    </a:lnTo>
                    <a:lnTo>
                      <a:pt x="0" y="246"/>
                    </a:lnTo>
                    <a:lnTo>
                      <a:pt x="4" y="269"/>
                    </a:lnTo>
                    <a:lnTo>
                      <a:pt x="7" y="290"/>
                    </a:lnTo>
                    <a:lnTo>
                      <a:pt x="15" y="311"/>
                    </a:lnTo>
                    <a:lnTo>
                      <a:pt x="22" y="330"/>
                    </a:lnTo>
                    <a:lnTo>
                      <a:pt x="34" y="349"/>
                    </a:lnTo>
                    <a:lnTo>
                      <a:pt x="45" y="366"/>
                    </a:lnTo>
                    <a:lnTo>
                      <a:pt x="61" y="385"/>
                    </a:lnTo>
                    <a:lnTo>
                      <a:pt x="75" y="399"/>
                    </a:lnTo>
                    <a:lnTo>
                      <a:pt x="91" y="412"/>
                    </a:lnTo>
                    <a:lnTo>
                      <a:pt x="107" y="424"/>
                    </a:lnTo>
                    <a:lnTo>
                      <a:pt x="126" y="43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75" name="Line 716"/>
              <p:cNvSpPr/>
              <p:nvPr/>
            </p:nvSpPr>
            <p:spPr>
              <a:xfrm>
                <a:off x="148" y="9640"/>
                <a:ext cx="26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6" name="Line 717"/>
              <p:cNvSpPr/>
              <p:nvPr/>
            </p:nvSpPr>
            <p:spPr>
              <a:xfrm>
                <a:off x="143" y="677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7" name="Line 718"/>
              <p:cNvSpPr/>
              <p:nvPr/>
            </p:nvSpPr>
            <p:spPr>
              <a:xfrm>
                <a:off x="143" y="11546"/>
                <a:ext cx="2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8" name="Line 719"/>
              <p:cNvSpPr/>
              <p:nvPr/>
            </p:nvSpPr>
            <p:spPr>
              <a:xfrm>
                <a:off x="298" y="11546"/>
                <a:ext cx="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79" name="Line 720"/>
              <p:cNvSpPr/>
              <p:nvPr/>
            </p:nvSpPr>
            <p:spPr>
              <a:xfrm>
                <a:off x="148" y="4877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80" name="Line 721"/>
              <p:cNvSpPr/>
              <p:nvPr/>
            </p:nvSpPr>
            <p:spPr>
              <a:xfrm>
                <a:off x="145" y="1249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81" name="Freeform 722"/>
              <p:cNvSpPr/>
              <p:nvPr/>
            </p:nvSpPr>
            <p:spPr>
              <a:xfrm>
                <a:off x="130" y="4393"/>
                <a:ext cx="18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7" y="0"/>
                  </a:cxn>
                  <a:cxn ang="0">
                    <a:pos x="50" y="0"/>
                  </a:cxn>
                  <a:cxn ang="0">
                    <a:pos x="180" y="2"/>
                  </a:cxn>
                </a:cxnLst>
                <a:pathLst>
                  <a:path w="180" h="2">
                    <a:moveTo>
                      <a:pt x="0" y="2"/>
                    </a:moveTo>
                    <a:lnTo>
                      <a:pt x="27" y="0"/>
                    </a:lnTo>
                    <a:lnTo>
                      <a:pt x="50" y="0"/>
                    </a:lnTo>
                    <a:lnTo>
                      <a:pt x="180" y="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82" name="Freeform 723"/>
              <p:cNvSpPr/>
              <p:nvPr/>
            </p:nvSpPr>
            <p:spPr>
              <a:xfrm>
                <a:off x="130" y="10116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83" name="Freeform 724"/>
              <p:cNvSpPr/>
              <p:nvPr/>
            </p:nvSpPr>
            <p:spPr>
              <a:xfrm>
                <a:off x="126" y="9158"/>
                <a:ext cx="18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" y="2"/>
                  </a:cxn>
                  <a:cxn ang="0">
                    <a:pos x="181" y="4"/>
                  </a:cxn>
                </a:cxnLst>
                <a:pathLst>
                  <a:path w="181" h="4">
                    <a:moveTo>
                      <a:pt x="0" y="0"/>
                    </a:moveTo>
                    <a:lnTo>
                      <a:pt x="68" y="2"/>
                    </a:lnTo>
                    <a:lnTo>
                      <a:pt x="181" y="4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84" name="Line 725"/>
              <p:cNvSpPr/>
              <p:nvPr/>
            </p:nvSpPr>
            <p:spPr>
              <a:xfrm flipH="1" flipV="1">
                <a:off x="126" y="7253"/>
                <a:ext cx="181" cy="3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85" name="Freeform 726"/>
              <p:cNvSpPr/>
              <p:nvPr/>
            </p:nvSpPr>
            <p:spPr>
              <a:xfrm>
                <a:off x="130" y="6305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86" name="Line 727"/>
              <p:cNvSpPr/>
              <p:nvPr/>
            </p:nvSpPr>
            <p:spPr>
              <a:xfrm>
                <a:off x="148" y="10587"/>
                <a:ext cx="159" cy="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87" name="Line 728"/>
              <p:cNvSpPr/>
              <p:nvPr/>
            </p:nvSpPr>
            <p:spPr>
              <a:xfrm>
                <a:off x="145" y="8682"/>
                <a:ext cx="162" cy="3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88" name="Freeform 729"/>
              <p:cNvSpPr/>
              <p:nvPr/>
            </p:nvSpPr>
            <p:spPr>
              <a:xfrm>
                <a:off x="244" y="176"/>
                <a:ext cx="276" cy="294"/>
              </a:xfrm>
              <a:custGeom>
                <a:avLst/>
                <a:gdLst/>
                <a:ahLst/>
                <a:cxnLst>
                  <a:cxn ang="0">
                    <a:pos x="138" y="294"/>
                  </a:cxn>
                  <a:cxn ang="0">
                    <a:pos x="150" y="293"/>
                  </a:cxn>
                  <a:cxn ang="0">
                    <a:pos x="164" y="290"/>
                  </a:cxn>
                  <a:cxn ang="0">
                    <a:pos x="189" y="283"/>
                  </a:cxn>
                  <a:cxn ang="0">
                    <a:pos x="212" y="268"/>
                  </a:cxn>
                  <a:cxn ang="0">
                    <a:pos x="234" y="250"/>
                  </a:cxn>
                  <a:cxn ang="0">
                    <a:pos x="243" y="238"/>
                  </a:cxn>
                  <a:cxn ang="0">
                    <a:pos x="243" y="235"/>
                  </a:cxn>
                  <a:cxn ang="0">
                    <a:pos x="243" y="234"/>
                  </a:cxn>
                  <a:cxn ang="0">
                    <a:pos x="244" y="234"/>
                  </a:cxn>
                  <a:cxn ang="0">
                    <a:pos x="247" y="232"/>
                  </a:cxn>
                  <a:cxn ang="0">
                    <a:pos x="252" y="227"/>
                  </a:cxn>
                  <a:cxn ang="0">
                    <a:pos x="264" y="202"/>
                  </a:cxn>
                  <a:cxn ang="0">
                    <a:pos x="266" y="194"/>
                  </a:cxn>
                  <a:cxn ang="0">
                    <a:pos x="268" y="188"/>
                  </a:cxn>
                  <a:cxn ang="0">
                    <a:pos x="272" y="175"/>
                  </a:cxn>
                  <a:cxn ang="0">
                    <a:pos x="274" y="160"/>
                  </a:cxn>
                  <a:cxn ang="0">
                    <a:pos x="274" y="153"/>
                  </a:cxn>
                  <a:cxn ang="0">
                    <a:pos x="274" y="149"/>
                  </a:cxn>
                  <a:cxn ang="0">
                    <a:pos x="276" y="147"/>
                  </a:cxn>
                  <a:cxn ang="0">
                    <a:pos x="274" y="130"/>
                  </a:cxn>
                  <a:cxn ang="0">
                    <a:pos x="272" y="115"/>
                  </a:cxn>
                  <a:cxn ang="0">
                    <a:pos x="264" y="89"/>
                  </a:cxn>
                  <a:cxn ang="0">
                    <a:pos x="252" y="65"/>
                  </a:cxn>
                  <a:cxn ang="0">
                    <a:pos x="234" y="44"/>
                  </a:cxn>
                  <a:cxn ang="0">
                    <a:pos x="212" y="24"/>
                  </a:cxn>
                  <a:cxn ang="0">
                    <a:pos x="189" y="10"/>
                  </a:cxn>
                  <a:cxn ang="0">
                    <a:pos x="164" y="3"/>
                  </a:cxn>
                  <a:cxn ang="0">
                    <a:pos x="150" y="0"/>
                  </a:cxn>
                  <a:cxn ang="0">
                    <a:pos x="138" y="0"/>
                  </a:cxn>
                  <a:cxn ang="0">
                    <a:pos x="109" y="3"/>
                  </a:cxn>
                  <a:cxn ang="0">
                    <a:pos x="84" y="10"/>
                  </a:cxn>
                  <a:cxn ang="0">
                    <a:pos x="60" y="24"/>
                  </a:cxn>
                  <a:cxn ang="0">
                    <a:pos x="40" y="44"/>
                  </a:cxn>
                  <a:cxn ang="0">
                    <a:pos x="23" y="65"/>
                  </a:cxn>
                  <a:cxn ang="0">
                    <a:pos x="10" y="89"/>
                  </a:cxn>
                  <a:cxn ang="0">
                    <a:pos x="3" y="115"/>
                  </a:cxn>
                  <a:cxn ang="0">
                    <a:pos x="0" y="147"/>
                  </a:cxn>
                  <a:cxn ang="0">
                    <a:pos x="0" y="160"/>
                  </a:cxn>
                  <a:cxn ang="0">
                    <a:pos x="3" y="175"/>
                  </a:cxn>
                  <a:cxn ang="0">
                    <a:pos x="5" y="188"/>
                  </a:cxn>
                  <a:cxn ang="0">
                    <a:pos x="10" y="202"/>
                  </a:cxn>
                  <a:cxn ang="0">
                    <a:pos x="23" y="227"/>
                  </a:cxn>
                  <a:cxn ang="0">
                    <a:pos x="30" y="238"/>
                  </a:cxn>
                  <a:cxn ang="0">
                    <a:pos x="40" y="250"/>
                  </a:cxn>
                  <a:cxn ang="0">
                    <a:pos x="60" y="268"/>
                  </a:cxn>
                  <a:cxn ang="0">
                    <a:pos x="84" y="283"/>
                  </a:cxn>
                  <a:cxn ang="0">
                    <a:pos x="109" y="290"/>
                  </a:cxn>
                  <a:cxn ang="0">
                    <a:pos x="123" y="293"/>
                  </a:cxn>
                  <a:cxn ang="0">
                    <a:pos x="138" y="294"/>
                  </a:cxn>
                </a:cxnLst>
                <a:pathLst>
                  <a:path w="276" h="294">
                    <a:moveTo>
                      <a:pt x="138" y="294"/>
                    </a:moveTo>
                    <a:lnTo>
                      <a:pt x="150" y="293"/>
                    </a:lnTo>
                    <a:lnTo>
                      <a:pt x="164" y="290"/>
                    </a:lnTo>
                    <a:lnTo>
                      <a:pt x="189" y="283"/>
                    </a:lnTo>
                    <a:lnTo>
                      <a:pt x="212" y="268"/>
                    </a:lnTo>
                    <a:lnTo>
                      <a:pt x="234" y="250"/>
                    </a:lnTo>
                    <a:lnTo>
                      <a:pt x="243" y="238"/>
                    </a:lnTo>
                    <a:lnTo>
                      <a:pt x="243" y="235"/>
                    </a:lnTo>
                    <a:lnTo>
                      <a:pt x="243" y="234"/>
                    </a:lnTo>
                    <a:lnTo>
                      <a:pt x="244" y="234"/>
                    </a:lnTo>
                    <a:lnTo>
                      <a:pt x="247" y="232"/>
                    </a:lnTo>
                    <a:lnTo>
                      <a:pt x="252" y="227"/>
                    </a:lnTo>
                    <a:lnTo>
                      <a:pt x="264" y="202"/>
                    </a:lnTo>
                    <a:lnTo>
                      <a:pt x="266" y="194"/>
                    </a:lnTo>
                    <a:lnTo>
                      <a:pt x="268" y="188"/>
                    </a:lnTo>
                    <a:lnTo>
                      <a:pt x="272" y="175"/>
                    </a:lnTo>
                    <a:lnTo>
                      <a:pt x="274" y="160"/>
                    </a:lnTo>
                    <a:lnTo>
                      <a:pt x="274" y="153"/>
                    </a:lnTo>
                    <a:lnTo>
                      <a:pt x="274" y="149"/>
                    </a:lnTo>
                    <a:lnTo>
                      <a:pt x="276" y="147"/>
                    </a:lnTo>
                    <a:lnTo>
                      <a:pt x="274" y="130"/>
                    </a:lnTo>
                    <a:lnTo>
                      <a:pt x="272" y="115"/>
                    </a:lnTo>
                    <a:lnTo>
                      <a:pt x="264" y="89"/>
                    </a:lnTo>
                    <a:lnTo>
                      <a:pt x="252" y="65"/>
                    </a:lnTo>
                    <a:lnTo>
                      <a:pt x="234" y="44"/>
                    </a:lnTo>
                    <a:lnTo>
                      <a:pt x="212" y="24"/>
                    </a:lnTo>
                    <a:lnTo>
                      <a:pt x="189" y="10"/>
                    </a:lnTo>
                    <a:lnTo>
                      <a:pt x="164" y="3"/>
                    </a:lnTo>
                    <a:lnTo>
                      <a:pt x="150" y="0"/>
                    </a:lnTo>
                    <a:lnTo>
                      <a:pt x="138" y="0"/>
                    </a:lnTo>
                    <a:lnTo>
                      <a:pt x="109" y="3"/>
                    </a:lnTo>
                    <a:lnTo>
                      <a:pt x="84" y="10"/>
                    </a:lnTo>
                    <a:lnTo>
                      <a:pt x="60" y="24"/>
                    </a:lnTo>
                    <a:lnTo>
                      <a:pt x="40" y="44"/>
                    </a:lnTo>
                    <a:lnTo>
                      <a:pt x="23" y="65"/>
                    </a:lnTo>
                    <a:lnTo>
                      <a:pt x="10" y="89"/>
                    </a:lnTo>
                    <a:lnTo>
                      <a:pt x="3" y="115"/>
                    </a:lnTo>
                    <a:lnTo>
                      <a:pt x="0" y="147"/>
                    </a:lnTo>
                    <a:lnTo>
                      <a:pt x="0" y="160"/>
                    </a:lnTo>
                    <a:lnTo>
                      <a:pt x="3" y="175"/>
                    </a:lnTo>
                    <a:lnTo>
                      <a:pt x="5" y="188"/>
                    </a:lnTo>
                    <a:lnTo>
                      <a:pt x="10" y="202"/>
                    </a:lnTo>
                    <a:lnTo>
                      <a:pt x="23" y="227"/>
                    </a:lnTo>
                    <a:lnTo>
                      <a:pt x="30" y="238"/>
                    </a:lnTo>
                    <a:lnTo>
                      <a:pt x="40" y="250"/>
                    </a:lnTo>
                    <a:lnTo>
                      <a:pt x="60" y="268"/>
                    </a:lnTo>
                    <a:lnTo>
                      <a:pt x="84" y="283"/>
                    </a:lnTo>
                    <a:lnTo>
                      <a:pt x="109" y="290"/>
                    </a:lnTo>
                    <a:lnTo>
                      <a:pt x="123" y="293"/>
                    </a:lnTo>
                    <a:lnTo>
                      <a:pt x="138" y="294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89" name="Line 730"/>
              <p:cNvSpPr/>
              <p:nvPr/>
            </p:nvSpPr>
            <p:spPr>
              <a:xfrm flipH="1">
                <a:off x="120" y="1549"/>
                <a:ext cx="180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0" name="Line 731"/>
              <p:cNvSpPr/>
              <p:nvPr/>
            </p:nvSpPr>
            <p:spPr>
              <a:xfrm flipH="1">
                <a:off x="124" y="2493"/>
                <a:ext cx="180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1" name="Line 732"/>
              <p:cNvSpPr/>
              <p:nvPr/>
            </p:nvSpPr>
            <p:spPr>
              <a:xfrm>
                <a:off x="145" y="3918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2" name="Freeform 733"/>
              <p:cNvSpPr/>
              <p:nvPr/>
            </p:nvSpPr>
            <p:spPr>
              <a:xfrm>
                <a:off x="126" y="8209"/>
                <a:ext cx="181" cy="2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53" y="0"/>
                  </a:cxn>
                  <a:cxn ang="0">
                    <a:pos x="0" y="2"/>
                  </a:cxn>
                </a:cxnLst>
                <a:pathLst>
                  <a:path w="181" h="2">
                    <a:moveTo>
                      <a:pt x="181" y="0"/>
                    </a:moveTo>
                    <a:lnTo>
                      <a:pt x="53" y="0"/>
                    </a:lnTo>
                    <a:lnTo>
                      <a:pt x="0" y="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93" name="Line 734"/>
              <p:cNvSpPr/>
              <p:nvPr/>
            </p:nvSpPr>
            <p:spPr>
              <a:xfrm>
                <a:off x="145" y="7735"/>
                <a:ext cx="16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4" name="Line 735"/>
              <p:cNvSpPr/>
              <p:nvPr/>
            </p:nvSpPr>
            <p:spPr>
              <a:xfrm>
                <a:off x="148" y="5830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5" name="Line 736"/>
              <p:cNvSpPr/>
              <p:nvPr/>
            </p:nvSpPr>
            <p:spPr>
              <a:xfrm>
                <a:off x="141" y="2022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096" name="Freeform 737"/>
              <p:cNvSpPr/>
              <p:nvPr/>
            </p:nvSpPr>
            <p:spPr>
              <a:xfrm>
                <a:off x="130" y="11062"/>
                <a:ext cx="180" cy="1"/>
              </a:xfrm>
              <a:custGeom>
                <a:avLst/>
                <a:gdLst/>
                <a:ahLst/>
                <a:cxnLst>
                  <a:cxn ang="0">
                    <a:pos x="180" y="0"/>
                  </a:cxn>
                  <a:cxn ang="0">
                    <a:pos x="68" y="0"/>
                  </a:cxn>
                  <a:cxn ang="0">
                    <a:pos x="0" y="0"/>
                  </a:cxn>
                </a:cxnLst>
                <a:pathLst>
                  <a:path w="180" h="1">
                    <a:moveTo>
                      <a:pt x="180" y="0"/>
                    </a:moveTo>
                    <a:lnTo>
                      <a:pt x="68" y="0"/>
                    </a:lnTo>
                    <a:lnTo>
                      <a:pt x="0" y="0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97" name="Freeform 738"/>
              <p:cNvSpPr/>
              <p:nvPr/>
            </p:nvSpPr>
            <p:spPr>
              <a:xfrm>
                <a:off x="101" y="531"/>
                <a:ext cx="578" cy="14372"/>
              </a:xfrm>
              <a:custGeom>
                <a:avLst/>
                <a:gdLst/>
                <a:ahLst/>
                <a:cxnLst>
                  <a:cxn ang="0">
                    <a:pos x="82" y="14372"/>
                  </a:cxn>
                  <a:cxn ang="0">
                    <a:pos x="69" y="14365"/>
                  </a:cxn>
                  <a:cxn ang="0">
                    <a:pos x="58" y="14358"/>
                  </a:cxn>
                  <a:cxn ang="0">
                    <a:pos x="37" y="14340"/>
                  </a:cxn>
                  <a:cxn ang="0">
                    <a:pos x="27" y="14329"/>
                  </a:cxn>
                  <a:cxn ang="0">
                    <a:pos x="19" y="14319"/>
                  </a:cxn>
                  <a:cxn ang="0">
                    <a:pos x="9" y="14297"/>
                  </a:cxn>
                  <a:cxn ang="0">
                    <a:pos x="4" y="14284"/>
                  </a:cxn>
                  <a:cxn ang="0">
                    <a:pos x="2" y="14273"/>
                  </a:cxn>
                  <a:cxn ang="0">
                    <a:pos x="0" y="14247"/>
                  </a:cxn>
                  <a:cxn ang="0">
                    <a:pos x="0" y="133"/>
                  </a:cxn>
                  <a:cxn ang="0">
                    <a:pos x="2" y="105"/>
                  </a:cxn>
                  <a:cxn ang="0">
                    <a:pos x="9" y="82"/>
                  </a:cxn>
                  <a:cxn ang="0">
                    <a:pos x="19" y="59"/>
                  </a:cxn>
                  <a:cxn ang="0">
                    <a:pos x="37" y="40"/>
                  </a:cxn>
                  <a:cxn ang="0">
                    <a:pos x="56" y="23"/>
                  </a:cxn>
                  <a:cxn ang="0">
                    <a:pos x="77" y="10"/>
                  </a:cxn>
                  <a:cxn ang="0">
                    <a:pos x="99" y="3"/>
                  </a:cxn>
                  <a:cxn ang="0">
                    <a:pos x="124" y="0"/>
                  </a:cxn>
                  <a:cxn ang="0">
                    <a:pos x="193" y="0"/>
                  </a:cxn>
                  <a:cxn ang="0">
                    <a:pos x="362" y="0"/>
                  </a:cxn>
                  <a:cxn ang="0">
                    <a:pos x="452" y="0"/>
                  </a:cxn>
                  <a:cxn ang="0">
                    <a:pos x="464" y="0"/>
                  </a:cxn>
                  <a:cxn ang="0">
                    <a:pos x="476" y="3"/>
                  </a:cxn>
                  <a:cxn ang="0">
                    <a:pos x="499" y="10"/>
                  </a:cxn>
                  <a:cxn ang="0">
                    <a:pos x="509" y="15"/>
                  </a:cxn>
                  <a:cxn ang="0">
                    <a:pos x="520" y="23"/>
                  </a:cxn>
                  <a:cxn ang="0">
                    <a:pos x="540" y="40"/>
                  </a:cxn>
                  <a:cxn ang="0">
                    <a:pos x="555" y="59"/>
                  </a:cxn>
                  <a:cxn ang="0">
                    <a:pos x="568" y="82"/>
                  </a:cxn>
                  <a:cxn ang="0">
                    <a:pos x="575" y="105"/>
                  </a:cxn>
                  <a:cxn ang="0">
                    <a:pos x="578" y="133"/>
                  </a:cxn>
                  <a:cxn ang="0">
                    <a:pos x="578" y="14247"/>
                  </a:cxn>
                  <a:cxn ang="0">
                    <a:pos x="576" y="14259"/>
                  </a:cxn>
                  <a:cxn ang="0">
                    <a:pos x="575" y="14262"/>
                  </a:cxn>
                  <a:cxn ang="0">
                    <a:pos x="575" y="14265"/>
                  </a:cxn>
                  <a:cxn ang="0">
                    <a:pos x="575" y="14273"/>
                  </a:cxn>
                  <a:cxn ang="0">
                    <a:pos x="573" y="14278"/>
                  </a:cxn>
                  <a:cxn ang="0">
                    <a:pos x="571" y="14280"/>
                  </a:cxn>
                  <a:cxn ang="0">
                    <a:pos x="571" y="14284"/>
                  </a:cxn>
                  <a:cxn ang="0">
                    <a:pos x="568" y="14297"/>
                  </a:cxn>
                  <a:cxn ang="0">
                    <a:pos x="555" y="14319"/>
                  </a:cxn>
                  <a:cxn ang="0">
                    <a:pos x="548" y="14329"/>
                  </a:cxn>
                  <a:cxn ang="0">
                    <a:pos x="540" y="14340"/>
                  </a:cxn>
                  <a:cxn ang="0">
                    <a:pos x="520" y="14358"/>
                  </a:cxn>
                  <a:cxn ang="0">
                    <a:pos x="514" y="14360"/>
                  </a:cxn>
                  <a:cxn ang="0">
                    <a:pos x="509" y="14364"/>
                  </a:cxn>
                  <a:cxn ang="0">
                    <a:pos x="499" y="14370"/>
                  </a:cxn>
                </a:cxnLst>
                <a:pathLst>
                  <a:path w="578" h="14372">
                    <a:moveTo>
                      <a:pt x="82" y="14372"/>
                    </a:moveTo>
                    <a:lnTo>
                      <a:pt x="69" y="14365"/>
                    </a:lnTo>
                    <a:lnTo>
                      <a:pt x="58" y="14358"/>
                    </a:lnTo>
                    <a:lnTo>
                      <a:pt x="37" y="14340"/>
                    </a:lnTo>
                    <a:lnTo>
                      <a:pt x="27" y="14329"/>
                    </a:lnTo>
                    <a:lnTo>
                      <a:pt x="19" y="14319"/>
                    </a:lnTo>
                    <a:lnTo>
                      <a:pt x="9" y="14297"/>
                    </a:lnTo>
                    <a:lnTo>
                      <a:pt x="4" y="14284"/>
                    </a:lnTo>
                    <a:lnTo>
                      <a:pt x="2" y="14273"/>
                    </a:lnTo>
                    <a:lnTo>
                      <a:pt x="0" y="14247"/>
                    </a:lnTo>
                    <a:lnTo>
                      <a:pt x="0" y="133"/>
                    </a:lnTo>
                    <a:lnTo>
                      <a:pt x="2" y="105"/>
                    </a:lnTo>
                    <a:lnTo>
                      <a:pt x="9" y="82"/>
                    </a:lnTo>
                    <a:lnTo>
                      <a:pt x="19" y="59"/>
                    </a:lnTo>
                    <a:lnTo>
                      <a:pt x="37" y="40"/>
                    </a:lnTo>
                    <a:lnTo>
                      <a:pt x="56" y="23"/>
                    </a:lnTo>
                    <a:lnTo>
                      <a:pt x="77" y="10"/>
                    </a:lnTo>
                    <a:lnTo>
                      <a:pt x="99" y="3"/>
                    </a:lnTo>
                    <a:lnTo>
                      <a:pt x="124" y="0"/>
                    </a:lnTo>
                    <a:lnTo>
                      <a:pt x="193" y="0"/>
                    </a:lnTo>
                    <a:lnTo>
                      <a:pt x="362" y="0"/>
                    </a:lnTo>
                    <a:lnTo>
                      <a:pt x="452" y="0"/>
                    </a:lnTo>
                    <a:lnTo>
                      <a:pt x="464" y="0"/>
                    </a:lnTo>
                    <a:lnTo>
                      <a:pt x="476" y="3"/>
                    </a:lnTo>
                    <a:lnTo>
                      <a:pt x="499" y="10"/>
                    </a:lnTo>
                    <a:lnTo>
                      <a:pt x="509" y="15"/>
                    </a:lnTo>
                    <a:lnTo>
                      <a:pt x="520" y="23"/>
                    </a:lnTo>
                    <a:lnTo>
                      <a:pt x="540" y="40"/>
                    </a:lnTo>
                    <a:lnTo>
                      <a:pt x="555" y="59"/>
                    </a:lnTo>
                    <a:lnTo>
                      <a:pt x="568" y="82"/>
                    </a:lnTo>
                    <a:lnTo>
                      <a:pt x="575" y="105"/>
                    </a:lnTo>
                    <a:lnTo>
                      <a:pt x="578" y="133"/>
                    </a:lnTo>
                    <a:lnTo>
                      <a:pt x="578" y="14247"/>
                    </a:lnTo>
                    <a:lnTo>
                      <a:pt x="576" y="14259"/>
                    </a:lnTo>
                    <a:lnTo>
                      <a:pt x="575" y="14262"/>
                    </a:lnTo>
                    <a:lnTo>
                      <a:pt x="575" y="14265"/>
                    </a:lnTo>
                    <a:lnTo>
                      <a:pt x="575" y="14273"/>
                    </a:lnTo>
                    <a:lnTo>
                      <a:pt x="573" y="14278"/>
                    </a:lnTo>
                    <a:lnTo>
                      <a:pt x="571" y="14280"/>
                    </a:lnTo>
                    <a:lnTo>
                      <a:pt x="571" y="14284"/>
                    </a:lnTo>
                    <a:lnTo>
                      <a:pt x="568" y="14297"/>
                    </a:lnTo>
                    <a:lnTo>
                      <a:pt x="555" y="14319"/>
                    </a:lnTo>
                    <a:lnTo>
                      <a:pt x="548" y="14329"/>
                    </a:lnTo>
                    <a:lnTo>
                      <a:pt x="540" y="14340"/>
                    </a:lnTo>
                    <a:lnTo>
                      <a:pt x="520" y="14358"/>
                    </a:lnTo>
                    <a:lnTo>
                      <a:pt x="514" y="14360"/>
                    </a:lnTo>
                    <a:lnTo>
                      <a:pt x="509" y="14364"/>
                    </a:lnTo>
                    <a:lnTo>
                      <a:pt x="499" y="14370"/>
                    </a:lnTo>
                  </a:path>
                </a:pathLst>
              </a:custGeom>
              <a:noFill/>
              <a:ln w="412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98" name="Freeform 739"/>
              <p:cNvSpPr/>
              <p:nvPr/>
            </p:nvSpPr>
            <p:spPr>
              <a:xfrm>
                <a:off x="168" y="14739"/>
                <a:ext cx="452" cy="955"/>
              </a:xfrm>
              <a:custGeom>
                <a:avLst/>
                <a:gdLst/>
                <a:ahLst/>
                <a:cxnLst>
                  <a:cxn ang="0">
                    <a:pos x="273" y="0"/>
                  </a:cxn>
                  <a:cxn ang="0">
                    <a:pos x="354" y="72"/>
                  </a:cxn>
                  <a:cxn ang="0">
                    <a:pos x="432" y="162"/>
                  </a:cxn>
                  <a:cxn ang="0">
                    <a:pos x="433" y="165"/>
                  </a:cxn>
                  <a:cxn ang="0">
                    <a:pos x="435" y="169"/>
                  </a:cxn>
                  <a:cxn ang="0">
                    <a:pos x="440" y="176"/>
                  </a:cxn>
                  <a:cxn ang="0">
                    <a:pos x="447" y="191"/>
                  </a:cxn>
                  <a:cxn ang="0">
                    <a:pos x="447" y="194"/>
                  </a:cxn>
                  <a:cxn ang="0">
                    <a:pos x="447" y="195"/>
                  </a:cxn>
                  <a:cxn ang="0">
                    <a:pos x="448" y="197"/>
                  </a:cxn>
                  <a:cxn ang="0">
                    <a:pos x="450" y="205"/>
                  </a:cxn>
                  <a:cxn ang="0">
                    <a:pos x="450" y="211"/>
                  </a:cxn>
                  <a:cxn ang="0">
                    <a:pos x="452" y="219"/>
                  </a:cxn>
                  <a:cxn ang="0">
                    <a:pos x="425" y="577"/>
                  </a:cxn>
                  <a:cxn ang="0">
                    <a:pos x="394" y="831"/>
                  </a:cxn>
                  <a:cxn ang="0">
                    <a:pos x="370" y="905"/>
                  </a:cxn>
                  <a:cxn ang="0">
                    <a:pos x="365" y="909"/>
                  </a:cxn>
                  <a:cxn ang="0">
                    <a:pos x="362" y="914"/>
                  </a:cxn>
                  <a:cxn ang="0">
                    <a:pos x="354" y="922"/>
                  </a:cxn>
                  <a:cxn ang="0">
                    <a:pos x="345" y="930"/>
                  </a:cxn>
                  <a:cxn ang="0">
                    <a:pos x="337" y="937"/>
                  </a:cxn>
                  <a:cxn ang="0">
                    <a:pos x="325" y="942"/>
                  </a:cxn>
                  <a:cxn ang="0">
                    <a:pos x="315" y="947"/>
                  </a:cxn>
                  <a:cxn ang="0">
                    <a:pos x="303" y="951"/>
                  </a:cxn>
                  <a:cxn ang="0">
                    <a:pos x="299" y="951"/>
                  </a:cxn>
                  <a:cxn ang="0">
                    <a:pos x="296" y="952"/>
                  </a:cxn>
                  <a:cxn ang="0">
                    <a:pos x="291" y="955"/>
                  </a:cxn>
                  <a:cxn ang="0">
                    <a:pos x="186" y="955"/>
                  </a:cxn>
                  <a:cxn ang="0">
                    <a:pos x="169" y="954"/>
                  </a:cxn>
                  <a:cxn ang="0">
                    <a:pos x="154" y="954"/>
                  </a:cxn>
                  <a:cxn ang="0">
                    <a:pos x="140" y="951"/>
                  </a:cxn>
                  <a:cxn ang="0">
                    <a:pos x="129" y="949"/>
                  </a:cxn>
                  <a:cxn ang="0">
                    <a:pos x="107" y="940"/>
                  </a:cxn>
                  <a:cxn ang="0">
                    <a:pos x="99" y="934"/>
                  </a:cxn>
                  <a:cxn ang="0">
                    <a:pos x="92" y="927"/>
                  </a:cxn>
                  <a:cxn ang="0">
                    <a:pos x="85" y="919"/>
                  </a:cxn>
                  <a:cxn ang="0">
                    <a:pos x="80" y="911"/>
                  </a:cxn>
                  <a:cxn ang="0">
                    <a:pos x="71" y="894"/>
                  </a:cxn>
                  <a:cxn ang="0">
                    <a:pos x="65" y="875"/>
                  </a:cxn>
                  <a:cxn ang="0">
                    <a:pos x="62" y="855"/>
                  </a:cxn>
                  <a:cxn ang="0">
                    <a:pos x="0" y="219"/>
                  </a:cxn>
                  <a:cxn ang="0">
                    <a:pos x="0" y="205"/>
                  </a:cxn>
                  <a:cxn ang="0">
                    <a:pos x="4" y="192"/>
                  </a:cxn>
                  <a:cxn ang="0">
                    <a:pos x="7" y="177"/>
                  </a:cxn>
                  <a:cxn ang="0">
                    <a:pos x="15" y="164"/>
                  </a:cxn>
                  <a:cxn ang="0">
                    <a:pos x="24" y="145"/>
                  </a:cxn>
                  <a:cxn ang="0">
                    <a:pos x="36" y="127"/>
                  </a:cxn>
                  <a:cxn ang="0">
                    <a:pos x="50" y="109"/>
                  </a:cxn>
                  <a:cxn ang="0">
                    <a:pos x="69" y="91"/>
                  </a:cxn>
                  <a:cxn ang="0">
                    <a:pos x="159" y="6"/>
                  </a:cxn>
                </a:cxnLst>
                <a:pathLst>
                  <a:path w="452" h="955">
                    <a:moveTo>
                      <a:pt x="273" y="0"/>
                    </a:moveTo>
                    <a:lnTo>
                      <a:pt x="354" y="72"/>
                    </a:lnTo>
                    <a:lnTo>
                      <a:pt x="432" y="162"/>
                    </a:lnTo>
                    <a:lnTo>
                      <a:pt x="433" y="165"/>
                    </a:lnTo>
                    <a:lnTo>
                      <a:pt x="435" y="169"/>
                    </a:lnTo>
                    <a:lnTo>
                      <a:pt x="440" y="176"/>
                    </a:lnTo>
                    <a:lnTo>
                      <a:pt x="447" y="191"/>
                    </a:lnTo>
                    <a:lnTo>
                      <a:pt x="447" y="194"/>
                    </a:lnTo>
                    <a:lnTo>
                      <a:pt x="447" y="195"/>
                    </a:lnTo>
                    <a:lnTo>
                      <a:pt x="448" y="197"/>
                    </a:lnTo>
                    <a:lnTo>
                      <a:pt x="450" y="205"/>
                    </a:lnTo>
                    <a:lnTo>
                      <a:pt x="450" y="211"/>
                    </a:lnTo>
                    <a:lnTo>
                      <a:pt x="452" y="219"/>
                    </a:lnTo>
                    <a:lnTo>
                      <a:pt x="425" y="577"/>
                    </a:lnTo>
                    <a:lnTo>
                      <a:pt x="394" y="831"/>
                    </a:lnTo>
                    <a:lnTo>
                      <a:pt x="370" y="905"/>
                    </a:lnTo>
                    <a:lnTo>
                      <a:pt x="365" y="909"/>
                    </a:lnTo>
                    <a:lnTo>
                      <a:pt x="362" y="914"/>
                    </a:lnTo>
                    <a:lnTo>
                      <a:pt x="354" y="922"/>
                    </a:lnTo>
                    <a:lnTo>
                      <a:pt x="345" y="930"/>
                    </a:lnTo>
                    <a:lnTo>
                      <a:pt x="337" y="937"/>
                    </a:lnTo>
                    <a:lnTo>
                      <a:pt x="325" y="942"/>
                    </a:lnTo>
                    <a:lnTo>
                      <a:pt x="315" y="947"/>
                    </a:lnTo>
                    <a:lnTo>
                      <a:pt x="303" y="951"/>
                    </a:lnTo>
                    <a:lnTo>
                      <a:pt x="299" y="951"/>
                    </a:lnTo>
                    <a:lnTo>
                      <a:pt x="296" y="952"/>
                    </a:lnTo>
                    <a:lnTo>
                      <a:pt x="291" y="955"/>
                    </a:lnTo>
                    <a:lnTo>
                      <a:pt x="186" y="955"/>
                    </a:lnTo>
                    <a:lnTo>
                      <a:pt x="169" y="954"/>
                    </a:lnTo>
                    <a:lnTo>
                      <a:pt x="154" y="954"/>
                    </a:lnTo>
                    <a:lnTo>
                      <a:pt x="140" y="951"/>
                    </a:lnTo>
                    <a:lnTo>
                      <a:pt x="129" y="949"/>
                    </a:lnTo>
                    <a:lnTo>
                      <a:pt x="107" y="940"/>
                    </a:lnTo>
                    <a:lnTo>
                      <a:pt x="99" y="934"/>
                    </a:lnTo>
                    <a:lnTo>
                      <a:pt x="92" y="927"/>
                    </a:lnTo>
                    <a:lnTo>
                      <a:pt x="85" y="919"/>
                    </a:lnTo>
                    <a:lnTo>
                      <a:pt x="80" y="911"/>
                    </a:lnTo>
                    <a:lnTo>
                      <a:pt x="71" y="894"/>
                    </a:lnTo>
                    <a:lnTo>
                      <a:pt x="65" y="875"/>
                    </a:lnTo>
                    <a:lnTo>
                      <a:pt x="62" y="855"/>
                    </a:lnTo>
                    <a:lnTo>
                      <a:pt x="0" y="219"/>
                    </a:lnTo>
                    <a:lnTo>
                      <a:pt x="0" y="205"/>
                    </a:lnTo>
                    <a:lnTo>
                      <a:pt x="4" y="192"/>
                    </a:lnTo>
                    <a:lnTo>
                      <a:pt x="7" y="177"/>
                    </a:lnTo>
                    <a:lnTo>
                      <a:pt x="15" y="164"/>
                    </a:lnTo>
                    <a:lnTo>
                      <a:pt x="24" y="145"/>
                    </a:lnTo>
                    <a:lnTo>
                      <a:pt x="36" y="127"/>
                    </a:lnTo>
                    <a:lnTo>
                      <a:pt x="50" y="109"/>
                    </a:lnTo>
                    <a:lnTo>
                      <a:pt x="69" y="91"/>
                    </a:lnTo>
                    <a:lnTo>
                      <a:pt x="159" y="6"/>
                    </a:lnTo>
                  </a:path>
                </a:pathLst>
              </a:custGeom>
              <a:noFill/>
              <a:ln w="41275" cap="flat" cmpd="sng">
                <a:solidFill>
                  <a:srgbClr val="FF99CC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099" name="Freeform 740"/>
              <p:cNvSpPr/>
              <p:nvPr/>
            </p:nvSpPr>
            <p:spPr>
              <a:xfrm>
                <a:off x="268" y="14795"/>
                <a:ext cx="6" cy="883"/>
              </a:xfrm>
              <a:custGeom>
                <a:avLst/>
                <a:gdLst/>
                <a:ahLst/>
                <a:cxnLst>
                  <a:cxn ang="0">
                    <a:pos x="0" y="879"/>
                  </a:cxn>
                  <a:cxn ang="0">
                    <a:pos x="6" y="883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879"/>
                  </a:cxn>
                </a:cxnLst>
                <a:pathLst>
                  <a:path w="6" h="883">
                    <a:moveTo>
                      <a:pt x="0" y="879"/>
                    </a:moveTo>
                    <a:lnTo>
                      <a:pt x="6" y="883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rgbClr val="EF1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0" name="Freeform 741"/>
              <p:cNvSpPr/>
              <p:nvPr/>
            </p:nvSpPr>
            <p:spPr>
              <a:xfrm>
                <a:off x="274" y="14789"/>
                <a:ext cx="6" cy="892"/>
              </a:xfrm>
              <a:custGeom>
                <a:avLst/>
                <a:gdLst/>
                <a:ahLst/>
                <a:cxnLst>
                  <a:cxn ang="0">
                    <a:pos x="0" y="889"/>
                  </a:cxn>
                  <a:cxn ang="0">
                    <a:pos x="6" y="892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89"/>
                  </a:cxn>
                </a:cxnLst>
                <a:pathLst>
                  <a:path w="6" h="892">
                    <a:moveTo>
                      <a:pt x="0" y="889"/>
                    </a:moveTo>
                    <a:lnTo>
                      <a:pt x="6" y="892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89"/>
                    </a:lnTo>
                    <a:close/>
                  </a:path>
                </a:pathLst>
              </a:custGeom>
              <a:solidFill>
                <a:srgbClr val="EE2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1" name="Freeform 742"/>
              <p:cNvSpPr/>
              <p:nvPr/>
            </p:nvSpPr>
            <p:spPr>
              <a:xfrm>
                <a:off x="289" y="14775"/>
                <a:ext cx="6" cy="913"/>
              </a:xfrm>
              <a:custGeom>
                <a:avLst/>
                <a:gdLst/>
                <a:ahLst/>
                <a:cxnLst>
                  <a:cxn ang="0">
                    <a:pos x="0" y="910"/>
                  </a:cxn>
                  <a:cxn ang="0">
                    <a:pos x="6" y="913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910"/>
                  </a:cxn>
                </a:cxnLst>
                <a:pathLst>
                  <a:path w="6" h="913">
                    <a:moveTo>
                      <a:pt x="0" y="910"/>
                    </a:moveTo>
                    <a:lnTo>
                      <a:pt x="6" y="913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910"/>
                    </a:lnTo>
                    <a:close/>
                  </a:path>
                </a:pathLst>
              </a:custGeom>
              <a:solidFill>
                <a:srgbClr val="EC2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2" name="Freeform 743"/>
              <p:cNvSpPr/>
              <p:nvPr/>
            </p:nvSpPr>
            <p:spPr>
              <a:xfrm>
                <a:off x="295" y="14769"/>
                <a:ext cx="7" cy="920"/>
              </a:xfrm>
              <a:custGeom>
                <a:avLst/>
                <a:gdLst/>
                <a:ahLst/>
                <a:cxnLst>
                  <a:cxn ang="0">
                    <a:pos x="0" y="919"/>
                  </a:cxn>
                  <a:cxn ang="0">
                    <a:pos x="7" y="920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919"/>
                  </a:cxn>
                </a:cxnLst>
                <a:pathLst>
                  <a:path w="7" h="920">
                    <a:moveTo>
                      <a:pt x="0" y="919"/>
                    </a:moveTo>
                    <a:lnTo>
                      <a:pt x="7" y="92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0" y="919"/>
                    </a:lnTo>
                    <a:close/>
                  </a:path>
                </a:pathLst>
              </a:custGeom>
              <a:solidFill>
                <a:srgbClr val="EB2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3" name="Freeform 744"/>
              <p:cNvSpPr/>
              <p:nvPr/>
            </p:nvSpPr>
            <p:spPr>
              <a:xfrm>
                <a:off x="316" y="14750"/>
                <a:ext cx="6" cy="944"/>
              </a:xfrm>
              <a:custGeom>
                <a:avLst/>
                <a:gdLst/>
                <a:ahLst/>
                <a:cxnLst>
                  <a:cxn ang="0">
                    <a:pos x="0" y="943"/>
                  </a:cxn>
                  <a:cxn ang="0">
                    <a:pos x="6" y="944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943"/>
                  </a:cxn>
                </a:cxnLst>
                <a:pathLst>
                  <a:path w="6" h="944">
                    <a:moveTo>
                      <a:pt x="0" y="943"/>
                    </a:moveTo>
                    <a:lnTo>
                      <a:pt x="6" y="944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943"/>
                    </a:lnTo>
                    <a:close/>
                  </a:path>
                </a:pathLst>
              </a:custGeom>
              <a:solidFill>
                <a:srgbClr val="E82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4" name="Freeform 745"/>
              <p:cNvSpPr/>
              <p:nvPr/>
            </p:nvSpPr>
            <p:spPr>
              <a:xfrm>
                <a:off x="309" y="14755"/>
                <a:ext cx="7" cy="938"/>
              </a:xfrm>
              <a:custGeom>
                <a:avLst/>
                <a:gdLst/>
                <a:ahLst/>
                <a:cxnLst>
                  <a:cxn ang="0">
                    <a:pos x="0" y="935"/>
                  </a:cxn>
                  <a:cxn ang="0">
                    <a:pos x="7" y="938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0" y="935"/>
                  </a:cxn>
                </a:cxnLst>
                <a:pathLst>
                  <a:path w="7" h="938">
                    <a:moveTo>
                      <a:pt x="0" y="935"/>
                    </a:moveTo>
                    <a:lnTo>
                      <a:pt x="7" y="938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0" y="935"/>
                    </a:lnTo>
                    <a:close/>
                  </a:path>
                </a:pathLst>
              </a:custGeom>
              <a:solidFill>
                <a:srgbClr val="E92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5" name="Freeform 746"/>
              <p:cNvSpPr/>
              <p:nvPr/>
            </p:nvSpPr>
            <p:spPr>
              <a:xfrm>
                <a:off x="302" y="14763"/>
                <a:ext cx="7" cy="927"/>
              </a:xfrm>
              <a:custGeom>
                <a:avLst/>
                <a:gdLst/>
                <a:ahLst/>
                <a:cxnLst>
                  <a:cxn ang="0">
                    <a:pos x="0" y="926"/>
                  </a:cxn>
                  <a:cxn ang="0">
                    <a:pos x="2" y="926"/>
                  </a:cxn>
                  <a:cxn ang="0">
                    <a:pos x="7" y="927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926"/>
                  </a:cxn>
                </a:cxnLst>
                <a:pathLst>
                  <a:path w="7" h="927">
                    <a:moveTo>
                      <a:pt x="0" y="926"/>
                    </a:moveTo>
                    <a:lnTo>
                      <a:pt x="2" y="926"/>
                    </a:lnTo>
                    <a:lnTo>
                      <a:pt x="7" y="927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0" y="926"/>
                    </a:lnTo>
                    <a:close/>
                  </a:path>
                </a:pathLst>
              </a:custGeom>
              <a:solidFill>
                <a:srgbClr val="EA2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6" name="Freeform 747"/>
              <p:cNvSpPr/>
              <p:nvPr/>
            </p:nvSpPr>
            <p:spPr>
              <a:xfrm>
                <a:off x="280" y="14780"/>
                <a:ext cx="9" cy="905"/>
              </a:xfrm>
              <a:custGeom>
                <a:avLst/>
                <a:gdLst/>
                <a:ahLst/>
                <a:cxnLst>
                  <a:cxn ang="0">
                    <a:pos x="0" y="901"/>
                  </a:cxn>
                  <a:cxn ang="0">
                    <a:pos x="9" y="905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901"/>
                  </a:cxn>
                </a:cxnLst>
                <a:pathLst>
                  <a:path w="9" h="905">
                    <a:moveTo>
                      <a:pt x="0" y="901"/>
                    </a:moveTo>
                    <a:lnTo>
                      <a:pt x="9" y="905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0" y="901"/>
                    </a:lnTo>
                    <a:close/>
                  </a:path>
                </a:pathLst>
              </a:custGeom>
              <a:solidFill>
                <a:srgbClr val="ED2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7" name="Freeform 748"/>
              <p:cNvSpPr/>
              <p:nvPr/>
            </p:nvSpPr>
            <p:spPr>
              <a:xfrm>
                <a:off x="336" y="12065"/>
                <a:ext cx="6" cy="3629"/>
              </a:xfrm>
              <a:custGeom>
                <a:avLst/>
                <a:gdLst/>
                <a:ahLst/>
                <a:cxnLst>
                  <a:cxn ang="0">
                    <a:pos x="0" y="3629"/>
                  </a:cxn>
                  <a:cxn ang="0">
                    <a:pos x="6" y="3629"/>
                  </a:cxn>
                  <a:cxn ang="0">
                    <a:pos x="6" y="0"/>
                  </a:cxn>
                  <a:cxn ang="0">
                    <a:pos x="1" y="11"/>
                  </a:cxn>
                  <a:cxn ang="0">
                    <a:pos x="0" y="26"/>
                  </a:cxn>
                  <a:cxn ang="0">
                    <a:pos x="0" y="2680"/>
                  </a:cxn>
                  <a:cxn ang="0">
                    <a:pos x="0" y="3629"/>
                  </a:cxn>
                </a:cxnLst>
                <a:pathLst>
                  <a:path w="6" h="3629">
                    <a:moveTo>
                      <a:pt x="0" y="3629"/>
                    </a:moveTo>
                    <a:lnTo>
                      <a:pt x="6" y="3629"/>
                    </a:lnTo>
                    <a:lnTo>
                      <a:pt x="6" y="0"/>
                    </a:lnTo>
                    <a:lnTo>
                      <a:pt x="1" y="11"/>
                    </a:lnTo>
                    <a:lnTo>
                      <a:pt x="0" y="26"/>
                    </a:lnTo>
                    <a:lnTo>
                      <a:pt x="0" y="2680"/>
                    </a:lnTo>
                    <a:lnTo>
                      <a:pt x="0" y="3629"/>
                    </a:lnTo>
                    <a:close/>
                  </a:path>
                </a:pathLst>
              </a:custGeom>
              <a:solidFill>
                <a:srgbClr val="E43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08" name="Rectangle 749"/>
              <p:cNvSpPr/>
              <p:nvPr/>
            </p:nvSpPr>
            <p:spPr>
              <a:xfrm>
                <a:off x="328" y="14745"/>
                <a:ext cx="8" cy="949"/>
              </a:xfrm>
              <a:prstGeom prst="rect">
                <a:avLst/>
              </a:prstGeom>
              <a:solidFill>
                <a:srgbClr val="E631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109" name="Freeform 750"/>
              <p:cNvSpPr/>
              <p:nvPr/>
            </p:nvSpPr>
            <p:spPr>
              <a:xfrm>
                <a:off x="362" y="12040"/>
                <a:ext cx="6" cy="3654"/>
              </a:xfrm>
              <a:custGeom>
                <a:avLst/>
                <a:gdLst/>
                <a:ahLst/>
                <a:cxnLst>
                  <a:cxn ang="0">
                    <a:pos x="0" y="3654"/>
                  </a:cxn>
                  <a:cxn ang="0">
                    <a:pos x="6" y="3654"/>
                  </a:cxn>
                  <a:cxn ang="0">
                    <a:pos x="6" y="0"/>
                  </a:cxn>
                  <a:cxn ang="0">
                    <a:pos x="0" y="3"/>
                  </a:cxn>
                  <a:cxn ang="0">
                    <a:pos x="0" y="3654"/>
                  </a:cxn>
                </a:cxnLst>
                <a:pathLst>
                  <a:path w="6" h="3654">
                    <a:moveTo>
                      <a:pt x="0" y="3654"/>
                    </a:moveTo>
                    <a:lnTo>
                      <a:pt x="6" y="3654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654"/>
                    </a:lnTo>
                    <a:close/>
                  </a:path>
                </a:pathLst>
              </a:custGeom>
              <a:solidFill>
                <a:srgbClr val="E03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0" name="Freeform 751"/>
              <p:cNvSpPr/>
              <p:nvPr/>
            </p:nvSpPr>
            <p:spPr>
              <a:xfrm>
                <a:off x="356" y="12043"/>
                <a:ext cx="6" cy="3651"/>
              </a:xfrm>
              <a:custGeom>
                <a:avLst/>
                <a:gdLst/>
                <a:ahLst/>
                <a:cxnLst>
                  <a:cxn ang="0">
                    <a:pos x="0" y="3651"/>
                  </a:cxn>
                  <a:cxn ang="0">
                    <a:pos x="6" y="3651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3651"/>
                  </a:cxn>
                </a:cxnLst>
                <a:pathLst>
                  <a:path w="6" h="3651">
                    <a:moveTo>
                      <a:pt x="0" y="3651"/>
                    </a:moveTo>
                    <a:lnTo>
                      <a:pt x="6" y="3651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3651"/>
                    </a:lnTo>
                    <a:close/>
                  </a:path>
                </a:pathLst>
              </a:custGeom>
              <a:solidFill>
                <a:srgbClr val="E13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1" name="Freeform 752"/>
              <p:cNvSpPr/>
              <p:nvPr/>
            </p:nvSpPr>
            <p:spPr>
              <a:xfrm>
                <a:off x="348" y="12048"/>
                <a:ext cx="8" cy="3646"/>
              </a:xfrm>
              <a:custGeom>
                <a:avLst/>
                <a:gdLst/>
                <a:ahLst/>
                <a:cxnLst>
                  <a:cxn ang="0">
                    <a:pos x="6" y="3646"/>
                  </a:cxn>
                  <a:cxn ang="0">
                    <a:pos x="8" y="3646"/>
                  </a:cxn>
                  <a:cxn ang="0">
                    <a:pos x="8" y="0"/>
                  </a:cxn>
                  <a:cxn ang="0">
                    <a:pos x="3" y="4"/>
                  </a:cxn>
                  <a:cxn ang="0">
                    <a:pos x="0" y="7"/>
                  </a:cxn>
                  <a:cxn ang="0">
                    <a:pos x="0" y="3646"/>
                  </a:cxn>
                  <a:cxn ang="0">
                    <a:pos x="6" y="3646"/>
                  </a:cxn>
                </a:cxnLst>
                <a:pathLst>
                  <a:path w="8" h="3646">
                    <a:moveTo>
                      <a:pt x="6" y="3646"/>
                    </a:moveTo>
                    <a:lnTo>
                      <a:pt x="8" y="3646"/>
                    </a:lnTo>
                    <a:lnTo>
                      <a:pt x="8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3646"/>
                    </a:lnTo>
                    <a:lnTo>
                      <a:pt x="6" y="3646"/>
                    </a:lnTo>
                    <a:close/>
                  </a:path>
                </a:pathLst>
              </a:custGeom>
              <a:solidFill>
                <a:srgbClr val="E1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2" name="Freeform 753"/>
              <p:cNvSpPr/>
              <p:nvPr/>
            </p:nvSpPr>
            <p:spPr>
              <a:xfrm>
                <a:off x="363" y="7621"/>
                <a:ext cx="45" cy="8073"/>
              </a:xfrm>
              <a:custGeom>
                <a:avLst/>
                <a:gdLst/>
                <a:ahLst/>
                <a:cxnLst>
                  <a:cxn ang="0">
                    <a:pos x="0" y="3639"/>
                  </a:cxn>
                  <a:cxn ang="0">
                    <a:pos x="6" y="3639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3639"/>
                  </a:cxn>
                </a:cxnLst>
                <a:pathLst>
                  <a:path w="6" h="3639">
                    <a:moveTo>
                      <a:pt x="0" y="3639"/>
                    </a:moveTo>
                    <a:lnTo>
                      <a:pt x="6" y="3639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3639"/>
                    </a:lnTo>
                    <a:close/>
                  </a:path>
                </a:pathLst>
              </a:custGeom>
              <a:solidFill>
                <a:srgbClr val="E33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3" name="Freeform 754"/>
              <p:cNvSpPr/>
              <p:nvPr/>
            </p:nvSpPr>
            <p:spPr>
              <a:xfrm>
                <a:off x="374" y="12035"/>
                <a:ext cx="8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8" y="3659"/>
                  </a:cxn>
                  <a:cxn ang="0">
                    <a:pos x="8" y="0"/>
                  </a:cxn>
                  <a:cxn ang="0">
                    <a:pos x="0" y="1"/>
                  </a:cxn>
                  <a:cxn ang="0">
                    <a:pos x="0" y="3659"/>
                  </a:cxn>
                </a:cxnLst>
                <a:pathLst>
                  <a:path w="8" h="3659">
                    <a:moveTo>
                      <a:pt x="0" y="3659"/>
                    </a:moveTo>
                    <a:lnTo>
                      <a:pt x="8" y="3659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E4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4" name="Rectangle 755"/>
              <p:cNvSpPr/>
              <p:nvPr/>
            </p:nvSpPr>
            <p:spPr>
              <a:xfrm>
                <a:off x="382" y="12035"/>
                <a:ext cx="6" cy="3659"/>
              </a:xfrm>
              <a:prstGeom prst="rect">
                <a:avLst/>
              </a:prstGeom>
              <a:solidFill>
                <a:srgbClr val="DD43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115" name="Freeform 756"/>
              <p:cNvSpPr/>
              <p:nvPr/>
            </p:nvSpPr>
            <p:spPr>
              <a:xfrm>
                <a:off x="402" y="12036"/>
                <a:ext cx="6" cy="3658"/>
              </a:xfrm>
              <a:custGeom>
                <a:avLst/>
                <a:gdLst/>
                <a:ahLst/>
                <a:cxnLst>
                  <a:cxn ang="0">
                    <a:pos x="0" y="3658"/>
                  </a:cxn>
                  <a:cxn ang="0">
                    <a:pos x="6" y="3658"/>
                  </a:cxn>
                  <a:cxn ang="0">
                    <a:pos x="6" y="4"/>
                  </a:cxn>
                  <a:cxn ang="0">
                    <a:pos x="0" y="0"/>
                  </a:cxn>
                  <a:cxn ang="0">
                    <a:pos x="0" y="3658"/>
                  </a:cxn>
                </a:cxnLst>
                <a:pathLst>
                  <a:path w="6" h="3658">
                    <a:moveTo>
                      <a:pt x="0" y="3658"/>
                    </a:moveTo>
                    <a:lnTo>
                      <a:pt x="6" y="3658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3658"/>
                    </a:lnTo>
                    <a:close/>
                  </a:path>
                </a:pathLst>
              </a:custGeom>
              <a:solidFill>
                <a:srgbClr val="DA4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6" name="Freeform 757"/>
              <p:cNvSpPr/>
              <p:nvPr/>
            </p:nvSpPr>
            <p:spPr>
              <a:xfrm>
                <a:off x="394" y="12035"/>
                <a:ext cx="8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8" y="3659"/>
                  </a:cxn>
                  <a:cxn ang="0">
                    <a:pos x="8" y="1"/>
                  </a:cxn>
                  <a:cxn ang="0">
                    <a:pos x="0" y="0"/>
                  </a:cxn>
                  <a:cxn ang="0">
                    <a:pos x="0" y="3659"/>
                  </a:cxn>
                </a:cxnLst>
                <a:pathLst>
                  <a:path w="8" h="3659">
                    <a:moveTo>
                      <a:pt x="0" y="3659"/>
                    </a:moveTo>
                    <a:lnTo>
                      <a:pt x="8" y="3659"/>
                    </a:lnTo>
                    <a:lnTo>
                      <a:pt x="8" y="1"/>
                    </a:lnTo>
                    <a:lnTo>
                      <a:pt x="0" y="0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B4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7" name="Freeform 758"/>
              <p:cNvSpPr/>
              <p:nvPr/>
            </p:nvSpPr>
            <p:spPr>
              <a:xfrm>
                <a:off x="388" y="12035"/>
                <a:ext cx="6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6" y="3659"/>
                  </a:cxn>
                  <a:cxn ang="0">
                    <a:pos x="6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3659"/>
                  </a:cxn>
                </a:cxnLst>
                <a:pathLst>
                  <a:path w="6" h="3659">
                    <a:moveTo>
                      <a:pt x="0" y="3659"/>
                    </a:moveTo>
                    <a:lnTo>
                      <a:pt x="6" y="3659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C45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8" name="Freeform 759"/>
              <p:cNvSpPr/>
              <p:nvPr/>
            </p:nvSpPr>
            <p:spPr>
              <a:xfrm>
                <a:off x="368" y="9662"/>
                <a:ext cx="44" cy="6032"/>
              </a:xfrm>
              <a:custGeom>
                <a:avLst/>
                <a:gdLst/>
                <a:ahLst/>
                <a:cxnLst>
                  <a:cxn ang="0">
                    <a:pos x="0" y="3658"/>
                  </a:cxn>
                  <a:cxn ang="0">
                    <a:pos x="6" y="3658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3658"/>
                  </a:cxn>
                </a:cxnLst>
                <a:pathLst>
                  <a:path w="6" h="3658">
                    <a:moveTo>
                      <a:pt x="0" y="3658"/>
                    </a:moveTo>
                    <a:lnTo>
                      <a:pt x="6" y="3658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3658"/>
                    </a:lnTo>
                    <a:close/>
                  </a:path>
                </a:pathLst>
              </a:custGeom>
              <a:solidFill>
                <a:srgbClr val="DF3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19" name="Freeform 760"/>
              <p:cNvSpPr/>
              <p:nvPr/>
            </p:nvSpPr>
            <p:spPr>
              <a:xfrm>
                <a:off x="322" y="14745"/>
                <a:ext cx="6" cy="949"/>
              </a:xfrm>
              <a:custGeom>
                <a:avLst/>
                <a:gdLst/>
                <a:ahLst/>
                <a:cxnLst>
                  <a:cxn ang="0">
                    <a:pos x="0" y="949"/>
                  </a:cxn>
                  <a:cxn ang="0">
                    <a:pos x="6" y="949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949"/>
                  </a:cxn>
                </a:cxnLst>
                <a:pathLst>
                  <a:path w="6" h="949">
                    <a:moveTo>
                      <a:pt x="0" y="949"/>
                    </a:moveTo>
                    <a:lnTo>
                      <a:pt x="6" y="949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0" y="949"/>
                    </a:lnTo>
                    <a:close/>
                  </a:path>
                </a:pathLst>
              </a:custGeom>
              <a:solidFill>
                <a:srgbClr val="E72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0" name="Freeform 761"/>
              <p:cNvSpPr/>
              <p:nvPr/>
            </p:nvSpPr>
            <p:spPr>
              <a:xfrm>
                <a:off x="254" y="14808"/>
                <a:ext cx="6" cy="858"/>
              </a:xfrm>
              <a:custGeom>
                <a:avLst/>
                <a:gdLst/>
                <a:ahLst/>
                <a:cxnLst>
                  <a:cxn ang="0">
                    <a:pos x="0" y="851"/>
                  </a:cxn>
                  <a:cxn ang="0">
                    <a:pos x="6" y="85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51"/>
                  </a:cxn>
                </a:cxnLst>
                <a:pathLst>
                  <a:path w="6" h="858">
                    <a:moveTo>
                      <a:pt x="0" y="851"/>
                    </a:moveTo>
                    <a:lnTo>
                      <a:pt x="6" y="85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51"/>
                    </a:lnTo>
                    <a:close/>
                  </a:path>
                </a:pathLst>
              </a:custGeom>
              <a:solidFill>
                <a:srgbClr val="F11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1" name="Freeform 762"/>
              <p:cNvSpPr/>
              <p:nvPr/>
            </p:nvSpPr>
            <p:spPr>
              <a:xfrm>
                <a:off x="248" y="14814"/>
                <a:ext cx="6" cy="845"/>
              </a:xfrm>
              <a:custGeom>
                <a:avLst/>
                <a:gdLst/>
                <a:ahLst/>
                <a:cxnLst>
                  <a:cxn ang="0">
                    <a:pos x="0" y="836"/>
                  </a:cxn>
                  <a:cxn ang="0">
                    <a:pos x="6" y="84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836"/>
                  </a:cxn>
                </a:cxnLst>
                <a:pathLst>
                  <a:path w="6" h="845">
                    <a:moveTo>
                      <a:pt x="0" y="836"/>
                    </a:moveTo>
                    <a:lnTo>
                      <a:pt x="6" y="845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836"/>
                    </a:lnTo>
                    <a:close/>
                  </a:path>
                </a:pathLst>
              </a:custGeom>
              <a:solidFill>
                <a:srgbClr val="F31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2" name="Freeform 763"/>
              <p:cNvSpPr/>
              <p:nvPr/>
            </p:nvSpPr>
            <p:spPr>
              <a:xfrm>
                <a:off x="242" y="14819"/>
                <a:ext cx="6" cy="831"/>
              </a:xfrm>
              <a:custGeom>
                <a:avLst/>
                <a:gdLst/>
                <a:ahLst/>
                <a:cxnLst>
                  <a:cxn ang="0">
                    <a:pos x="0" y="819"/>
                  </a:cxn>
                  <a:cxn ang="0">
                    <a:pos x="6" y="831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19"/>
                  </a:cxn>
                </a:cxnLst>
                <a:pathLst>
                  <a:path w="6" h="831">
                    <a:moveTo>
                      <a:pt x="0" y="819"/>
                    </a:moveTo>
                    <a:lnTo>
                      <a:pt x="6" y="831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19"/>
                    </a:lnTo>
                    <a:close/>
                  </a:path>
                </a:pathLst>
              </a:custGeom>
              <a:solidFill>
                <a:srgbClr val="F415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3" name="Freeform 764"/>
              <p:cNvSpPr/>
              <p:nvPr/>
            </p:nvSpPr>
            <p:spPr>
              <a:xfrm>
                <a:off x="234" y="14825"/>
                <a:ext cx="8" cy="813"/>
              </a:xfrm>
              <a:custGeom>
                <a:avLst/>
                <a:gdLst/>
                <a:ahLst/>
                <a:cxnLst>
                  <a:cxn ang="0">
                    <a:pos x="0" y="794"/>
                  </a:cxn>
                  <a:cxn ang="0">
                    <a:pos x="3" y="803"/>
                  </a:cxn>
                  <a:cxn ang="0">
                    <a:pos x="8" y="813"/>
                  </a:cxn>
                  <a:cxn ang="0">
                    <a:pos x="8" y="0"/>
                  </a:cxn>
                  <a:cxn ang="0">
                    <a:pos x="3" y="5"/>
                  </a:cxn>
                  <a:cxn ang="0">
                    <a:pos x="0" y="8"/>
                  </a:cxn>
                  <a:cxn ang="0">
                    <a:pos x="0" y="794"/>
                  </a:cxn>
                </a:cxnLst>
                <a:pathLst>
                  <a:path w="8" h="813">
                    <a:moveTo>
                      <a:pt x="0" y="794"/>
                    </a:moveTo>
                    <a:lnTo>
                      <a:pt x="3" y="803"/>
                    </a:lnTo>
                    <a:lnTo>
                      <a:pt x="8" y="813"/>
                    </a:lnTo>
                    <a:lnTo>
                      <a:pt x="8" y="0"/>
                    </a:lnTo>
                    <a:lnTo>
                      <a:pt x="3" y="5"/>
                    </a:lnTo>
                    <a:lnTo>
                      <a:pt x="0" y="8"/>
                    </a:lnTo>
                    <a:lnTo>
                      <a:pt x="0" y="794"/>
                    </a:lnTo>
                    <a:close/>
                  </a:path>
                </a:pathLst>
              </a:custGeom>
              <a:solidFill>
                <a:srgbClr val="F51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4" name="Freeform 765"/>
              <p:cNvSpPr/>
              <p:nvPr/>
            </p:nvSpPr>
            <p:spPr>
              <a:xfrm>
                <a:off x="228" y="14833"/>
                <a:ext cx="6" cy="786"/>
              </a:xfrm>
              <a:custGeom>
                <a:avLst/>
                <a:gdLst/>
                <a:ahLst/>
                <a:cxnLst>
                  <a:cxn ang="0">
                    <a:pos x="2" y="761"/>
                  </a:cxn>
                  <a:cxn ang="0">
                    <a:pos x="6" y="78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733"/>
                  </a:cxn>
                  <a:cxn ang="0">
                    <a:pos x="2" y="761"/>
                  </a:cxn>
                </a:cxnLst>
                <a:pathLst>
                  <a:path w="6" h="786">
                    <a:moveTo>
                      <a:pt x="2" y="761"/>
                    </a:moveTo>
                    <a:lnTo>
                      <a:pt x="6" y="78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733"/>
                    </a:lnTo>
                    <a:lnTo>
                      <a:pt x="2" y="761"/>
                    </a:lnTo>
                    <a:close/>
                  </a:path>
                </a:pathLst>
              </a:custGeom>
              <a:solidFill>
                <a:srgbClr val="F61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5" name="Freeform 766"/>
              <p:cNvSpPr/>
              <p:nvPr/>
            </p:nvSpPr>
            <p:spPr>
              <a:xfrm>
                <a:off x="222" y="14839"/>
                <a:ext cx="6" cy="727"/>
              </a:xfrm>
              <a:custGeom>
                <a:avLst/>
                <a:gdLst/>
                <a:ahLst/>
                <a:cxnLst>
                  <a:cxn ang="0">
                    <a:pos x="0" y="660"/>
                  </a:cxn>
                  <a:cxn ang="0">
                    <a:pos x="6" y="727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660"/>
                  </a:cxn>
                </a:cxnLst>
                <a:pathLst>
                  <a:path w="6" h="727">
                    <a:moveTo>
                      <a:pt x="0" y="660"/>
                    </a:moveTo>
                    <a:lnTo>
                      <a:pt x="6" y="727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660"/>
                    </a:lnTo>
                    <a:close/>
                  </a:path>
                </a:pathLst>
              </a:custGeom>
              <a:solidFill>
                <a:srgbClr val="F70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6" name="Freeform 767"/>
              <p:cNvSpPr/>
              <p:nvPr/>
            </p:nvSpPr>
            <p:spPr>
              <a:xfrm>
                <a:off x="214" y="14846"/>
                <a:ext cx="8" cy="653"/>
              </a:xfrm>
              <a:custGeom>
                <a:avLst/>
                <a:gdLst/>
                <a:ahLst/>
                <a:cxnLst>
                  <a:cxn ang="0">
                    <a:pos x="0" y="585"/>
                  </a:cxn>
                  <a:cxn ang="0">
                    <a:pos x="8" y="653"/>
                  </a:cxn>
                  <a:cxn ang="0">
                    <a:pos x="8" y="0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585"/>
                  </a:cxn>
                </a:cxnLst>
                <a:pathLst>
                  <a:path w="8" h="653">
                    <a:moveTo>
                      <a:pt x="0" y="585"/>
                    </a:moveTo>
                    <a:lnTo>
                      <a:pt x="8" y="653"/>
                    </a:lnTo>
                    <a:lnTo>
                      <a:pt x="8" y="0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585"/>
                    </a:lnTo>
                    <a:close/>
                  </a:path>
                </a:pathLst>
              </a:custGeom>
              <a:solidFill>
                <a:srgbClr val="F80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7" name="Freeform 768"/>
              <p:cNvSpPr/>
              <p:nvPr/>
            </p:nvSpPr>
            <p:spPr>
              <a:xfrm>
                <a:off x="260" y="14800"/>
                <a:ext cx="8" cy="874"/>
              </a:xfrm>
              <a:custGeom>
                <a:avLst/>
                <a:gdLst/>
                <a:ahLst/>
                <a:cxnLst>
                  <a:cxn ang="0">
                    <a:pos x="0" y="866"/>
                  </a:cxn>
                  <a:cxn ang="0">
                    <a:pos x="8" y="874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0" y="866"/>
                  </a:cxn>
                </a:cxnLst>
                <a:pathLst>
                  <a:path w="8" h="874">
                    <a:moveTo>
                      <a:pt x="0" y="866"/>
                    </a:moveTo>
                    <a:lnTo>
                      <a:pt x="8" y="874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866"/>
                    </a:lnTo>
                    <a:close/>
                  </a:path>
                </a:pathLst>
              </a:custGeom>
              <a:solidFill>
                <a:srgbClr val="F01C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8" name="Freeform 769"/>
              <p:cNvSpPr/>
              <p:nvPr/>
            </p:nvSpPr>
            <p:spPr>
              <a:xfrm>
                <a:off x="202" y="14864"/>
                <a:ext cx="6" cy="499"/>
              </a:xfrm>
              <a:custGeom>
                <a:avLst/>
                <a:gdLst/>
                <a:ahLst/>
                <a:cxnLst>
                  <a:cxn ang="0">
                    <a:pos x="0" y="431"/>
                  </a:cxn>
                  <a:cxn ang="0">
                    <a:pos x="6" y="499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431"/>
                  </a:cxn>
                </a:cxnLst>
                <a:pathLst>
                  <a:path w="6" h="499">
                    <a:moveTo>
                      <a:pt x="0" y="431"/>
                    </a:moveTo>
                    <a:lnTo>
                      <a:pt x="6" y="499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FA0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29" name="Freeform 770"/>
              <p:cNvSpPr/>
              <p:nvPr/>
            </p:nvSpPr>
            <p:spPr>
              <a:xfrm>
                <a:off x="188" y="14883"/>
                <a:ext cx="6" cy="345"/>
              </a:xfrm>
              <a:custGeom>
                <a:avLst/>
                <a:gdLst/>
                <a:ahLst/>
                <a:cxnLst>
                  <a:cxn ang="0">
                    <a:pos x="0" y="277"/>
                  </a:cxn>
                  <a:cxn ang="0">
                    <a:pos x="6" y="345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277"/>
                  </a:cxn>
                </a:cxnLst>
                <a:pathLst>
                  <a:path w="6" h="345">
                    <a:moveTo>
                      <a:pt x="0" y="277"/>
                    </a:moveTo>
                    <a:lnTo>
                      <a:pt x="6" y="345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FC0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0" name="Freeform 771"/>
              <p:cNvSpPr/>
              <p:nvPr/>
            </p:nvSpPr>
            <p:spPr>
              <a:xfrm>
                <a:off x="194" y="14871"/>
                <a:ext cx="8" cy="424"/>
              </a:xfrm>
              <a:custGeom>
                <a:avLst/>
                <a:gdLst/>
                <a:ahLst/>
                <a:cxnLst>
                  <a:cxn ang="0">
                    <a:pos x="0" y="357"/>
                  </a:cxn>
                  <a:cxn ang="0">
                    <a:pos x="8" y="424"/>
                  </a:cxn>
                  <a:cxn ang="0">
                    <a:pos x="8" y="0"/>
                  </a:cxn>
                  <a:cxn ang="0">
                    <a:pos x="0" y="12"/>
                  </a:cxn>
                  <a:cxn ang="0">
                    <a:pos x="0" y="357"/>
                  </a:cxn>
                </a:cxnLst>
                <a:pathLst>
                  <a:path w="8" h="424">
                    <a:moveTo>
                      <a:pt x="0" y="357"/>
                    </a:moveTo>
                    <a:lnTo>
                      <a:pt x="8" y="424"/>
                    </a:lnTo>
                    <a:lnTo>
                      <a:pt x="8" y="0"/>
                    </a:lnTo>
                    <a:lnTo>
                      <a:pt x="0" y="12"/>
                    </a:ln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FB0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1" name="Freeform 772"/>
              <p:cNvSpPr/>
              <p:nvPr/>
            </p:nvSpPr>
            <p:spPr>
              <a:xfrm>
                <a:off x="168" y="14893"/>
                <a:ext cx="20" cy="267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5" y="10"/>
                  </a:cxn>
                  <a:cxn ang="0">
                    <a:pos x="7" y="23"/>
                  </a:cxn>
                  <a:cxn ang="0">
                    <a:pos x="4" y="38"/>
                  </a:cxn>
                  <a:cxn ang="0">
                    <a:pos x="0" y="51"/>
                  </a:cxn>
                  <a:cxn ang="0">
                    <a:pos x="0" y="65"/>
                  </a:cxn>
                  <a:cxn ang="0">
                    <a:pos x="20" y="267"/>
                  </a:cxn>
                  <a:cxn ang="0">
                    <a:pos x="20" y="0"/>
                  </a:cxn>
                </a:cxnLst>
                <a:pathLst>
                  <a:path w="20" h="267">
                    <a:moveTo>
                      <a:pt x="20" y="0"/>
                    </a:moveTo>
                    <a:lnTo>
                      <a:pt x="15" y="10"/>
                    </a:lnTo>
                    <a:lnTo>
                      <a:pt x="7" y="23"/>
                    </a:lnTo>
                    <a:lnTo>
                      <a:pt x="4" y="38"/>
                    </a:lnTo>
                    <a:lnTo>
                      <a:pt x="0" y="51"/>
                    </a:lnTo>
                    <a:lnTo>
                      <a:pt x="0" y="65"/>
                    </a:lnTo>
                    <a:lnTo>
                      <a:pt x="20" y="26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D0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2" name="Freeform 773"/>
              <p:cNvSpPr/>
              <p:nvPr/>
            </p:nvSpPr>
            <p:spPr>
              <a:xfrm>
                <a:off x="208" y="14855"/>
                <a:ext cx="6" cy="5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9"/>
                  </a:cxn>
                  <a:cxn ang="0">
                    <a:pos x="0" y="508"/>
                  </a:cxn>
                  <a:cxn ang="0">
                    <a:pos x="6" y="576"/>
                  </a:cxn>
                  <a:cxn ang="0">
                    <a:pos x="6" y="0"/>
                  </a:cxn>
                </a:cxnLst>
                <a:pathLst>
                  <a:path w="6" h="576">
                    <a:moveTo>
                      <a:pt x="6" y="0"/>
                    </a:moveTo>
                    <a:lnTo>
                      <a:pt x="0" y="9"/>
                    </a:lnTo>
                    <a:lnTo>
                      <a:pt x="0" y="508"/>
                    </a:lnTo>
                    <a:lnTo>
                      <a:pt x="6" y="57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0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3" name="Freeform 774"/>
              <p:cNvSpPr/>
              <p:nvPr/>
            </p:nvSpPr>
            <p:spPr>
              <a:xfrm>
                <a:off x="408" y="12040"/>
                <a:ext cx="6" cy="3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4"/>
                  </a:cxn>
                  <a:cxn ang="0">
                    <a:pos x="6" y="3654"/>
                  </a:cxn>
                  <a:cxn ang="0">
                    <a:pos x="6" y="3"/>
                  </a:cxn>
                  <a:cxn ang="0">
                    <a:pos x="0" y="0"/>
                  </a:cxn>
                </a:cxnLst>
                <a:pathLst>
                  <a:path w="6" h="3654">
                    <a:moveTo>
                      <a:pt x="0" y="0"/>
                    </a:moveTo>
                    <a:lnTo>
                      <a:pt x="0" y="3654"/>
                    </a:lnTo>
                    <a:lnTo>
                      <a:pt x="6" y="3654"/>
                    </a:lnTo>
                    <a:lnTo>
                      <a:pt x="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4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4" name="Freeform 775"/>
              <p:cNvSpPr/>
              <p:nvPr/>
            </p:nvSpPr>
            <p:spPr>
              <a:xfrm>
                <a:off x="363" y="7621"/>
                <a:ext cx="95" cy="8073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0" y="0"/>
                  </a:cxn>
                  <a:cxn ang="0">
                    <a:pos x="0" y="3651"/>
                  </a:cxn>
                  <a:cxn ang="0">
                    <a:pos x="8" y="3651"/>
                  </a:cxn>
                  <a:cxn ang="0">
                    <a:pos x="8" y="5"/>
                  </a:cxn>
                </a:cxnLst>
                <a:pathLst>
                  <a:path w="8" h="3651">
                    <a:moveTo>
                      <a:pt x="8" y="5"/>
                    </a:moveTo>
                    <a:lnTo>
                      <a:pt x="0" y="0"/>
                    </a:lnTo>
                    <a:lnTo>
                      <a:pt x="0" y="3651"/>
                    </a:lnTo>
                    <a:lnTo>
                      <a:pt x="8" y="3651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D74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5" name="Freeform 776"/>
              <p:cNvSpPr/>
              <p:nvPr/>
            </p:nvSpPr>
            <p:spPr>
              <a:xfrm>
                <a:off x="422" y="12048"/>
                <a:ext cx="6" cy="3646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3646"/>
                  </a:cxn>
                  <a:cxn ang="0">
                    <a:pos x="6" y="3646"/>
                  </a:cxn>
                  <a:cxn ang="0">
                    <a:pos x="6" y="7"/>
                  </a:cxn>
                </a:cxnLst>
                <a:pathLst>
                  <a:path w="6" h="3646">
                    <a:moveTo>
                      <a:pt x="6" y="7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3646"/>
                    </a:lnTo>
                    <a:lnTo>
                      <a:pt x="6" y="3646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D65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6" name="Freeform 777"/>
              <p:cNvSpPr/>
              <p:nvPr/>
            </p:nvSpPr>
            <p:spPr>
              <a:xfrm>
                <a:off x="434" y="12066"/>
                <a:ext cx="7" cy="3628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3628"/>
                  </a:cxn>
                  <a:cxn ang="0">
                    <a:pos x="7" y="3628"/>
                  </a:cxn>
                  <a:cxn ang="0">
                    <a:pos x="7" y="2673"/>
                  </a:cxn>
                  <a:cxn ang="0">
                    <a:pos x="7" y="24"/>
                  </a:cxn>
                </a:cxnLst>
                <a:pathLst>
                  <a:path w="7" h="3628">
                    <a:moveTo>
                      <a:pt x="7" y="24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0" y="3628"/>
                    </a:lnTo>
                    <a:lnTo>
                      <a:pt x="7" y="3628"/>
                    </a:lnTo>
                    <a:lnTo>
                      <a:pt x="7" y="2673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rgbClr val="D45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7" name="Freeform 778"/>
              <p:cNvSpPr/>
              <p:nvPr/>
            </p:nvSpPr>
            <p:spPr>
              <a:xfrm flipH="1">
                <a:off x="318" y="7621"/>
                <a:ext cx="90" cy="8073"/>
              </a:xfrm>
              <a:custGeom>
                <a:avLst/>
                <a:gdLst/>
                <a:ahLst/>
                <a:cxnLst>
                  <a:cxn ang="0">
                    <a:pos x="6" y="11"/>
                  </a:cxn>
                  <a:cxn ang="0">
                    <a:pos x="0" y="0"/>
                  </a:cxn>
                  <a:cxn ang="0">
                    <a:pos x="0" y="3639"/>
                  </a:cxn>
                  <a:cxn ang="0">
                    <a:pos x="6" y="3639"/>
                  </a:cxn>
                  <a:cxn ang="0">
                    <a:pos x="6" y="11"/>
                  </a:cxn>
                </a:cxnLst>
                <a:pathLst>
                  <a:path w="6" h="3639">
                    <a:moveTo>
                      <a:pt x="6" y="11"/>
                    </a:moveTo>
                    <a:lnTo>
                      <a:pt x="0" y="0"/>
                    </a:lnTo>
                    <a:lnTo>
                      <a:pt x="0" y="3639"/>
                    </a:lnTo>
                    <a:lnTo>
                      <a:pt x="6" y="3639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D55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8" name="Freeform 779"/>
              <p:cNvSpPr/>
              <p:nvPr/>
            </p:nvSpPr>
            <p:spPr>
              <a:xfrm>
                <a:off x="468" y="14763"/>
                <a:ext cx="7" cy="93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30"/>
                  </a:cxn>
                  <a:cxn ang="0">
                    <a:pos x="7" y="926"/>
                  </a:cxn>
                  <a:cxn ang="0">
                    <a:pos x="7" y="5"/>
                  </a:cxn>
                </a:cxnLst>
                <a:pathLst>
                  <a:path w="7" h="930">
                    <a:moveTo>
                      <a:pt x="7" y="5"/>
                    </a:moveTo>
                    <a:lnTo>
                      <a:pt x="0" y="0"/>
                    </a:lnTo>
                    <a:lnTo>
                      <a:pt x="0" y="930"/>
                    </a:lnTo>
                    <a:lnTo>
                      <a:pt x="7" y="926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F5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39" name="Freeform 780"/>
              <p:cNvSpPr/>
              <p:nvPr/>
            </p:nvSpPr>
            <p:spPr>
              <a:xfrm>
                <a:off x="461" y="14755"/>
                <a:ext cx="7" cy="939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939"/>
                  </a:cxn>
                  <a:cxn ang="0">
                    <a:pos x="7" y="938"/>
                  </a:cxn>
                  <a:cxn ang="0">
                    <a:pos x="7" y="8"/>
                  </a:cxn>
                </a:cxnLst>
                <a:pathLst>
                  <a:path w="7" h="939">
                    <a:moveTo>
                      <a:pt x="7" y="8"/>
                    </a:moveTo>
                    <a:lnTo>
                      <a:pt x="0" y="0"/>
                    </a:lnTo>
                    <a:lnTo>
                      <a:pt x="0" y="939"/>
                    </a:lnTo>
                    <a:lnTo>
                      <a:pt x="7" y="938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05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0" name="Freeform 781"/>
              <p:cNvSpPr/>
              <p:nvPr/>
            </p:nvSpPr>
            <p:spPr>
              <a:xfrm>
                <a:off x="454" y="14750"/>
                <a:ext cx="7" cy="944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44"/>
                  </a:cxn>
                  <a:cxn ang="0">
                    <a:pos x="5" y="944"/>
                  </a:cxn>
                  <a:cxn ang="0">
                    <a:pos x="7" y="944"/>
                  </a:cxn>
                  <a:cxn ang="0">
                    <a:pos x="7" y="5"/>
                  </a:cxn>
                </a:cxnLst>
                <a:pathLst>
                  <a:path w="7" h="944">
                    <a:moveTo>
                      <a:pt x="7" y="5"/>
                    </a:moveTo>
                    <a:lnTo>
                      <a:pt x="0" y="0"/>
                    </a:lnTo>
                    <a:lnTo>
                      <a:pt x="0" y="944"/>
                    </a:lnTo>
                    <a:lnTo>
                      <a:pt x="5" y="944"/>
                    </a:lnTo>
                    <a:lnTo>
                      <a:pt x="7" y="944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D15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1" name="Freeform 782"/>
              <p:cNvSpPr/>
              <p:nvPr/>
            </p:nvSpPr>
            <p:spPr>
              <a:xfrm>
                <a:off x="448" y="14744"/>
                <a:ext cx="6" cy="950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950"/>
                  </a:cxn>
                  <a:cxn ang="0">
                    <a:pos x="6" y="950"/>
                  </a:cxn>
                  <a:cxn ang="0">
                    <a:pos x="6" y="6"/>
                  </a:cxn>
                </a:cxnLst>
                <a:pathLst>
                  <a:path w="6" h="950">
                    <a:moveTo>
                      <a:pt x="6" y="6"/>
                    </a:moveTo>
                    <a:lnTo>
                      <a:pt x="0" y="0"/>
                    </a:lnTo>
                    <a:lnTo>
                      <a:pt x="0" y="950"/>
                    </a:lnTo>
                    <a:lnTo>
                      <a:pt x="6" y="95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D258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2" name="Freeform 783"/>
              <p:cNvSpPr/>
              <p:nvPr/>
            </p:nvSpPr>
            <p:spPr>
              <a:xfrm>
                <a:off x="441" y="14739"/>
                <a:ext cx="7" cy="955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55"/>
                  </a:cxn>
                  <a:cxn ang="0">
                    <a:pos x="7" y="955"/>
                  </a:cxn>
                  <a:cxn ang="0">
                    <a:pos x="7" y="5"/>
                  </a:cxn>
                </a:cxnLst>
                <a:pathLst>
                  <a:path w="7" h="955">
                    <a:moveTo>
                      <a:pt x="7" y="5"/>
                    </a:moveTo>
                    <a:lnTo>
                      <a:pt x="0" y="0"/>
                    </a:lnTo>
                    <a:lnTo>
                      <a:pt x="0" y="955"/>
                    </a:lnTo>
                    <a:lnTo>
                      <a:pt x="7" y="95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D35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3" name="Freeform 784"/>
              <p:cNvSpPr/>
              <p:nvPr/>
            </p:nvSpPr>
            <p:spPr>
              <a:xfrm>
                <a:off x="475" y="14768"/>
                <a:ext cx="6" cy="921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921"/>
                  </a:cxn>
                  <a:cxn ang="0">
                    <a:pos x="2" y="920"/>
                  </a:cxn>
                  <a:cxn ang="0">
                    <a:pos x="6" y="920"/>
                  </a:cxn>
                  <a:cxn ang="0">
                    <a:pos x="6" y="6"/>
                  </a:cxn>
                </a:cxnLst>
                <a:pathLst>
                  <a:path w="6" h="921">
                    <a:moveTo>
                      <a:pt x="6" y="6"/>
                    </a:moveTo>
                    <a:lnTo>
                      <a:pt x="0" y="0"/>
                    </a:lnTo>
                    <a:lnTo>
                      <a:pt x="0" y="921"/>
                    </a:lnTo>
                    <a:lnTo>
                      <a:pt x="2" y="920"/>
                    </a:lnTo>
                    <a:lnTo>
                      <a:pt x="6" y="92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E6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4" name="Freeform 785"/>
              <p:cNvSpPr/>
              <p:nvPr/>
            </p:nvSpPr>
            <p:spPr>
              <a:xfrm>
                <a:off x="481" y="14774"/>
                <a:ext cx="6" cy="914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0" y="0"/>
                  </a:cxn>
                  <a:cxn ang="0">
                    <a:pos x="0" y="914"/>
                  </a:cxn>
                  <a:cxn ang="0">
                    <a:pos x="6" y="911"/>
                  </a:cxn>
                  <a:cxn ang="0">
                    <a:pos x="6" y="5"/>
                  </a:cxn>
                </a:cxnLst>
                <a:pathLst>
                  <a:path w="6" h="914">
                    <a:moveTo>
                      <a:pt x="6" y="5"/>
                    </a:moveTo>
                    <a:lnTo>
                      <a:pt x="0" y="0"/>
                    </a:lnTo>
                    <a:lnTo>
                      <a:pt x="0" y="914"/>
                    </a:lnTo>
                    <a:lnTo>
                      <a:pt x="6" y="911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CD6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5" name="Freeform 786"/>
              <p:cNvSpPr/>
              <p:nvPr/>
            </p:nvSpPr>
            <p:spPr>
              <a:xfrm>
                <a:off x="555" y="14849"/>
                <a:ext cx="7" cy="741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0"/>
                  </a:cxn>
                  <a:cxn ang="0">
                    <a:pos x="0" y="741"/>
                  </a:cxn>
                  <a:cxn ang="0">
                    <a:pos x="7" y="721"/>
                  </a:cxn>
                  <a:cxn ang="0">
                    <a:pos x="7" y="7"/>
                  </a:cxn>
                </a:cxnLst>
                <a:pathLst>
                  <a:path w="7" h="741">
                    <a:moveTo>
                      <a:pt x="7" y="7"/>
                    </a:moveTo>
                    <a:lnTo>
                      <a:pt x="0" y="0"/>
                    </a:lnTo>
                    <a:lnTo>
                      <a:pt x="0" y="741"/>
                    </a:lnTo>
                    <a:lnTo>
                      <a:pt x="7" y="721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CC4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6" name="Freeform 787"/>
              <p:cNvSpPr/>
              <p:nvPr/>
            </p:nvSpPr>
            <p:spPr>
              <a:xfrm>
                <a:off x="548" y="14841"/>
                <a:ext cx="7" cy="770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770"/>
                  </a:cxn>
                  <a:cxn ang="0">
                    <a:pos x="7" y="749"/>
                  </a:cxn>
                  <a:cxn ang="0">
                    <a:pos x="7" y="8"/>
                  </a:cxn>
                </a:cxnLst>
                <a:pathLst>
                  <a:path w="7" h="770">
                    <a:moveTo>
                      <a:pt x="7" y="8"/>
                    </a:moveTo>
                    <a:lnTo>
                      <a:pt x="0" y="0"/>
                    </a:lnTo>
                    <a:lnTo>
                      <a:pt x="0" y="770"/>
                    </a:lnTo>
                    <a:lnTo>
                      <a:pt x="7" y="74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CC4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7" name="Freeform 788"/>
              <p:cNvSpPr/>
              <p:nvPr/>
            </p:nvSpPr>
            <p:spPr>
              <a:xfrm>
                <a:off x="542" y="14834"/>
                <a:ext cx="6" cy="797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0" y="0"/>
                  </a:cxn>
                  <a:cxn ang="0">
                    <a:pos x="0" y="797"/>
                  </a:cxn>
                  <a:cxn ang="0">
                    <a:pos x="6" y="777"/>
                  </a:cxn>
                  <a:cxn ang="0">
                    <a:pos x="6" y="7"/>
                  </a:cxn>
                </a:cxnLst>
                <a:pathLst>
                  <a:path w="6" h="797">
                    <a:moveTo>
                      <a:pt x="6" y="7"/>
                    </a:moveTo>
                    <a:lnTo>
                      <a:pt x="0" y="0"/>
                    </a:lnTo>
                    <a:lnTo>
                      <a:pt x="0" y="797"/>
                    </a:lnTo>
                    <a:lnTo>
                      <a:pt x="6" y="777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CC4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8" name="Freeform 789"/>
              <p:cNvSpPr/>
              <p:nvPr/>
            </p:nvSpPr>
            <p:spPr>
              <a:xfrm>
                <a:off x="536" y="14825"/>
                <a:ext cx="6" cy="824"/>
              </a:xfrm>
              <a:custGeom>
                <a:avLst/>
                <a:gdLst/>
                <a:ahLst/>
                <a:cxnLst>
                  <a:cxn ang="0">
                    <a:pos x="6" y="9"/>
                  </a:cxn>
                  <a:cxn ang="0">
                    <a:pos x="0" y="0"/>
                  </a:cxn>
                  <a:cxn ang="0">
                    <a:pos x="0" y="824"/>
                  </a:cxn>
                  <a:cxn ang="0">
                    <a:pos x="2" y="819"/>
                  </a:cxn>
                  <a:cxn ang="0">
                    <a:pos x="6" y="806"/>
                  </a:cxn>
                  <a:cxn ang="0">
                    <a:pos x="6" y="9"/>
                  </a:cxn>
                </a:cxnLst>
                <a:pathLst>
                  <a:path w="6" h="824">
                    <a:moveTo>
                      <a:pt x="6" y="9"/>
                    </a:moveTo>
                    <a:lnTo>
                      <a:pt x="0" y="0"/>
                    </a:lnTo>
                    <a:lnTo>
                      <a:pt x="0" y="824"/>
                    </a:lnTo>
                    <a:lnTo>
                      <a:pt x="2" y="819"/>
                    </a:lnTo>
                    <a:lnTo>
                      <a:pt x="6" y="806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CC5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49" name="Freeform 790"/>
              <p:cNvSpPr/>
              <p:nvPr/>
            </p:nvSpPr>
            <p:spPr>
              <a:xfrm>
                <a:off x="528" y="14819"/>
                <a:ext cx="8" cy="837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0" y="0"/>
                  </a:cxn>
                  <a:cxn ang="0">
                    <a:pos x="0" y="837"/>
                  </a:cxn>
                  <a:cxn ang="0">
                    <a:pos x="8" y="830"/>
                  </a:cxn>
                  <a:cxn ang="0">
                    <a:pos x="8" y="6"/>
                  </a:cxn>
                </a:cxnLst>
                <a:pathLst>
                  <a:path w="8" h="837">
                    <a:moveTo>
                      <a:pt x="8" y="6"/>
                    </a:moveTo>
                    <a:lnTo>
                      <a:pt x="0" y="0"/>
                    </a:lnTo>
                    <a:lnTo>
                      <a:pt x="0" y="837"/>
                    </a:lnTo>
                    <a:lnTo>
                      <a:pt x="8" y="830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CC5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0" name="Freeform 791"/>
              <p:cNvSpPr/>
              <p:nvPr/>
            </p:nvSpPr>
            <p:spPr>
              <a:xfrm>
                <a:off x="522" y="14811"/>
                <a:ext cx="6" cy="852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0" y="0"/>
                  </a:cxn>
                  <a:cxn ang="0">
                    <a:pos x="0" y="852"/>
                  </a:cxn>
                  <a:cxn ang="0">
                    <a:pos x="3" y="848"/>
                  </a:cxn>
                  <a:cxn ang="0">
                    <a:pos x="6" y="845"/>
                  </a:cxn>
                  <a:cxn ang="0">
                    <a:pos x="6" y="8"/>
                  </a:cxn>
                </a:cxnLst>
                <a:pathLst>
                  <a:path w="6" h="852">
                    <a:moveTo>
                      <a:pt x="6" y="8"/>
                    </a:moveTo>
                    <a:lnTo>
                      <a:pt x="0" y="0"/>
                    </a:lnTo>
                    <a:lnTo>
                      <a:pt x="0" y="852"/>
                    </a:lnTo>
                    <a:lnTo>
                      <a:pt x="3" y="848"/>
                    </a:lnTo>
                    <a:lnTo>
                      <a:pt x="6" y="845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C5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1" name="Freeform 792"/>
              <p:cNvSpPr/>
              <p:nvPr/>
            </p:nvSpPr>
            <p:spPr>
              <a:xfrm>
                <a:off x="508" y="14799"/>
                <a:ext cx="8" cy="8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0" y="0"/>
                  </a:cxn>
                  <a:cxn ang="0">
                    <a:pos x="0" y="875"/>
                  </a:cxn>
                  <a:cxn ang="0">
                    <a:pos x="4" y="872"/>
                  </a:cxn>
                  <a:cxn ang="0">
                    <a:pos x="4" y="871"/>
                  </a:cxn>
                  <a:cxn ang="0">
                    <a:pos x="5" y="871"/>
                  </a:cxn>
                  <a:cxn ang="0">
                    <a:pos x="8" y="871"/>
                  </a:cxn>
                  <a:cxn ang="0">
                    <a:pos x="8" y="5"/>
                  </a:cxn>
                </a:cxnLst>
                <a:pathLst>
                  <a:path w="8" h="875">
                    <a:moveTo>
                      <a:pt x="8" y="5"/>
                    </a:moveTo>
                    <a:lnTo>
                      <a:pt x="0" y="0"/>
                    </a:lnTo>
                    <a:lnTo>
                      <a:pt x="0" y="875"/>
                    </a:lnTo>
                    <a:lnTo>
                      <a:pt x="4" y="872"/>
                    </a:lnTo>
                    <a:lnTo>
                      <a:pt x="4" y="871"/>
                    </a:lnTo>
                    <a:lnTo>
                      <a:pt x="5" y="871"/>
                    </a:lnTo>
                    <a:lnTo>
                      <a:pt x="8" y="871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CC5C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2" name="Freeform 793"/>
              <p:cNvSpPr/>
              <p:nvPr/>
            </p:nvSpPr>
            <p:spPr>
              <a:xfrm>
                <a:off x="516" y="14804"/>
                <a:ext cx="6" cy="866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0" y="0"/>
                  </a:cxn>
                  <a:cxn ang="0">
                    <a:pos x="0" y="866"/>
                  </a:cxn>
                  <a:cxn ang="0">
                    <a:pos x="6" y="859"/>
                  </a:cxn>
                  <a:cxn ang="0">
                    <a:pos x="6" y="7"/>
                  </a:cxn>
                </a:cxnLst>
                <a:pathLst>
                  <a:path w="6" h="866">
                    <a:moveTo>
                      <a:pt x="6" y="7"/>
                    </a:moveTo>
                    <a:lnTo>
                      <a:pt x="0" y="0"/>
                    </a:lnTo>
                    <a:lnTo>
                      <a:pt x="0" y="866"/>
                    </a:lnTo>
                    <a:lnTo>
                      <a:pt x="6" y="859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CC5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3" name="Freeform 794"/>
              <p:cNvSpPr/>
              <p:nvPr/>
            </p:nvSpPr>
            <p:spPr>
              <a:xfrm>
                <a:off x="502" y="14793"/>
                <a:ext cx="6" cy="885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885"/>
                  </a:cxn>
                  <a:cxn ang="0">
                    <a:pos x="3" y="882"/>
                  </a:cxn>
                  <a:cxn ang="0">
                    <a:pos x="3" y="881"/>
                  </a:cxn>
                  <a:cxn ang="0">
                    <a:pos x="4" y="881"/>
                  </a:cxn>
                  <a:cxn ang="0">
                    <a:pos x="6" y="881"/>
                  </a:cxn>
                  <a:cxn ang="0">
                    <a:pos x="6" y="6"/>
                  </a:cxn>
                </a:cxnLst>
                <a:pathLst>
                  <a:path w="6" h="885">
                    <a:moveTo>
                      <a:pt x="6" y="6"/>
                    </a:moveTo>
                    <a:lnTo>
                      <a:pt x="0" y="0"/>
                    </a:lnTo>
                    <a:lnTo>
                      <a:pt x="0" y="885"/>
                    </a:lnTo>
                    <a:lnTo>
                      <a:pt x="3" y="882"/>
                    </a:lnTo>
                    <a:lnTo>
                      <a:pt x="3" y="881"/>
                    </a:lnTo>
                    <a:lnTo>
                      <a:pt x="4" y="881"/>
                    </a:lnTo>
                    <a:lnTo>
                      <a:pt x="6" y="881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C5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4" name="Freeform 795"/>
              <p:cNvSpPr/>
              <p:nvPr/>
            </p:nvSpPr>
            <p:spPr>
              <a:xfrm>
                <a:off x="487" y="14779"/>
                <a:ext cx="15" cy="90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0" y="0"/>
                  </a:cxn>
                  <a:cxn ang="0">
                    <a:pos x="0" y="906"/>
                  </a:cxn>
                  <a:cxn ang="0">
                    <a:pos x="8" y="902"/>
                  </a:cxn>
                  <a:cxn ang="0">
                    <a:pos x="15" y="899"/>
                  </a:cxn>
                  <a:cxn ang="0">
                    <a:pos x="15" y="14"/>
                  </a:cxn>
                </a:cxnLst>
                <a:pathLst>
                  <a:path w="15" h="906">
                    <a:moveTo>
                      <a:pt x="15" y="14"/>
                    </a:moveTo>
                    <a:lnTo>
                      <a:pt x="0" y="0"/>
                    </a:lnTo>
                    <a:lnTo>
                      <a:pt x="0" y="906"/>
                    </a:lnTo>
                    <a:lnTo>
                      <a:pt x="8" y="902"/>
                    </a:lnTo>
                    <a:lnTo>
                      <a:pt x="15" y="899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C6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5" name="Freeform 796"/>
              <p:cNvSpPr/>
              <p:nvPr/>
            </p:nvSpPr>
            <p:spPr>
              <a:xfrm>
                <a:off x="595" y="14894"/>
                <a:ext cx="7" cy="404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0" y="0"/>
                  </a:cxn>
                  <a:cxn ang="0">
                    <a:pos x="0" y="404"/>
                  </a:cxn>
                  <a:cxn ang="0">
                    <a:pos x="7" y="314"/>
                  </a:cxn>
                  <a:cxn ang="0">
                    <a:pos x="7" y="9"/>
                  </a:cxn>
                </a:cxnLst>
                <a:pathLst>
                  <a:path w="7" h="404">
                    <a:moveTo>
                      <a:pt x="7" y="9"/>
                    </a:moveTo>
                    <a:lnTo>
                      <a:pt x="6" y="7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0" y="404"/>
                    </a:lnTo>
                    <a:lnTo>
                      <a:pt x="7" y="314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6" name="Freeform 797"/>
              <p:cNvSpPr/>
              <p:nvPr/>
            </p:nvSpPr>
            <p:spPr>
              <a:xfrm>
                <a:off x="602" y="14903"/>
                <a:ext cx="18" cy="305"/>
              </a:xfrm>
              <a:custGeom>
                <a:avLst/>
                <a:gdLst/>
                <a:ahLst/>
                <a:cxnLst>
                  <a:cxn ang="0">
                    <a:pos x="18" y="55"/>
                  </a:cxn>
                  <a:cxn ang="0">
                    <a:pos x="16" y="47"/>
                  </a:cxn>
                  <a:cxn ang="0">
                    <a:pos x="16" y="41"/>
                  </a:cxn>
                  <a:cxn ang="0">
                    <a:pos x="13" y="28"/>
                  </a:cxn>
                  <a:cxn ang="0">
                    <a:pos x="6" y="13"/>
                  </a:cxn>
                  <a:cxn ang="0">
                    <a:pos x="3" y="6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8" y="55"/>
                  </a:cxn>
                </a:cxnLst>
                <a:pathLst>
                  <a:path w="18" h="305">
                    <a:moveTo>
                      <a:pt x="18" y="55"/>
                    </a:moveTo>
                    <a:lnTo>
                      <a:pt x="16" y="47"/>
                    </a:lnTo>
                    <a:lnTo>
                      <a:pt x="16" y="41"/>
                    </a:lnTo>
                    <a:lnTo>
                      <a:pt x="13" y="28"/>
                    </a:lnTo>
                    <a:lnTo>
                      <a:pt x="6" y="13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0" y="305"/>
                    </a:lnTo>
                    <a:lnTo>
                      <a:pt x="18" y="55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7" name="Freeform 798"/>
              <p:cNvSpPr/>
              <p:nvPr/>
            </p:nvSpPr>
            <p:spPr>
              <a:xfrm>
                <a:off x="568" y="14864"/>
                <a:ext cx="7" cy="654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0"/>
                  </a:cxn>
                  <a:cxn ang="0">
                    <a:pos x="0" y="654"/>
                  </a:cxn>
                  <a:cxn ang="0">
                    <a:pos x="7" y="601"/>
                  </a:cxn>
                  <a:cxn ang="0">
                    <a:pos x="7" y="7"/>
                  </a:cxn>
                </a:cxnLst>
                <a:pathLst>
                  <a:path w="7" h="654">
                    <a:moveTo>
                      <a:pt x="7" y="7"/>
                    </a:moveTo>
                    <a:lnTo>
                      <a:pt x="0" y="0"/>
                    </a:lnTo>
                    <a:lnTo>
                      <a:pt x="0" y="654"/>
                    </a:lnTo>
                    <a:lnTo>
                      <a:pt x="7" y="601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CC4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8" name="Freeform 799"/>
              <p:cNvSpPr/>
              <p:nvPr/>
            </p:nvSpPr>
            <p:spPr>
              <a:xfrm>
                <a:off x="575" y="14871"/>
                <a:ext cx="7" cy="594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0" y="0"/>
                  </a:cxn>
                  <a:cxn ang="0">
                    <a:pos x="0" y="594"/>
                  </a:cxn>
                  <a:cxn ang="0">
                    <a:pos x="7" y="540"/>
                  </a:cxn>
                  <a:cxn ang="0">
                    <a:pos x="7" y="9"/>
                  </a:cxn>
                </a:cxnLst>
                <a:pathLst>
                  <a:path w="7" h="594">
                    <a:moveTo>
                      <a:pt x="7" y="9"/>
                    </a:moveTo>
                    <a:lnTo>
                      <a:pt x="0" y="0"/>
                    </a:lnTo>
                    <a:lnTo>
                      <a:pt x="0" y="594"/>
                    </a:lnTo>
                    <a:lnTo>
                      <a:pt x="7" y="540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CC3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59" name="Freeform 800"/>
              <p:cNvSpPr/>
              <p:nvPr/>
            </p:nvSpPr>
            <p:spPr>
              <a:xfrm>
                <a:off x="582" y="14880"/>
                <a:ext cx="6" cy="531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531"/>
                  </a:cxn>
                  <a:cxn ang="0">
                    <a:pos x="6" y="479"/>
                  </a:cxn>
                  <a:cxn ang="0">
                    <a:pos x="6" y="6"/>
                  </a:cxn>
                </a:cxnLst>
                <a:pathLst>
                  <a:path w="6" h="531">
                    <a:moveTo>
                      <a:pt x="6" y="6"/>
                    </a:moveTo>
                    <a:lnTo>
                      <a:pt x="0" y="0"/>
                    </a:lnTo>
                    <a:lnTo>
                      <a:pt x="0" y="531"/>
                    </a:lnTo>
                    <a:lnTo>
                      <a:pt x="6" y="47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C3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60" name="Freeform 801"/>
              <p:cNvSpPr/>
              <p:nvPr/>
            </p:nvSpPr>
            <p:spPr>
              <a:xfrm>
                <a:off x="588" y="14886"/>
                <a:ext cx="7" cy="473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473"/>
                  </a:cxn>
                  <a:cxn ang="0">
                    <a:pos x="5" y="430"/>
                  </a:cxn>
                  <a:cxn ang="0">
                    <a:pos x="7" y="412"/>
                  </a:cxn>
                  <a:cxn ang="0">
                    <a:pos x="7" y="8"/>
                  </a:cxn>
                </a:cxnLst>
                <a:pathLst>
                  <a:path w="7" h="473">
                    <a:moveTo>
                      <a:pt x="7" y="8"/>
                    </a:moveTo>
                    <a:lnTo>
                      <a:pt x="0" y="0"/>
                    </a:lnTo>
                    <a:lnTo>
                      <a:pt x="0" y="473"/>
                    </a:lnTo>
                    <a:lnTo>
                      <a:pt x="5" y="430"/>
                    </a:lnTo>
                    <a:lnTo>
                      <a:pt x="7" y="412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CC38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161" name="Freeform 802"/>
              <p:cNvSpPr/>
              <p:nvPr/>
            </p:nvSpPr>
            <p:spPr>
              <a:xfrm>
                <a:off x="562" y="14856"/>
                <a:ext cx="6" cy="714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0" y="0"/>
                  </a:cxn>
                  <a:cxn ang="0">
                    <a:pos x="0" y="714"/>
                  </a:cxn>
                  <a:cxn ang="0">
                    <a:pos x="6" y="662"/>
                  </a:cxn>
                  <a:cxn ang="0">
                    <a:pos x="6" y="8"/>
                  </a:cxn>
                </a:cxnLst>
                <a:pathLst>
                  <a:path w="6" h="714">
                    <a:moveTo>
                      <a:pt x="6" y="8"/>
                    </a:moveTo>
                    <a:lnTo>
                      <a:pt x="0" y="0"/>
                    </a:lnTo>
                    <a:lnTo>
                      <a:pt x="0" y="714"/>
                    </a:lnTo>
                    <a:lnTo>
                      <a:pt x="6" y="662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C4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162" name="Oval 803"/>
            <p:cNvSpPr/>
            <p:nvPr/>
          </p:nvSpPr>
          <p:spPr>
            <a:xfrm>
              <a:off x="771" y="10388"/>
              <a:ext cx="318" cy="90"/>
            </a:xfrm>
            <a:prstGeom prst="ellipse">
              <a:avLst/>
            </a:prstGeom>
            <a:solidFill>
              <a:srgbClr val="CC3300"/>
            </a:solidFill>
            <a:ln w="9525" cap="flat" cmpd="sng">
              <a:solidFill>
                <a:srgbClr val="CC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163" name="Rectangle 804"/>
          <p:cNvSpPr/>
          <p:nvPr/>
        </p:nvSpPr>
        <p:spPr>
          <a:xfrm>
            <a:off x="5016500" y="5362258"/>
            <a:ext cx="1981200" cy="276860"/>
          </a:xfrm>
          <a:prstGeom prst="rect">
            <a:avLst/>
          </a:prstGeom>
          <a:solidFill>
            <a:srgbClr val="FFA7D3">
              <a:alpha val="50195"/>
            </a:srgbClr>
          </a:solidFill>
          <a:ln w="9525">
            <a:noFill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64" name="Oval 805"/>
          <p:cNvSpPr/>
          <p:nvPr/>
        </p:nvSpPr>
        <p:spPr>
          <a:xfrm>
            <a:off x="5016500" y="4644029"/>
            <a:ext cx="1981200" cy="443318"/>
          </a:xfrm>
          <a:prstGeom prst="ellipse">
            <a:avLst/>
          </a:prstGeom>
          <a:solidFill>
            <a:srgbClr val="FFA7D3">
              <a:alpha val="50195"/>
            </a:srgbClr>
          </a:solidFill>
          <a:ln w="9525" cap="flat" cmpd="sng">
            <a:solidFill>
              <a:srgbClr val="FFA7D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165" name="组合 16165"/>
          <p:cNvGrpSpPr/>
          <p:nvPr/>
        </p:nvGrpSpPr>
        <p:grpSpPr>
          <a:xfrm flipH="1">
            <a:off x="2501900" y="2058988"/>
            <a:ext cx="1295400" cy="855662"/>
            <a:chOff x="-1" y="1"/>
            <a:chExt cx="289" cy="240"/>
          </a:xfrm>
        </p:grpSpPr>
        <p:grpSp>
          <p:nvGrpSpPr>
            <p:cNvPr id="16166" name="组合 16166"/>
            <p:cNvGrpSpPr/>
            <p:nvPr/>
          </p:nvGrpSpPr>
          <p:grpSpPr>
            <a:xfrm flipH="1">
              <a:off x="19" y="125"/>
              <a:ext cx="240" cy="110"/>
              <a:chOff x="0" y="-8"/>
              <a:chExt cx="240" cy="110"/>
            </a:xfrm>
          </p:grpSpPr>
          <p:sp>
            <p:nvSpPr>
              <p:cNvPr id="16167" name="Oval 808"/>
              <p:cNvSpPr/>
              <p:nvPr/>
            </p:nvSpPr>
            <p:spPr>
              <a:xfrm flipH="1">
                <a:off x="0" y="-5"/>
                <a:ext cx="240" cy="106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168" name="Oval 809"/>
              <p:cNvSpPr/>
              <p:nvPr/>
            </p:nvSpPr>
            <p:spPr>
              <a:xfrm flipH="1">
                <a:off x="97" y="-8"/>
                <a:ext cx="96" cy="110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169" name="Arc 810"/>
            <p:cNvSpPr/>
            <p:nvPr/>
          </p:nvSpPr>
          <p:spPr>
            <a:xfrm rot="7973509" flipH="1" flipV="1">
              <a:off x="24" y="-24"/>
              <a:ext cx="240" cy="28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0" y="21600"/>
                </a:cxn>
              </a:cxnLst>
              <a:pathLst>
                <a:path w="21600" h="29132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170" name="Line 811"/>
            <p:cNvSpPr/>
            <p:nvPr/>
          </p:nvSpPr>
          <p:spPr>
            <a:xfrm>
              <a:off x="4" y="84"/>
              <a:ext cx="0" cy="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171" name="Line 812"/>
            <p:cNvSpPr/>
            <p:nvPr/>
          </p:nvSpPr>
          <p:spPr>
            <a:xfrm>
              <a:off x="67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172" name="Line 813"/>
            <p:cNvSpPr/>
            <p:nvPr/>
          </p:nvSpPr>
          <p:spPr>
            <a:xfrm>
              <a:off x="163" y="37"/>
              <a:ext cx="0" cy="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173" name="Line 814"/>
            <p:cNvSpPr/>
            <p:nvPr/>
          </p:nvSpPr>
          <p:spPr>
            <a:xfrm>
              <a:off x="259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" name="Text Box 817"/>
          <p:cNvSpPr txBox="1"/>
          <p:nvPr/>
        </p:nvSpPr>
        <p:spPr>
          <a:xfrm>
            <a:off x="7772400" y="5029200"/>
            <a:ext cx="2411413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读数时温度计玻璃泡离开被测液体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175" name="Text Box 5"/>
          <p:cNvSpPr txBox="1"/>
          <p:nvPr/>
        </p:nvSpPr>
        <p:spPr>
          <a:xfrm>
            <a:off x="1155065" y="371475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读数时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Line 2"/>
          <p:cNvSpPr/>
          <p:nvPr/>
        </p:nvSpPr>
        <p:spPr>
          <a:xfrm>
            <a:off x="2159000" y="4830763"/>
            <a:ext cx="0" cy="2403475"/>
          </a:xfrm>
          <a:prstGeom prst="line">
            <a:avLst/>
          </a:prstGeom>
          <a:ln w="9525">
            <a:noFill/>
          </a:ln>
        </p:spPr>
      </p:sp>
      <p:sp>
        <p:nvSpPr>
          <p:cNvPr id="16386" name="Line 3"/>
          <p:cNvSpPr/>
          <p:nvPr/>
        </p:nvSpPr>
        <p:spPr>
          <a:xfrm>
            <a:off x="5024438" y="4295775"/>
            <a:ext cx="0" cy="2009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7" name="Line 4"/>
          <p:cNvSpPr/>
          <p:nvPr/>
        </p:nvSpPr>
        <p:spPr>
          <a:xfrm>
            <a:off x="7005638" y="4295775"/>
            <a:ext cx="0" cy="2009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8" name="Oval 5"/>
          <p:cNvSpPr/>
          <p:nvPr/>
        </p:nvSpPr>
        <p:spPr>
          <a:xfrm>
            <a:off x="5035550" y="4016966"/>
            <a:ext cx="1981200" cy="443318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Oval 6"/>
          <p:cNvSpPr/>
          <p:nvPr/>
        </p:nvSpPr>
        <p:spPr>
          <a:xfrm>
            <a:off x="5006975" y="6053729"/>
            <a:ext cx="1981200" cy="443318"/>
          </a:xfrm>
          <a:prstGeom prst="ellipse">
            <a:avLst/>
          </a:prstGeom>
          <a:solidFill>
            <a:srgbClr val="FFA7D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0" name="组合 16390"/>
          <p:cNvGrpSpPr/>
          <p:nvPr/>
        </p:nvGrpSpPr>
        <p:grpSpPr>
          <a:xfrm>
            <a:off x="5808663" y="-2617787"/>
            <a:ext cx="431800" cy="8569325"/>
            <a:chOff x="0" y="0"/>
            <a:chExt cx="1860" cy="21546"/>
          </a:xfrm>
        </p:grpSpPr>
        <p:grpSp>
          <p:nvGrpSpPr>
            <p:cNvPr id="16391" name="组合 16391"/>
            <p:cNvGrpSpPr/>
            <p:nvPr/>
          </p:nvGrpSpPr>
          <p:grpSpPr>
            <a:xfrm>
              <a:off x="0" y="0"/>
              <a:ext cx="1860" cy="21546"/>
              <a:chOff x="0" y="0"/>
              <a:chExt cx="780" cy="15794"/>
            </a:xfrm>
          </p:grpSpPr>
          <p:sp>
            <p:nvSpPr>
              <p:cNvPr id="16392" name="AutoShape 9"/>
              <p:cNvSpPr>
                <a:spLocks noChangeAspect="1" noTextEdit="1"/>
              </p:cNvSpPr>
              <p:nvPr/>
            </p:nvSpPr>
            <p:spPr>
              <a:xfrm>
                <a:off x="0" y="0"/>
                <a:ext cx="780" cy="157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6393" name="组合 16393"/>
              <p:cNvGrpSpPr/>
              <p:nvPr/>
            </p:nvGrpSpPr>
            <p:grpSpPr>
              <a:xfrm>
                <a:off x="441" y="531"/>
                <a:ext cx="238" cy="14350"/>
                <a:chOff x="0" y="0"/>
                <a:chExt cx="238" cy="14350"/>
              </a:xfrm>
            </p:grpSpPr>
            <p:sp>
              <p:nvSpPr>
                <p:cNvPr id="16394" name="Freeform 11"/>
                <p:cNvSpPr/>
                <p:nvPr/>
              </p:nvSpPr>
              <p:spPr>
                <a:xfrm>
                  <a:off x="31" y="0"/>
                  <a:ext cx="10" cy="14244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14234"/>
                    </a:cxn>
                    <a:cxn ang="0">
                      <a:pos x="10" y="14244"/>
                    </a:cxn>
                    <a:cxn ang="0">
                      <a:pos x="10" y="715"/>
                    </a:cxn>
                    <a:cxn ang="0">
                      <a:pos x="8" y="698"/>
                    </a:cxn>
                    <a:cxn ang="0">
                      <a:pos x="10" y="677"/>
                    </a:cxn>
                    <a:cxn ang="0">
                      <a:pos x="10" y="672"/>
                    </a:cxn>
                    <a:cxn ang="0">
                      <a:pos x="8" y="668"/>
                    </a:cxn>
                    <a:cxn ang="0">
                      <a:pos x="10" y="667"/>
                    </a:cxn>
                    <a:cxn ang="0">
                      <a:pos x="10" y="0"/>
                    </a:cxn>
                  </a:cxnLst>
                  <a:pathLst>
                    <a:path w="10" h="14244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14234"/>
                      </a:lnTo>
                      <a:lnTo>
                        <a:pt x="10" y="14244"/>
                      </a:lnTo>
                      <a:lnTo>
                        <a:pt x="10" y="715"/>
                      </a:lnTo>
                      <a:lnTo>
                        <a:pt x="8" y="698"/>
                      </a:lnTo>
                      <a:lnTo>
                        <a:pt x="10" y="677"/>
                      </a:lnTo>
                      <a:lnTo>
                        <a:pt x="10" y="672"/>
                      </a:lnTo>
                      <a:lnTo>
                        <a:pt x="8" y="668"/>
                      </a:lnTo>
                      <a:lnTo>
                        <a:pt x="10" y="66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5" name="Freeform 12"/>
                <p:cNvSpPr/>
                <p:nvPr/>
              </p:nvSpPr>
              <p:spPr>
                <a:xfrm>
                  <a:off x="18" y="0"/>
                  <a:ext cx="13" cy="142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447"/>
                    </a:cxn>
                    <a:cxn ang="0">
                      <a:pos x="0" y="452"/>
                    </a:cxn>
                    <a:cxn ang="0">
                      <a:pos x="0" y="14223"/>
                    </a:cxn>
                    <a:cxn ang="0">
                      <a:pos x="13" y="14234"/>
                    </a:cxn>
                    <a:cxn ang="0">
                      <a:pos x="13" y="0"/>
                    </a:cxn>
                  </a:cxnLst>
                  <a:pathLst>
                    <a:path w="13" h="14234">
                      <a:moveTo>
                        <a:pt x="13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447"/>
                      </a:lnTo>
                      <a:lnTo>
                        <a:pt x="0" y="452"/>
                      </a:lnTo>
                      <a:lnTo>
                        <a:pt x="0" y="14223"/>
                      </a:lnTo>
                      <a:lnTo>
                        <a:pt x="13" y="142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6" name="Freeform 13"/>
                <p:cNvSpPr/>
                <p:nvPr/>
              </p:nvSpPr>
              <p:spPr>
                <a:xfrm>
                  <a:off x="7" y="0"/>
                  <a:ext cx="11" cy="44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379"/>
                    </a:cxn>
                    <a:cxn ang="0">
                      <a:pos x="8" y="410"/>
                    </a:cxn>
                    <a:cxn ang="0">
                      <a:pos x="11" y="447"/>
                    </a:cxn>
                    <a:cxn ang="0">
                      <a:pos x="11" y="0"/>
                    </a:cxn>
                  </a:cxnLst>
                  <a:pathLst>
                    <a:path w="11" h="44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379"/>
                      </a:lnTo>
                      <a:lnTo>
                        <a:pt x="8" y="410"/>
                      </a:lnTo>
                      <a:lnTo>
                        <a:pt x="11" y="44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CFC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7" name="Freeform 14"/>
                <p:cNvSpPr/>
                <p:nvPr/>
              </p:nvSpPr>
              <p:spPr>
                <a:xfrm>
                  <a:off x="54" y="0"/>
                  <a:ext cx="11" cy="66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664"/>
                    </a:cxn>
                    <a:cxn ang="0">
                      <a:pos x="11" y="662"/>
                    </a:cxn>
                    <a:cxn ang="0">
                      <a:pos x="11" y="0"/>
                    </a:cxn>
                  </a:cxnLst>
                  <a:pathLst>
                    <a:path w="11" h="66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664"/>
                      </a:lnTo>
                      <a:lnTo>
                        <a:pt x="11" y="6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8" name="Freeform 15"/>
                <p:cNvSpPr/>
                <p:nvPr/>
              </p:nvSpPr>
              <p:spPr>
                <a:xfrm>
                  <a:off x="65" y="0"/>
                  <a:ext cx="11" cy="7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662"/>
                    </a:cxn>
                    <a:cxn ang="0">
                      <a:pos x="7" y="660"/>
                    </a:cxn>
                    <a:cxn ang="0">
                      <a:pos x="9" y="665"/>
                    </a:cxn>
                    <a:cxn ang="0">
                      <a:pos x="0" y="669"/>
                    </a:cxn>
                    <a:cxn ang="0">
                      <a:pos x="0" y="728"/>
                    </a:cxn>
                    <a:cxn ang="0">
                      <a:pos x="5" y="730"/>
                    </a:cxn>
                    <a:cxn ang="0">
                      <a:pos x="11" y="733"/>
                    </a:cxn>
                    <a:cxn ang="0">
                      <a:pos x="11" y="0"/>
                    </a:cxn>
                  </a:cxnLst>
                  <a:pathLst>
                    <a:path w="11" h="73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662"/>
                      </a:lnTo>
                      <a:lnTo>
                        <a:pt x="7" y="660"/>
                      </a:lnTo>
                      <a:lnTo>
                        <a:pt x="9" y="665"/>
                      </a:lnTo>
                      <a:lnTo>
                        <a:pt x="0" y="669"/>
                      </a:lnTo>
                      <a:lnTo>
                        <a:pt x="0" y="728"/>
                      </a:lnTo>
                      <a:lnTo>
                        <a:pt x="5" y="730"/>
                      </a:lnTo>
                      <a:lnTo>
                        <a:pt x="11" y="7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9" name="Freeform 16"/>
                <p:cNvSpPr/>
                <p:nvPr/>
              </p:nvSpPr>
              <p:spPr>
                <a:xfrm>
                  <a:off x="76" y="0"/>
                  <a:ext cx="11" cy="7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33"/>
                    </a:cxn>
                    <a:cxn ang="0">
                      <a:pos x="11" y="735"/>
                    </a:cxn>
                    <a:cxn ang="0">
                      <a:pos x="11" y="0"/>
                    </a:cxn>
                  </a:cxnLst>
                  <a:pathLst>
                    <a:path w="11" h="735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33"/>
                      </a:lnTo>
                      <a:lnTo>
                        <a:pt x="11" y="73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0" name="Freeform 17"/>
                <p:cNvSpPr/>
                <p:nvPr/>
              </p:nvSpPr>
              <p:spPr>
                <a:xfrm>
                  <a:off x="110" y="0"/>
                  <a:ext cx="12" cy="737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737"/>
                    </a:cxn>
                    <a:cxn ang="0">
                      <a:pos x="2" y="735"/>
                    </a:cxn>
                    <a:cxn ang="0">
                      <a:pos x="6" y="735"/>
                    </a:cxn>
                    <a:cxn ang="0">
                      <a:pos x="12" y="735"/>
                    </a:cxn>
                    <a:cxn ang="0">
                      <a:pos x="12" y="0"/>
                    </a:cxn>
                  </a:cxnLst>
                  <a:pathLst>
                    <a:path w="12" h="737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737"/>
                      </a:lnTo>
                      <a:lnTo>
                        <a:pt x="2" y="735"/>
                      </a:lnTo>
                      <a:lnTo>
                        <a:pt x="6" y="735"/>
                      </a:lnTo>
                      <a:lnTo>
                        <a:pt x="12" y="73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1" name="Freeform 18"/>
                <p:cNvSpPr/>
                <p:nvPr/>
              </p:nvSpPr>
              <p:spPr>
                <a:xfrm>
                  <a:off x="100" y="0"/>
                  <a:ext cx="10" cy="737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37"/>
                    </a:cxn>
                    <a:cxn ang="0">
                      <a:pos x="5" y="737"/>
                    </a:cxn>
                    <a:cxn ang="0">
                      <a:pos x="10" y="737"/>
                    </a:cxn>
                    <a:cxn ang="0">
                      <a:pos x="10" y="0"/>
                    </a:cxn>
                  </a:cxnLst>
                  <a:pathLst>
                    <a:path w="10" h="737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37"/>
                      </a:lnTo>
                      <a:lnTo>
                        <a:pt x="5" y="737"/>
                      </a:lnTo>
                      <a:lnTo>
                        <a:pt x="10" y="73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2" name="Freeform 19"/>
                <p:cNvSpPr/>
                <p:nvPr/>
              </p:nvSpPr>
              <p:spPr>
                <a:xfrm>
                  <a:off x="87" y="0"/>
                  <a:ext cx="13" cy="73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35"/>
                    </a:cxn>
                    <a:cxn ang="0">
                      <a:pos x="13" y="737"/>
                    </a:cxn>
                    <a:cxn ang="0">
                      <a:pos x="13" y="0"/>
                    </a:cxn>
                  </a:cxnLst>
                  <a:pathLst>
                    <a:path w="13" h="737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35"/>
                      </a:lnTo>
                      <a:lnTo>
                        <a:pt x="13" y="73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3" name="Freeform 20"/>
                <p:cNvSpPr/>
                <p:nvPr/>
              </p:nvSpPr>
              <p:spPr>
                <a:xfrm>
                  <a:off x="41" y="0"/>
                  <a:ext cx="13" cy="66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13" y="664"/>
                    </a:cxn>
                    <a:cxn ang="0">
                      <a:pos x="13" y="0"/>
                    </a:cxn>
                  </a:cxnLst>
                  <a:pathLst>
                    <a:path w="13" h="667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667"/>
                      </a:lnTo>
                      <a:lnTo>
                        <a:pt x="13" y="66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4" name="Freeform 21"/>
                <p:cNvSpPr/>
                <p:nvPr/>
              </p:nvSpPr>
              <p:spPr>
                <a:xfrm>
                  <a:off x="156" y="9"/>
                  <a:ext cx="13" cy="673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0" y="0"/>
                    </a:cxn>
                    <a:cxn ang="0">
                      <a:pos x="0" y="663"/>
                    </a:cxn>
                    <a:cxn ang="0">
                      <a:pos x="8" y="666"/>
                    </a:cxn>
                    <a:cxn ang="0">
                      <a:pos x="13" y="673"/>
                    </a:cxn>
                    <a:cxn ang="0">
                      <a:pos x="13" y="6"/>
                    </a:cxn>
                  </a:cxnLst>
                  <a:pathLst>
                    <a:path w="13" h="673">
                      <a:moveTo>
                        <a:pt x="13" y="6"/>
                      </a:moveTo>
                      <a:lnTo>
                        <a:pt x="0" y="0"/>
                      </a:lnTo>
                      <a:lnTo>
                        <a:pt x="0" y="663"/>
                      </a:lnTo>
                      <a:lnTo>
                        <a:pt x="8" y="666"/>
                      </a:lnTo>
                      <a:lnTo>
                        <a:pt x="13" y="673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5" name="Freeform 22"/>
                <p:cNvSpPr/>
                <p:nvPr/>
              </p:nvSpPr>
              <p:spPr>
                <a:xfrm>
                  <a:off x="145" y="5"/>
                  <a:ext cx="11" cy="667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660"/>
                    </a:cxn>
                    <a:cxn ang="0">
                      <a:pos x="11" y="667"/>
                    </a:cxn>
                    <a:cxn ang="0">
                      <a:pos x="11" y="4"/>
                    </a:cxn>
                  </a:cxnLst>
                  <a:pathLst>
                    <a:path w="11" h="667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660"/>
                      </a:lnTo>
                      <a:lnTo>
                        <a:pt x="11" y="667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6" name="Freeform 23"/>
                <p:cNvSpPr/>
                <p:nvPr/>
              </p:nvSpPr>
              <p:spPr>
                <a:xfrm>
                  <a:off x="134" y="2"/>
                  <a:ext cx="11" cy="66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663"/>
                    </a:cxn>
                    <a:cxn ang="0">
                      <a:pos x="2" y="658"/>
                    </a:cxn>
                    <a:cxn ang="0">
                      <a:pos x="11" y="663"/>
                    </a:cxn>
                    <a:cxn ang="0">
                      <a:pos x="11" y="3"/>
                    </a:cxn>
                  </a:cxnLst>
                  <a:pathLst>
                    <a:path w="11" h="66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663"/>
                      </a:lnTo>
                      <a:lnTo>
                        <a:pt x="2" y="658"/>
                      </a:lnTo>
                      <a:lnTo>
                        <a:pt x="11" y="66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7" name="Freeform 24"/>
                <p:cNvSpPr/>
                <p:nvPr/>
              </p:nvSpPr>
              <p:spPr>
                <a:xfrm>
                  <a:off x="191" y="32"/>
                  <a:ext cx="12" cy="14318"/>
                </a:xfrm>
                <a:custGeom>
                  <a:avLst/>
                  <a:gdLst/>
                  <a:ahLst/>
                  <a:cxnLst>
                    <a:cxn ang="0">
                      <a:pos x="12" y="11"/>
                    </a:cxn>
                    <a:cxn ang="0">
                      <a:pos x="9" y="8"/>
                    </a:cxn>
                    <a:cxn ang="0">
                      <a:pos x="0" y="0"/>
                    </a:cxn>
                    <a:cxn ang="0">
                      <a:pos x="0" y="2834"/>
                    </a:cxn>
                    <a:cxn ang="0">
                      <a:pos x="2" y="2836"/>
                    </a:cxn>
                    <a:cxn ang="0">
                      <a:pos x="0" y="2836"/>
                    </a:cxn>
                    <a:cxn ang="0">
                      <a:pos x="0" y="2838"/>
                    </a:cxn>
                    <a:cxn ang="0">
                      <a:pos x="0" y="2840"/>
                    </a:cxn>
                    <a:cxn ang="0">
                      <a:pos x="0" y="2845"/>
                    </a:cxn>
                    <a:cxn ang="0">
                      <a:pos x="0" y="2930"/>
                    </a:cxn>
                    <a:cxn ang="0">
                      <a:pos x="2" y="2943"/>
                    </a:cxn>
                    <a:cxn ang="0">
                      <a:pos x="0" y="2945"/>
                    </a:cxn>
                    <a:cxn ang="0">
                      <a:pos x="0" y="2949"/>
                    </a:cxn>
                    <a:cxn ang="0">
                      <a:pos x="0" y="2955"/>
                    </a:cxn>
                    <a:cxn ang="0">
                      <a:pos x="0" y="3773"/>
                    </a:cxn>
                    <a:cxn ang="0">
                      <a:pos x="2" y="3782"/>
                    </a:cxn>
                    <a:cxn ang="0">
                      <a:pos x="0" y="3787"/>
                    </a:cxn>
                    <a:cxn ang="0">
                      <a:pos x="0" y="3792"/>
                    </a:cxn>
                    <a:cxn ang="0">
                      <a:pos x="0" y="3889"/>
                    </a:cxn>
                    <a:cxn ang="0">
                      <a:pos x="2" y="3893"/>
                    </a:cxn>
                    <a:cxn ang="0">
                      <a:pos x="0" y="3897"/>
                    </a:cxn>
                    <a:cxn ang="0">
                      <a:pos x="0" y="7590"/>
                    </a:cxn>
                    <a:cxn ang="0">
                      <a:pos x="0" y="7593"/>
                    </a:cxn>
                    <a:cxn ang="0">
                      <a:pos x="2" y="7600"/>
                    </a:cxn>
                    <a:cxn ang="0">
                      <a:pos x="0" y="7601"/>
                    </a:cxn>
                    <a:cxn ang="0">
                      <a:pos x="0" y="7696"/>
                    </a:cxn>
                    <a:cxn ang="0">
                      <a:pos x="2" y="7710"/>
                    </a:cxn>
                    <a:cxn ang="0">
                      <a:pos x="0" y="7713"/>
                    </a:cxn>
                    <a:cxn ang="0">
                      <a:pos x="0" y="8530"/>
                    </a:cxn>
                    <a:cxn ang="0">
                      <a:pos x="4" y="8537"/>
                    </a:cxn>
                    <a:cxn ang="0">
                      <a:pos x="5" y="8547"/>
                    </a:cxn>
                    <a:cxn ang="0">
                      <a:pos x="4" y="8547"/>
                    </a:cxn>
                    <a:cxn ang="0">
                      <a:pos x="4" y="8549"/>
                    </a:cxn>
                    <a:cxn ang="0">
                      <a:pos x="4" y="8551"/>
                    </a:cxn>
                    <a:cxn ang="0">
                      <a:pos x="4" y="8556"/>
                    </a:cxn>
                    <a:cxn ang="0">
                      <a:pos x="2" y="8560"/>
                    </a:cxn>
                    <a:cxn ang="0">
                      <a:pos x="0" y="8565"/>
                    </a:cxn>
                    <a:cxn ang="0">
                      <a:pos x="0" y="8619"/>
                    </a:cxn>
                    <a:cxn ang="0">
                      <a:pos x="4" y="8620"/>
                    </a:cxn>
                    <a:cxn ang="0">
                      <a:pos x="4" y="8696"/>
                    </a:cxn>
                    <a:cxn ang="0">
                      <a:pos x="0" y="8696"/>
                    </a:cxn>
                    <a:cxn ang="0">
                      <a:pos x="0" y="12340"/>
                    </a:cxn>
                    <a:cxn ang="0">
                      <a:pos x="3" y="12348"/>
                    </a:cxn>
                    <a:cxn ang="0">
                      <a:pos x="4" y="12355"/>
                    </a:cxn>
                    <a:cxn ang="0">
                      <a:pos x="3" y="12363"/>
                    </a:cxn>
                    <a:cxn ang="0">
                      <a:pos x="0" y="12372"/>
                    </a:cxn>
                    <a:cxn ang="0">
                      <a:pos x="0" y="12426"/>
                    </a:cxn>
                    <a:cxn ang="0">
                      <a:pos x="3" y="12427"/>
                    </a:cxn>
                    <a:cxn ang="0">
                      <a:pos x="3" y="12504"/>
                    </a:cxn>
                    <a:cxn ang="0">
                      <a:pos x="0" y="12504"/>
                    </a:cxn>
                    <a:cxn ang="0">
                      <a:pos x="0" y="14318"/>
                    </a:cxn>
                    <a:cxn ang="0">
                      <a:pos x="4" y="14313"/>
                    </a:cxn>
                    <a:cxn ang="0">
                      <a:pos x="9" y="14308"/>
                    </a:cxn>
                    <a:cxn ang="0">
                      <a:pos x="12" y="14306"/>
                    </a:cxn>
                    <a:cxn ang="0">
                      <a:pos x="12" y="11"/>
                    </a:cxn>
                  </a:cxnLst>
                  <a:pathLst>
                    <a:path w="12" h="14318">
                      <a:moveTo>
                        <a:pt x="12" y="11"/>
                      </a:moveTo>
                      <a:lnTo>
                        <a:pt x="9" y="8"/>
                      </a:lnTo>
                      <a:lnTo>
                        <a:pt x="0" y="0"/>
                      </a:lnTo>
                      <a:lnTo>
                        <a:pt x="0" y="2834"/>
                      </a:lnTo>
                      <a:lnTo>
                        <a:pt x="2" y="2836"/>
                      </a:lnTo>
                      <a:lnTo>
                        <a:pt x="0" y="2836"/>
                      </a:lnTo>
                      <a:lnTo>
                        <a:pt x="0" y="2838"/>
                      </a:lnTo>
                      <a:lnTo>
                        <a:pt x="0" y="2840"/>
                      </a:lnTo>
                      <a:lnTo>
                        <a:pt x="0" y="2845"/>
                      </a:lnTo>
                      <a:lnTo>
                        <a:pt x="0" y="2930"/>
                      </a:lnTo>
                      <a:lnTo>
                        <a:pt x="2" y="2943"/>
                      </a:lnTo>
                      <a:lnTo>
                        <a:pt x="0" y="2945"/>
                      </a:lnTo>
                      <a:lnTo>
                        <a:pt x="0" y="2949"/>
                      </a:lnTo>
                      <a:lnTo>
                        <a:pt x="0" y="2955"/>
                      </a:lnTo>
                      <a:lnTo>
                        <a:pt x="0" y="3773"/>
                      </a:lnTo>
                      <a:lnTo>
                        <a:pt x="2" y="3782"/>
                      </a:lnTo>
                      <a:lnTo>
                        <a:pt x="0" y="3787"/>
                      </a:lnTo>
                      <a:lnTo>
                        <a:pt x="0" y="3792"/>
                      </a:lnTo>
                      <a:lnTo>
                        <a:pt x="0" y="3889"/>
                      </a:lnTo>
                      <a:lnTo>
                        <a:pt x="2" y="3893"/>
                      </a:lnTo>
                      <a:lnTo>
                        <a:pt x="0" y="3897"/>
                      </a:lnTo>
                      <a:lnTo>
                        <a:pt x="0" y="7590"/>
                      </a:lnTo>
                      <a:lnTo>
                        <a:pt x="0" y="7593"/>
                      </a:lnTo>
                      <a:lnTo>
                        <a:pt x="2" y="7600"/>
                      </a:lnTo>
                      <a:lnTo>
                        <a:pt x="0" y="7601"/>
                      </a:lnTo>
                      <a:lnTo>
                        <a:pt x="0" y="7696"/>
                      </a:lnTo>
                      <a:lnTo>
                        <a:pt x="2" y="7710"/>
                      </a:lnTo>
                      <a:lnTo>
                        <a:pt x="0" y="7713"/>
                      </a:lnTo>
                      <a:lnTo>
                        <a:pt x="0" y="8530"/>
                      </a:lnTo>
                      <a:lnTo>
                        <a:pt x="4" y="8537"/>
                      </a:lnTo>
                      <a:lnTo>
                        <a:pt x="5" y="8547"/>
                      </a:lnTo>
                      <a:lnTo>
                        <a:pt x="4" y="8547"/>
                      </a:lnTo>
                      <a:lnTo>
                        <a:pt x="4" y="8549"/>
                      </a:lnTo>
                      <a:lnTo>
                        <a:pt x="4" y="8551"/>
                      </a:lnTo>
                      <a:lnTo>
                        <a:pt x="4" y="8556"/>
                      </a:lnTo>
                      <a:lnTo>
                        <a:pt x="2" y="8560"/>
                      </a:lnTo>
                      <a:lnTo>
                        <a:pt x="0" y="8565"/>
                      </a:lnTo>
                      <a:lnTo>
                        <a:pt x="0" y="8619"/>
                      </a:lnTo>
                      <a:lnTo>
                        <a:pt x="4" y="8620"/>
                      </a:lnTo>
                      <a:lnTo>
                        <a:pt x="4" y="8696"/>
                      </a:lnTo>
                      <a:lnTo>
                        <a:pt x="0" y="8696"/>
                      </a:lnTo>
                      <a:lnTo>
                        <a:pt x="0" y="12340"/>
                      </a:lnTo>
                      <a:lnTo>
                        <a:pt x="3" y="12348"/>
                      </a:lnTo>
                      <a:lnTo>
                        <a:pt x="4" y="12355"/>
                      </a:lnTo>
                      <a:lnTo>
                        <a:pt x="3" y="12363"/>
                      </a:lnTo>
                      <a:lnTo>
                        <a:pt x="0" y="12372"/>
                      </a:lnTo>
                      <a:lnTo>
                        <a:pt x="0" y="12426"/>
                      </a:lnTo>
                      <a:lnTo>
                        <a:pt x="3" y="12427"/>
                      </a:lnTo>
                      <a:lnTo>
                        <a:pt x="3" y="12504"/>
                      </a:lnTo>
                      <a:lnTo>
                        <a:pt x="0" y="12504"/>
                      </a:lnTo>
                      <a:lnTo>
                        <a:pt x="0" y="14318"/>
                      </a:lnTo>
                      <a:lnTo>
                        <a:pt x="4" y="14313"/>
                      </a:lnTo>
                      <a:lnTo>
                        <a:pt x="9" y="14308"/>
                      </a:lnTo>
                      <a:lnTo>
                        <a:pt x="12" y="14306"/>
                      </a:lnTo>
                      <a:lnTo>
                        <a:pt x="12" y="11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8" name="Freeform 25"/>
                <p:cNvSpPr/>
                <p:nvPr/>
              </p:nvSpPr>
              <p:spPr>
                <a:xfrm>
                  <a:off x="180" y="22"/>
                  <a:ext cx="11" cy="2844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5" y="5"/>
                    </a:cxn>
                    <a:cxn ang="0">
                      <a:pos x="0" y="0"/>
                    </a:cxn>
                    <a:cxn ang="0">
                      <a:pos x="0" y="868"/>
                    </a:cxn>
                    <a:cxn ang="0">
                      <a:pos x="0" y="870"/>
                    </a:cxn>
                    <a:cxn ang="0">
                      <a:pos x="0" y="974"/>
                    </a:cxn>
                    <a:cxn ang="0">
                      <a:pos x="0" y="975"/>
                    </a:cxn>
                    <a:cxn ang="0">
                      <a:pos x="0" y="1861"/>
                    </a:cxn>
                    <a:cxn ang="0">
                      <a:pos x="0" y="1862"/>
                    </a:cxn>
                    <a:cxn ang="0">
                      <a:pos x="1" y="1865"/>
                    </a:cxn>
                    <a:cxn ang="0">
                      <a:pos x="4" y="1870"/>
                    </a:cxn>
                    <a:cxn ang="0">
                      <a:pos x="6" y="1880"/>
                    </a:cxn>
                    <a:cxn ang="0">
                      <a:pos x="5" y="1880"/>
                    </a:cxn>
                    <a:cxn ang="0">
                      <a:pos x="5" y="1881"/>
                    </a:cxn>
                    <a:cxn ang="0">
                      <a:pos x="5" y="1884"/>
                    </a:cxn>
                    <a:cxn ang="0">
                      <a:pos x="4" y="1889"/>
                    </a:cxn>
                    <a:cxn ang="0">
                      <a:pos x="1" y="1892"/>
                    </a:cxn>
                    <a:cxn ang="0">
                      <a:pos x="0" y="1897"/>
                    </a:cxn>
                    <a:cxn ang="0">
                      <a:pos x="0" y="1974"/>
                    </a:cxn>
                    <a:cxn ang="0">
                      <a:pos x="4" y="1984"/>
                    </a:cxn>
                    <a:cxn ang="0">
                      <a:pos x="6" y="1995"/>
                    </a:cxn>
                    <a:cxn ang="0">
                      <a:pos x="0" y="2015"/>
                    </a:cxn>
                    <a:cxn ang="0">
                      <a:pos x="0" y="2826"/>
                    </a:cxn>
                    <a:cxn ang="0">
                      <a:pos x="11" y="2844"/>
                    </a:cxn>
                    <a:cxn ang="0">
                      <a:pos x="11" y="10"/>
                    </a:cxn>
                  </a:cxnLst>
                  <a:pathLst>
                    <a:path w="11" h="2844">
                      <a:moveTo>
                        <a:pt x="11" y="10"/>
                      </a:moveTo>
                      <a:lnTo>
                        <a:pt x="5" y="5"/>
                      </a:lnTo>
                      <a:lnTo>
                        <a:pt x="0" y="0"/>
                      </a:lnTo>
                      <a:lnTo>
                        <a:pt x="0" y="868"/>
                      </a:lnTo>
                      <a:lnTo>
                        <a:pt x="0" y="870"/>
                      </a:lnTo>
                      <a:lnTo>
                        <a:pt x="0" y="974"/>
                      </a:lnTo>
                      <a:lnTo>
                        <a:pt x="0" y="975"/>
                      </a:lnTo>
                      <a:lnTo>
                        <a:pt x="0" y="1861"/>
                      </a:lnTo>
                      <a:lnTo>
                        <a:pt x="0" y="1862"/>
                      </a:lnTo>
                      <a:lnTo>
                        <a:pt x="1" y="1865"/>
                      </a:lnTo>
                      <a:lnTo>
                        <a:pt x="4" y="1870"/>
                      </a:lnTo>
                      <a:lnTo>
                        <a:pt x="6" y="1880"/>
                      </a:lnTo>
                      <a:lnTo>
                        <a:pt x="5" y="1880"/>
                      </a:lnTo>
                      <a:lnTo>
                        <a:pt x="5" y="1881"/>
                      </a:lnTo>
                      <a:lnTo>
                        <a:pt x="5" y="1884"/>
                      </a:lnTo>
                      <a:lnTo>
                        <a:pt x="4" y="1889"/>
                      </a:lnTo>
                      <a:lnTo>
                        <a:pt x="1" y="1892"/>
                      </a:lnTo>
                      <a:lnTo>
                        <a:pt x="0" y="1897"/>
                      </a:lnTo>
                      <a:lnTo>
                        <a:pt x="0" y="1974"/>
                      </a:lnTo>
                      <a:lnTo>
                        <a:pt x="4" y="1984"/>
                      </a:lnTo>
                      <a:lnTo>
                        <a:pt x="6" y="1995"/>
                      </a:lnTo>
                      <a:lnTo>
                        <a:pt x="0" y="2015"/>
                      </a:lnTo>
                      <a:lnTo>
                        <a:pt x="0" y="2826"/>
                      </a:lnTo>
                      <a:lnTo>
                        <a:pt x="11" y="2844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9" name="Freeform 26"/>
                <p:cNvSpPr/>
                <p:nvPr/>
              </p:nvSpPr>
              <p:spPr>
                <a:xfrm>
                  <a:off x="169" y="15"/>
                  <a:ext cx="11" cy="875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7" y="4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3" y="677"/>
                    </a:cxn>
                    <a:cxn ang="0">
                      <a:pos x="5" y="687"/>
                    </a:cxn>
                    <a:cxn ang="0">
                      <a:pos x="3" y="692"/>
                    </a:cxn>
                    <a:cxn ang="0">
                      <a:pos x="3" y="698"/>
                    </a:cxn>
                    <a:cxn ang="0">
                      <a:pos x="1" y="703"/>
                    </a:cxn>
                    <a:cxn ang="0">
                      <a:pos x="0" y="705"/>
                    </a:cxn>
                    <a:cxn ang="0">
                      <a:pos x="0" y="709"/>
                    </a:cxn>
                    <a:cxn ang="0">
                      <a:pos x="0" y="850"/>
                    </a:cxn>
                    <a:cxn ang="0">
                      <a:pos x="7" y="862"/>
                    </a:cxn>
                    <a:cxn ang="0">
                      <a:pos x="10" y="868"/>
                    </a:cxn>
                    <a:cxn ang="0">
                      <a:pos x="11" y="875"/>
                    </a:cxn>
                    <a:cxn ang="0">
                      <a:pos x="11" y="7"/>
                    </a:cxn>
                  </a:cxnLst>
                  <a:pathLst>
                    <a:path w="11" h="875">
                      <a:moveTo>
                        <a:pt x="11" y="7"/>
                      </a:moveTo>
                      <a:lnTo>
                        <a:pt x="7" y="4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667"/>
                      </a:lnTo>
                      <a:lnTo>
                        <a:pt x="3" y="677"/>
                      </a:lnTo>
                      <a:lnTo>
                        <a:pt x="5" y="687"/>
                      </a:lnTo>
                      <a:lnTo>
                        <a:pt x="3" y="692"/>
                      </a:lnTo>
                      <a:lnTo>
                        <a:pt x="3" y="698"/>
                      </a:lnTo>
                      <a:lnTo>
                        <a:pt x="1" y="703"/>
                      </a:lnTo>
                      <a:lnTo>
                        <a:pt x="0" y="705"/>
                      </a:lnTo>
                      <a:lnTo>
                        <a:pt x="0" y="709"/>
                      </a:lnTo>
                      <a:lnTo>
                        <a:pt x="0" y="850"/>
                      </a:lnTo>
                      <a:lnTo>
                        <a:pt x="7" y="862"/>
                      </a:lnTo>
                      <a:lnTo>
                        <a:pt x="10" y="868"/>
                      </a:lnTo>
                      <a:lnTo>
                        <a:pt x="11" y="875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0" name="Freeform 27"/>
                <p:cNvSpPr/>
                <p:nvPr/>
              </p:nvSpPr>
              <p:spPr>
                <a:xfrm>
                  <a:off x="215" y="58"/>
                  <a:ext cx="10" cy="14265"/>
                </a:xfrm>
                <a:custGeom>
                  <a:avLst/>
                  <a:gdLst/>
                  <a:ahLst/>
                  <a:cxnLst>
                    <a:cxn ang="0">
                      <a:pos x="10" y="19"/>
                    </a:cxn>
                    <a:cxn ang="0">
                      <a:pos x="0" y="0"/>
                    </a:cxn>
                    <a:cxn ang="0">
                      <a:pos x="0" y="14265"/>
                    </a:cxn>
                    <a:cxn ang="0">
                      <a:pos x="5" y="14255"/>
                    </a:cxn>
                    <a:cxn ang="0">
                      <a:pos x="10" y="14246"/>
                    </a:cxn>
                    <a:cxn ang="0">
                      <a:pos x="10" y="19"/>
                    </a:cxn>
                  </a:cxnLst>
                  <a:pathLst>
                    <a:path w="10" h="14265">
                      <a:moveTo>
                        <a:pt x="10" y="19"/>
                      </a:moveTo>
                      <a:lnTo>
                        <a:pt x="0" y="0"/>
                      </a:lnTo>
                      <a:lnTo>
                        <a:pt x="0" y="14265"/>
                      </a:lnTo>
                      <a:lnTo>
                        <a:pt x="5" y="14255"/>
                      </a:lnTo>
                      <a:lnTo>
                        <a:pt x="10" y="14246"/>
                      </a:lnTo>
                      <a:lnTo>
                        <a:pt x="10" y="19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1" name="Freeform 28"/>
                <p:cNvSpPr/>
                <p:nvPr/>
              </p:nvSpPr>
              <p:spPr>
                <a:xfrm>
                  <a:off x="203" y="43"/>
                  <a:ext cx="12" cy="14295"/>
                </a:xfrm>
                <a:custGeom>
                  <a:avLst/>
                  <a:gdLst/>
                  <a:ahLst/>
                  <a:cxnLst>
                    <a:cxn ang="0">
                      <a:pos x="12" y="15"/>
                    </a:cxn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0" y="14295"/>
                    </a:cxn>
                    <a:cxn ang="0">
                      <a:pos x="12" y="14280"/>
                    </a:cxn>
                    <a:cxn ang="0">
                      <a:pos x="12" y="15"/>
                    </a:cxn>
                  </a:cxnLst>
                  <a:pathLst>
                    <a:path w="12" h="14295">
                      <a:moveTo>
                        <a:pt x="12" y="15"/>
                      </a:move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14295"/>
                      </a:lnTo>
                      <a:lnTo>
                        <a:pt x="12" y="14280"/>
                      </a:ln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D0D0D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2" name="Freeform 29"/>
                <p:cNvSpPr/>
                <p:nvPr/>
              </p:nvSpPr>
              <p:spPr>
                <a:xfrm>
                  <a:off x="122" y="0"/>
                  <a:ext cx="12" cy="735"/>
                </a:xfrm>
                <a:custGeom>
                  <a:avLst/>
                  <a:gdLst/>
                  <a:ahLst/>
                  <a:cxnLst>
                    <a:cxn ang="0">
                      <a:pos x="12" y="2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735"/>
                    </a:cxn>
                    <a:cxn ang="0">
                      <a:pos x="5" y="734"/>
                    </a:cxn>
                    <a:cxn ang="0">
                      <a:pos x="12" y="734"/>
                    </a:cxn>
                    <a:cxn ang="0">
                      <a:pos x="12" y="665"/>
                    </a:cxn>
                    <a:cxn ang="0">
                      <a:pos x="12" y="2"/>
                    </a:cxn>
                  </a:cxnLst>
                  <a:pathLst>
                    <a:path w="12" h="735">
                      <a:moveTo>
                        <a:pt x="12" y="2"/>
                      </a:move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735"/>
                      </a:lnTo>
                      <a:lnTo>
                        <a:pt x="5" y="734"/>
                      </a:lnTo>
                      <a:lnTo>
                        <a:pt x="12" y="734"/>
                      </a:lnTo>
                      <a:lnTo>
                        <a:pt x="12" y="665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3" name="Freeform 30"/>
                <p:cNvSpPr/>
                <p:nvPr/>
              </p:nvSpPr>
              <p:spPr>
                <a:xfrm>
                  <a:off x="225" y="77"/>
                  <a:ext cx="13" cy="14227"/>
                </a:xfrm>
                <a:custGeom>
                  <a:avLst/>
                  <a:gdLst/>
                  <a:ahLst/>
                  <a:cxnLst>
                    <a:cxn ang="0">
                      <a:pos x="13" y="56"/>
                    </a:cxn>
                    <a:cxn ang="0">
                      <a:pos x="11" y="41"/>
                    </a:cxn>
                    <a:cxn ang="0">
                      <a:pos x="9" y="26"/>
                    </a:cxn>
                    <a:cxn ang="0">
                      <a:pos x="5" y="12"/>
                    </a:cxn>
                    <a:cxn ang="0">
                      <a:pos x="0" y="0"/>
                    </a:cxn>
                    <a:cxn ang="0">
                      <a:pos x="0" y="14227"/>
                    </a:cxn>
                    <a:cxn ang="0">
                      <a:pos x="5" y="14212"/>
                    </a:cxn>
                    <a:cxn ang="0">
                      <a:pos x="6" y="14205"/>
                    </a:cxn>
                    <a:cxn ang="0">
                      <a:pos x="9" y="14198"/>
                    </a:cxn>
                    <a:cxn ang="0">
                      <a:pos x="11" y="14183"/>
                    </a:cxn>
                    <a:cxn ang="0">
                      <a:pos x="11" y="14176"/>
                    </a:cxn>
                    <a:cxn ang="0">
                      <a:pos x="11" y="14172"/>
                    </a:cxn>
                    <a:cxn ang="0">
                      <a:pos x="13" y="14170"/>
                    </a:cxn>
                    <a:cxn ang="0">
                      <a:pos x="13" y="56"/>
                    </a:cxn>
                  </a:cxnLst>
                  <a:pathLst>
                    <a:path w="13" h="14227">
                      <a:moveTo>
                        <a:pt x="13" y="56"/>
                      </a:moveTo>
                      <a:lnTo>
                        <a:pt x="11" y="41"/>
                      </a:lnTo>
                      <a:lnTo>
                        <a:pt x="9" y="26"/>
                      </a:lnTo>
                      <a:lnTo>
                        <a:pt x="5" y="12"/>
                      </a:lnTo>
                      <a:lnTo>
                        <a:pt x="0" y="0"/>
                      </a:lnTo>
                      <a:lnTo>
                        <a:pt x="0" y="14227"/>
                      </a:lnTo>
                      <a:lnTo>
                        <a:pt x="5" y="14212"/>
                      </a:lnTo>
                      <a:lnTo>
                        <a:pt x="6" y="14205"/>
                      </a:lnTo>
                      <a:lnTo>
                        <a:pt x="9" y="14198"/>
                      </a:lnTo>
                      <a:lnTo>
                        <a:pt x="11" y="14183"/>
                      </a:lnTo>
                      <a:lnTo>
                        <a:pt x="11" y="14176"/>
                      </a:lnTo>
                      <a:lnTo>
                        <a:pt x="11" y="14172"/>
                      </a:lnTo>
                      <a:lnTo>
                        <a:pt x="13" y="14170"/>
                      </a:lnTo>
                      <a:lnTo>
                        <a:pt x="13" y="5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4" name="Freeform 31"/>
                <p:cNvSpPr/>
                <p:nvPr/>
              </p:nvSpPr>
              <p:spPr>
                <a:xfrm>
                  <a:off x="7" y="452"/>
                  <a:ext cx="11" cy="137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60"/>
                    </a:cxn>
                    <a:cxn ang="0">
                      <a:pos x="0" y="13761"/>
                    </a:cxn>
                    <a:cxn ang="0">
                      <a:pos x="11" y="13771"/>
                    </a:cxn>
                    <a:cxn ang="0">
                      <a:pos x="11" y="0"/>
                    </a:cxn>
                  </a:cxnLst>
                  <a:pathLst>
                    <a:path w="11" h="13771">
                      <a:moveTo>
                        <a:pt x="11" y="0"/>
                      </a:moveTo>
                      <a:lnTo>
                        <a:pt x="0" y="60"/>
                      </a:lnTo>
                      <a:lnTo>
                        <a:pt x="0" y="13761"/>
                      </a:lnTo>
                      <a:lnTo>
                        <a:pt x="11" y="1377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CFC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5" name="Freeform 32"/>
                <p:cNvSpPr/>
                <p:nvPr/>
              </p:nvSpPr>
              <p:spPr>
                <a:xfrm>
                  <a:off x="0" y="512"/>
                  <a:ext cx="7" cy="13701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" y="27"/>
                    </a:cxn>
                    <a:cxn ang="0">
                      <a:pos x="0" y="11047"/>
                    </a:cxn>
                    <a:cxn ang="0">
                      <a:pos x="0" y="13676"/>
                    </a:cxn>
                    <a:cxn ang="0">
                      <a:pos x="0" y="13696"/>
                    </a:cxn>
                    <a:cxn ang="0">
                      <a:pos x="7" y="13701"/>
                    </a:cxn>
                    <a:cxn ang="0">
                      <a:pos x="7" y="0"/>
                    </a:cxn>
                  </a:cxnLst>
                  <a:pathLst>
                    <a:path w="7" h="13701">
                      <a:moveTo>
                        <a:pt x="7" y="0"/>
                      </a:moveTo>
                      <a:lnTo>
                        <a:pt x="1" y="27"/>
                      </a:lnTo>
                      <a:lnTo>
                        <a:pt x="0" y="11047"/>
                      </a:lnTo>
                      <a:lnTo>
                        <a:pt x="0" y="13676"/>
                      </a:lnTo>
                      <a:lnTo>
                        <a:pt x="0" y="13696"/>
                      </a:lnTo>
                      <a:lnTo>
                        <a:pt x="7" y="1370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6" name="Freeform 33"/>
                <p:cNvSpPr/>
                <p:nvPr/>
              </p:nvSpPr>
              <p:spPr>
                <a:xfrm>
                  <a:off x="54" y="734"/>
                  <a:ext cx="11" cy="135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3" y="4"/>
                    </a:cxn>
                    <a:cxn ang="0">
                      <a:pos x="0" y="0"/>
                    </a:cxn>
                    <a:cxn ang="0">
                      <a:pos x="0" y="135"/>
                    </a:cxn>
                    <a:cxn ang="0">
                      <a:pos x="8" y="126"/>
                    </a:cxn>
                    <a:cxn ang="0">
                      <a:pos x="11" y="124"/>
                    </a:cxn>
                    <a:cxn ang="0">
                      <a:pos x="11" y="9"/>
                    </a:cxn>
                  </a:cxnLst>
                  <a:pathLst>
                    <a:path w="11" h="135">
                      <a:moveTo>
                        <a:pt x="11" y="9"/>
                      </a:moveTo>
                      <a:lnTo>
                        <a:pt x="3" y="4"/>
                      </a:lnTo>
                      <a:lnTo>
                        <a:pt x="0" y="0"/>
                      </a:lnTo>
                      <a:lnTo>
                        <a:pt x="0" y="135"/>
                      </a:lnTo>
                      <a:lnTo>
                        <a:pt x="8" y="126"/>
                      </a:lnTo>
                      <a:lnTo>
                        <a:pt x="11" y="124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7" name="Freeform 34"/>
                <p:cNvSpPr/>
                <p:nvPr/>
              </p:nvSpPr>
              <p:spPr>
                <a:xfrm>
                  <a:off x="65" y="743"/>
                  <a:ext cx="11" cy="115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15"/>
                    </a:cxn>
                    <a:cxn ang="0">
                      <a:pos x="11" y="111"/>
                    </a:cxn>
                    <a:cxn ang="0">
                      <a:pos x="11" y="4"/>
                    </a:cxn>
                  </a:cxnLst>
                  <a:pathLst>
                    <a:path w="11" h="115">
                      <a:moveTo>
                        <a:pt x="11" y="4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11" y="111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8" name="Freeform 35"/>
                <p:cNvSpPr/>
                <p:nvPr/>
              </p:nvSpPr>
              <p:spPr>
                <a:xfrm>
                  <a:off x="76" y="747"/>
                  <a:ext cx="11" cy="10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107"/>
                    </a:cxn>
                    <a:cxn ang="0">
                      <a:pos x="11" y="103"/>
                    </a:cxn>
                    <a:cxn ang="0">
                      <a:pos x="11" y="3"/>
                    </a:cxn>
                  </a:cxnLst>
                  <a:pathLst>
                    <a:path w="11" h="10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107"/>
                      </a:lnTo>
                      <a:lnTo>
                        <a:pt x="11" y="10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9" name="Freeform 36"/>
                <p:cNvSpPr/>
                <p:nvPr/>
              </p:nvSpPr>
              <p:spPr>
                <a:xfrm>
                  <a:off x="100" y="752"/>
                  <a:ext cx="10" cy="97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6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10" y="97"/>
                    </a:cxn>
                    <a:cxn ang="0">
                      <a:pos x="10" y="0"/>
                    </a:cxn>
                  </a:cxnLst>
                  <a:pathLst>
                    <a:path w="10" h="97">
                      <a:moveTo>
                        <a:pt x="10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10" y="9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0" name="Freeform 37"/>
                <p:cNvSpPr/>
                <p:nvPr/>
              </p:nvSpPr>
              <p:spPr>
                <a:xfrm>
                  <a:off x="110" y="750"/>
                  <a:ext cx="12" cy="99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99"/>
                    </a:cxn>
                    <a:cxn ang="0">
                      <a:pos x="1" y="99"/>
                    </a:cxn>
                    <a:cxn ang="0">
                      <a:pos x="12" y="99"/>
                    </a:cxn>
                    <a:cxn ang="0">
                      <a:pos x="12" y="0"/>
                    </a:cxn>
                  </a:cxnLst>
                  <a:pathLst>
                    <a:path w="12" h="99">
                      <a:moveTo>
                        <a:pt x="12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99"/>
                      </a:lnTo>
                      <a:lnTo>
                        <a:pt x="1" y="99"/>
                      </a:lnTo>
                      <a:lnTo>
                        <a:pt x="12" y="9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1" name="Freeform 38"/>
                <p:cNvSpPr/>
                <p:nvPr/>
              </p:nvSpPr>
              <p:spPr>
                <a:xfrm>
                  <a:off x="87" y="750"/>
                  <a:ext cx="13" cy="10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100"/>
                    </a:cxn>
                    <a:cxn ang="0">
                      <a:pos x="13" y="99"/>
                    </a:cxn>
                    <a:cxn ang="0">
                      <a:pos x="13" y="2"/>
                    </a:cxn>
                  </a:cxnLst>
                  <a:pathLst>
                    <a:path w="13" h="100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100"/>
                      </a:lnTo>
                      <a:lnTo>
                        <a:pt x="13" y="9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2" name="Freeform 39"/>
                <p:cNvSpPr/>
                <p:nvPr/>
              </p:nvSpPr>
              <p:spPr>
                <a:xfrm>
                  <a:off x="44" y="677"/>
                  <a:ext cx="10" cy="4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7" y="1"/>
                    </a:cxn>
                    <a:cxn ang="0">
                      <a:pos x="0" y="23"/>
                    </a:cxn>
                    <a:cxn ang="0">
                      <a:pos x="0" y="28"/>
                    </a:cxn>
                    <a:cxn ang="0">
                      <a:pos x="2" y="35"/>
                    </a:cxn>
                    <a:cxn ang="0">
                      <a:pos x="5" y="40"/>
                    </a:cxn>
                    <a:cxn ang="0">
                      <a:pos x="10" y="45"/>
                    </a:cxn>
                    <a:cxn ang="0">
                      <a:pos x="10" y="0"/>
                    </a:cxn>
                  </a:cxnLst>
                  <a:pathLst>
                    <a:path w="10" h="45">
                      <a:moveTo>
                        <a:pt x="10" y="0"/>
                      </a:moveTo>
                      <a:lnTo>
                        <a:pt x="7" y="1"/>
                      </a:lnTo>
                      <a:lnTo>
                        <a:pt x="0" y="23"/>
                      </a:lnTo>
                      <a:lnTo>
                        <a:pt x="0" y="28"/>
                      </a:lnTo>
                      <a:lnTo>
                        <a:pt x="2" y="35"/>
                      </a:lnTo>
                      <a:lnTo>
                        <a:pt x="5" y="40"/>
                      </a:lnTo>
                      <a:lnTo>
                        <a:pt x="10" y="45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3" name="Freeform 40"/>
                <p:cNvSpPr/>
                <p:nvPr/>
              </p:nvSpPr>
              <p:spPr>
                <a:xfrm>
                  <a:off x="54" y="669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8"/>
                    </a:cxn>
                    <a:cxn ang="0">
                      <a:pos x="0" y="53"/>
                    </a:cxn>
                    <a:cxn ang="0">
                      <a:pos x="7" y="58"/>
                    </a:cxn>
                    <a:cxn ang="0">
                      <a:pos x="11" y="59"/>
                    </a:cxn>
                    <a:cxn ang="0">
                      <a:pos x="11" y="0"/>
                    </a:cxn>
                  </a:cxnLst>
                  <a:pathLst>
                    <a:path w="11" h="59">
                      <a:moveTo>
                        <a:pt x="11" y="0"/>
                      </a:moveTo>
                      <a:lnTo>
                        <a:pt x="0" y="8"/>
                      </a:lnTo>
                      <a:lnTo>
                        <a:pt x="0" y="53"/>
                      </a:lnTo>
                      <a:lnTo>
                        <a:pt x="7" y="58"/>
                      </a:lnTo>
                      <a:lnTo>
                        <a:pt x="11" y="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4" name="Freeform 41"/>
                <p:cNvSpPr/>
                <p:nvPr/>
              </p:nvSpPr>
              <p:spPr>
                <a:xfrm>
                  <a:off x="41" y="715"/>
                  <a:ext cx="13" cy="13540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0" y="13529"/>
                    </a:cxn>
                    <a:cxn ang="0">
                      <a:pos x="13" y="10840"/>
                    </a:cxn>
                    <a:cxn ang="0">
                      <a:pos x="9" y="10831"/>
                    </a:cxn>
                    <a:cxn ang="0">
                      <a:pos x="13" y="10746"/>
                    </a:cxn>
                    <a:cxn ang="0">
                      <a:pos x="10" y="10726"/>
                    </a:cxn>
                    <a:cxn ang="0">
                      <a:pos x="13" y="9853"/>
                    </a:cxn>
                    <a:cxn ang="0">
                      <a:pos x="13" y="9827"/>
                    </a:cxn>
                    <a:cxn ang="0">
                      <a:pos x="5" y="8906"/>
                    </a:cxn>
                    <a:cxn ang="0">
                      <a:pos x="13" y="8902"/>
                    </a:cxn>
                    <a:cxn ang="0">
                      <a:pos x="9" y="8812"/>
                    </a:cxn>
                    <a:cxn ang="0">
                      <a:pos x="9" y="8793"/>
                    </a:cxn>
                    <a:cxn ang="0">
                      <a:pos x="13" y="6037"/>
                    </a:cxn>
                    <a:cxn ang="0">
                      <a:pos x="10" y="6025"/>
                    </a:cxn>
                    <a:cxn ang="0">
                      <a:pos x="13" y="5957"/>
                    </a:cxn>
                    <a:cxn ang="0">
                      <a:pos x="10" y="5937"/>
                    </a:cxn>
                    <a:cxn ang="0">
                      <a:pos x="13" y="5148"/>
                    </a:cxn>
                    <a:cxn ang="0">
                      <a:pos x="11" y="5080"/>
                    </a:cxn>
                    <a:cxn ang="0">
                      <a:pos x="13" y="5024"/>
                    </a:cxn>
                    <a:cxn ang="0">
                      <a:pos x="13" y="4998"/>
                    </a:cxn>
                    <a:cxn ang="0">
                      <a:pos x="10" y="4170"/>
                    </a:cxn>
                    <a:cxn ang="0">
                      <a:pos x="13" y="4152"/>
                    </a:cxn>
                    <a:cxn ang="0">
                      <a:pos x="10" y="4065"/>
                    </a:cxn>
                    <a:cxn ang="0">
                      <a:pos x="13" y="4051"/>
                    </a:cxn>
                    <a:cxn ang="0">
                      <a:pos x="10" y="1303"/>
                    </a:cxn>
                    <a:cxn ang="0">
                      <a:pos x="13" y="1278"/>
                    </a:cxn>
                    <a:cxn ang="0">
                      <a:pos x="10" y="1187"/>
                    </a:cxn>
                    <a:cxn ang="0">
                      <a:pos x="13" y="393"/>
                    </a:cxn>
                    <a:cxn ang="0">
                      <a:pos x="3" y="381"/>
                    </a:cxn>
                    <a:cxn ang="0">
                      <a:pos x="13" y="303"/>
                    </a:cxn>
                    <a:cxn ang="0">
                      <a:pos x="4" y="282"/>
                    </a:cxn>
                    <a:cxn ang="0">
                      <a:pos x="13" y="259"/>
                    </a:cxn>
                    <a:cxn ang="0">
                      <a:pos x="8" y="192"/>
                    </a:cxn>
                    <a:cxn ang="0">
                      <a:pos x="4" y="177"/>
                    </a:cxn>
                    <a:cxn ang="0">
                      <a:pos x="13" y="154"/>
                    </a:cxn>
                  </a:cxnLst>
                  <a:pathLst>
                    <a:path w="13" h="13540">
                      <a:moveTo>
                        <a:pt x="13" y="19"/>
                      </a:moveTo>
                      <a:lnTo>
                        <a:pt x="4" y="9"/>
                      </a:lnTo>
                      <a:lnTo>
                        <a:pt x="0" y="0"/>
                      </a:lnTo>
                      <a:lnTo>
                        <a:pt x="0" y="13529"/>
                      </a:lnTo>
                      <a:lnTo>
                        <a:pt x="13" y="13540"/>
                      </a:lnTo>
                      <a:lnTo>
                        <a:pt x="13" y="10840"/>
                      </a:lnTo>
                      <a:lnTo>
                        <a:pt x="9" y="10835"/>
                      </a:lnTo>
                      <a:lnTo>
                        <a:pt x="9" y="10831"/>
                      </a:lnTo>
                      <a:lnTo>
                        <a:pt x="13" y="10831"/>
                      </a:lnTo>
                      <a:lnTo>
                        <a:pt x="13" y="10746"/>
                      </a:lnTo>
                      <a:lnTo>
                        <a:pt x="10" y="10734"/>
                      </a:lnTo>
                      <a:lnTo>
                        <a:pt x="10" y="10726"/>
                      </a:lnTo>
                      <a:lnTo>
                        <a:pt x="13" y="10720"/>
                      </a:lnTo>
                      <a:lnTo>
                        <a:pt x="13" y="9853"/>
                      </a:lnTo>
                      <a:lnTo>
                        <a:pt x="10" y="9841"/>
                      </a:lnTo>
                      <a:lnTo>
                        <a:pt x="13" y="9827"/>
                      </a:lnTo>
                      <a:lnTo>
                        <a:pt x="13" y="8913"/>
                      </a:lnTo>
                      <a:lnTo>
                        <a:pt x="5" y="8906"/>
                      </a:lnTo>
                      <a:lnTo>
                        <a:pt x="5" y="8902"/>
                      </a:lnTo>
                      <a:lnTo>
                        <a:pt x="13" y="8902"/>
                      </a:lnTo>
                      <a:lnTo>
                        <a:pt x="13" y="8822"/>
                      </a:lnTo>
                      <a:lnTo>
                        <a:pt x="9" y="8812"/>
                      </a:lnTo>
                      <a:lnTo>
                        <a:pt x="8" y="8804"/>
                      </a:lnTo>
                      <a:lnTo>
                        <a:pt x="9" y="8793"/>
                      </a:lnTo>
                      <a:lnTo>
                        <a:pt x="13" y="8786"/>
                      </a:lnTo>
                      <a:lnTo>
                        <a:pt x="13" y="6037"/>
                      </a:lnTo>
                      <a:lnTo>
                        <a:pt x="10" y="6035"/>
                      </a:lnTo>
                      <a:lnTo>
                        <a:pt x="10" y="6025"/>
                      </a:lnTo>
                      <a:lnTo>
                        <a:pt x="13" y="6025"/>
                      </a:lnTo>
                      <a:lnTo>
                        <a:pt x="13" y="5957"/>
                      </a:lnTo>
                      <a:lnTo>
                        <a:pt x="10" y="5944"/>
                      </a:lnTo>
                      <a:lnTo>
                        <a:pt x="10" y="5937"/>
                      </a:lnTo>
                      <a:lnTo>
                        <a:pt x="13" y="5930"/>
                      </a:lnTo>
                      <a:lnTo>
                        <a:pt x="13" y="5148"/>
                      </a:lnTo>
                      <a:lnTo>
                        <a:pt x="11" y="5148"/>
                      </a:lnTo>
                      <a:lnTo>
                        <a:pt x="11" y="5080"/>
                      </a:lnTo>
                      <a:lnTo>
                        <a:pt x="13" y="5080"/>
                      </a:lnTo>
                      <a:lnTo>
                        <a:pt x="13" y="5024"/>
                      </a:lnTo>
                      <a:lnTo>
                        <a:pt x="10" y="5011"/>
                      </a:lnTo>
                      <a:lnTo>
                        <a:pt x="13" y="4998"/>
                      </a:lnTo>
                      <a:lnTo>
                        <a:pt x="13" y="4177"/>
                      </a:lnTo>
                      <a:lnTo>
                        <a:pt x="10" y="4170"/>
                      </a:lnTo>
                      <a:lnTo>
                        <a:pt x="10" y="4161"/>
                      </a:lnTo>
                      <a:lnTo>
                        <a:pt x="13" y="4152"/>
                      </a:lnTo>
                      <a:lnTo>
                        <a:pt x="13" y="4079"/>
                      </a:lnTo>
                      <a:lnTo>
                        <a:pt x="10" y="4065"/>
                      </a:lnTo>
                      <a:lnTo>
                        <a:pt x="10" y="4057"/>
                      </a:lnTo>
                      <a:lnTo>
                        <a:pt x="13" y="4051"/>
                      </a:lnTo>
                      <a:lnTo>
                        <a:pt x="13" y="1312"/>
                      </a:lnTo>
                      <a:lnTo>
                        <a:pt x="10" y="1303"/>
                      </a:lnTo>
                      <a:lnTo>
                        <a:pt x="10" y="1296"/>
                      </a:lnTo>
                      <a:lnTo>
                        <a:pt x="13" y="1278"/>
                      </a:lnTo>
                      <a:lnTo>
                        <a:pt x="13" y="1201"/>
                      </a:lnTo>
                      <a:lnTo>
                        <a:pt x="10" y="1187"/>
                      </a:lnTo>
                      <a:lnTo>
                        <a:pt x="13" y="1174"/>
                      </a:lnTo>
                      <a:lnTo>
                        <a:pt x="13" y="393"/>
                      </a:lnTo>
                      <a:lnTo>
                        <a:pt x="3" y="384"/>
                      </a:lnTo>
                      <a:lnTo>
                        <a:pt x="3" y="381"/>
                      </a:lnTo>
                      <a:lnTo>
                        <a:pt x="13" y="381"/>
                      </a:lnTo>
                      <a:lnTo>
                        <a:pt x="13" y="303"/>
                      </a:lnTo>
                      <a:lnTo>
                        <a:pt x="5" y="293"/>
                      </a:lnTo>
                      <a:lnTo>
                        <a:pt x="4" y="282"/>
                      </a:lnTo>
                      <a:lnTo>
                        <a:pt x="5" y="269"/>
                      </a:lnTo>
                      <a:lnTo>
                        <a:pt x="13" y="259"/>
                      </a:lnTo>
                      <a:lnTo>
                        <a:pt x="13" y="198"/>
                      </a:lnTo>
                      <a:lnTo>
                        <a:pt x="8" y="192"/>
                      </a:lnTo>
                      <a:lnTo>
                        <a:pt x="5" y="187"/>
                      </a:lnTo>
                      <a:lnTo>
                        <a:pt x="4" y="177"/>
                      </a:lnTo>
                      <a:lnTo>
                        <a:pt x="5" y="163"/>
                      </a:lnTo>
                      <a:lnTo>
                        <a:pt x="13" y="154"/>
                      </a:lnTo>
                      <a:lnTo>
                        <a:pt x="13" y="19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5" name="Freeform 42"/>
                <p:cNvSpPr/>
                <p:nvPr/>
              </p:nvSpPr>
              <p:spPr>
                <a:xfrm>
                  <a:off x="54" y="913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10" y="9"/>
                    </a:cxn>
                    <a:cxn ang="0">
                      <a:pos x="3" y="4"/>
                    </a:cxn>
                    <a:cxn ang="0">
                      <a:pos x="0" y="0"/>
                    </a:cxn>
                    <a:cxn ang="0">
                      <a:pos x="0" y="61"/>
                    </a:cxn>
                    <a:cxn ang="0">
                      <a:pos x="8" y="54"/>
                    </a:cxn>
                    <a:cxn ang="0">
                      <a:pos x="11" y="51"/>
                    </a:cxn>
                    <a:cxn ang="0">
                      <a:pos x="11" y="9"/>
                    </a:cxn>
                  </a:cxnLst>
                  <a:pathLst>
                    <a:path w="11" h="61">
                      <a:moveTo>
                        <a:pt x="11" y="9"/>
                      </a:moveTo>
                      <a:lnTo>
                        <a:pt x="10" y="9"/>
                      </a:lnTo>
                      <a:lnTo>
                        <a:pt x="3" y="4"/>
                      </a:lnTo>
                      <a:lnTo>
                        <a:pt x="0" y="0"/>
                      </a:lnTo>
                      <a:lnTo>
                        <a:pt x="0" y="61"/>
                      </a:lnTo>
                      <a:lnTo>
                        <a:pt x="8" y="54"/>
                      </a:lnTo>
                      <a:lnTo>
                        <a:pt x="11" y="51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6" name="Freeform 43"/>
                <p:cNvSpPr/>
                <p:nvPr/>
              </p:nvSpPr>
              <p:spPr>
                <a:xfrm>
                  <a:off x="65" y="922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1" y="39"/>
                    </a:cxn>
                    <a:cxn ang="0">
                      <a:pos x="11" y="5"/>
                    </a:cxn>
                  </a:cxnLst>
                  <a:pathLst>
                    <a:path w="11" h="42">
                      <a:moveTo>
                        <a:pt x="11" y="5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1" y="39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7" name="Freeform 44"/>
                <p:cNvSpPr/>
                <p:nvPr/>
              </p:nvSpPr>
              <p:spPr>
                <a:xfrm>
                  <a:off x="76" y="927"/>
                  <a:ext cx="11" cy="34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11" y="29"/>
                    </a:cxn>
                    <a:cxn ang="0">
                      <a:pos x="11" y="4"/>
                    </a:cxn>
                  </a:cxnLst>
                  <a:pathLst>
                    <a:path w="11" h="34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34"/>
                      </a:lnTo>
                      <a:lnTo>
                        <a:pt x="11" y="29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8" name="Freeform 45"/>
                <p:cNvSpPr/>
                <p:nvPr/>
              </p:nvSpPr>
              <p:spPr>
                <a:xfrm>
                  <a:off x="110" y="932"/>
                  <a:ext cx="12" cy="22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12" y="22"/>
                    </a:cxn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1" y="1"/>
                    </a:cxn>
                  </a:cxnLst>
                  <a:pathLst>
                    <a:path w="12" h="22">
                      <a:moveTo>
                        <a:pt x="1" y="1"/>
                      </a:moveTo>
                      <a:lnTo>
                        <a:pt x="0" y="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2" y="22"/>
                      </a:ln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29" name="Freeform 46"/>
                <p:cNvSpPr/>
                <p:nvPr/>
              </p:nvSpPr>
              <p:spPr>
                <a:xfrm>
                  <a:off x="100" y="932"/>
                  <a:ext cx="10" cy="22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22"/>
                    </a:cxn>
                    <a:cxn ang="0">
                      <a:pos x="10" y="22"/>
                    </a:cxn>
                    <a:cxn ang="0">
                      <a:pos x="10" y="1"/>
                    </a:cxn>
                  </a:cxnLst>
                  <a:pathLst>
                    <a:path w="10" h="22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10" y="22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0" name="Freeform 47"/>
                <p:cNvSpPr/>
                <p:nvPr/>
              </p:nvSpPr>
              <p:spPr>
                <a:xfrm>
                  <a:off x="87" y="931"/>
                  <a:ext cx="13" cy="2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13" y="23"/>
                    </a:cxn>
                    <a:cxn ang="0">
                      <a:pos x="13" y="1"/>
                    </a:cxn>
                  </a:cxnLst>
                  <a:pathLst>
                    <a:path w="13" h="25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13" y="23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1" name="Freeform 48"/>
                <p:cNvSpPr/>
                <p:nvPr/>
              </p:nvSpPr>
              <p:spPr>
                <a:xfrm>
                  <a:off x="156" y="724"/>
                  <a:ext cx="13" cy="141"/>
                </a:xfrm>
                <a:custGeom>
                  <a:avLst/>
                  <a:gdLst/>
                  <a:ahLst/>
                  <a:cxnLst>
                    <a:cxn ang="0">
                      <a:pos x="6" y="136"/>
                    </a:cxn>
                    <a:cxn ang="0">
                      <a:pos x="13" y="141"/>
                    </a:cxn>
                    <a:cxn ang="0">
                      <a:pos x="13" y="0"/>
                    </a:cxn>
                    <a:cxn ang="0">
                      <a:pos x="8" y="8"/>
                    </a:cxn>
                    <a:cxn ang="0">
                      <a:pos x="1" y="15"/>
                    </a:cxn>
                    <a:cxn ang="0">
                      <a:pos x="0" y="15"/>
                    </a:cxn>
                    <a:cxn ang="0">
                      <a:pos x="0" y="134"/>
                    </a:cxn>
                    <a:cxn ang="0">
                      <a:pos x="6" y="136"/>
                    </a:cxn>
                  </a:cxnLst>
                  <a:pathLst>
                    <a:path w="13" h="141">
                      <a:moveTo>
                        <a:pt x="6" y="136"/>
                      </a:moveTo>
                      <a:lnTo>
                        <a:pt x="13" y="141"/>
                      </a:lnTo>
                      <a:lnTo>
                        <a:pt x="13" y="0"/>
                      </a:lnTo>
                      <a:lnTo>
                        <a:pt x="8" y="8"/>
                      </a:lnTo>
                      <a:lnTo>
                        <a:pt x="1" y="15"/>
                      </a:lnTo>
                      <a:lnTo>
                        <a:pt x="0" y="15"/>
                      </a:lnTo>
                      <a:lnTo>
                        <a:pt x="0" y="134"/>
                      </a:lnTo>
                      <a:lnTo>
                        <a:pt x="6" y="13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2" name="Freeform 49"/>
                <p:cNvSpPr/>
                <p:nvPr/>
              </p:nvSpPr>
              <p:spPr>
                <a:xfrm>
                  <a:off x="134" y="745"/>
                  <a:ext cx="11" cy="108"/>
                </a:xfrm>
                <a:custGeom>
                  <a:avLst/>
                  <a:gdLst/>
                  <a:ahLst/>
                  <a:cxnLst>
                    <a:cxn ang="0">
                      <a:pos x="0" y="105"/>
                    </a:cxn>
                    <a:cxn ang="0">
                      <a:pos x="11" y="108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4"/>
                    </a:cxn>
                    <a:cxn ang="0">
                      <a:pos x="0" y="105"/>
                    </a:cxn>
                  </a:cxnLst>
                  <a:pathLst>
                    <a:path w="11" h="108">
                      <a:moveTo>
                        <a:pt x="0" y="105"/>
                      </a:moveTo>
                      <a:lnTo>
                        <a:pt x="11" y="108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4"/>
                      </a:lnTo>
                      <a:lnTo>
                        <a:pt x="0" y="105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3" name="Freeform 50"/>
                <p:cNvSpPr/>
                <p:nvPr/>
              </p:nvSpPr>
              <p:spPr>
                <a:xfrm>
                  <a:off x="145" y="739"/>
                  <a:ext cx="11" cy="119"/>
                </a:xfrm>
                <a:custGeom>
                  <a:avLst/>
                  <a:gdLst/>
                  <a:ahLst/>
                  <a:cxnLst>
                    <a:cxn ang="0">
                      <a:pos x="0" y="114"/>
                    </a:cxn>
                    <a:cxn ang="0">
                      <a:pos x="11" y="119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7" y="1"/>
                    </a:cxn>
                    <a:cxn ang="0">
                      <a:pos x="5" y="4"/>
                    </a:cxn>
                    <a:cxn ang="0">
                      <a:pos x="0" y="6"/>
                    </a:cxn>
                    <a:cxn ang="0">
                      <a:pos x="0" y="114"/>
                    </a:cxn>
                  </a:cxnLst>
                  <a:pathLst>
                    <a:path w="11" h="119">
                      <a:moveTo>
                        <a:pt x="0" y="114"/>
                      </a:moveTo>
                      <a:lnTo>
                        <a:pt x="11" y="119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5" y="4"/>
                      </a:lnTo>
                      <a:lnTo>
                        <a:pt x="0" y="6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4" name="Freeform 51"/>
                <p:cNvSpPr/>
                <p:nvPr/>
              </p:nvSpPr>
              <p:spPr>
                <a:xfrm>
                  <a:off x="169" y="892"/>
                  <a:ext cx="11" cy="10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7" y="12"/>
                    </a:cxn>
                    <a:cxn ang="0">
                      <a:pos x="0" y="25"/>
                    </a:cxn>
                    <a:cxn ang="0">
                      <a:pos x="0" y="80"/>
                    </a:cxn>
                    <a:cxn ang="0">
                      <a:pos x="7" y="91"/>
                    </a:cxn>
                    <a:cxn ang="0">
                      <a:pos x="10" y="96"/>
                    </a:cxn>
                    <a:cxn ang="0">
                      <a:pos x="11" y="104"/>
                    </a:cxn>
                    <a:cxn ang="0">
                      <a:pos x="11" y="0"/>
                    </a:cxn>
                  </a:cxnLst>
                  <a:pathLst>
                    <a:path w="11" h="104">
                      <a:moveTo>
                        <a:pt x="11" y="0"/>
                      </a:moveTo>
                      <a:lnTo>
                        <a:pt x="10" y="5"/>
                      </a:lnTo>
                      <a:lnTo>
                        <a:pt x="7" y="12"/>
                      </a:lnTo>
                      <a:lnTo>
                        <a:pt x="0" y="25"/>
                      </a:lnTo>
                      <a:lnTo>
                        <a:pt x="0" y="80"/>
                      </a:lnTo>
                      <a:lnTo>
                        <a:pt x="7" y="91"/>
                      </a:lnTo>
                      <a:lnTo>
                        <a:pt x="10" y="96"/>
                      </a:lnTo>
                      <a:lnTo>
                        <a:pt x="11" y="10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5" name="Freeform 52"/>
                <p:cNvSpPr/>
                <p:nvPr/>
              </p:nvSpPr>
              <p:spPr>
                <a:xfrm>
                  <a:off x="156" y="917"/>
                  <a:ext cx="13" cy="5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0" y="7"/>
                    </a:cxn>
                    <a:cxn ang="0">
                      <a:pos x="0" y="47"/>
                    </a:cxn>
                    <a:cxn ang="0">
                      <a:pos x="6" y="50"/>
                    </a:cxn>
                    <a:cxn ang="0">
                      <a:pos x="13" y="55"/>
                    </a:cxn>
                    <a:cxn ang="0">
                      <a:pos x="13" y="0"/>
                    </a:cxn>
                  </a:cxnLst>
                  <a:pathLst>
                    <a:path w="13" h="55">
                      <a:moveTo>
                        <a:pt x="13" y="0"/>
                      </a:moveTo>
                      <a:lnTo>
                        <a:pt x="6" y="5"/>
                      </a:lnTo>
                      <a:lnTo>
                        <a:pt x="0" y="7"/>
                      </a:lnTo>
                      <a:lnTo>
                        <a:pt x="0" y="47"/>
                      </a:lnTo>
                      <a:lnTo>
                        <a:pt x="6" y="50"/>
                      </a:lnTo>
                      <a:lnTo>
                        <a:pt x="13" y="5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6" name="Freeform 53"/>
                <p:cNvSpPr/>
                <p:nvPr/>
              </p:nvSpPr>
              <p:spPr>
                <a:xfrm>
                  <a:off x="145" y="924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3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7" name="Freeform 54"/>
                <p:cNvSpPr/>
                <p:nvPr/>
              </p:nvSpPr>
              <p:spPr>
                <a:xfrm>
                  <a:off x="134" y="929"/>
                  <a:ext cx="11" cy="3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27"/>
                    </a:cxn>
                    <a:cxn ang="0">
                      <a:pos x="5" y="28"/>
                    </a:cxn>
                    <a:cxn ang="0">
                      <a:pos x="11" y="30"/>
                    </a:cxn>
                    <a:cxn ang="0">
                      <a:pos x="11" y="0"/>
                    </a:cxn>
                  </a:cxnLst>
                  <a:pathLst>
                    <a:path w="11" h="30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27"/>
                      </a:lnTo>
                      <a:lnTo>
                        <a:pt x="5" y="28"/>
                      </a:lnTo>
                      <a:lnTo>
                        <a:pt x="11" y="3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8" name="Freeform 55"/>
                <p:cNvSpPr/>
                <p:nvPr/>
              </p:nvSpPr>
              <p:spPr>
                <a:xfrm>
                  <a:off x="156" y="677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23"/>
                    </a:cxn>
                    <a:cxn ang="0">
                      <a:pos x="9" y="1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4" y="42"/>
                    </a:cxn>
                    <a:cxn ang="0">
                      <a:pos x="8" y="37"/>
                    </a:cxn>
                    <a:cxn ang="0">
                      <a:pos x="10" y="30"/>
                    </a:cxn>
                    <a:cxn ang="0">
                      <a:pos x="10" y="26"/>
                    </a:cxn>
                    <a:cxn ang="0">
                      <a:pos x="11" y="23"/>
                    </a:cxn>
                  </a:cxnLst>
                  <a:pathLst>
                    <a:path w="11" h="47">
                      <a:moveTo>
                        <a:pt x="11" y="23"/>
                      </a:moveTo>
                      <a:lnTo>
                        <a:pt x="9" y="1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4" y="42"/>
                      </a:lnTo>
                      <a:lnTo>
                        <a:pt x="8" y="37"/>
                      </a:lnTo>
                      <a:lnTo>
                        <a:pt x="10" y="30"/>
                      </a:lnTo>
                      <a:lnTo>
                        <a:pt x="10" y="26"/>
                      </a:lnTo>
                      <a:lnTo>
                        <a:pt x="11" y="2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9" name="Freeform 56"/>
                <p:cNvSpPr/>
                <p:nvPr/>
              </p:nvSpPr>
              <p:spPr>
                <a:xfrm>
                  <a:off x="145" y="670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5" y="58"/>
                    </a:cxn>
                    <a:cxn ang="0">
                      <a:pos x="7" y="55"/>
                    </a:cxn>
                    <a:cxn ang="0">
                      <a:pos x="7" y="54"/>
                    </a:cxn>
                    <a:cxn ang="0">
                      <a:pos x="9" y="54"/>
                    </a:cxn>
                    <a:cxn ang="0">
                      <a:pos x="11" y="54"/>
                    </a:cxn>
                    <a:cxn ang="0">
                      <a:pos x="11" y="7"/>
                    </a:cxn>
                  </a:cxnLst>
                  <a:pathLst>
                    <a:path w="11" h="59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5" y="58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1" y="5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0" name="Freeform 57"/>
                <p:cNvSpPr/>
                <p:nvPr/>
              </p:nvSpPr>
              <p:spPr>
                <a:xfrm>
                  <a:off x="134" y="665"/>
                  <a:ext cx="11" cy="69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5" y="67"/>
                    </a:cxn>
                    <a:cxn ang="0">
                      <a:pos x="11" y="64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9"/>
                    </a:cxn>
                  </a:cxnLst>
                  <a:pathLst>
                    <a:path w="11" h="69">
                      <a:moveTo>
                        <a:pt x="0" y="69"/>
                      </a:moveTo>
                      <a:lnTo>
                        <a:pt x="5" y="67"/>
                      </a:lnTo>
                      <a:lnTo>
                        <a:pt x="11" y="64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1" name="Freeform 58"/>
                <p:cNvSpPr/>
                <p:nvPr/>
              </p:nvSpPr>
              <p:spPr>
                <a:xfrm>
                  <a:off x="122" y="931"/>
                  <a:ext cx="12" cy="2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3"/>
                    </a:cxn>
                    <a:cxn ang="0">
                      <a:pos x="5" y="23"/>
                    </a:cxn>
                    <a:cxn ang="0">
                      <a:pos x="8" y="23"/>
                    </a:cxn>
                    <a:cxn ang="0">
                      <a:pos x="9" y="23"/>
                    </a:cxn>
                    <a:cxn ang="0">
                      <a:pos x="12" y="25"/>
                    </a:cxn>
                    <a:cxn ang="0">
                      <a:pos x="12" y="0"/>
                    </a:cxn>
                  </a:cxnLst>
                  <a:pathLst>
                    <a:path w="12" h="25">
                      <a:moveTo>
                        <a:pt x="12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3"/>
                      </a:lnTo>
                      <a:lnTo>
                        <a:pt x="5" y="23"/>
                      </a:lnTo>
                      <a:lnTo>
                        <a:pt x="8" y="23"/>
                      </a:lnTo>
                      <a:lnTo>
                        <a:pt x="9" y="23"/>
                      </a:lnTo>
                      <a:lnTo>
                        <a:pt x="12" y="2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2" name="Freeform 59"/>
                <p:cNvSpPr/>
                <p:nvPr/>
              </p:nvSpPr>
              <p:spPr>
                <a:xfrm>
                  <a:off x="122" y="749"/>
                  <a:ext cx="12" cy="101"/>
                </a:xfrm>
                <a:custGeom>
                  <a:avLst/>
                  <a:gdLst/>
                  <a:ahLst/>
                  <a:cxnLst>
                    <a:cxn ang="0">
                      <a:pos x="12" y="101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100"/>
                    </a:cxn>
                    <a:cxn ang="0">
                      <a:pos x="5" y="100"/>
                    </a:cxn>
                    <a:cxn ang="0">
                      <a:pos x="8" y="100"/>
                    </a:cxn>
                    <a:cxn ang="0">
                      <a:pos x="9" y="100"/>
                    </a:cxn>
                    <a:cxn ang="0">
                      <a:pos x="12" y="101"/>
                    </a:cxn>
                  </a:cxnLst>
                  <a:pathLst>
                    <a:path w="12" h="101">
                      <a:moveTo>
                        <a:pt x="12" y="101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00"/>
                      </a:lnTo>
                      <a:lnTo>
                        <a:pt x="5" y="100"/>
                      </a:lnTo>
                      <a:lnTo>
                        <a:pt x="8" y="100"/>
                      </a:lnTo>
                      <a:lnTo>
                        <a:pt x="9" y="100"/>
                      </a:lnTo>
                      <a:lnTo>
                        <a:pt x="12" y="10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3" name="Freeform 60"/>
                <p:cNvSpPr/>
                <p:nvPr/>
              </p:nvSpPr>
              <p:spPr>
                <a:xfrm>
                  <a:off x="110" y="1038"/>
                  <a:ext cx="12" cy="5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6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58"/>
                    </a:cxn>
                    <a:cxn ang="0">
                      <a:pos x="12" y="58"/>
                    </a:cxn>
                    <a:cxn ang="0">
                      <a:pos x="12" y="0"/>
                    </a:cxn>
                  </a:cxnLst>
                  <a:pathLst>
                    <a:path w="12" h="58">
                      <a:moveTo>
                        <a:pt x="12" y="0"/>
                      </a:moveTo>
                      <a:lnTo>
                        <a:pt x="6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58"/>
                      </a:lnTo>
                      <a:lnTo>
                        <a:pt x="12" y="58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4" name="Freeform 61"/>
                <p:cNvSpPr/>
                <p:nvPr/>
              </p:nvSpPr>
              <p:spPr>
                <a:xfrm>
                  <a:off x="100" y="1038"/>
                  <a:ext cx="10" cy="58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8"/>
                    </a:cxn>
                    <a:cxn ang="0">
                      <a:pos x="10" y="58"/>
                    </a:cxn>
                    <a:cxn ang="0">
                      <a:pos x="10" y="1"/>
                    </a:cxn>
                  </a:cxnLst>
                  <a:pathLst>
                    <a:path w="10" h="58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10" y="58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5" name="Freeform 62"/>
                <p:cNvSpPr/>
                <p:nvPr/>
              </p:nvSpPr>
              <p:spPr>
                <a:xfrm>
                  <a:off x="87" y="1037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1"/>
                    </a:cxn>
                  </a:cxnLst>
                  <a:pathLst>
                    <a:path w="13" h="59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3" y="59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6" name="Freeform 63"/>
                <p:cNvSpPr/>
                <p:nvPr/>
              </p:nvSpPr>
              <p:spPr>
                <a:xfrm>
                  <a:off x="76" y="1033"/>
                  <a:ext cx="11" cy="63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63"/>
                    </a:cxn>
                    <a:cxn ang="0">
                      <a:pos x="11" y="63"/>
                    </a:cxn>
                    <a:cxn ang="0">
                      <a:pos x="11" y="4"/>
                    </a:cxn>
                  </a:cxnLst>
                  <a:pathLst>
                    <a:path w="11" h="63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63"/>
                      </a:lnTo>
                      <a:lnTo>
                        <a:pt x="11" y="63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7" name="Freeform 64"/>
                <p:cNvSpPr/>
                <p:nvPr/>
              </p:nvSpPr>
              <p:spPr>
                <a:xfrm>
                  <a:off x="65" y="1028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11" y="68"/>
                    </a:cxn>
                    <a:cxn ang="0">
                      <a:pos x="11" y="5"/>
                    </a:cxn>
                  </a:cxnLst>
                  <a:pathLst>
                    <a:path w="11" h="68">
                      <a:moveTo>
                        <a:pt x="11" y="5"/>
                      </a:move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11" y="6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8" name="Freeform 65"/>
                <p:cNvSpPr/>
                <p:nvPr/>
              </p:nvSpPr>
              <p:spPr>
                <a:xfrm>
                  <a:off x="54" y="1018"/>
                  <a:ext cx="11" cy="7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0" y="78"/>
                    </a:cxn>
                    <a:cxn ang="0">
                      <a:pos x="11" y="78"/>
                    </a:cxn>
                    <a:cxn ang="0">
                      <a:pos x="11" y="10"/>
                    </a:cxn>
                    <a:cxn ang="0">
                      <a:pos x="10" y="10"/>
                    </a:cxn>
                  </a:cxnLst>
                  <a:pathLst>
                    <a:path w="11" h="78">
                      <a:moveTo>
                        <a:pt x="10" y="10"/>
                      </a:moveTo>
                      <a:lnTo>
                        <a:pt x="0" y="0"/>
                      </a:lnTo>
                      <a:lnTo>
                        <a:pt x="0" y="78"/>
                      </a:lnTo>
                      <a:lnTo>
                        <a:pt x="11" y="78"/>
                      </a:lnTo>
                      <a:lnTo>
                        <a:pt x="11" y="10"/>
                      </a:lnTo>
                      <a:lnTo>
                        <a:pt x="10" y="1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9" name="Freeform 66"/>
                <p:cNvSpPr/>
                <p:nvPr/>
              </p:nvSpPr>
              <p:spPr>
                <a:xfrm>
                  <a:off x="54" y="1108"/>
                  <a:ext cx="11" cy="781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8" y="3"/>
                    </a:cxn>
                    <a:cxn ang="0">
                      <a:pos x="7" y="10"/>
                    </a:cxn>
                    <a:cxn ang="0">
                      <a:pos x="7" y="24"/>
                    </a:cxn>
                    <a:cxn ang="0">
                      <a:pos x="2" y="24"/>
                    </a:cxn>
                    <a:cxn ang="0">
                      <a:pos x="2" y="16"/>
                    </a:cxn>
                    <a:cxn ang="0">
                      <a:pos x="0" y="0"/>
                    </a:cxn>
                    <a:cxn ang="0">
                      <a:pos x="0" y="781"/>
                    </a:cxn>
                    <a:cxn ang="0">
                      <a:pos x="3" y="771"/>
                    </a:cxn>
                    <a:cxn ang="0">
                      <a:pos x="11" y="765"/>
                    </a:cxn>
                    <a:cxn ang="0">
                      <a:pos x="11" y="1"/>
                    </a:cxn>
                  </a:cxnLst>
                  <a:pathLst>
                    <a:path w="11" h="781">
                      <a:moveTo>
                        <a:pt x="11" y="1"/>
                      </a:moveTo>
                      <a:lnTo>
                        <a:pt x="8" y="3"/>
                      </a:lnTo>
                      <a:lnTo>
                        <a:pt x="7" y="10"/>
                      </a:lnTo>
                      <a:lnTo>
                        <a:pt x="7" y="24"/>
                      </a:lnTo>
                      <a:lnTo>
                        <a:pt x="2" y="24"/>
                      </a:lnTo>
                      <a:lnTo>
                        <a:pt x="2" y="16"/>
                      </a:lnTo>
                      <a:lnTo>
                        <a:pt x="0" y="0"/>
                      </a:lnTo>
                      <a:lnTo>
                        <a:pt x="0" y="781"/>
                      </a:lnTo>
                      <a:lnTo>
                        <a:pt x="3" y="771"/>
                      </a:lnTo>
                      <a:lnTo>
                        <a:pt x="11" y="765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0" name="Freeform 67"/>
                <p:cNvSpPr/>
                <p:nvPr/>
              </p:nvSpPr>
              <p:spPr>
                <a:xfrm>
                  <a:off x="65" y="1108"/>
                  <a:ext cx="11" cy="76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765"/>
                    </a:cxn>
                    <a:cxn ang="0">
                      <a:pos x="2" y="764"/>
                    </a:cxn>
                    <a:cxn ang="0">
                      <a:pos x="11" y="759"/>
                    </a:cxn>
                    <a:cxn ang="0">
                      <a:pos x="11" y="0"/>
                    </a:cxn>
                    <a:cxn ang="0">
                      <a:pos x="2" y="0"/>
                    </a:cxn>
                  </a:cxnLst>
                  <a:pathLst>
                    <a:path w="11" h="765">
                      <a:moveTo>
                        <a:pt x="2" y="0"/>
                      </a:moveTo>
                      <a:lnTo>
                        <a:pt x="0" y="1"/>
                      </a:lnTo>
                      <a:lnTo>
                        <a:pt x="0" y="765"/>
                      </a:lnTo>
                      <a:lnTo>
                        <a:pt x="2" y="764"/>
                      </a:lnTo>
                      <a:lnTo>
                        <a:pt x="11" y="759"/>
                      </a:lnTo>
                      <a:lnTo>
                        <a:pt x="11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1" name="Freeform 68"/>
                <p:cNvSpPr/>
                <p:nvPr/>
              </p:nvSpPr>
              <p:spPr>
                <a:xfrm>
                  <a:off x="76" y="1108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54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2" name="Freeform 69"/>
                <p:cNvSpPr/>
                <p:nvPr/>
              </p:nvSpPr>
              <p:spPr>
                <a:xfrm>
                  <a:off x="110" y="1108"/>
                  <a:ext cx="12" cy="751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7" y="751"/>
                    </a:cxn>
                    <a:cxn ang="0">
                      <a:pos x="12" y="751"/>
                    </a:cxn>
                    <a:cxn ang="0">
                      <a:pos x="12" y="0"/>
                    </a:cxn>
                  </a:cxnLst>
                  <a:pathLst>
                    <a:path w="12" h="751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7" y="751"/>
                      </a:lnTo>
                      <a:lnTo>
                        <a:pt x="12" y="75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3" name="Freeform 70"/>
                <p:cNvSpPr/>
                <p:nvPr/>
              </p:nvSpPr>
              <p:spPr>
                <a:xfrm>
                  <a:off x="100" y="1108"/>
                  <a:ext cx="10" cy="7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53"/>
                    </a:cxn>
                    <a:cxn ang="0">
                      <a:pos x="10" y="751"/>
                    </a:cxn>
                    <a:cxn ang="0">
                      <a:pos x="10" y="0"/>
                    </a:cxn>
                  </a:cxnLst>
                  <a:pathLst>
                    <a:path w="10" h="7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53"/>
                      </a:lnTo>
                      <a:lnTo>
                        <a:pt x="10" y="7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4" name="Freeform 71"/>
                <p:cNvSpPr/>
                <p:nvPr/>
              </p:nvSpPr>
              <p:spPr>
                <a:xfrm>
                  <a:off x="87" y="1108"/>
                  <a:ext cx="13" cy="75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54"/>
                    </a:cxn>
                    <a:cxn ang="0">
                      <a:pos x="13" y="753"/>
                    </a:cxn>
                    <a:cxn ang="0">
                      <a:pos x="13" y="0"/>
                    </a:cxn>
                  </a:cxnLst>
                  <a:pathLst>
                    <a:path w="13" h="754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54"/>
                      </a:lnTo>
                      <a:lnTo>
                        <a:pt x="13" y="75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5" name="Freeform 72"/>
                <p:cNvSpPr/>
                <p:nvPr/>
              </p:nvSpPr>
              <p:spPr>
                <a:xfrm>
                  <a:off x="169" y="997"/>
                  <a:ext cx="11" cy="886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2" y="94"/>
                    </a:cxn>
                    <a:cxn ang="0">
                      <a:pos x="5" y="82"/>
                    </a:cxn>
                    <a:cxn ang="0">
                      <a:pos x="5" y="75"/>
                    </a:cxn>
                    <a:cxn ang="0">
                      <a:pos x="10" y="75"/>
                    </a:cxn>
                    <a:cxn ang="0">
                      <a:pos x="10" y="135"/>
                    </a:cxn>
                    <a:cxn ang="0">
                      <a:pos x="5" y="135"/>
                    </a:cxn>
                    <a:cxn ang="0">
                      <a:pos x="5" y="127"/>
                    </a:cxn>
                    <a:cxn ang="0">
                      <a:pos x="2" y="115"/>
                    </a:cxn>
                    <a:cxn ang="0">
                      <a:pos x="0" y="114"/>
                    </a:cxn>
                    <a:cxn ang="0">
                      <a:pos x="0" y="875"/>
                    </a:cxn>
                    <a:cxn ang="0">
                      <a:pos x="6" y="880"/>
                    </a:cxn>
                    <a:cxn ang="0">
                      <a:pos x="11" y="886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10" y="6"/>
                    </a:cxn>
                    <a:cxn ang="0">
                      <a:pos x="7" y="14"/>
                    </a:cxn>
                    <a:cxn ang="0">
                      <a:pos x="3" y="19"/>
                    </a:cxn>
                    <a:cxn ang="0">
                      <a:pos x="1" y="21"/>
                    </a:cxn>
                    <a:cxn ang="0">
                      <a:pos x="0" y="21"/>
                    </a:cxn>
                    <a:cxn ang="0">
                      <a:pos x="0" y="22"/>
                    </a:cxn>
                    <a:cxn ang="0">
                      <a:pos x="0" y="25"/>
                    </a:cxn>
                    <a:cxn ang="0">
                      <a:pos x="0" y="95"/>
                    </a:cxn>
                  </a:cxnLst>
                  <a:pathLst>
                    <a:path w="11" h="886">
                      <a:moveTo>
                        <a:pt x="0" y="95"/>
                      </a:moveTo>
                      <a:lnTo>
                        <a:pt x="2" y="94"/>
                      </a:lnTo>
                      <a:lnTo>
                        <a:pt x="5" y="82"/>
                      </a:lnTo>
                      <a:lnTo>
                        <a:pt x="5" y="75"/>
                      </a:lnTo>
                      <a:lnTo>
                        <a:pt x="10" y="75"/>
                      </a:lnTo>
                      <a:lnTo>
                        <a:pt x="10" y="135"/>
                      </a:lnTo>
                      <a:lnTo>
                        <a:pt x="5" y="135"/>
                      </a:lnTo>
                      <a:lnTo>
                        <a:pt x="5" y="127"/>
                      </a:lnTo>
                      <a:lnTo>
                        <a:pt x="2" y="115"/>
                      </a:lnTo>
                      <a:lnTo>
                        <a:pt x="0" y="114"/>
                      </a:lnTo>
                      <a:lnTo>
                        <a:pt x="0" y="875"/>
                      </a:lnTo>
                      <a:lnTo>
                        <a:pt x="6" y="880"/>
                      </a:lnTo>
                      <a:lnTo>
                        <a:pt x="11" y="886"/>
                      </a:ln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7" y="14"/>
                      </a:lnTo>
                      <a:lnTo>
                        <a:pt x="3" y="19"/>
                      </a:lnTo>
                      <a:lnTo>
                        <a:pt x="1" y="21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5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6" name="Freeform 73"/>
                <p:cNvSpPr/>
                <p:nvPr/>
              </p:nvSpPr>
              <p:spPr>
                <a:xfrm>
                  <a:off x="156" y="1022"/>
                  <a:ext cx="13" cy="74"/>
                </a:xfrm>
                <a:custGeom>
                  <a:avLst/>
                  <a:gdLst/>
                  <a:ahLst/>
                  <a:cxnLst>
                    <a:cxn ang="0">
                      <a:pos x="6" y="74"/>
                    </a:cxn>
                    <a:cxn ang="0">
                      <a:pos x="13" y="70"/>
                    </a:cxn>
                    <a:cxn ang="0">
                      <a:pos x="13" y="0"/>
                    </a:cxn>
                    <a:cxn ang="0">
                      <a:pos x="6" y="6"/>
                    </a:cxn>
                    <a:cxn ang="0">
                      <a:pos x="0" y="9"/>
                    </a:cxn>
                    <a:cxn ang="0">
                      <a:pos x="0" y="74"/>
                    </a:cxn>
                    <a:cxn ang="0">
                      <a:pos x="6" y="74"/>
                    </a:cxn>
                  </a:cxnLst>
                  <a:pathLst>
                    <a:path w="13" h="74">
                      <a:moveTo>
                        <a:pt x="6" y="74"/>
                      </a:moveTo>
                      <a:lnTo>
                        <a:pt x="13" y="70"/>
                      </a:lnTo>
                      <a:lnTo>
                        <a:pt x="13" y="0"/>
                      </a:lnTo>
                      <a:lnTo>
                        <a:pt x="6" y="6"/>
                      </a:lnTo>
                      <a:lnTo>
                        <a:pt x="0" y="9"/>
                      </a:lnTo>
                      <a:lnTo>
                        <a:pt x="0" y="74"/>
                      </a:lnTo>
                      <a:lnTo>
                        <a:pt x="6" y="74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7" name="Freeform 74"/>
                <p:cNvSpPr/>
                <p:nvPr/>
              </p:nvSpPr>
              <p:spPr>
                <a:xfrm>
                  <a:off x="145" y="1031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11" y="65"/>
                    </a:cxn>
                    <a:cxn ang="0">
                      <a:pos x="11" y="0"/>
                    </a:cxn>
                    <a:cxn ang="0">
                      <a:pos x="5" y="2"/>
                    </a:cxn>
                    <a:cxn ang="0">
                      <a:pos x="0" y="5"/>
                    </a:cxn>
                    <a:cxn ang="0">
                      <a:pos x="0" y="65"/>
                    </a:cxn>
                  </a:cxnLst>
                  <a:pathLst>
                    <a:path w="11" h="65">
                      <a:moveTo>
                        <a:pt x="0" y="65"/>
                      </a:moveTo>
                      <a:lnTo>
                        <a:pt x="11" y="65"/>
                      </a:lnTo>
                      <a:lnTo>
                        <a:pt x="11" y="0"/>
                      </a:lnTo>
                      <a:lnTo>
                        <a:pt x="5" y="2"/>
                      </a:lnTo>
                      <a:lnTo>
                        <a:pt x="0" y="5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8" name="Freeform 75"/>
                <p:cNvSpPr/>
                <p:nvPr/>
              </p:nvSpPr>
              <p:spPr>
                <a:xfrm>
                  <a:off x="134" y="1036"/>
                  <a:ext cx="11" cy="60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11" y="60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60"/>
                    </a:cxn>
                  </a:cxnLst>
                  <a:pathLst>
                    <a:path w="11" h="60">
                      <a:moveTo>
                        <a:pt x="0" y="60"/>
                      </a:moveTo>
                      <a:lnTo>
                        <a:pt x="11" y="6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9" name="Freeform 76"/>
                <p:cNvSpPr/>
                <p:nvPr/>
              </p:nvSpPr>
              <p:spPr>
                <a:xfrm>
                  <a:off x="156" y="1108"/>
                  <a:ext cx="13" cy="76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6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64"/>
                    </a:cxn>
                    <a:cxn ang="0">
                      <a:pos x="13" y="764"/>
                    </a:cxn>
                    <a:cxn ang="0">
                      <a:pos x="13" y="3"/>
                    </a:cxn>
                  </a:cxnLst>
                  <a:pathLst>
                    <a:path w="13" h="764">
                      <a:moveTo>
                        <a:pt x="13" y="3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64"/>
                      </a:lnTo>
                      <a:lnTo>
                        <a:pt x="13" y="764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0" name="Freeform 77"/>
                <p:cNvSpPr/>
                <p:nvPr/>
              </p:nvSpPr>
              <p:spPr>
                <a:xfrm>
                  <a:off x="145" y="1108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4"/>
                    </a:cxn>
                    <a:cxn ang="0">
                      <a:pos x="5" y="755"/>
                    </a:cxn>
                    <a:cxn ang="0">
                      <a:pos x="11" y="759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4"/>
                      </a:lnTo>
                      <a:lnTo>
                        <a:pt x="5" y="755"/>
                      </a:lnTo>
                      <a:lnTo>
                        <a:pt x="11" y="7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1" name="Freeform 78"/>
                <p:cNvSpPr/>
                <p:nvPr/>
              </p:nvSpPr>
              <p:spPr>
                <a:xfrm>
                  <a:off x="134" y="1108"/>
                  <a:ext cx="11" cy="7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11" y="754"/>
                    </a:cxn>
                    <a:cxn ang="0">
                      <a:pos x="11" y="0"/>
                    </a:cxn>
                  </a:cxnLst>
                  <a:pathLst>
                    <a:path w="11" h="75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11" y="7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2" name="Freeform 79"/>
                <p:cNvSpPr/>
                <p:nvPr/>
              </p:nvSpPr>
              <p:spPr>
                <a:xfrm>
                  <a:off x="122" y="1037"/>
                  <a:ext cx="12" cy="59"/>
                </a:xfrm>
                <a:custGeom>
                  <a:avLst/>
                  <a:gdLst/>
                  <a:ahLst/>
                  <a:cxnLst>
                    <a:cxn ang="0">
                      <a:pos x="12" y="59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9"/>
                    </a:cxn>
                    <a:cxn ang="0">
                      <a:pos x="12" y="59"/>
                    </a:cxn>
                  </a:cxnLst>
                  <a:pathLst>
                    <a:path w="12" h="59">
                      <a:moveTo>
                        <a:pt x="12" y="59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9"/>
                      </a:lnTo>
                      <a:lnTo>
                        <a:pt x="12" y="59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3" name="Rectangle 80"/>
                <p:cNvSpPr/>
                <p:nvPr/>
              </p:nvSpPr>
              <p:spPr>
                <a:xfrm>
                  <a:off x="122" y="1108"/>
                  <a:ext cx="12" cy="751"/>
                </a:xfrm>
                <a:prstGeom prst="rect">
                  <a:avLst/>
                </a:prstGeom>
                <a:solidFill>
                  <a:srgbClr val="E2E2E2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64" name="Freeform 81"/>
                <p:cNvSpPr/>
                <p:nvPr/>
              </p:nvSpPr>
              <p:spPr>
                <a:xfrm>
                  <a:off x="76" y="1937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11" y="31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35"/>
                    </a:cxn>
                  </a:cxnLst>
                  <a:pathLst>
                    <a:path w="11" h="35">
                      <a:moveTo>
                        <a:pt x="0" y="35"/>
                      </a:moveTo>
                      <a:lnTo>
                        <a:pt x="11" y="31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5" name="Freeform 82"/>
                <p:cNvSpPr/>
                <p:nvPr/>
              </p:nvSpPr>
              <p:spPr>
                <a:xfrm>
                  <a:off x="87" y="1941"/>
                  <a:ext cx="13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7"/>
                    </a:cxn>
                    <a:cxn ang="0">
                      <a:pos x="13" y="26"/>
                    </a:cxn>
                    <a:cxn ang="0">
                      <a:pos x="13" y="2"/>
                    </a:cxn>
                    <a:cxn ang="0">
                      <a:pos x="0" y="0"/>
                    </a:cxn>
                  </a:cxnLst>
                  <a:pathLst>
                    <a:path w="13" h="27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13" y="26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6" name="Freeform 83"/>
                <p:cNvSpPr/>
                <p:nvPr/>
              </p:nvSpPr>
              <p:spPr>
                <a:xfrm>
                  <a:off x="54" y="1916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0" y="77"/>
                    </a:cxn>
                    <a:cxn ang="0">
                      <a:pos x="11" y="61"/>
                    </a:cxn>
                    <a:cxn ang="0">
                      <a:pos x="11" y="13"/>
                    </a:cxn>
                    <a:cxn ang="0">
                      <a:pos x="3" y="6"/>
                    </a:cxn>
                    <a:cxn ang="0">
                      <a:pos x="0" y="0"/>
                    </a:cxn>
                    <a:cxn ang="0">
                      <a:pos x="0" y="77"/>
                    </a:cxn>
                  </a:cxnLst>
                  <a:pathLst>
                    <a:path w="11" h="77">
                      <a:moveTo>
                        <a:pt x="0" y="77"/>
                      </a:moveTo>
                      <a:lnTo>
                        <a:pt x="11" y="61"/>
                      </a:lnTo>
                      <a:lnTo>
                        <a:pt x="11" y="13"/>
                      </a:ln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7" name="Freeform 84"/>
                <p:cNvSpPr/>
                <p:nvPr/>
              </p:nvSpPr>
              <p:spPr>
                <a:xfrm>
                  <a:off x="122" y="1983"/>
                  <a:ext cx="12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7" y="11"/>
                    </a:cxn>
                    <a:cxn ang="0">
                      <a:pos x="12" y="33"/>
                    </a:cxn>
                    <a:cxn ang="0">
                      <a:pos x="12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0"/>
                    </a:cxn>
                  </a:cxnLst>
                  <a:pathLst>
                    <a:path w="12" h="33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" y="11"/>
                      </a:lnTo>
                      <a:lnTo>
                        <a:pt x="12" y="3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8" name="Freeform 85"/>
                <p:cNvSpPr/>
                <p:nvPr/>
              </p:nvSpPr>
              <p:spPr>
                <a:xfrm>
                  <a:off x="112" y="1983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10" y="6"/>
                    </a:cxn>
                  </a:cxnLst>
                  <a:pathLst>
                    <a:path w="10" h="6">
                      <a:moveTo>
                        <a:pt x="10" y="6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9" name="Freeform 86"/>
                <p:cNvSpPr/>
                <p:nvPr/>
              </p:nvSpPr>
              <p:spPr>
                <a:xfrm>
                  <a:off x="122" y="1943"/>
                  <a:ext cx="12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24"/>
                    </a:cxn>
                    <a:cxn ang="0">
                      <a:pos x="5" y="24"/>
                    </a:cxn>
                    <a:cxn ang="0">
                      <a:pos x="8" y="24"/>
                    </a:cxn>
                    <a:cxn ang="0">
                      <a:pos x="9" y="24"/>
                    </a:cxn>
                    <a:cxn ang="0">
                      <a:pos x="12" y="25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25">
                      <a:moveTo>
                        <a:pt x="0" y="1"/>
                      </a:moveTo>
                      <a:lnTo>
                        <a:pt x="0" y="24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9" y="24"/>
                      </a:lnTo>
                      <a:lnTo>
                        <a:pt x="12" y="25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0" name="Freeform 87"/>
                <p:cNvSpPr/>
                <p:nvPr/>
              </p:nvSpPr>
              <p:spPr>
                <a:xfrm>
                  <a:off x="110" y="1944"/>
                  <a:ext cx="12" cy="23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23"/>
                    </a:cxn>
                    <a:cxn ang="0">
                      <a:pos x="12" y="23"/>
                    </a:cxn>
                  </a:cxnLst>
                  <a:pathLst>
                    <a:path w="12" h="23">
                      <a:moveTo>
                        <a:pt x="12" y="23"/>
                      </a:move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1" name="Freeform 88"/>
                <p:cNvSpPr/>
                <p:nvPr/>
              </p:nvSpPr>
              <p:spPr>
                <a:xfrm>
                  <a:off x="100" y="1943"/>
                  <a:ext cx="10" cy="24"/>
                </a:xfrm>
                <a:custGeom>
                  <a:avLst/>
                  <a:gdLst/>
                  <a:ahLst/>
                  <a:cxnLst>
                    <a:cxn ang="0">
                      <a:pos x="10" y="24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24"/>
                    </a:cxn>
                    <a:cxn ang="0">
                      <a:pos x="10" y="24"/>
                    </a:cxn>
                  </a:cxnLst>
                  <a:pathLst>
                    <a:path w="10" h="24">
                      <a:moveTo>
                        <a:pt x="10" y="24"/>
                      </a:move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24"/>
                      </a:lnTo>
                      <a:lnTo>
                        <a:pt x="10" y="24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2" name="Freeform 89"/>
                <p:cNvSpPr/>
                <p:nvPr/>
              </p:nvSpPr>
              <p:spPr>
                <a:xfrm>
                  <a:off x="65" y="192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1" y="43"/>
                    </a:cxn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1" h="48">
                      <a:moveTo>
                        <a:pt x="0" y="48"/>
                      </a:moveTo>
                      <a:lnTo>
                        <a:pt x="11" y="43"/>
                      </a:lnTo>
                      <a:lnTo>
                        <a:pt x="11" y="8"/>
                      </a:ln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3" name="Freeform 90"/>
                <p:cNvSpPr/>
                <p:nvPr/>
              </p:nvSpPr>
              <p:spPr>
                <a:xfrm>
                  <a:off x="169" y="1919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64"/>
                    </a:cxn>
                    <a:cxn ang="0">
                      <a:pos x="6" y="69"/>
                    </a:cxn>
                    <a:cxn ang="0">
                      <a:pos x="11" y="77"/>
                    </a:cxn>
                    <a:cxn ang="0">
                      <a:pos x="11" y="0"/>
                    </a:cxn>
                  </a:cxnLst>
                  <a:pathLst>
                    <a:path w="11" h="77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64"/>
                      </a:lnTo>
                      <a:lnTo>
                        <a:pt x="6" y="69"/>
                      </a:lnTo>
                      <a:lnTo>
                        <a:pt x="11" y="7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4" name="Freeform 91"/>
                <p:cNvSpPr/>
                <p:nvPr/>
              </p:nvSpPr>
              <p:spPr>
                <a:xfrm>
                  <a:off x="156" y="1931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5" y="3"/>
                    </a:cxn>
                    <a:cxn ang="0">
                      <a:pos x="0" y="7"/>
                    </a:cxn>
                    <a:cxn ang="0">
                      <a:pos x="0" y="45"/>
                    </a:cxn>
                    <a:cxn ang="0">
                      <a:pos x="4" y="46"/>
                    </a:cxn>
                    <a:cxn ang="0">
                      <a:pos x="9" y="50"/>
                    </a:cxn>
                    <a:cxn ang="0">
                      <a:pos x="13" y="52"/>
                    </a:cxn>
                    <a:cxn ang="0">
                      <a:pos x="13" y="0"/>
                    </a:cxn>
                  </a:cxnLst>
                  <a:pathLst>
                    <a:path w="13" h="52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5" y="3"/>
                      </a:lnTo>
                      <a:lnTo>
                        <a:pt x="0" y="7"/>
                      </a:lnTo>
                      <a:lnTo>
                        <a:pt x="0" y="45"/>
                      </a:lnTo>
                      <a:lnTo>
                        <a:pt x="4" y="46"/>
                      </a:lnTo>
                      <a:lnTo>
                        <a:pt x="9" y="50"/>
                      </a:lnTo>
                      <a:lnTo>
                        <a:pt x="13" y="5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5" name="Freeform 92"/>
                <p:cNvSpPr/>
                <p:nvPr/>
              </p:nvSpPr>
              <p:spPr>
                <a:xfrm>
                  <a:off x="134" y="1942"/>
                  <a:ext cx="11" cy="2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6"/>
                    </a:cxn>
                    <a:cxn ang="0">
                      <a:pos x="11" y="29"/>
                    </a:cxn>
                    <a:cxn ang="0">
                      <a:pos x="11" y="0"/>
                    </a:cxn>
                  </a:cxnLst>
                  <a:pathLst>
                    <a:path w="11" h="29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6"/>
                      </a:lnTo>
                      <a:lnTo>
                        <a:pt x="11" y="2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6" name="Freeform 93"/>
                <p:cNvSpPr/>
                <p:nvPr/>
              </p:nvSpPr>
              <p:spPr>
                <a:xfrm>
                  <a:off x="145" y="1938"/>
                  <a:ext cx="11" cy="38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33"/>
                    </a:cxn>
                    <a:cxn ang="0">
                      <a:pos x="11" y="38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</a:cxnLst>
                  <a:pathLst>
                    <a:path w="11" h="38">
                      <a:moveTo>
                        <a:pt x="0" y="4"/>
                      </a:moveTo>
                      <a:lnTo>
                        <a:pt x="0" y="33"/>
                      </a:lnTo>
                      <a:lnTo>
                        <a:pt x="11" y="38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7" name="Freeform 94"/>
                <p:cNvSpPr/>
                <p:nvPr/>
              </p:nvSpPr>
              <p:spPr>
                <a:xfrm>
                  <a:off x="156" y="1989"/>
                  <a:ext cx="13" cy="846"/>
                </a:xfrm>
                <a:custGeom>
                  <a:avLst/>
                  <a:gdLst/>
                  <a:ahLst/>
                  <a:cxnLst>
                    <a:cxn ang="0">
                      <a:pos x="13" y="7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841"/>
                    </a:cxn>
                    <a:cxn ang="0">
                      <a:pos x="13" y="846"/>
                    </a:cxn>
                    <a:cxn ang="0">
                      <a:pos x="13" y="54"/>
                    </a:cxn>
                    <a:cxn ang="0">
                      <a:pos x="6" y="53"/>
                    </a:cxn>
                    <a:cxn ang="0">
                      <a:pos x="3" y="49"/>
                    </a:cxn>
                    <a:cxn ang="0">
                      <a:pos x="3" y="47"/>
                    </a:cxn>
                    <a:cxn ang="0">
                      <a:pos x="4" y="42"/>
                    </a:cxn>
                    <a:cxn ang="0">
                      <a:pos x="8" y="40"/>
                    </a:cxn>
                    <a:cxn ang="0">
                      <a:pos x="13" y="38"/>
                    </a:cxn>
                    <a:cxn ang="0">
                      <a:pos x="13" y="7"/>
                    </a:cxn>
                  </a:cxnLst>
                  <a:pathLst>
                    <a:path w="13" h="846">
                      <a:moveTo>
                        <a:pt x="13" y="7"/>
                      </a:move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841"/>
                      </a:lnTo>
                      <a:lnTo>
                        <a:pt x="13" y="846"/>
                      </a:lnTo>
                      <a:lnTo>
                        <a:pt x="13" y="54"/>
                      </a:lnTo>
                      <a:lnTo>
                        <a:pt x="6" y="53"/>
                      </a:lnTo>
                      <a:lnTo>
                        <a:pt x="3" y="49"/>
                      </a:lnTo>
                      <a:lnTo>
                        <a:pt x="3" y="47"/>
                      </a:lnTo>
                      <a:lnTo>
                        <a:pt x="4" y="42"/>
                      </a:lnTo>
                      <a:lnTo>
                        <a:pt x="8" y="40"/>
                      </a:lnTo>
                      <a:lnTo>
                        <a:pt x="13" y="38"/>
                      </a:lnTo>
                      <a:lnTo>
                        <a:pt x="13" y="7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8" name="Freeform 95"/>
                <p:cNvSpPr/>
                <p:nvPr/>
              </p:nvSpPr>
              <p:spPr>
                <a:xfrm>
                  <a:off x="145" y="1987"/>
                  <a:ext cx="11" cy="84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840"/>
                    </a:cxn>
                    <a:cxn ang="0">
                      <a:pos x="11" y="843"/>
                    </a:cxn>
                    <a:cxn ang="0">
                      <a:pos x="11" y="2"/>
                    </a:cxn>
                  </a:cxnLst>
                  <a:pathLst>
                    <a:path w="11" h="843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840"/>
                      </a:lnTo>
                      <a:lnTo>
                        <a:pt x="11" y="843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9" name="Freeform 96"/>
                <p:cNvSpPr/>
                <p:nvPr/>
              </p:nvSpPr>
              <p:spPr>
                <a:xfrm>
                  <a:off x="134" y="1984"/>
                  <a:ext cx="11" cy="84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0" y="842"/>
                    </a:cxn>
                    <a:cxn ang="0">
                      <a:pos x="5" y="842"/>
                    </a:cxn>
                    <a:cxn ang="0">
                      <a:pos x="7" y="842"/>
                    </a:cxn>
                    <a:cxn ang="0">
                      <a:pos x="8" y="842"/>
                    </a:cxn>
                    <a:cxn ang="0">
                      <a:pos x="11" y="843"/>
                    </a:cxn>
                    <a:cxn ang="0">
                      <a:pos x="11" y="3"/>
                    </a:cxn>
                  </a:cxnLst>
                  <a:pathLst>
                    <a:path w="11" h="84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0" y="842"/>
                      </a:lnTo>
                      <a:lnTo>
                        <a:pt x="5" y="842"/>
                      </a:lnTo>
                      <a:lnTo>
                        <a:pt x="7" y="842"/>
                      </a:lnTo>
                      <a:lnTo>
                        <a:pt x="8" y="842"/>
                      </a:lnTo>
                      <a:lnTo>
                        <a:pt x="11" y="84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0" name="Freeform 97"/>
                <p:cNvSpPr/>
                <p:nvPr/>
              </p:nvSpPr>
              <p:spPr>
                <a:xfrm>
                  <a:off x="54" y="2027"/>
                  <a:ext cx="11" cy="2739"/>
                </a:xfrm>
                <a:custGeom>
                  <a:avLst/>
                  <a:gdLst/>
                  <a:ahLst/>
                  <a:cxnLst>
                    <a:cxn ang="0">
                      <a:pos x="8" y="14"/>
                    </a:cxn>
                    <a:cxn ang="0">
                      <a:pos x="2" y="7"/>
                    </a:cxn>
                    <a:cxn ang="0">
                      <a:pos x="0" y="0"/>
                    </a:cxn>
                    <a:cxn ang="0">
                      <a:pos x="0" y="2739"/>
                    </a:cxn>
                    <a:cxn ang="0">
                      <a:pos x="3" y="2730"/>
                    </a:cxn>
                    <a:cxn ang="0">
                      <a:pos x="11" y="2724"/>
                    </a:cxn>
                    <a:cxn ang="0">
                      <a:pos x="11" y="1929"/>
                    </a:cxn>
                    <a:cxn ang="0">
                      <a:pos x="5" y="1928"/>
                    </a:cxn>
                    <a:cxn ang="0">
                      <a:pos x="5" y="1852"/>
                    </a:cxn>
                    <a:cxn ang="0">
                      <a:pos x="10" y="1852"/>
                    </a:cxn>
                    <a:cxn ang="0">
                      <a:pos x="11" y="1852"/>
                    </a:cxn>
                    <a:cxn ang="0">
                      <a:pos x="11" y="1808"/>
                    </a:cxn>
                    <a:cxn ang="0">
                      <a:pos x="5" y="1798"/>
                    </a:cxn>
                    <a:cxn ang="0">
                      <a:pos x="3" y="1787"/>
                    </a:cxn>
                    <a:cxn ang="0">
                      <a:pos x="5" y="1774"/>
                    </a:cxn>
                    <a:cxn ang="0">
                      <a:pos x="11" y="1764"/>
                    </a:cxn>
                    <a:cxn ang="0">
                      <a:pos x="11" y="975"/>
                    </a:cxn>
                    <a:cxn ang="0">
                      <a:pos x="5" y="961"/>
                    </a:cxn>
                    <a:cxn ang="0">
                      <a:pos x="3" y="946"/>
                    </a:cxn>
                    <a:cxn ang="0">
                      <a:pos x="5" y="931"/>
                    </a:cxn>
                    <a:cxn ang="0">
                      <a:pos x="11" y="920"/>
                    </a:cxn>
                    <a:cxn ang="0">
                      <a:pos x="11" y="863"/>
                    </a:cxn>
                    <a:cxn ang="0">
                      <a:pos x="5" y="851"/>
                    </a:cxn>
                    <a:cxn ang="0">
                      <a:pos x="3" y="841"/>
                    </a:cxn>
                    <a:cxn ang="0">
                      <a:pos x="5" y="828"/>
                    </a:cxn>
                    <a:cxn ang="0">
                      <a:pos x="11" y="819"/>
                    </a:cxn>
                    <a:cxn ang="0">
                      <a:pos x="11" y="15"/>
                    </a:cxn>
                    <a:cxn ang="0">
                      <a:pos x="8" y="14"/>
                    </a:cxn>
                  </a:cxnLst>
                  <a:pathLst>
                    <a:path w="11" h="2739">
                      <a:moveTo>
                        <a:pt x="8" y="14"/>
                      </a:moveTo>
                      <a:lnTo>
                        <a:pt x="2" y="7"/>
                      </a:lnTo>
                      <a:lnTo>
                        <a:pt x="0" y="0"/>
                      </a:lnTo>
                      <a:lnTo>
                        <a:pt x="0" y="2739"/>
                      </a:lnTo>
                      <a:lnTo>
                        <a:pt x="3" y="2730"/>
                      </a:lnTo>
                      <a:lnTo>
                        <a:pt x="11" y="2724"/>
                      </a:lnTo>
                      <a:lnTo>
                        <a:pt x="11" y="1929"/>
                      </a:lnTo>
                      <a:lnTo>
                        <a:pt x="5" y="1928"/>
                      </a:lnTo>
                      <a:lnTo>
                        <a:pt x="5" y="1852"/>
                      </a:lnTo>
                      <a:lnTo>
                        <a:pt x="10" y="1852"/>
                      </a:lnTo>
                      <a:lnTo>
                        <a:pt x="11" y="1852"/>
                      </a:lnTo>
                      <a:lnTo>
                        <a:pt x="11" y="1808"/>
                      </a:lnTo>
                      <a:lnTo>
                        <a:pt x="5" y="1798"/>
                      </a:lnTo>
                      <a:lnTo>
                        <a:pt x="3" y="1787"/>
                      </a:lnTo>
                      <a:lnTo>
                        <a:pt x="5" y="1774"/>
                      </a:lnTo>
                      <a:lnTo>
                        <a:pt x="11" y="1764"/>
                      </a:lnTo>
                      <a:lnTo>
                        <a:pt x="11" y="975"/>
                      </a:lnTo>
                      <a:lnTo>
                        <a:pt x="5" y="961"/>
                      </a:lnTo>
                      <a:lnTo>
                        <a:pt x="3" y="946"/>
                      </a:lnTo>
                      <a:lnTo>
                        <a:pt x="5" y="931"/>
                      </a:lnTo>
                      <a:lnTo>
                        <a:pt x="11" y="920"/>
                      </a:lnTo>
                      <a:lnTo>
                        <a:pt x="11" y="863"/>
                      </a:lnTo>
                      <a:lnTo>
                        <a:pt x="5" y="851"/>
                      </a:lnTo>
                      <a:lnTo>
                        <a:pt x="3" y="841"/>
                      </a:lnTo>
                      <a:lnTo>
                        <a:pt x="5" y="828"/>
                      </a:lnTo>
                      <a:lnTo>
                        <a:pt x="11" y="819"/>
                      </a:lnTo>
                      <a:lnTo>
                        <a:pt x="11" y="15"/>
                      </a:lnTo>
                      <a:lnTo>
                        <a:pt x="8" y="1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1" name="Freeform 98"/>
                <p:cNvSpPr/>
                <p:nvPr/>
              </p:nvSpPr>
              <p:spPr>
                <a:xfrm>
                  <a:off x="76" y="2049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11" y="782"/>
                    </a:cxn>
                    <a:cxn ang="0">
                      <a:pos x="11" y="3"/>
                    </a:cxn>
                  </a:cxnLst>
                  <a:pathLst>
                    <a:path w="11" h="78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11" y="782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2" name="Freeform 99"/>
                <p:cNvSpPr/>
                <p:nvPr/>
              </p:nvSpPr>
              <p:spPr>
                <a:xfrm>
                  <a:off x="65" y="2042"/>
                  <a:ext cx="11" cy="804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804"/>
                    </a:cxn>
                    <a:cxn ang="0">
                      <a:pos x="4" y="799"/>
                    </a:cxn>
                    <a:cxn ang="0">
                      <a:pos x="10" y="795"/>
                    </a:cxn>
                    <a:cxn ang="0">
                      <a:pos x="11" y="794"/>
                    </a:cxn>
                    <a:cxn ang="0">
                      <a:pos x="11" y="7"/>
                    </a:cxn>
                  </a:cxnLst>
                  <a:pathLst>
                    <a:path w="11" h="804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804"/>
                      </a:lnTo>
                      <a:lnTo>
                        <a:pt x="4" y="799"/>
                      </a:lnTo>
                      <a:lnTo>
                        <a:pt x="10" y="795"/>
                      </a:lnTo>
                      <a:lnTo>
                        <a:pt x="11" y="79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3" name="Freeform 100"/>
                <p:cNvSpPr/>
                <p:nvPr/>
              </p:nvSpPr>
              <p:spPr>
                <a:xfrm>
                  <a:off x="110" y="2043"/>
                  <a:ext cx="12" cy="78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0" y="0"/>
                    </a:cxn>
                    <a:cxn ang="0">
                      <a:pos x="9" y="0"/>
                    </a:cxn>
                    <a:cxn ang="0">
                      <a:pos x="9" y="1"/>
                    </a:cxn>
                    <a:cxn ang="0">
                      <a:pos x="6" y="4"/>
                    </a:cxn>
                    <a:cxn ang="0">
                      <a:pos x="0" y="6"/>
                    </a:cxn>
                    <a:cxn ang="0">
                      <a:pos x="0" y="783"/>
                    </a:cxn>
                    <a:cxn ang="0">
                      <a:pos x="12" y="783"/>
                    </a:cxn>
                    <a:cxn ang="0">
                      <a:pos x="12" y="0"/>
                    </a:cxn>
                  </a:cxnLst>
                  <a:pathLst>
                    <a:path w="12" h="783">
                      <a:moveTo>
                        <a:pt x="12" y="0"/>
                      </a:moveTo>
                      <a:lnTo>
                        <a:pt x="10" y="0"/>
                      </a:lnTo>
                      <a:lnTo>
                        <a:pt x="9" y="0"/>
                      </a:lnTo>
                      <a:lnTo>
                        <a:pt x="9" y="1"/>
                      </a:lnTo>
                      <a:lnTo>
                        <a:pt x="6" y="4"/>
                      </a:lnTo>
                      <a:lnTo>
                        <a:pt x="0" y="6"/>
                      </a:lnTo>
                      <a:lnTo>
                        <a:pt x="0" y="783"/>
                      </a:lnTo>
                      <a:lnTo>
                        <a:pt x="12" y="78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4" name="Freeform 101"/>
                <p:cNvSpPr/>
                <p:nvPr/>
              </p:nvSpPr>
              <p:spPr>
                <a:xfrm>
                  <a:off x="122" y="2016"/>
                  <a:ext cx="12" cy="810"/>
                </a:xfrm>
                <a:custGeom>
                  <a:avLst/>
                  <a:gdLst/>
                  <a:ahLst/>
                  <a:cxnLst>
                    <a:cxn ang="0">
                      <a:pos x="3" y="26"/>
                    </a:cxn>
                    <a:cxn ang="0">
                      <a:pos x="0" y="27"/>
                    </a:cxn>
                    <a:cxn ang="0">
                      <a:pos x="0" y="810"/>
                    </a:cxn>
                    <a:cxn ang="0">
                      <a:pos x="2" y="810"/>
                    </a:cxn>
                    <a:cxn ang="0">
                      <a:pos x="12" y="810"/>
                    </a:cxn>
                    <a:cxn ang="0">
                      <a:pos x="12" y="0"/>
                    </a:cxn>
                    <a:cxn ang="0">
                      <a:pos x="3" y="26"/>
                    </a:cxn>
                  </a:cxnLst>
                  <a:pathLst>
                    <a:path w="12" h="810">
                      <a:moveTo>
                        <a:pt x="3" y="26"/>
                      </a:moveTo>
                      <a:lnTo>
                        <a:pt x="0" y="27"/>
                      </a:lnTo>
                      <a:lnTo>
                        <a:pt x="0" y="810"/>
                      </a:lnTo>
                      <a:lnTo>
                        <a:pt x="2" y="810"/>
                      </a:lnTo>
                      <a:lnTo>
                        <a:pt x="12" y="810"/>
                      </a:lnTo>
                      <a:lnTo>
                        <a:pt x="12" y="0"/>
                      </a:lnTo>
                      <a:lnTo>
                        <a:pt x="3" y="26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5" name="Freeform 102"/>
                <p:cNvSpPr/>
                <p:nvPr/>
              </p:nvSpPr>
              <p:spPr>
                <a:xfrm>
                  <a:off x="100" y="2049"/>
                  <a:ext cx="10" cy="77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3"/>
                    </a:cxn>
                    <a:cxn ang="0">
                      <a:pos x="0" y="778"/>
                    </a:cxn>
                    <a:cxn ang="0">
                      <a:pos x="10" y="777"/>
                    </a:cxn>
                    <a:cxn ang="0">
                      <a:pos x="10" y="0"/>
                    </a:cxn>
                  </a:cxnLst>
                  <a:pathLst>
                    <a:path w="10" h="778">
                      <a:moveTo>
                        <a:pt x="10" y="0"/>
                      </a:moveTo>
                      <a:lnTo>
                        <a:pt x="0" y="3"/>
                      </a:lnTo>
                      <a:lnTo>
                        <a:pt x="0" y="778"/>
                      </a:lnTo>
                      <a:lnTo>
                        <a:pt x="10" y="77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6" name="Freeform 103"/>
                <p:cNvSpPr/>
                <p:nvPr/>
              </p:nvSpPr>
              <p:spPr>
                <a:xfrm>
                  <a:off x="87" y="2052"/>
                  <a:ext cx="13" cy="779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13" y="775"/>
                    </a:cxn>
                    <a:cxn ang="0">
                      <a:pos x="13" y="0"/>
                    </a:cxn>
                  </a:cxnLst>
                  <a:pathLst>
                    <a:path w="13" h="779">
                      <a:moveTo>
                        <a:pt x="13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13" y="77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7" name="Freeform 104"/>
                <p:cNvSpPr/>
                <p:nvPr/>
              </p:nvSpPr>
              <p:spPr>
                <a:xfrm>
                  <a:off x="169" y="1996"/>
                  <a:ext cx="11" cy="31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2" y="31"/>
                    </a:cxn>
                    <a:cxn ang="0">
                      <a:pos x="7" y="31"/>
                    </a:cxn>
                    <a:cxn ang="0">
                      <a:pos x="10" y="28"/>
                    </a:cxn>
                    <a:cxn ang="0">
                      <a:pos x="10" y="25"/>
                    </a:cxn>
                    <a:cxn ang="0">
                      <a:pos x="11" y="21"/>
                    </a:cxn>
                    <a:cxn ang="0">
                      <a:pos x="10" y="13"/>
                    </a:cxn>
                    <a:cxn ang="0">
                      <a:pos x="7" y="8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1" h="31">
                      <a:moveTo>
                        <a:pt x="0" y="31"/>
                      </a:moveTo>
                      <a:lnTo>
                        <a:pt x="2" y="31"/>
                      </a:lnTo>
                      <a:lnTo>
                        <a:pt x="7" y="31"/>
                      </a:lnTo>
                      <a:lnTo>
                        <a:pt x="10" y="28"/>
                      </a:lnTo>
                      <a:lnTo>
                        <a:pt x="10" y="25"/>
                      </a:lnTo>
                      <a:lnTo>
                        <a:pt x="11" y="21"/>
                      </a:lnTo>
                      <a:lnTo>
                        <a:pt x="10" y="13"/>
                      </a:lnTo>
                      <a:lnTo>
                        <a:pt x="7" y="8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8" name="Freeform 105"/>
                <p:cNvSpPr/>
                <p:nvPr/>
              </p:nvSpPr>
              <p:spPr>
                <a:xfrm>
                  <a:off x="169" y="2037"/>
                  <a:ext cx="11" cy="81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6"/>
                    </a:cxn>
                    <a:cxn ang="0">
                      <a:pos x="0" y="798"/>
                    </a:cxn>
                    <a:cxn ang="0">
                      <a:pos x="5" y="800"/>
                    </a:cxn>
                    <a:cxn ang="0">
                      <a:pos x="11" y="811"/>
                    </a:cxn>
                    <a:cxn ang="0">
                      <a:pos x="11" y="0"/>
                    </a:cxn>
                  </a:cxnLst>
                  <a:pathLst>
                    <a:path w="11" h="811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798"/>
                      </a:lnTo>
                      <a:lnTo>
                        <a:pt x="5" y="800"/>
                      </a:lnTo>
                      <a:lnTo>
                        <a:pt x="11" y="8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9" name="Freeform 106"/>
                <p:cNvSpPr/>
                <p:nvPr/>
              </p:nvSpPr>
              <p:spPr>
                <a:xfrm>
                  <a:off x="65" y="2890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1" y="56"/>
                    </a:cxn>
                    <a:cxn ang="0">
                      <a:pos x="11" y="48"/>
                    </a:cxn>
                    <a:cxn ang="0">
                      <a:pos x="11" y="8"/>
                    </a:cxn>
                  </a:cxnLst>
                  <a:pathLst>
                    <a:path w="11" h="57">
                      <a:moveTo>
                        <a:pt x="11" y="8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1" y="56"/>
                      </a:lnTo>
                      <a:lnTo>
                        <a:pt x="11" y="48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0" name="Freeform 107"/>
                <p:cNvSpPr/>
                <p:nvPr/>
              </p:nvSpPr>
              <p:spPr>
                <a:xfrm>
                  <a:off x="76" y="2898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1" y="38"/>
                    </a:cxn>
                    <a:cxn ang="0">
                      <a:pos x="11" y="5"/>
                    </a:cxn>
                  </a:cxnLst>
                  <a:pathLst>
                    <a:path w="11" h="40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1" y="3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1" name="Freeform 108"/>
                <p:cNvSpPr/>
                <p:nvPr/>
              </p:nvSpPr>
              <p:spPr>
                <a:xfrm>
                  <a:off x="100" y="2907"/>
                  <a:ext cx="10" cy="39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6" y="34"/>
                    </a:cxn>
                    <a:cxn ang="0">
                      <a:pos x="10" y="39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0" h="39">
                      <a:moveTo>
                        <a:pt x="0" y="31"/>
                      </a:moveTo>
                      <a:lnTo>
                        <a:pt x="6" y="34"/>
                      </a:lnTo>
                      <a:lnTo>
                        <a:pt x="10" y="39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2" name="Freeform 109"/>
                <p:cNvSpPr/>
                <p:nvPr/>
              </p:nvSpPr>
              <p:spPr>
                <a:xfrm>
                  <a:off x="110" y="2910"/>
                  <a:ext cx="12" cy="5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6"/>
                    </a:cxn>
                    <a:cxn ang="0">
                      <a:pos x="10" y="51"/>
                    </a:cxn>
                    <a:cxn ang="0">
                      <a:pos x="12" y="47"/>
                    </a:cxn>
                    <a:cxn ang="0">
                      <a:pos x="12" y="1"/>
                    </a:cxn>
                  </a:cxnLst>
                  <a:pathLst>
                    <a:path w="12" h="5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36"/>
                      </a:lnTo>
                      <a:lnTo>
                        <a:pt x="10" y="51"/>
                      </a:lnTo>
                      <a:lnTo>
                        <a:pt x="12" y="47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3" name="Freeform 110"/>
                <p:cNvSpPr/>
                <p:nvPr/>
              </p:nvSpPr>
              <p:spPr>
                <a:xfrm>
                  <a:off x="122" y="2910"/>
                  <a:ext cx="12" cy="4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47"/>
                    </a:cxn>
                    <a:cxn ang="0">
                      <a:pos x="12" y="32"/>
                    </a:cxn>
                    <a:cxn ang="0">
                      <a:pos x="12" y="0"/>
                    </a:cxn>
                    <a:cxn ang="0">
                      <a:pos x="2" y="1"/>
                    </a:cxn>
                  </a:cxnLst>
                  <a:pathLst>
                    <a:path w="12" h="47">
                      <a:moveTo>
                        <a:pt x="2" y="1"/>
                      </a:moveTo>
                      <a:lnTo>
                        <a:pt x="0" y="1"/>
                      </a:lnTo>
                      <a:lnTo>
                        <a:pt x="0" y="47"/>
                      </a:lnTo>
                      <a:lnTo>
                        <a:pt x="12" y="32"/>
                      </a:lnTo>
                      <a:lnTo>
                        <a:pt x="12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4" name="Freeform 111"/>
                <p:cNvSpPr/>
                <p:nvPr/>
              </p:nvSpPr>
              <p:spPr>
                <a:xfrm>
                  <a:off x="87" y="2903"/>
                  <a:ext cx="13" cy="35"/>
                </a:xfrm>
                <a:custGeom>
                  <a:avLst/>
                  <a:gdLst/>
                  <a:ahLst/>
                  <a:cxnLst>
                    <a:cxn ang="0">
                      <a:pos x="13" y="35"/>
                    </a:cxn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13" y="35"/>
                    </a:cxn>
                  </a:cxnLst>
                  <a:pathLst>
                    <a:path w="13" h="35">
                      <a:moveTo>
                        <a:pt x="13" y="35"/>
                      </a:moveTo>
                      <a:lnTo>
                        <a:pt x="13" y="4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13" y="35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5" name="Freeform 112"/>
                <p:cNvSpPr/>
                <p:nvPr/>
              </p:nvSpPr>
              <p:spPr>
                <a:xfrm>
                  <a:off x="65" y="3002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10" y="782"/>
                    </a:cxn>
                    <a:cxn ang="0">
                      <a:pos x="11" y="780"/>
                    </a:cxn>
                    <a:cxn ang="0">
                      <a:pos x="11" y="9"/>
                    </a:cxn>
                  </a:cxnLst>
                  <a:pathLst>
                    <a:path w="11" h="789">
                      <a:moveTo>
                        <a:pt x="11" y="9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10" y="782"/>
                      </a:lnTo>
                      <a:lnTo>
                        <a:pt x="11" y="780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6" name="Freeform 113"/>
                <p:cNvSpPr/>
                <p:nvPr/>
              </p:nvSpPr>
              <p:spPr>
                <a:xfrm>
                  <a:off x="110" y="2990"/>
                  <a:ext cx="12" cy="782"/>
                </a:xfrm>
                <a:custGeom>
                  <a:avLst/>
                  <a:gdLst/>
                  <a:ahLst/>
                  <a:cxnLst>
                    <a:cxn ang="0">
                      <a:pos x="12" y="3"/>
                    </a:cxn>
                    <a:cxn ang="0">
                      <a:pos x="10" y="0"/>
                    </a:cxn>
                    <a:cxn ang="0">
                      <a:pos x="0" y="13"/>
                    </a:cxn>
                    <a:cxn ang="0">
                      <a:pos x="0" y="782"/>
                    </a:cxn>
                    <a:cxn ang="0">
                      <a:pos x="12" y="782"/>
                    </a:cxn>
                    <a:cxn ang="0">
                      <a:pos x="12" y="3"/>
                    </a:cxn>
                  </a:cxnLst>
                  <a:pathLst>
                    <a:path w="12" h="782">
                      <a:moveTo>
                        <a:pt x="12" y="3"/>
                      </a:moveTo>
                      <a:lnTo>
                        <a:pt x="10" y="0"/>
                      </a:lnTo>
                      <a:lnTo>
                        <a:pt x="0" y="13"/>
                      </a:lnTo>
                      <a:lnTo>
                        <a:pt x="0" y="782"/>
                      </a:lnTo>
                      <a:lnTo>
                        <a:pt x="12" y="782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7" name="Freeform 114"/>
                <p:cNvSpPr/>
                <p:nvPr/>
              </p:nvSpPr>
              <p:spPr>
                <a:xfrm>
                  <a:off x="100" y="3003"/>
                  <a:ext cx="10" cy="770"/>
                </a:xfrm>
                <a:custGeom>
                  <a:avLst/>
                  <a:gdLst/>
                  <a:ahLst/>
                  <a:cxnLst>
                    <a:cxn ang="0">
                      <a:pos x="6" y="5"/>
                    </a:cxn>
                    <a:cxn ang="0">
                      <a:pos x="0" y="8"/>
                    </a:cxn>
                    <a:cxn ang="0">
                      <a:pos x="0" y="770"/>
                    </a:cxn>
                    <a:cxn ang="0">
                      <a:pos x="10" y="769"/>
                    </a:cxn>
                    <a:cxn ang="0">
                      <a:pos x="10" y="0"/>
                    </a:cxn>
                    <a:cxn ang="0">
                      <a:pos x="6" y="5"/>
                    </a:cxn>
                  </a:cxnLst>
                  <a:pathLst>
                    <a:path w="10" h="770">
                      <a:moveTo>
                        <a:pt x="6" y="5"/>
                      </a:moveTo>
                      <a:lnTo>
                        <a:pt x="0" y="8"/>
                      </a:lnTo>
                      <a:lnTo>
                        <a:pt x="0" y="770"/>
                      </a:lnTo>
                      <a:lnTo>
                        <a:pt x="10" y="769"/>
                      </a:lnTo>
                      <a:lnTo>
                        <a:pt x="10" y="0"/>
                      </a:lnTo>
                      <a:lnTo>
                        <a:pt x="6" y="5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8" name="Freeform 115"/>
                <p:cNvSpPr/>
                <p:nvPr/>
              </p:nvSpPr>
              <p:spPr>
                <a:xfrm>
                  <a:off x="87" y="3011"/>
                  <a:ext cx="13" cy="766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4"/>
                    </a:cxn>
                    <a:cxn ang="0">
                      <a:pos x="0" y="766"/>
                    </a:cxn>
                    <a:cxn ang="0">
                      <a:pos x="13" y="762"/>
                    </a:cxn>
                    <a:cxn ang="0">
                      <a:pos x="13" y="0"/>
                    </a:cxn>
                  </a:cxnLst>
                  <a:pathLst>
                    <a:path w="13" h="766">
                      <a:moveTo>
                        <a:pt x="13" y="0"/>
                      </a:moveTo>
                      <a:lnTo>
                        <a:pt x="0" y="4"/>
                      </a:lnTo>
                      <a:lnTo>
                        <a:pt x="0" y="766"/>
                      </a:lnTo>
                      <a:lnTo>
                        <a:pt x="13" y="76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99" name="Freeform 116"/>
                <p:cNvSpPr/>
                <p:nvPr/>
              </p:nvSpPr>
              <p:spPr>
                <a:xfrm>
                  <a:off x="76" y="3011"/>
                  <a:ext cx="11" cy="771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11" y="766"/>
                    </a:cxn>
                    <a:cxn ang="0">
                      <a:pos x="11" y="4"/>
                    </a:cxn>
                  </a:cxnLst>
                  <a:pathLst>
                    <a:path w="11" h="771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11" y="76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0" name="Freeform 117"/>
                <p:cNvSpPr/>
                <p:nvPr/>
              </p:nvSpPr>
              <p:spPr>
                <a:xfrm>
                  <a:off x="134" y="3008"/>
                  <a:ext cx="11" cy="765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764"/>
                    </a:cxn>
                    <a:cxn ang="0">
                      <a:pos x="5" y="764"/>
                    </a:cxn>
                    <a:cxn ang="0">
                      <a:pos x="7" y="764"/>
                    </a:cxn>
                    <a:cxn ang="0">
                      <a:pos x="8" y="764"/>
                    </a:cxn>
                    <a:cxn ang="0">
                      <a:pos x="11" y="765"/>
                    </a:cxn>
                    <a:cxn ang="0">
                      <a:pos x="11" y="7"/>
                    </a:cxn>
                    <a:cxn ang="0">
                      <a:pos x="6" y="4"/>
                    </a:cxn>
                    <a:cxn ang="0">
                      <a:pos x="3" y="3"/>
                    </a:cxn>
                    <a:cxn ang="0">
                      <a:pos x="2" y="3"/>
                    </a:cxn>
                  </a:cxnLst>
                  <a:pathLst>
                    <a:path w="11" h="765">
                      <a:moveTo>
                        <a:pt x="2" y="3"/>
                      </a:moveTo>
                      <a:lnTo>
                        <a:pt x="0" y="0"/>
                      </a:lnTo>
                      <a:lnTo>
                        <a:pt x="0" y="764"/>
                      </a:lnTo>
                      <a:lnTo>
                        <a:pt x="5" y="764"/>
                      </a:lnTo>
                      <a:lnTo>
                        <a:pt x="7" y="764"/>
                      </a:lnTo>
                      <a:lnTo>
                        <a:pt x="8" y="764"/>
                      </a:lnTo>
                      <a:lnTo>
                        <a:pt x="11" y="765"/>
                      </a:lnTo>
                      <a:lnTo>
                        <a:pt x="11" y="7"/>
                      </a:lnTo>
                      <a:lnTo>
                        <a:pt x="6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1" name="Freeform 118"/>
                <p:cNvSpPr/>
                <p:nvPr/>
              </p:nvSpPr>
              <p:spPr>
                <a:xfrm>
                  <a:off x="180" y="2987"/>
                  <a:ext cx="11" cy="818"/>
                </a:xfrm>
                <a:custGeom>
                  <a:avLst/>
                  <a:gdLst/>
                  <a:ahLst/>
                  <a:cxnLst>
                    <a:cxn ang="0">
                      <a:pos x="1" y="19"/>
                    </a:cxn>
                    <a:cxn ang="0">
                      <a:pos x="0" y="19"/>
                    </a:cxn>
                    <a:cxn ang="0">
                      <a:pos x="0" y="20"/>
                    </a:cxn>
                    <a:cxn ang="0">
                      <a:pos x="0" y="802"/>
                    </a:cxn>
                    <a:cxn ang="0">
                      <a:pos x="6" y="809"/>
                    </a:cxn>
                    <a:cxn ang="0">
                      <a:pos x="11" y="818"/>
                    </a:cxn>
                    <a:cxn ang="0">
                      <a:pos x="11" y="0"/>
                    </a:cxn>
                    <a:cxn ang="0">
                      <a:pos x="9" y="4"/>
                    </a:cxn>
                    <a:cxn ang="0">
                      <a:pos x="8" y="9"/>
                    </a:cxn>
                    <a:cxn ang="0">
                      <a:pos x="1" y="19"/>
                    </a:cxn>
                  </a:cxnLst>
                  <a:pathLst>
                    <a:path w="11" h="818">
                      <a:moveTo>
                        <a:pt x="1" y="19"/>
                      </a:move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802"/>
                      </a:lnTo>
                      <a:lnTo>
                        <a:pt x="6" y="809"/>
                      </a:lnTo>
                      <a:lnTo>
                        <a:pt x="11" y="818"/>
                      </a:lnTo>
                      <a:lnTo>
                        <a:pt x="11" y="0"/>
                      </a:lnTo>
                      <a:lnTo>
                        <a:pt x="9" y="4"/>
                      </a:lnTo>
                      <a:lnTo>
                        <a:pt x="8" y="9"/>
                      </a:lnTo>
                      <a:lnTo>
                        <a:pt x="1" y="1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2" name="Freeform 119"/>
                <p:cNvSpPr/>
                <p:nvPr/>
              </p:nvSpPr>
              <p:spPr>
                <a:xfrm>
                  <a:off x="156" y="3016"/>
                  <a:ext cx="13" cy="765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0" y="760"/>
                    </a:cxn>
                    <a:cxn ang="0">
                      <a:pos x="13" y="765"/>
                    </a:cxn>
                    <a:cxn ang="0">
                      <a:pos x="13" y="0"/>
                    </a:cxn>
                    <a:cxn ang="0">
                      <a:pos x="8" y="0"/>
                    </a:cxn>
                    <a:cxn ang="0">
                      <a:pos x="3" y="1"/>
                    </a:cxn>
                  </a:cxnLst>
                  <a:pathLst>
                    <a:path w="13" h="765">
                      <a:moveTo>
                        <a:pt x="3" y="1"/>
                      </a:moveTo>
                      <a:lnTo>
                        <a:pt x="0" y="1"/>
                      </a:lnTo>
                      <a:lnTo>
                        <a:pt x="0" y="760"/>
                      </a:lnTo>
                      <a:lnTo>
                        <a:pt x="13" y="765"/>
                      </a:lnTo>
                      <a:lnTo>
                        <a:pt x="13" y="0"/>
                      </a:lnTo>
                      <a:lnTo>
                        <a:pt x="8" y="0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3" name="Freeform 120"/>
                <p:cNvSpPr/>
                <p:nvPr/>
              </p:nvSpPr>
              <p:spPr>
                <a:xfrm>
                  <a:off x="145" y="3015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758"/>
                    </a:cxn>
                    <a:cxn ang="0">
                      <a:pos x="11" y="761"/>
                    </a:cxn>
                    <a:cxn ang="0">
                      <a:pos x="11" y="2"/>
                    </a:cxn>
                  </a:cxnLst>
                  <a:pathLst>
                    <a:path w="11" h="761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758"/>
                      </a:lnTo>
                      <a:lnTo>
                        <a:pt x="11" y="761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4" name="Freeform 121"/>
                <p:cNvSpPr/>
                <p:nvPr/>
              </p:nvSpPr>
              <p:spPr>
                <a:xfrm>
                  <a:off x="169" y="3007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9"/>
                    </a:cxn>
                    <a:cxn ang="0">
                      <a:pos x="0" y="774"/>
                    </a:cxn>
                    <a:cxn ang="0">
                      <a:pos x="5" y="777"/>
                    </a:cxn>
                    <a:cxn ang="0">
                      <a:pos x="11" y="782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9"/>
                      </a:lnTo>
                      <a:lnTo>
                        <a:pt x="0" y="774"/>
                      </a:lnTo>
                      <a:lnTo>
                        <a:pt x="5" y="777"/>
                      </a:lnTo>
                      <a:lnTo>
                        <a:pt x="11" y="78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5" name="Freeform 122"/>
                <p:cNvSpPr/>
                <p:nvPr/>
              </p:nvSpPr>
              <p:spPr>
                <a:xfrm>
                  <a:off x="156" y="2901"/>
                  <a:ext cx="13" cy="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2"/>
                    </a:cxn>
                    <a:cxn ang="0">
                      <a:pos x="0" y="5"/>
                    </a:cxn>
                    <a:cxn ang="0">
                      <a:pos x="0" y="32"/>
                    </a:cxn>
                    <a:cxn ang="0">
                      <a:pos x="1" y="32"/>
                    </a:cxn>
                    <a:cxn ang="0">
                      <a:pos x="13" y="34"/>
                    </a:cxn>
                    <a:cxn ang="0">
                      <a:pos x="13" y="0"/>
                    </a:cxn>
                  </a:cxnLst>
                  <a:pathLst>
                    <a:path w="13" h="34">
                      <a:moveTo>
                        <a:pt x="13" y="0"/>
                      </a:moveTo>
                      <a:lnTo>
                        <a:pt x="6" y="2"/>
                      </a:lnTo>
                      <a:lnTo>
                        <a:pt x="0" y="5"/>
                      </a:lnTo>
                      <a:lnTo>
                        <a:pt x="0" y="32"/>
                      </a:lnTo>
                      <a:lnTo>
                        <a:pt x="1" y="32"/>
                      </a:lnTo>
                      <a:lnTo>
                        <a:pt x="13" y="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6" name="Freeform 123"/>
                <p:cNvSpPr/>
                <p:nvPr/>
              </p:nvSpPr>
              <p:spPr>
                <a:xfrm>
                  <a:off x="134" y="2907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3"/>
                    </a:cxn>
                    <a:cxn ang="0">
                      <a:pos x="0" y="35"/>
                    </a:cxn>
                    <a:cxn ang="0">
                      <a:pos x="2" y="33"/>
                    </a:cxn>
                    <a:cxn ang="0">
                      <a:pos x="11" y="30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3"/>
                      </a:lnTo>
                      <a:lnTo>
                        <a:pt x="0" y="35"/>
                      </a:lnTo>
                      <a:lnTo>
                        <a:pt x="2" y="33"/>
                      </a:lnTo>
                      <a:lnTo>
                        <a:pt x="11" y="3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7" name="Freeform 124"/>
                <p:cNvSpPr/>
                <p:nvPr/>
              </p:nvSpPr>
              <p:spPr>
                <a:xfrm>
                  <a:off x="145" y="2906"/>
                  <a:ext cx="11" cy="3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31"/>
                    </a:cxn>
                    <a:cxn ang="0">
                      <a:pos x="11" y="27"/>
                    </a:cxn>
                    <a:cxn ang="0">
                      <a:pos x="11" y="0"/>
                    </a:cxn>
                  </a:cxnLst>
                  <a:pathLst>
                    <a:path w="11" h="3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31"/>
                      </a:lnTo>
                      <a:lnTo>
                        <a:pt x="11" y="2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8" name="Freeform 125"/>
                <p:cNvSpPr/>
                <p:nvPr/>
              </p:nvSpPr>
              <p:spPr>
                <a:xfrm>
                  <a:off x="180" y="2877"/>
                  <a:ext cx="11" cy="85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" y="68"/>
                    </a:cxn>
                    <a:cxn ang="0">
                      <a:pos x="8" y="75"/>
                    </a:cxn>
                    <a:cxn ang="0">
                      <a:pos x="11" y="85"/>
                    </a:cxn>
                    <a:cxn ang="0">
                      <a:pos x="11" y="0"/>
                    </a:cxn>
                    <a:cxn ang="0">
                      <a:pos x="9" y="4"/>
                    </a:cxn>
                    <a:cxn ang="0">
                      <a:pos x="6" y="9"/>
                    </a:cxn>
                    <a:cxn ang="0">
                      <a:pos x="0" y="16"/>
                    </a:cxn>
                    <a:cxn ang="0">
                      <a:pos x="0" y="66"/>
                    </a:cxn>
                  </a:cxnLst>
                  <a:pathLst>
                    <a:path w="11" h="85">
                      <a:moveTo>
                        <a:pt x="0" y="66"/>
                      </a:moveTo>
                      <a:lnTo>
                        <a:pt x="1" y="68"/>
                      </a:lnTo>
                      <a:lnTo>
                        <a:pt x="8" y="75"/>
                      </a:lnTo>
                      <a:lnTo>
                        <a:pt x="11" y="85"/>
                      </a:lnTo>
                      <a:lnTo>
                        <a:pt x="11" y="0"/>
                      </a:lnTo>
                      <a:lnTo>
                        <a:pt x="9" y="4"/>
                      </a:lnTo>
                      <a:lnTo>
                        <a:pt x="6" y="9"/>
                      </a:lnTo>
                      <a:lnTo>
                        <a:pt x="0" y="16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9" name="Freeform 126"/>
                <p:cNvSpPr/>
                <p:nvPr/>
              </p:nvSpPr>
              <p:spPr>
                <a:xfrm>
                  <a:off x="169" y="289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8"/>
                    </a:cxn>
                    <a:cxn ang="0">
                      <a:pos x="0" y="42"/>
                    </a:cxn>
                    <a:cxn ang="0">
                      <a:pos x="5" y="44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8"/>
                      </a:lnTo>
                      <a:lnTo>
                        <a:pt x="0" y="42"/>
                      </a:lnTo>
                      <a:lnTo>
                        <a:pt x="5" y="44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0" name="Freeform 127"/>
                <p:cNvSpPr/>
                <p:nvPr/>
              </p:nvSpPr>
              <p:spPr>
                <a:xfrm>
                  <a:off x="122" y="2993"/>
                  <a:ext cx="12" cy="779"/>
                </a:xfrm>
                <a:custGeom>
                  <a:avLst/>
                  <a:gdLst/>
                  <a:ahLst/>
                  <a:cxnLst>
                    <a:cxn ang="0">
                      <a:pos x="12" y="15"/>
                    </a:cxn>
                    <a:cxn ang="0">
                      <a:pos x="5" y="9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2" y="779"/>
                    </a:cxn>
                    <a:cxn ang="0">
                      <a:pos x="12" y="779"/>
                    </a:cxn>
                    <a:cxn ang="0">
                      <a:pos x="12" y="15"/>
                    </a:cxn>
                  </a:cxnLst>
                  <a:pathLst>
                    <a:path w="12" h="779">
                      <a:moveTo>
                        <a:pt x="12" y="15"/>
                      </a:moveTo>
                      <a:lnTo>
                        <a:pt x="5" y="9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2" y="779"/>
                      </a:lnTo>
                      <a:lnTo>
                        <a:pt x="12" y="779"/>
                      </a:ln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1" name="Freeform 128"/>
                <p:cNvSpPr/>
                <p:nvPr/>
              </p:nvSpPr>
              <p:spPr>
                <a:xfrm>
                  <a:off x="65" y="3835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11" y="51"/>
                    </a:cxn>
                    <a:cxn ang="0">
                      <a:pos x="11" y="10"/>
                    </a:cxn>
                  </a:cxnLst>
                  <a:pathLst>
                    <a:path w="11" h="51">
                      <a:moveTo>
                        <a:pt x="11" y="10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11" y="51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2" name="Freeform 129"/>
                <p:cNvSpPr/>
                <p:nvPr/>
              </p:nvSpPr>
              <p:spPr>
                <a:xfrm>
                  <a:off x="100" y="3854"/>
                  <a:ext cx="10" cy="50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0" y="50"/>
                    </a:cxn>
                    <a:cxn ang="0">
                      <a:pos x="10" y="1"/>
                    </a:cxn>
                  </a:cxnLst>
                  <a:pathLst>
                    <a:path w="10" h="50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0" y="50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3" name="Freeform 130"/>
                <p:cNvSpPr/>
                <p:nvPr/>
              </p:nvSpPr>
              <p:spPr>
                <a:xfrm>
                  <a:off x="122" y="3855"/>
                  <a:ext cx="12" cy="5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55"/>
                    </a:cxn>
                    <a:cxn ang="0">
                      <a:pos x="5" y="56"/>
                    </a:cxn>
                    <a:cxn ang="0">
                      <a:pos x="12" y="59"/>
                    </a:cxn>
                    <a:cxn ang="0">
                      <a:pos x="12" y="0"/>
                    </a:cxn>
                    <a:cxn ang="0">
                      <a:pos x="2" y="1"/>
                    </a:cxn>
                  </a:cxnLst>
                  <a:pathLst>
                    <a:path w="12" h="59">
                      <a:moveTo>
                        <a:pt x="2" y="1"/>
                      </a:moveTo>
                      <a:lnTo>
                        <a:pt x="0" y="1"/>
                      </a:lnTo>
                      <a:lnTo>
                        <a:pt x="0" y="55"/>
                      </a:lnTo>
                      <a:lnTo>
                        <a:pt x="5" y="56"/>
                      </a:lnTo>
                      <a:lnTo>
                        <a:pt x="12" y="59"/>
                      </a:lnTo>
                      <a:lnTo>
                        <a:pt x="12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4" name="Freeform 131"/>
                <p:cNvSpPr/>
                <p:nvPr/>
              </p:nvSpPr>
              <p:spPr>
                <a:xfrm>
                  <a:off x="110" y="3855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6" y="51"/>
                    </a:cxn>
                    <a:cxn ang="0">
                      <a:pos x="9" y="52"/>
                    </a:cxn>
                    <a:cxn ang="0">
                      <a:pos x="12" y="55"/>
                    </a:cxn>
                    <a:cxn ang="0">
                      <a:pos x="12" y="1"/>
                    </a:cxn>
                  </a:cxnLst>
                  <a:pathLst>
                    <a:path w="12" h="55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6" y="51"/>
                      </a:lnTo>
                      <a:lnTo>
                        <a:pt x="9" y="52"/>
                      </a:lnTo>
                      <a:lnTo>
                        <a:pt x="12" y="55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5" name="Freeform 132"/>
                <p:cNvSpPr/>
                <p:nvPr/>
              </p:nvSpPr>
              <p:spPr>
                <a:xfrm>
                  <a:off x="76" y="3845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11" y="47"/>
                    </a:cxn>
                    <a:cxn ang="0">
                      <a:pos x="11" y="5"/>
                    </a:cxn>
                  </a:cxnLst>
                  <a:pathLst>
                    <a:path w="11" h="47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11" y="4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6" name="Freeform 133"/>
                <p:cNvSpPr/>
                <p:nvPr/>
              </p:nvSpPr>
              <p:spPr>
                <a:xfrm>
                  <a:off x="87" y="3850"/>
                  <a:ext cx="13" cy="47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3" y="47"/>
                    </a:cxn>
                    <a:cxn ang="0">
                      <a:pos x="13" y="4"/>
                    </a:cxn>
                  </a:cxnLst>
                  <a:pathLst>
                    <a:path w="13" h="47">
                      <a:moveTo>
                        <a:pt x="13" y="4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3" y="47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7" name="Freeform 134"/>
                <p:cNvSpPr/>
                <p:nvPr/>
              </p:nvSpPr>
              <p:spPr>
                <a:xfrm>
                  <a:off x="180" y="3824"/>
                  <a:ext cx="11" cy="9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7"/>
                    </a:cxn>
                    <a:cxn ang="0">
                      <a:pos x="4" y="8"/>
                    </a:cxn>
                    <a:cxn ang="0">
                      <a:pos x="2" y="11"/>
                    </a:cxn>
                    <a:cxn ang="0">
                      <a:pos x="0" y="16"/>
                    </a:cxn>
                    <a:cxn ang="0">
                      <a:pos x="0" y="92"/>
                    </a:cxn>
                    <a:cxn ang="0">
                      <a:pos x="1" y="92"/>
                    </a:cxn>
                    <a:cxn ang="0">
                      <a:pos x="10" y="95"/>
                    </a:cxn>
                    <a:cxn ang="0">
                      <a:pos x="11" y="97"/>
                    </a:cxn>
                    <a:cxn ang="0">
                      <a:pos x="11" y="0"/>
                    </a:cxn>
                  </a:cxnLst>
                  <a:pathLst>
                    <a:path w="11" h="97">
                      <a:moveTo>
                        <a:pt x="11" y="0"/>
                      </a:moveTo>
                      <a:lnTo>
                        <a:pt x="6" y="7"/>
                      </a:lnTo>
                      <a:lnTo>
                        <a:pt x="4" y="8"/>
                      </a:lnTo>
                      <a:lnTo>
                        <a:pt x="2" y="11"/>
                      </a:lnTo>
                      <a:lnTo>
                        <a:pt x="0" y="16"/>
                      </a:lnTo>
                      <a:lnTo>
                        <a:pt x="0" y="92"/>
                      </a:lnTo>
                      <a:lnTo>
                        <a:pt x="1" y="92"/>
                      </a:lnTo>
                      <a:lnTo>
                        <a:pt x="10" y="95"/>
                      </a:lnTo>
                      <a:lnTo>
                        <a:pt x="11" y="9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8" name="Freeform 135"/>
                <p:cNvSpPr/>
                <p:nvPr/>
              </p:nvSpPr>
              <p:spPr>
                <a:xfrm>
                  <a:off x="169" y="3840"/>
                  <a:ext cx="11" cy="76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5"/>
                    </a:cxn>
                    <a:cxn ang="0">
                      <a:pos x="0" y="7"/>
                    </a:cxn>
                    <a:cxn ang="0">
                      <a:pos x="0" y="76"/>
                    </a:cxn>
                    <a:cxn ang="0">
                      <a:pos x="11" y="76"/>
                    </a:cxn>
                    <a:cxn ang="0">
                      <a:pos x="11" y="0"/>
                    </a:cxn>
                  </a:cxnLst>
                  <a:pathLst>
                    <a:path w="11" h="76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0" y="7"/>
                      </a:lnTo>
                      <a:lnTo>
                        <a:pt x="0" y="76"/>
                      </a:lnTo>
                      <a:lnTo>
                        <a:pt x="11" y="7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19" name="Freeform 136"/>
                <p:cNvSpPr/>
                <p:nvPr/>
              </p:nvSpPr>
              <p:spPr>
                <a:xfrm>
                  <a:off x="156" y="3847"/>
                  <a:ext cx="13" cy="7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0" y="70"/>
                    </a:cxn>
                    <a:cxn ang="0">
                      <a:pos x="3" y="70"/>
                    </a:cxn>
                    <a:cxn ang="0">
                      <a:pos x="13" y="69"/>
                    </a:cxn>
                    <a:cxn ang="0">
                      <a:pos x="13" y="0"/>
                    </a:cxn>
                  </a:cxnLst>
                  <a:pathLst>
                    <a:path w="13" h="70">
                      <a:moveTo>
                        <a:pt x="13" y="0"/>
                      </a:moveTo>
                      <a:lnTo>
                        <a:pt x="6" y="3"/>
                      </a:lnTo>
                      <a:lnTo>
                        <a:pt x="0" y="5"/>
                      </a:lnTo>
                      <a:lnTo>
                        <a:pt x="0" y="70"/>
                      </a:lnTo>
                      <a:lnTo>
                        <a:pt x="3" y="70"/>
                      </a:lnTo>
                      <a:lnTo>
                        <a:pt x="13" y="69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0" name="Freeform 137"/>
                <p:cNvSpPr/>
                <p:nvPr/>
              </p:nvSpPr>
              <p:spPr>
                <a:xfrm>
                  <a:off x="145" y="3852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64"/>
                    </a:cxn>
                    <a:cxn ang="0">
                      <a:pos x="5" y="64"/>
                    </a:cxn>
                    <a:cxn ang="0">
                      <a:pos x="7" y="64"/>
                    </a:cxn>
                    <a:cxn ang="0">
                      <a:pos x="9" y="64"/>
                    </a:cxn>
                    <a:cxn ang="0">
                      <a:pos x="11" y="65"/>
                    </a:cxn>
                    <a:cxn ang="0">
                      <a:pos x="11" y="0"/>
                    </a:cxn>
                  </a:cxnLst>
                  <a:pathLst>
                    <a:path w="11" h="65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64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9" y="64"/>
                      </a:lnTo>
                      <a:lnTo>
                        <a:pt x="11" y="6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1" name="Freeform 138"/>
                <p:cNvSpPr/>
                <p:nvPr/>
              </p:nvSpPr>
              <p:spPr>
                <a:xfrm>
                  <a:off x="134" y="385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60"/>
                    </a:cxn>
                    <a:cxn ang="0">
                      <a:pos x="11" y="62"/>
                    </a:cxn>
                    <a:cxn ang="0">
                      <a:pos x="11" y="0"/>
                    </a:cxn>
                  </a:cxnLst>
                  <a:pathLst>
                    <a:path w="11" h="62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60"/>
                      </a:lnTo>
                      <a:lnTo>
                        <a:pt x="11" y="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2" name="Freeform 139"/>
                <p:cNvSpPr/>
                <p:nvPr/>
              </p:nvSpPr>
              <p:spPr>
                <a:xfrm>
                  <a:off x="87" y="3900"/>
                  <a:ext cx="13" cy="840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4" y="55"/>
                    </a:cxn>
                    <a:cxn ang="0">
                      <a:pos x="3" y="60"/>
                    </a:cxn>
                    <a:cxn ang="0">
                      <a:pos x="0" y="59"/>
                    </a:cxn>
                    <a:cxn ang="0">
                      <a:pos x="0" y="840"/>
                    </a:cxn>
                    <a:cxn ang="0">
                      <a:pos x="13" y="839"/>
                    </a:cxn>
                    <a:cxn ang="0">
                      <a:pos x="13" y="5"/>
                    </a:cxn>
                    <a:cxn ang="0">
                      <a:pos x="0" y="0"/>
                    </a:cxn>
                    <a:cxn ang="0">
                      <a:pos x="0" y="51"/>
                    </a:cxn>
                  </a:cxnLst>
                  <a:pathLst>
                    <a:path w="13" h="840">
                      <a:moveTo>
                        <a:pt x="0" y="51"/>
                      </a:moveTo>
                      <a:lnTo>
                        <a:pt x="4" y="55"/>
                      </a:lnTo>
                      <a:lnTo>
                        <a:pt x="3" y="60"/>
                      </a:lnTo>
                      <a:lnTo>
                        <a:pt x="0" y="59"/>
                      </a:lnTo>
                      <a:lnTo>
                        <a:pt x="0" y="840"/>
                      </a:lnTo>
                      <a:lnTo>
                        <a:pt x="13" y="839"/>
                      </a:lnTo>
                      <a:lnTo>
                        <a:pt x="13" y="5"/>
                      </a:lnTo>
                      <a:lnTo>
                        <a:pt x="0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3" name="Freeform 140"/>
                <p:cNvSpPr/>
                <p:nvPr/>
              </p:nvSpPr>
              <p:spPr>
                <a:xfrm>
                  <a:off x="76" y="3957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11" y="783"/>
                    </a:cxn>
                    <a:cxn ang="0">
                      <a:pos x="11" y="2"/>
                    </a:cxn>
                  </a:cxnLst>
                  <a:pathLst>
                    <a:path w="11" h="787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11" y="783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4" name="Freeform 141"/>
                <p:cNvSpPr/>
                <p:nvPr/>
              </p:nvSpPr>
              <p:spPr>
                <a:xfrm>
                  <a:off x="65" y="3956"/>
                  <a:ext cx="11" cy="79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795"/>
                    </a:cxn>
                    <a:cxn ang="0">
                      <a:pos x="2" y="794"/>
                    </a:cxn>
                    <a:cxn ang="0">
                      <a:pos x="4" y="791"/>
                    </a:cxn>
                    <a:cxn ang="0">
                      <a:pos x="6" y="790"/>
                    </a:cxn>
                    <a:cxn ang="0">
                      <a:pos x="11" y="788"/>
                    </a:cxn>
                    <a:cxn ang="0">
                      <a:pos x="11" y="1"/>
                    </a:cxn>
                  </a:cxnLst>
                  <a:pathLst>
                    <a:path w="11" h="795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795"/>
                      </a:lnTo>
                      <a:lnTo>
                        <a:pt x="2" y="794"/>
                      </a:lnTo>
                      <a:lnTo>
                        <a:pt x="4" y="791"/>
                      </a:lnTo>
                      <a:lnTo>
                        <a:pt x="6" y="790"/>
                      </a:lnTo>
                      <a:lnTo>
                        <a:pt x="11" y="78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5" name="Freeform 142"/>
                <p:cNvSpPr/>
                <p:nvPr/>
              </p:nvSpPr>
              <p:spPr>
                <a:xfrm>
                  <a:off x="69" y="3891"/>
                  <a:ext cx="7" cy="55"/>
                </a:xfrm>
                <a:custGeom>
                  <a:avLst/>
                  <a:gdLst/>
                  <a:ahLst/>
                  <a:cxnLst>
                    <a:cxn ang="0">
                      <a:pos x="7" y="3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1" y="49"/>
                    </a:cxn>
                    <a:cxn ang="0">
                      <a:pos x="7" y="55"/>
                    </a:cxn>
                    <a:cxn ang="0">
                      <a:pos x="7" y="3"/>
                    </a:cxn>
                  </a:cxnLst>
                  <a:pathLst>
                    <a:path w="7" h="55">
                      <a:moveTo>
                        <a:pt x="7" y="3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1" y="49"/>
                      </a:lnTo>
                      <a:lnTo>
                        <a:pt x="7" y="55"/>
                      </a:ln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6" name="Freeform 143"/>
                <p:cNvSpPr/>
                <p:nvPr/>
              </p:nvSpPr>
              <p:spPr>
                <a:xfrm>
                  <a:off x="76" y="3894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57"/>
                    </a:cxn>
                    <a:cxn ang="0">
                      <a:pos x="11" y="6"/>
                    </a:cxn>
                  </a:cxnLst>
                  <a:pathLst>
                    <a:path w="11" h="57">
                      <a:moveTo>
                        <a:pt x="11" y="6"/>
                      </a:move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5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7" name="Freeform 144"/>
                <p:cNvSpPr/>
                <p:nvPr/>
              </p:nvSpPr>
              <p:spPr>
                <a:xfrm>
                  <a:off x="100" y="3905"/>
                  <a:ext cx="10" cy="834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0"/>
                    </a:cxn>
                    <a:cxn ang="0">
                      <a:pos x="0" y="834"/>
                    </a:cxn>
                    <a:cxn ang="0">
                      <a:pos x="10" y="832"/>
                    </a:cxn>
                    <a:cxn ang="0">
                      <a:pos x="10" y="6"/>
                    </a:cxn>
                  </a:cxnLst>
                  <a:pathLst>
                    <a:path w="10" h="834">
                      <a:moveTo>
                        <a:pt x="10" y="6"/>
                      </a:moveTo>
                      <a:lnTo>
                        <a:pt x="0" y="0"/>
                      </a:lnTo>
                      <a:lnTo>
                        <a:pt x="0" y="834"/>
                      </a:lnTo>
                      <a:lnTo>
                        <a:pt x="10" y="832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8" name="Freeform 145"/>
                <p:cNvSpPr/>
                <p:nvPr/>
              </p:nvSpPr>
              <p:spPr>
                <a:xfrm>
                  <a:off x="110" y="3911"/>
                  <a:ext cx="12" cy="826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0" y="0"/>
                    </a:cxn>
                    <a:cxn ang="0">
                      <a:pos x="0" y="826"/>
                    </a:cxn>
                    <a:cxn ang="0">
                      <a:pos x="7" y="826"/>
                    </a:cxn>
                    <a:cxn ang="0">
                      <a:pos x="12" y="826"/>
                    </a:cxn>
                    <a:cxn ang="0">
                      <a:pos x="12" y="6"/>
                    </a:cxn>
                  </a:cxnLst>
                  <a:pathLst>
                    <a:path w="12" h="826">
                      <a:moveTo>
                        <a:pt x="12" y="6"/>
                      </a:moveTo>
                      <a:lnTo>
                        <a:pt x="0" y="0"/>
                      </a:lnTo>
                      <a:lnTo>
                        <a:pt x="0" y="826"/>
                      </a:lnTo>
                      <a:lnTo>
                        <a:pt x="7" y="826"/>
                      </a:lnTo>
                      <a:lnTo>
                        <a:pt x="12" y="82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29" name="Freeform 146"/>
                <p:cNvSpPr/>
                <p:nvPr/>
              </p:nvSpPr>
              <p:spPr>
                <a:xfrm>
                  <a:off x="156" y="3931"/>
                  <a:ext cx="13" cy="819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5" y="815"/>
                    </a:cxn>
                    <a:cxn ang="0">
                      <a:pos x="8" y="816"/>
                    </a:cxn>
                    <a:cxn ang="0">
                      <a:pos x="11" y="819"/>
                    </a:cxn>
                    <a:cxn ang="0">
                      <a:pos x="13" y="819"/>
                    </a:cxn>
                    <a:cxn ang="0">
                      <a:pos x="13" y="3"/>
                    </a:cxn>
                  </a:cxnLst>
                  <a:pathLst>
                    <a:path w="13" h="819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5" y="815"/>
                      </a:lnTo>
                      <a:lnTo>
                        <a:pt x="8" y="816"/>
                      </a:lnTo>
                      <a:lnTo>
                        <a:pt x="11" y="819"/>
                      </a:lnTo>
                      <a:lnTo>
                        <a:pt x="13" y="819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0" name="Freeform 147"/>
                <p:cNvSpPr/>
                <p:nvPr/>
              </p:nvSpPr>
              <p:spPr>
                <a:xfrm>
                  <a:off x="145" y="3929"/>
                  <a:ext cx="11" cy="815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11" y="815"/>
                    </a:cxn>
                    <a:cxn ang="0">
                      <a:pos x="11" y="2"/>
                    </a:cxn>
                  </a:cxnLst>
                  <a:pathLst>
                    <a:path w="11" h="815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11" y="81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1" name="Freeform 148"/>
                <p:cNvSpPr/>
                <p:nvPr/>
              </p:nvSpPr>
              <p:spPr>
                <a:xfrm>
                  <a:off x="134" y="3924"/>
                  <a:ext cx="11" cy="816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0" y="5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1" y="816"/>
                    </a:cxn>
                    <a:cxn ang="0">
                      <a:pos x="11" y="5"/>
                    </a:cxn>
                  </a:cxnLst>
                  <a:pathLst>
                    <a:path w="11" h="816">
                      <a:moveTo>
                        <a:pt x="11" y="5"/>
                      </a:moveTo>
                      <a:lnTo>
                        <a:pt x="10" y="5"/>
                      </a:ln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1" y="816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2" name="Freeform 149"/>
                <p:cNvSpPr/>
                <p:nvPr/>
              </p:nvSpPr>
              <p:spPr>
                <a:xfrm>
                  <a:off x="180" y="3929"/>
                  <a:ext cx="11" cy="369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0" y="6"/>
                    </a:cxn>
                    <a:cxn ang="0">
                      <a:pos x="0" y="832"/>
                    </a:cxn>
                    <a:cxn ang="0">
                      <a:pos x="0" y="833"/>
                    </a:cxn>
                    <a:cxn ang="0">
                      <a:pos x="1" y="836"/>
                    </a:cxn>
                    <a:cxn ang="0">
                      <a:pos x="4" y="841"/>
                    </a:cxn>
                    <a:cxn ang="0">
                      <a:pos x="6" y="851"/>
                    </a:cxn>
                    <a:cxn ang="0">
                      <a:pos x="4" y="858"/>
                    </a:cxn>
                    <a:cxn ang="0">
                      <a:pos x="0" y="868"/>
                    </a:cxn>
                    <a:cxn ang="0">
                      <a:pos x="0" y="935"/>
                    </a:cxn>
                    <a:cxn ang="0">
                      <a:pos x="4" y="943"/>
                    </a:cxn>
                    <a:cxn ang="0">
                      <a:pos x="6" y="955"/>
                    </a:cxn>
                    <a:cxn ang="0">
                      <a:pos x="5" y="960"/>
                    </a:cxn>
                    <a:cxn ang="0">
                      <a:pos x="4" y="962"/>
                    </a:cxn>
                    <a:cxn ang="0">
                      <a:pos x="4" y="966"/>
                    </a:cxn>
                    <a:cxn ang="0">
                      <a:pos x="1" y="971"/>
                    </a:cxn>
                    <a:cxn ang="0">
                      <a:pos x="0" y="973"/>
                    </a:cxn>
                    <a:cxn ang="0">
                      <a:pos x="0" y="977"/>
                    </a:cxn>
                    <a:cxn ang="0">
                      <a:pos x="0" y="1779"/>
                    </a:cxn>
                    <a:cxn ang="0">
                      <a:pos x="4" y="1787"/>
                    </a:cxn>
                    <a:cxn ang="0">
                      <a:pos x="6" y="1797"/>
                    </a:cxn>
                    <a:cxn ang="0">
                      <a:pos x="4" y="1805"/>
                    </a:cxn>
                    <a:cxn ang="0">
                      <a:pos x="1" y="1809"/>
                    </a:cxn>
                    <a:cxn ang="0">
                      <a:pos x="0" y="1814"/>
                    </a:cxn>
                    <a:cxn ang="0">
                      <a:pos x="0" y="1882"/>
                    </a:cxn>
                    <a:cxn ang="0">
                      <a:pos x="4" y="1892"/>
                    </a:cxn>
                    <a:cxn ang="0">
                      <a:pos x="6" y="1905"/>
                    </a:cxn>
                    <a:cxn ang="0">
                      <a:pos x="0" y="1922"/>
                    </a:cxn>
                    <a:cxn ang="0">
                      <a:pos x="0" y="2711"/>
                    </a:cxn>
                    <a:cxn ang="0">
                      <a:pos x="4" y="2720"/>
                    </a:cxn>
                    <a:cxn ang="0">
                      <a:pos x="6" y="2730"/>
                    </a:cxn>
                    <a:cxn ang="0">
                      <a:pos x="4" y="2738"/>
                    </a:cxn>
                    <a:cxn ang="0">
                      <a:pos x="0" y="2748"/>
                    </a:cxn>
                    <a:cxn ang="0">
                      <a:pos x="0" y="2793"/>
                    </a:cxn>
                    <a:cxn ang="0">
                      <a:pos x="5" y="2793"/>
                    </a:cxn>
                    <a:cxn ang="0">
                      <a:pos x="5" y="2848"/>
                    </a:cxn>
                    <a:cxn ang="0">
                      <a:pos x="0" y="2848"/>
                    </a:cxn>
                    <a:cxn ang="0">
                      <a:pos x="0" y="3678"/>
                    </a:cxn>
                    <a:cxn ang="0">
                      <a:pos x="6" y="3684"/>
                    </a:cxn>
                    <a:cxn ang="0">
                      <a:pos x="11" y="3693"/>
                    </a:cxn>
                    <a:cxn ang="0">
                      <a:pos x="11" y="0"/>
                    </a:cxn>
                  </a:cxnLst>
                  <a:pathLst>
                    <a:path w="11" h="3693">
                      <a:moveTo>
                        <a:pt x="11" y="0"/>
                      </a:moveTo>
                      <a:lnTo>
                        <a:pt x="10" y="5"/>
                      </a:lnTo>
                      <a:lnTo>
                        <a:pt x="0" y="6"/>
                      </a:lnTo>
                      <a:lnTo>
                        <a:pt x="0" y="832"/>
                      </a:lnTo>
                      <a:lnTo>
                        <a:pt x="0" y="833"/>
                      </a:lnTo>
                      <a:lnTo>
                        <a:pt x="1" y="836"/>
                      </a:lnTo>
                      <a:lnTo>
                        <a:pt x="4" y="841"/>
                      </a:lnTo>
                      <a:lnTo>
                        <a:pt x="6" y="851"/>
                      </a:lnTo>
                      <a:lnTo>
                        <a:pt x="4" y="858"/>
                      </a:lnTo>
                      <a:lnTo>
                        <a:pt x="0" y="868"/>
                      </a:lnTo>
                      <a:lnTo>
                        <a:pt x="0" y="935"/>
                      </a:lnTo>
                      <a:lnTo>
                        <a:pt x="4" y="943"/>
                      </a:lnTo>
                      <a:lnTo>
                        <a:pt x="6" y="955"/>
                      </a:lnTo>
                      <a:lnTo>
                        <a:pt x="5" y="960"/>
                      </a:lnTo>
                      <a:lnTo>
                        <a:pt x="4" y="962"/>
                      </a:lnTo>
                      <a:lnTo>
                        <a:pt x="4" y="966"/>
                      </a:lnTo>
                      <a:lnTo>
                        <a:pt x="1" y="971"/>
                      </a:lnTo>
                      <a:lnTo>
                        <a:pt x="0" y="973"/>
                      </a:lnTo>
                      <a:lnTo>
                        <a:pt x="0" y="977"/>
                      </a:lnTo>
                      <a:lnTo>
                        <a:pt x="0" y="1779"/>
                      </a:lnTo>
                      <a:lnTo>
                        <a:pt x="4" y="1787"/>
                      </a:lnTo>
                      <a:lnTo>
                        <a:pt x="6" y="1797"/>
                      </a:lnTo>
                      <a:lnTo>
                        <a:pt x="4" y="1805"/>
                      </a:lnTo>
                      <a:lnTo>
                        <a:pt x="1" y="1809"/>
                      </a:lnTo>
                      <a:lnTo>
                        <a:pt x="0" y="1814"/>
                      </a:lnTo>
                      <a:lnTo>
                        <a:pt x="0" y="1882"/>
                      </a:lnTo>
                      <a:lnTo>
                        <a:pt x="4" y="1892"/>
                      </a:lnTo>
                      <a:lnTo>
                        <a:pt x="6" y="1905"/>
                      </a:lnTo>
                      <a:lnTo>
                        <a:pt x="0" y="1922"/>
                      </a:lnTo>
                      <a:lnTo>
                        <a:pt x="0" y="2711"/>
                      </a:lnTo>
                      <a:lnTo>
                        <a:pt x="4" y="2720"/>
                      </a:lnTo>
                      <a:lnTo>
                        <a:pt x="6" y="2730"/>
                      </a:lnTo>
                      <a:lnTo>
                        <a:pt x="4" y="2738"/>
                      </a:lnTo>
                      <a:lnTo>
                        <a:pt x="0" y="2748"/>
                      </a:lnTo>
                      <a:lnTo>
                        <a:pt x="0" y="2793"/>
                      </a:lnTo>
                      <a:lnTo>
                        <a:pt x="5" y="2793"/>
                      </a:lnTo>
                      <a:lnTo>
                        <a:pt x="5" y="2848"/>
                      </a:lnTo>
                      <a:lnTo>
                        <a:pt x="0" y="2848"/>
                      </a:lnTo>
                      <a:lnTo>
                        <a:pt x="0" y="3678"/>
                      </a:lnTo>
                      <a:lnTo>
                        <a:pt x="6" y="3684"/>
                      </a:lnTo>
                      <a:lnTo>
                        <a:pt x="11" y="369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3" name="Freeform 150"/>
                <p:cNvSpPr/>
                <p:nvPr/>
              </p:nvSpPr>
              <p:spPr>
                <a:xfrm>
                  <a:off x="169" y="3934"/>
                  <a:ext cx="11" cy="82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816"/>
                    </a:cxn>
                    <a:cxn ang="0">
                      <a:pos x="6" y="821"/>
                    </a:cxn>
                    <a:cxn ang="0">
                      <a:pos x="11" y="827"/>
                    </a:cxn>
                    <a:cxn ang="0">
                      <a:pos x="11" y="1"/>
                    </a:cxn>
                  </a:cxnLst>
                  <a:pathLst>
                    <a:path w="11" h="827">
                      <a:moveTo>
                        <a:pt x="11" y="1"/>
                      </a:move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816"/>
                      </a:lnTo>
                      <a:lnTo>
                        <a:pt x="6" y="821"/>
                      </a:lnTo>
                      <a:lnTo>
                        <a:pt x="11" y="82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4" name="Freeform 151"/>
                <p:cNvSpPr/>
                <p:nvPr/>
              </p:nvSpPr>
              <p:spPr>
                <a:xfrm>
                  <a:off x="122" y="3917"/>
                  <a:ext cx="12" cy="82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0" y="820"/>
                    </a:cxn>
                    <a:cxn ang="0">
                      <a:pos x="12" y="820"/>
                    </a:cxn>
                    <a:cxn ang="0">
                      <a:pos x="12" y="7"/>
                    </a:cxn>
                  </a:cxnLst>
                  <a:pathLst>
                    <a:path w="12" h="820">
                      <a:moveTo>
                        <a:pt x="12" y="7"/>
                      </a:moveTo>
                      <a:lnTo>
                        <a:pt x="0" y="0"/>
                      </a:lnTo>
                      <a:lnTo>
                        <a:pt x="0" y="820"/>
                      </a:lnTo>
                      <a:lnTo>
                        <a:pt x="12" y="820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5" name="Freeform 152"/>
                <p:cNvSpPr/>
                <p:nvPr/>
              </p:nvSpPr>
              <p:spPr>
                <a:xfrm>
                  <a:off x="87" y="4819"/>
                  <a:ext cx="13" cy="93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92"/>
                    </a:cxn>
                    <a:cxn ang="0">
                      <a:pos x="13" y="93"/>
                    </a:cxn>
                    <a:cxn ang="0">
                      <a:pos x="13" y="61"/>
                    </a:cxn>
                    <a:cxn ang="0">
                      <a:pos x="13" y="60"/>
                    </a:cxn>
                    <a:cxn ang="0">
                      <a:pos x="13" y="2"/>
                    </a:cxn>
                  </a:cxnLst>
                  <a:pathLst>
                    <a:path w="13" h="93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92"/>
                      </a:lnTo>
                      <a:lnTo>
                        <a:pt x="13" y="93"/>
                      </a:lnTo>
                      <a:lnTo>
                        <a:pt x="13" y="61"/>
                      </a:lnTo>
                      <a:lnTo>
                        <a:pt x="13" y="60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6" name="Freeform 153"/>
                <p:cNvSpPr/>
                <p:nvPr/>
              </p:nvSpPr>
              <p:spPr>
                <a:xfrm>
                  <a:off x="76" y="4815"/>
                  <a:ext cx="11" cy="96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2"/>
                    </a:cxn>
                    <a:cxn ang="0">
                      <a:pos x="11" y="96"/>
                    </a:cxn>
                    <a:cxn ang="0">
                      <a:pos x="11" y="4"/>
                    </a:cxn>
                  </a:cxnLst>
                  <a:pathLst>
                    <a:path w="11" h="96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0" y="92"/>
                      </a:lnTo>
                      <a:lnTo>
                        <a:pt x="11" y="9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7" name="Freeform 154"/>
                <p:cNvSpPr/>
                <p:nvPr/>
              </p:nvSpPr>
              <p:spPr>
                <a:xfrm>
                  <a:off x="65" y="4807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1" y="44"/>
                    </a:cxn>
                    <a:cxn ang="0">
                      <a:pos x="10" y="45"/>
                    </a:cxn>
                    <a:cxn ang="0">
                      <a:pos x="11" y="54"/>
                    </a:cxn>
                    <a:cxn ang="0">
                      <a:pos x="11" y="8"/>
                    </a:cxn>
                  </a:cxnLst>
                  <a:pathLst>
                    <a:path w="11" h="54">
                      <a:moveTo>
                        <a:pt x="11" y="8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1" y="44"/>
                      </a:lnTo>
                      <a:lnTo>
                        <a:pt x="10" y="45"/>
                      </a:lnTo>
                      <a:lnTo>
                        <a:pt x="11" y="54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8" name="Freeform 155"/>
                <p:cNvSpPr/>
                <p:nvPr/>
              </p:nvSpPr>
              <p:spPr>
                <a:xfrm>
                  <a:off x="54" y="4794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3" y="6"/>
                    </a:cxn>
                    <a:cxn ang="0">
                      <a:pos x="0" y="0"/>
                    </a:cxn>
                    <a:cxn ang="0">
                      <a:pos x="0" y="73"/>
                    </a:cxn>
                    <a:cxn ang="0">
                      <a:pos x="2" y="63"/>
                    </a:cxn>
                    <a:cxn ang="0">
                      <a:pos x="11" y="57"/>
                    </a:cxn>
                    <a:cxn ang="0">
                      <a:pos x="11" y="13"/>
                    </a:cxn>
                  </a:cxnLst>
                  <a:pathLst>
                    <a:path w="11" h="73">
                      <a:moveTo>
                        <a:pt x="11" y="13"/>
                      </a:move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0" y="73"/>
                      </a:lnTo>
                      <a:lnTo>
                        <a:pt x="2" y="63"/>
                      </a:lnTo>
                      <a:lnTo>
                        <a:pt x="11" y="57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39" name="Freeform 156"/>
                <p:cNvSpPr/>
                <p:nvPr/>
              </p:nvSpPr>
              <p:spPr>
                <a:xfrm>
                  <a:off x="65" y="4911"/>
                  <a:ext cx="11" cy="785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2" y="784"/>
                    </a:cxn>
                    <a:cxn ang="0">
                      <a:pos x="11" y="779"/>
                    </a:cxn>
                    <a:cxn ang="0">
                      <a:pos x="11" y="8"/>
                    </a:cxn>
                    <a:cxn ang="0">
                      <a:pos x="4" y="4"/>
                    </a:cxn>
                  </a:cxnLst>
                  <a:pathLst>
                    <a:path w="11" h="785">
                      <a:moveTo>
                        <a:pt x="4" y="4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2" y="784"/>
                      </a:lnTo>
                      <a:lnTo>
                        <a:pt x="11" y="779"/>
                      </a:lnTo>
                      <a:lnTo>
                        <a:pt x="11" y="8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0" name="Freeform 157"/>
                <p:cNvSpPr/>
                <p:nvPr/>
              </p:nvSpPr>
              <p:spPr>
                <a:xfrm>
                  <a:off x="54" y="4892"/>
                  <a:ext cx="11" cy="821"/>
                </a:xfrm>
                <a:custGeom>
                  <a:avLst/>
                  <a:gdLst/>
                  <a:ahLst/>
                  <a:cxnLst>
                    <a:cxn ang="0">
                      <a:pos x="11" y="19"/>
                    </a:cxn>
                    <a:cxn ang="0">
                      <a:pos x="3" y="9"/>
                    </a:cxn>
                    <a:cxn ang="0">
                      <a:pos x="0" y="0"/>
                    </a:cxn>
                    <a:cxn ang="0">
                      <a:pos x="0" y="821"/>
                    </a:cxn>
                    <a:cxn ang="0">
                      <a:pos x="11" y="804"/>
                    </a:cxn>
                    <a:cxn ang="0">
                      <a:pos x="11" y="19"/>
                    </a:cxn>
                  </a:cxnLst>
                  <a:pathLst>
                    <a:path w="11" h="821">
                      <a:moveTo>
                        <a:pt x="11" y="19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821"/>
                      </a:lnTo>
                      <a:lnTo>
                        <a:pt x="11" y="804"/>
                      </a:ln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1" name="Freeform 158"/>
                <p:cNvSpPr/>
                <p:nvPr/>
              </p:nvSpPr>
              <p:spPr>
                <a:xfrm>
                  <a:off x="65" y="4861"/>
                  <a:ext cx="11" cy="46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2" y="41"/>
                    </a:cxn>
                    <a:cxn ang="0">
                      <a:pos x="11" y="46"/>
                    </a:cxn>
                    <a:cxn ang="0">
                      <a:pos x="11" y="0"/>
                    </a:cxn>
                    <a:cxn ang="0">
                      <a:pos x="10" y="5"/>
                    </a:cxn>
                    <a:cxn ang="0">
                      <a:pos x="4" y="8"/>
                    </a:cxn>
                    <a:cxn ang="0">
                      <a:pos x="0" y="8"/>
                    </a:cxn>
                    <a:cxn ang="0">
                      <a:pos x="0" y="39"/>
                    </a:cxn>
                  </a:cxnLst>
                  <a:pathLst>
                    <a:path w="11" h="46">
                      <a:moveTo>
                        <a:pt x="0" y="39"/>
                      </a:moveTo>
                      <a:lnTo>
                        <a:pt x="2" y="41"/>
                      </a:lnTo>
                      <a:lnTo>
                        <a:pt x="11" y="46"/>
                      </a:lnTo>
                      <a:lnTo>
                        <a:pt x="11" y="0"/>
                      </a:lnTo>
                      <a:lnTo>
                        <a:pt x="10" y="5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2" name="Freeform 159"/>
                <p:cNvSpPr/>
                <p:nvPr/>
              </p:nvSpPr>
              <p:spPr>
                <a:xfrm>
                  <a:off x="110" y="4926"/>
                  <a:ext cx="12" cy="758"/>
                </a:xfrm>
                <a:custGeom>
                  <a:avLst/>
                  <a:gdLst/>
                  <a:ahLst/>
                  <a:cxnLst>
                    <a:cxn ang="0">
                      <a:pos x="12" y="3"/>
                    </a:cxn>
                    <a:cxn ang="0">
                      <a:pos x="0" y="0"/>
                    </a:cxn>
                    <a:cxn ang="0">
                      <a:pos x="0" y="758"/>
                    </a:cxn>
                    <a:cxn ang="0">
                      <a:pos x="7" y="758"/>
                    </a:cxn>
                    <a:cxn ang="0">
                      <a:pos x="12" y="758"/>
                    </a:cxn>
                    <a:cxn ang="0">
                      <a:pos x="12" y="3"/>
                    </a:cxn>
                  </a:cxnLst>
                  <a:pathLst>
                    <a:path w="12" h="758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758"/>
                      </a:lnTo>
                      <a:lnTo>
                        <a:pt x="7" y="758"/>
                      </a:lnTo>
                      <a:lnTo>
                        <a:pt x="12" y="758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3" name="Freeform 160"/>
                <p:cNvSpPr/>
                <p:nvPr/>
              </p:nvSpPr>
              <p:spPr>
                <a:xfrm>
                  <a:off x="122" y="4926"/>
                  <a:ext cx="12" cy="758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0" y="3"/>
                    </a:cxn>
                    <a:cxn ang="0">
                      <a:pos x="0" y="758"/>
                    </a:cxn>
                    <a:cxn ang="0">
                      <a:pos x="12" y="758"/>
                    </a:cxn>
                    <a:cxn ang="0">
                      <a:pos x="12" y="0"/>
                    </a:cxn>
                    <a:cxn ang="0">
                      <a:pos x="2" y="3"/>
                    </a:cxn>
                  </a:cxnLst>
                  <a:pathLst>
                    <a:path w="12" h="758">
                      <a:moveTo>
                        <a:pt x="2" y="3"/>
                      </a:moveTo>
                      <a:lnTo>
                        <a:pt x="0" y="3"/>
                      </a:lnTo>
                      <a:lnTo>
                        <a:pt x="0" y="758"/>
                      </a:lnTo>
                      <a:lnTo>
                        <a:pt x="12" y="758"/>
                      </a:lnTo>
                      <a:lnTo>
                        <a:pt x="12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4" name="Freeform 161"/>
                <p:cNvSpPr/>
                <p:nvPr/>
              </p:nvSpPr>
              <p:spPr>
                <a:xfrm>
                  <a:off x="100" y="4925"/>
                  <a:ext cx="10" cy="760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760"/>
                    </a:cxn>
                    <a:cxn ang="0">
                      <a:pos x="10" y="759"/>
                    </a:cxn>
                    <a:cxn ang="0">
                      <a:pos x="10" y="1"/>
                    </a:cxn>
                  </a:cxnLst>
                  <a:pathLst>
                    <a:path w="10" h="760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760"/>
                      </a:lnTo>
                      <a:lnTo>
                        <a:pt x="10" y="759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5" name="Freeform 162"/>
                <p:cNvSpPr/>
                <p:nvPr/>
              </p:nvSpPr>
              <p:spPr>
                <a:xfrm>
                  <a:off x="110" y="4906"/>
                  <a:ext cx="10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8"/>
                    </a:cxn>
                    <a:cxn ang="0">
                      <a:pos x="10" y="8"/>
                    </a:cxn>
                    <a:cxn ang="0">
                      <a:pos x="4" y="4"/>
                    </a:cxn>
                    <a:cxn ang="0">
                      <a:pos x="0" y="0"/>
                    </a:cxn>
                  </a:cxnLst>
                  <a:pathLst>
                    <a:path w="10" h="8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10" y="8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6" name="Freeform 163"/>
                <p:cNvSpPr/>
                <p:nvPr/>
              </p:nvSpPr>
              <p:spPr>
                <a:xfrm>
                  <a:off x="100" y="4880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10" y="34"/>
                    </a:cxn>
                    <a:cxn ang="0">
                      <a:pos x="10" y="26"/>
                    </a:cxn>
                    <a:cxn ang="0">
                      <a:pos x="5" y="19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10" y="34"/>
                    </a:cxn>
                  </a:cxnLst>
                  <a:pathLst>
                    <a:path w="10" h="34">
                      <a:moveTo>
                        <a:pt x="10" y="34"/>
                      </a:moveTo>
                      <a:lnTo>
                        <a:pt x="10" y="26"/>
                      </a:lnTo>
                      <a:lnTo>
                        <a:pt x="5" y="19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10" y="34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7" name="Freeform 164"/>
                <p:cNvSpPr/>
                <p:nvPr/>
              </p:nvSpPr>
              <p:spPr>
                <a:xfrm>
                  <a:off x="87" y="4922"/>
                  <a:ext cx="13" cy="76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764"/>
                    </a:cxn>
                    <a:cxn ang="0">
                      <a:pos x="13" y="763"/>
                    </a:cxn>
                    <a:cxn ang="0">
                      <a:pos x="13" y="3"/>
                    </a:cxn>
                  </a:cxnLst>
                  <a:pathLst>
                    <a:path w="13" h="764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764"/>
                      </a:lnTo>
                      <a:lnTo>
                        <a:pt x="13" y="763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8" name="Freeform 165"/>
                <p:cNvSpPr/>
                <p:nvPr/>
              </p:nvSpPr>
              <p:spPr>
                <a:xfrm>
                  <a:off x="76" y="4919"/>
                  <a:ext cx="11" cy="771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11" y="767"/>
                    </a:cxn>
                    <a:cxn ang="0">
                      <a:pos x="11" y="3"/>
                    </a:cxn>
                  </a:cxnLst>
                  <a:pathLst>
                    <a:path w="11" h="771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11" y="767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49" name="Freeform 166"/>
                <p:cNvSpPr/>
                <p:nvPr/>
              </p:nvSpPr>
              <p:spPr>
                <a:xfrm>
                  <a:off x="56" y="4867"/>
                  <a:ext cx="9" cy="33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0" y="12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9" y="3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1" y="3"/>
                    </a:cxn>
                  </a:cxnLst>
                  <a:pathLst>
                    <a:path w="9" h="33">
                      <a:moveTo>
                        <a:pt x="1" y="3"/>
                      </a:moveTo>
                      <a:lnTo>
                        <a:pt x="0" y="12"/>
                      </a:lnTo>
                      <a:lnTo>
                        <a:pt x="1" y="23"/>
                      </a:lnTo>
                      <a:lnTo>
                        <a:pt x="4" y="28"/>
                      </a:lnTo>
                      <a:lnTo>
                        <a:pt x="9" y="3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0" name="Freeform 167"/>
                <p:cNvSpPr/>
                <p:nvPr/>
              </p:nvSpPr>
              <p:spPr>
                <a:xfrm>
                  <a:off x="122" y="4821"/>
                  <a:ext cx="12" cy="2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12" y="24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28">
                      <a:moveTo>
                        <a:pt x="0" y="1"/>
                      </a:moveTo>
                      <a:lnTo>
                        <a:pt x="0" y="28"/>
                      </a:lnTo>
                      <a:lnTo>
                        <a:pt x="12" y="24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1" name="Freeform 168"/>
                <p:cNvSpPr/>
                <p:nvPr/>
              </p:nvSpPr>
              <p:spPr>
                <a:xfrm>
                  <a:off x="110" y="4822"/>
                  <a:ext cx="12" cy="30"/>
                </a:xfrm>
                <a:custGeom>
                  <a:avLst/>
                  <a:gdLst/>
                  <a:ahLst/>
                  <a:cxnLst>
                    <a:cxn ang="0">
                      <a:pos x="12" y="27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0"/>
                    </a:cxn>
                    <a:cxn ang="0">
                      <a:pos x="1" y="30"/>
                    </a:cxn>
                    <a:cxn ang="0">
                      <a:pos x="12" y="27"/>
                    </a:cxn>
                  </a:cxnLst>
                  <a:pathLst>
                    <a:path w="12" h="30">
                      <a:moveTo>
                        <a:pt x="12" y="27"/>
                      </a:move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1" y="30"/>
                      </a:lnTo>
                      <a:lnTo>
                        <a:pt x="12" y="2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2" name="Freeform 169"/>
                <p:cNvSpPr/>
                <p:nvPr/>
              </p:nvSpPr>
              <p:spPr>
                <a:xfrm>
                  <a:off x="100" y="4821"/>
                  <a:ext cx="10" cy="58"/>
                </a:xfrm>
                <a:custGeom>
                  <a:avLst/>
                  <a:gdLst/>
                  <a:ahLst/>
                  <a:cxnLst>
                    <a:cxn ang="0">
                      <a:pos x="10" y="31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8"/>
                    </a:cxn>
                    <a:cxn ang="0">
                      <a:pos x="0" y="49"/>
                    </a:cxn>
                    <a:cxn ang="0">
                      <a:pos x="2" y="43"/>
                    </a:cxn>
                    <a:cxn ang="0">
                      <a:pos x="10" y="31"/>
                    </a:cxn>
                  </a:cxnLst>
                  <a:pathLst>
                    <a:path w="10" h="58">
                      <a:moveTo>
                        <a:pt x="10" y="31"/>
                      </a:move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10" y="3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3" name="Freeform 170"/>
                <p:cNvSpPr/>
                <p:nvPr/>
              </p:nvSpPr>
              <p:spPr>
                <a:xfrm>
                  <a:off x="169" y="4797"/>
                  <a:ext cx="11" cy="67"/>
                </a:xfrm>
                <a:custGeom>
                  <a:avLst/>
                  <a:gdLst/>
                  <a:ahLst/>
                  <a:cxnLst>
                    <a:cxn ang="0">
                      <a:pos x="5" y="58"/>
                    </a:cxn>
                    <a:cxn ang="0">
                      <a:pos x="11" y="67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53"/>
                    </a:cxn>
                    <a:cxn ang="0">
                      <a:pos x="5" y="58"/>
                    </a:cxn>
                  </a:cxnLst>
                  <a:pathLst>
                    <a:path w="11" h="67">
                      <a:moveTo>
                        <a:pt x="5" y="58"/>
                      </a:moveTo>
                      <a:lnTo>
                        <a:pt x="11" y="67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53"/>
                      </a:lnTo>
                      <a:lnTo>
                        <a:pt x="5" y="5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4" name="Freeform 171"/>
                <p:cNvSpPr/>
                <p:nvPr/>
              </p:nvSpPr>
              <p:spPr>
                <a:xfrm>
                  <a:off x="156" y="4809"/>
                  <a:ext cx="13" cy="41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13" y="41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7"/>
                    </a:cxn>
                    <a:cxn ang="0">
                      <a:pos x="0" y="36"/>
                    </a:cxn>
                  </a:cxnLst>
                  <a:pathLst>
                    <a:path w="13" h="41">
                      <a:moveTo>
                        <a:pt x="0" y="36"/>
                      </a:moveTo>
                      <a:lnTo>
                        <a:pt x="13" y="41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7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5" name="Freeform 172"/>
                <p:cNvSpPr/>
                <p:nvPr/>
              </p:nvSpPr>
              <p:spPr>
                <a:xfrm>
                  <a:off x="145" y="4816"/>
                  <a:ext cx="11" cy="29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11" y="29"/>
                    </a:cxn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  <a:cxn ang="0">
                      <a:pos x="0" y="28"/>
                    </a:cxn>
                  </a:cxnLst>
                  <a:pathLst>
                    <a:path w="11" h="29">
                      <a:moveTo>
                        <a:pt x="0" y="28"/>
                      </a:moveTo>
                      <a:lnTo>
                        <a:pt x="11" y="29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6" name="Freeform 173"/>
                <p:cNvSpPr/>
                <p:nvPr/>
              </p:nvSpPr>
              <p:spPr>
                <a:xfrm>
                  <a:off x="134" y="4820"/>
                  <a:ext cx="11" cy="25"/>
                </a:xfrm>
                <a:custGeom>
                  <a:avLst/>
                  <a:gdLst/>
                  <a:ahLst/>
                  <a:cxnLst>
                    <a:cxn ang="0">
                      <a:pos x="0" y="25"/>
                    </a:cxn>
                    <a:cxn ang="0">
                      <a:pos x="6" y="24"/>
                    </a:cxn>
                    <a:cxn ang="0">
                      <a:pos x="11" y="24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5"/>
                    </a:cxn>
                  </a:cxnLst>
                  <a:pathLst>
                    <a:path w="11" h="25">
                      <a:moveTo>
                        <a:pt x="0" y="25"/>
                      </a:move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7" name="Freeform 174"/>
                <p:cNvSpPr/>
                <p:nvPr/>
              </p:nvSpPr>
              <p:spPr>
                <a:xfrm>
                  <a:off x="169" y="4906"/>
                  <a:ext cx="11" cy="80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1" y="11"/>
                    </a:cxn>
                    <a:cxn ang="0">
                      <a:pos x="0" y="11"/>
                    </a:cxn>
                    <a:cxn ang="0">
                      <a:pos x="0" y="789"/>
                    </a:cxn>
                    <a:cxn ang="0">
                      <a:pos x="2" y="792"/>
                    </a:cxn>
                    <a:cxn ang="0">
                      <a:pos x="3" y="793"/>
                    </a:cxn>
                    <a:cxn ang="0">
                      <a:pos x="6" y="795"/>
                    </a:cxn>
                    <a:cxn ang="0">
                      <a:pos x="11" y="802"/>
                    </a:cxn>
                    <a:cxn ang="0">
                      <a:pos x="11" y="0"/>
                    </a:cxn>
                  </a:cxnLst>
                  <a:pathLst>
                    <a:path w="11" h="802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1" y="11"/>
                      </a:lnTo>
                      <a:lnTo>
                        <a:pt x="0" y="11"/>
                      </a:lnTo>
                      <a:lnTo>
                        <a:pt x="0" y="789"/>
                      </a:lnTo>
                      <a:lnTo>
                        <a:pt x="2" y="792"/>
                      </a:lnTo>
                      <a:lnTo>
                        <a:pt x="3" y="793"/>
                      </a:lnTo>
                      <a:lnTo>
                        <a:pt x="6" y="795"/>
                      </a:lnTo>
                      <a:lnTo>
                        <a:pt x="11" y="80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8" name="Freeform 175"/>
                <p:cNvSpPr/>
                <p:nvPr/>
              </p:nvSpPr>
              <p:spPr>
                <a:xfrm>
                  <a:off x="156" y="4917"/>
                  <a:ext cx="13" cy="77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0" y="773"/>
                    </a:cxn>
                    <a:cxn ang="0">
                      <a:pos x="11" y="778"/>
                    </a:cxn>
                    <a:cxn ang="0">
                      <a:pos x="13" y="778"/>
                    </a:cxn>
                    <a:cxn ang="0">
                      <a:pos x="13" y="0"/>
                    </a:cxn>
                  </a:cxnLst>
                  <a:pathLst>
                    <a:path w="13" h="778">
                      <a:moveTo>
                        <a:pt x="13" y="0"/>
                      </a:moveTo>
                      <a:lnTo>
                        <a:pt x="6" y="3"/>
                      </a:lnTo>
                      <a:lnTo>
                        <a:pt x="0" y="5"/>
                      </a:lnTo>
                      <a:lnTo>
                        <a:pt x="0" y="773"/>
                      </a:lnTo>
                      <a:lnTo>
                        <a:pt x="11" y="778"/>
                      </a:lnTo>
                      <a:lnTo>
                        <a:pt x="13" y="77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59" name="Freeform 176"/>
                <p:cNvSpPr/>
                <p:nvPr/>
              </p:nvSpPr>
              <p:spPr>
                <a:xfrm>
                  <a:off x="145" y="4922"/>
                  <a:ext cx="11" cy="7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3"/>
                    </a:cxn>
                    <a:cxn ang="0">
                      <a:pos x="0" y="764"/>
                    </a:cxn>
                    <a:cxn ang="0">
                      <a:pos x="11" y="768"/>
                    </a:cxn>
                    <a:cxn ang="0">
                      <a:pos x="11" y="0"/>
                    </a:cxn>
                  </a:cxnLst>
                  <a:pathLst>
                    <a:path w="11" h="768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lnTo>
                        <a:pt x="0" y="764"/>
                      </a:lnTo>
                      <a:lnTo>
                        <a:pt x="11" y="76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0" name="Freeform 177"/>
                <p:cNvSpPr/>
                <p:nvPr/>
              </p:nvSpPr>
              <p:spPr>
                <a:xfrm>
                  <a:off x="134" y="4925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759"/>
                    </a:cxn>
                    <a:cxn ang="0">
                      <a:pos x="11" y="761"/>
                    </a:cxn>
                    <a:cxn ang="0">
                      <a:pos x="11" y="0"/>
                    </a:cxn>
                  </a:cxnLst>
                  <a:pathLst>
                    <a:path w="11" h="76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759"/>
                      </a:lnTo>
                      <a:lnTo>
                        <a:pt x="11" y="7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1" name="Freeform 178"/>
                <p:cNvSpPr/>
                <p:nvPr/>
              </p:nvSpPr>
              <p:spPr>
                <a:xfrm>
                  <a:off x="65" y="5754"/>
                  <a:ext cx="11" cy="10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102"/>
                    </a:cxn>
                    <a:cxn ang="0">
                      <a:pos x="11" y="102"/>
                    </a:cxn>
                    <a:cxn ang="0">
                      <a:pos x="11" y="6"/>
                    </a:cxn>
                    <a:cxn ang="0">
                      <a:pos x="4" y="2"/>
                    </a:cxn>
                  </a:cxnLst>
                  <a:pathLst>
                    <a:path w="11" h="10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11" y="102"/>
                      </a:lnTo>
                      <a:lnTo>
                        <a:pt x="11" y="6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2" name="Freeform 179"/>
                <p:cNvSpPr/>
                <p:nvPr/>
              </p:nvSpPr>
              <p:spPr>
                <a:xfrm>
                  <a:off x="54" y="5739"/>
                  <a:ext cx="11" cy="117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7"/>
                    </a:cxn>
                    <a:cxn ang="0">
                      <a:pos x="0" y="0"/>
                    </a:cxn>
                    <a:cxn ang="0">
                      <a:pos x="0" y="56"/>
                    </a:cxn>
                    <a:cxn ang="0">
                      <a:pos x="8" y="59"/>
                    </a:cxn>
                    <a:cxn ang="0">
                      <a:pos x="8" y="117"/>
                    </a:cxn>
                    <a:cxn ang="0">
                      <a:pos x="11" y="117"/>
                    </a:cxn>
                    <a:cxn ang="0">
                      <a:pos x="11" y="15"/>
                    </a:cxn>
                  </a:cxnLst>
                  <a:pathLst>
                    <a:path w="11" h="117">
                      <a:moveTo>
                        <a:pt x="11" y="15"/>
                      </a:moveTo>
                      <a:lnTo>
                        <a:pt x="3" y="7"/>
                      </a:lnTo>
                      <a:lnTo>
                        <a:pt x="0" y="0"/>
                      </a:lnTo>
                      <a:lnTo>
                        <a:pt x="0" y="56"/>
                      </a:lnTo>
                      <a:lnTo>
                        <a:pt x="8" y="59"/>
                      </a:lnTo>
                      <a:lnTo>
                        <a:pt x="8" y="117"/>
                      </a:lnTo>
                      <a:lnTo>
                        <a:pt x="11" y="117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3" name="Freeform 180"/>
                <p:cNvSpPr/>
                <p:nvPr/>
              </p:nvSpPr>
              <p:spPr>
                <a:xfrm>
                  <a:off x="156" y="5755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39"/>
                    </a:cxn>
                    <a:cxn ang="0">
                      <a:pos x="13" y="44"/>
                    </a:cxn>
                    <a:cxn ang="0">
                      <a:pos x="13" y="0"/>
                    </a:cxn>
                  </a:cxnLst>
                  <a:pathLst>
                    <a:path w="13" h="44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39"/>
                      </a:lnTo>
                      <a:lnTo>
                        <a:pt x="13" y="4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4" name="Freeform 181"/>
                <p:cNvSpPr/>
                <p:nvPr/>
              </p:nvSpPr>
              <p:spPr>
                <a:xfrm>
                  <a:off x="169" y="5743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0" y="56"/>
                    </a:cxn>
                    <a:cxn ang="0">
                      <a:pos x="1" y="57"/>
                    </a:cxn>
                    <a:cxn ang="0">
                      <a:pos x="3" y="60"/>
                    </a:cxn>
                    <a:cxn ang="0">
                      <a:pos x="11" y="68"/>
                    </a:cxn>
                    <a:cxn ang="0">
                      <a:pos x="11" y="0"/>
                    </a:cxn>
                  </a:cxnLst>
                  <a:pathLst>
                    <a:path w="11" h="68">
                      <a:moveTo>
                        <a:pt x="11" y="0"/>
                      </a:move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56"/>
                      </a:lnTo>
                      <a:lnTo>
                        <a:pt x="1" y="57"/>
                      </a:lnTo>
                      <a:lnTo>
                        <a:pt x="3" y="60"/>
                      </a:lnTo>
                      <a:lnTo>
                        <a:pt x="11" y="6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5" name="Freeform 182"/>
                <p:cNvSpPr/>
                <p:nvPr/>
              </p:nvSpPr>
              <p:spPr>
                <a:xfrm>
                  <a:off x="76" y="5760"/>
                  <a:ext cx="11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1" y="99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96"/>
                    </a:cxn>
                  </a:cxnLst>
                  <a:pathLst>
                    <a:path w="11" h="99">
                      <a:moveTo>
                        <a:pt x="0" y="96"/>
                      </a:moveTo>
                      <a:lnTo>
                        <a:pt x="11" y="99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6" name="Freeform 183"/>
                <p:cNvSpPr/>
                <p:nvPr/>
              </p:nvSpPr>
              <p:spPr>
                <a:xfrm>
                  <a:off x="76" y="5864"/>
                  <a:ext cx="11" cy="7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59"/>
                    </a:cxn>
                    <a:cxn ang="0">
                      <a:pos x="11" y="755"/>
                    </a:cxn>
                    <a:cxn ang="0">
                      <a:pos x="11" y="0"/>
                    </a:cxn>
                  </a:cxnLst>
                  <a:pathLst>
                    <a:path w="11" h="75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59"/>
                      </a:lnTo>
                      <a:lnTo>
                        <a:pt x="11" y="75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7" name="Freeform 184"/>
                <p:cNvSpPr/>
                <p:nvPr/>
              </p:nvSpPr>
              <p:spPr>
                <a:xfrm>
                  <a:off x="65" y="5863"/>
                  <a:ext cx="11" cy="76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767"/>
                    </a:cxn>
                    <a:cxn ang="0">
                      <a:pos x="2" y="765"/>
                    </a:cxn>
                    <a:cxn ang="0">
                      <a:pos x="11" y="760"/>
                    </a:cxn>
                    <a:cxn ang="0">
                      <a:pos x="11" y="1"/>
                    </a:cxn>
                  </a:cxnLst>
                  <a:pathLst>
                    <a:path w="11" h="767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767"/>
                      </a:lnTo>
                      <a:lnTo>
                        <a:pt x="2" y="765"/>
                      </a:lnTo>
                      <a:lnTo>
                        <a:pt x="11" y="760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8" name="Freeform 185"/>
                <p:cNvSpPr/>
                <p:nvPr/>
              </p:nvSpPr>
              <p:spPr>
                <a:xfrm>
                  <a:off x="54" y="5863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2"/>
                    </a:cxn>
                    <a:cxn ang="0">
                      <a:pos x="3" y="773"/>
                    </a:cxn>
                    <a:cxn ang="0">
                      <a:pos x="11" y="767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2"/>
                      </a:lnTo>
                      <a:lnTo>
                        <a:pt x="3" y="773"/>
                      </a:lnTo>
                      <a:lnTo>
                        <a:pt x="11" y="76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69" name="Freeform 186"/>
                <p:cNvSpPr/>
                <p:nvPr/>
              </p:nvSpPr>
              <p:spPr>
                <a:xfrm>
                  <a:off x="110" y="5854"/>
                  <a:ext cx="4" cy="6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6"/>
                    </a:cxn>
                  </a:cxnLst>
                  <a:pathLst>
                    <a:path w="4" h="6">
                      <a:moveTo>
                        <a:pt x="0" y="6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0" name="Freeform 187"/>
                <p:cNvSpPr/>
                <p:nvPr/>
              </p:nvSpPr>
              <p:spPr>
                <a:xfrm>
                  <a:off x="100" y="5865"/>
                  <a:ext cx="10" cy="7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53"/>
                    </a:cxn>
                    <a:cxn ang="0">
                      <a:pos x="10" y="751"/>
                    </a:cxn>
                    <a:cxn ang="0">
                      <a:pos x="10" y="0"/>
                    </a:cxn>
                  </a:cxnLst>
                  <a:pathLst>
                    <a:path w="10" h="7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53"/>
                      </a:lnTo>
                      <a:lnTo>
                        <a:pt x="10" y="7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1" name="Freeform 188"/>
                <p:cNvSpPr/>
                <p:nvPr/>
              </p:nvSpPr>
              <p:spPr>
                <a:xfrm>
                  <a:off x="110" y="5865"/>
                  <a:ext cx="12" cy="75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751"/>
                    </a:cxn>
                    <a:cxn ang="0">
                      <a:pos x="7" y="751"/>
                    </a:cxn>
                    <a:cxn ang="0">
                      <a:pos x="12" y="751"/>
                    </a:cxn>
                    <a:cxn ang="0">
                      <a:pos x="12" y="1"/>
                    </a:cxn>
                  </a:cxnLst>
                  <a:pathLst>
                    <a:path w="12" h="75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751"/>
                      </a:lnTo>
                      <a:lnTo>
                        <a:pt x="7" y="751"/>
                      </a:lnTo>
                      <a:lnTo>
                        <a:pt x="12" y="75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2" name="Freeform 189"/>
                <p:cNvSpPr/>
                <p:nvPr/>
              </p:nvSpPr>
              <p:spPr>
                <a:xfrm>
                  <a:off x="122" y="5808"/>
                  <a:ext cx="12" cy="808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0" y="58"/>
                    </a:cxn>
                    <a:cxn ang="0">
                      <a:pos x="0" y="808"/>
                    </a:cxn>
                    <a:cxn ang="0">
                      <a:pos x="12" y="808"/>
                    </a:cxn>
                    <a:cxn ang="0">
                      <a:pos x="12" y="0"/>
                    </a:cxn>
                    <a:cxn ang="0">
                      <a:pos x="0" y="2"/>
                    </a:cxn>
                    <a:cxn ang="0">
                      <a:pos x="0" y="52"/>
                    </a:cxn>
                  </a:cxnLst>
                  <a:pathLst>
                    <a:path w="12" h="808">
                      <a:moveTo>
                        <a:pt x="0" y="52"/>
                      </a:moveTo>
                      <a:lnTo>
                        <a:pt x="0" y="58"/>
                      </a:lnTo>
                      <a:lnTo>
                        <a:pt x="0" y="808"/>
                      </a:lnTo>
                      <a:lnTo>
                        <a:pt x="12" y="808"/>
                      </a:lnTo>
                      <a:lnTo>
                        <a:pt x="12" y="0"/>
                      </a:lnTo>
                      <a:lnTo>
                        <a:pt x="0" y="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3" name="Freeform 190"/>
                <p:cNvSpPr/>
                <p:nvPr/>
              </p:nvSpPr>
              <p:spPr>
                <a:xfrm>
                  <a:off x="100" y="5836"/>
                  <a:ext cx="10" cy="24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1" y="8"/>
                    </a:cxn>
                    <a:cxn ang="0">
                      <a:pos x="0" y="0"/>
                    </a:cxn>
                    <a:cxn ang="0">
                      <a:pos x="0" y="23"/>
                    </a:cxn>
                    <a:cxn ang="0">
                      <a:pos x="10" y="24"/>
                    </a:cxn>
                    <a:cxn ang="0">
                      <a:pos x="10" y="18"/>
                    </a:cxn>
                  </a:cxnLst>
                  <a:pathLst>
                    <a:path w="10" h="24">
                      <a:moveTo>
                        <a:pt x="10" y="18"/>
                      </a:moveTo>
                      <a:lnTo>
                        <a:pt x="1" y="8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10" y="24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4" name="Freeform 191"/>
                <p:cNvSpPr/>
                <p:nvPr/>
              </p:nvSpPr>
              <p:spPr>
                <a:xfrm>
                  <a:off x="87" y="5764"/>
                  <a:ext cx="13" cy="95"/>
                </a:xfrm>
                <a:custGeom>
                  <a:avLst/>
                  <a:gdLst/>
                  <a:ahLst/>
                  <a:cxnLst>
                    <a:cxn ang="0">
                      <a:pos x="13" y="95"/>
                    </a:cxn>
                    <a:cxn ang="0">
                      <a:pos x="13" y="72"/>
                    </a:cxn>
                    <a:cxn ang="0">
                      <a:pos x="12" y="64"/>
                    </a:cxn>
                    <a:cxn ang="0">
                      <a:pos x="13" y="54"/>
                    </a:cxn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95"/>
                    </a:cxn>
                    <a:cxn ang="0">
                      <a:pos x="13" y="95"/>
                    </a:cxn>
                  </a:cxnLst>
                  <a:pathLst>
                    <a:path w="13" h="95">
                      <a:moveTo>
                        <a:pt x="13" y="95"/>
                      </a:moveTo>
                      <a:lnTo>
                        <a:pt x="13" y="72"/>
                      </a:lnTo>
                      <a:lnTo>
                        <a:pt x="12" y="64"/>
                      </a:lnTo>
                      <a:lnTo>
                        <a:pt x="13" y="54"/>
                      </a:lnTo>
                      <a:lnTo>
                        <a:pt x="13" y="2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13" y="95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5" name="Freeform 192"/>
                <p:cNvSpPr/>
                <p:nvPr/>
              </p:nvSpPr>
              <p:spPr>
                <a:xfrm>
                  <a:off x="106" y="5818"/>
                  <a:ext cx="4" cy="28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4" y="28"/>
                    </a:cxn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0" y="12"/>
                    </a:cxn>
                  </a:cxnLst>
                  <a:pathLst>
                    <a:path w="4" h="28">
                      <a:moveTo>
                        <a:pt x="0" y="12"/>
                      </a:moveTo>
                      <a:lnTo>
                        <a:pt x="4" y="28"/>
                      </a:lnTo>
                      <a:lnTo>
                        <a:pt x="4" y="0"/>
                      </a:lnTo>
                      <a:lnTo>
                        <a:pt x="0" y="5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6" name="Freeform 193"/>
                <p:cNvSpPr/>
                <p:nvPr/>
              </p:nvSpPr>
              <p:spPr>
                <a:xfrm>
                  <a:off x="87" y="5864"/>
                  <a:ext cx="13" cy="75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755"/>
                    </a:cxn>
                    <a:cxn ang="0">
                      <a:pos x="13" y="754"/>
                    </a:cxn>
                    <a:cxn ang="0">
                      <a:pos x="13" y="1"/>
                    </a:cxn>
                  </a:cxnLst>
                  <a:pathLst>
                    <a:path w="13" h="755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755"/>
                      </a:lnTo>
                      <a:lnTo>
                        <a:pt x="13" y="75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7" name="Freeform 194"/>
                <p:cNvSpPr/>
                <p:nvPr/>
              </p:nvSpPr>
              <p:spPr>
                <a:xfrm>
                  <a:off x="110" y="5810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6" y="1"/>
                    </a:cxn>
                    <a:cxn ang="0">
                      <a:pos x="0" y="8"/>
                    </a:cxn>
                    <a:cxn ang="0">
                      <a:pos x="0" y="36"/>
                    </a:cxn>
                  </a:cxnLst>
                  <a:pathLst>
                    <a:path w="12" h="50">
                      <a:moveTo>
                        <a:pt x="0" y="36"/>
                      </a:move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6" y="1"/>
                      </a:lnTo>
                      <a:lnTo>
                        <a:pt x="0" y="8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8" name="Freeform 195"/>
                <p:cNvSpPr/>
                <p:nvPr/>
              </p:nvSpPr>
              <p:spPr>
                <a:xfrm>
                  <a:off x="110" y="5769"/>
                  <a:ext cx="12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12" y="26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2"/>
                    </a:cxn>
                  </a:cxnLst>
                  <a:pathLst>
                    <a:path w="12" h="32">
                      <a:moveTo>
                        <a:pt x="0" y="32"/>
                      </a:moveTo>
                      <a:lnTo>
                        <a:pt x="12" y="26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79" name="Freeform 196"/>
                <p:cNvSpPr/>
                <p:nvPr/>
              </p:nvSpPr>
              <p:spPr>
                <a:xfrm>
                  <a:off x="100" y="5766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4" y="42"/>
                    </a:cxn>
                    <a:cxn ang="0">
                      <a:pos x="10" y="35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52"/>
                    </a:cxn>
                  </a:cxnLst>
                  <a:pathLst>
                    <a:path w="10" h="52">
                      <a:moveTo>
                        <a:pt x="0" y="52"/>
                      </a:moveTo>
                      <a:lnTo>
                        <a:pt x="4" y="42"/>
                      </a:lnTo>
                      <a:lnTo>
                        <a:pt x="10" y="35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0" name="Freeform 197"/>
                <p:cNvSpPr/>
                <p:nvPr/>
              </p:nvSpPr>
              <p:spPr>
                <a:xfrm>
                  <a:off x="122" y="5766"/>
                  <a:ext cx="12" cy="29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29"/>
                    </a:cxn>
                    <a:cxn ang="0">
                      <a:pos x="12" y="27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0" y="3"/>
                    </a:cxn>
                  </a:cxnLst>
                  <a:pathLst>
                    <a:path w="12" h="29">
                      <a:moveTo>
                        <a:pt x="0" y="3"/>
                      </a:moveTo>
                      <a:lnTo>
                        <a:pt x="0" y="29"/>
                      </a:lnTo>
                      <a:lnTo>
                        <a:pt x="12" y="27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1" name="Freeform 198"/>
                <p:cNvSpPr/>
                <p:nvPr/>
              </p:nvSpPr>
              <p:spPr>
                <a:xfrm>
                  <a:off x="145" y="5761"/>
                  <a:ext cx="11" cy="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4"/>
                    </a:cxn>
                    <a:cxn ang="0">
                      <a:pos x="0" y="32"/>
                    </a:cxn>
                    <a:cxn ang="0">
                      <a:pos x="11" y="33"/>
                    </a:cxn>
                    <a:cxn ang="0">
                      <a:pos x="11" y="0"/>
                    </a:cxn>
                  </a:cxnLst>
                  <a:pathLst>
                    <a:path w="11" h="33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4"/>
                      </a:lnTo>
                      <a:lnTo>
                        <a:pt x="0" y="32"/>
                      </a:lnTo>
                      <a:lnTo>
                        <a:pt x="11" y="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2" name="Freeform 199"/>
                <p:cNvSpPr/>
                <p:nvPr/>
              </p:nvSpPr>
              <p:spPr>
                <a:xfrm>
                  <a:off x="134" y="5765"/>
                  <a:ext cx="11" cy="28"/>
                </a:xfrm>
                <a:custGeom>
                  <a:avLst/>
                  <a:gdLst/>
                  <a:ahLst/>
                  <a:cxnLst>
                    <a:cxn ang="0">
                      <a:pos x="11" y="28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6" y="28"/>
                    </a:cxn>
                    <a:cxn ang="0">
                      <a:pos x="11" y="28"/>
                    </a:cxn>
                  </a:cxnLst>
                  <a:pathLst>
                    <a:path w="11" h="28">
                      <a:moveTo>
                        <a:pt x="11" y="28"/>
                      </a:move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1" y="28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3" name="Freeform 200"/>
                <p:cNvSpPr/>
                <p:nvPr/>
              </p:nvSpPr>
              <p:spPr>
                <a:xfrm>
                  <a:off x="134" y="5806"/>
                  <a:ext cx="11" cy="81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0"/>
                    </a:cxn>
                    <a:cxn ang="0">
                      <a:pos x="0" y="2"/>
                    </a:cxn>
                    <a:cxn ang="0">
                      <a:pos x="0" y="810"/>
                    </a:cxn>
                    <a:cxn ang="0">
                      <a:pos x="11" y="813"/>
                    </a:cxn>
                    <a:cxn ang="0">
                      <a:pos x="11" y="0"/>
                    </a:cxn>
                  </a:cxnLst>
                  <a:pathLst>
                    <a:path w="11" h="813">
                      <a:moveTo>
                        <a:pt x="11" y="0"/>
                      </a:moveTo>
                      <a:lnTo>
                        <a:pt x="8" y="0"/>
                      </a:lnTo>
                      <a:lnTo>
                        <a:pt x="0" y="2"/>
                      </a:lnTo>
                      <a:lnTo>
                        <a:pt x="0" y="810"/>
                      </a:lnTo>
                      <a:lnTo>
                        <a:pt x="11" y="8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4" name="Freeform 201"/>
                <p:cNvSpPr/>
                <p:nvPr/>
              </p:nvSpPr>
              <p:spPr>
                <a:xfrm>
                  <a:off x="169" y="5811"/>
                  <a:ext cx="11" cy="4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7" y="39"/>
                    </a:cxn>
                    <a:cxn ang="0">
                      <a:pos x="11" y="22"/>
                    </a:cxn>
                    <a:cxn ang="0">
                      <a:pos x="8" y="10"/>
                    </a:cxn>
                    <a:cxn ang="0">
                      <a:pos x="5" y="5"/>
                    </a:cxn>
                    <a:cxn ang="0">
                      <a:pos x="1" y="3"/>
                    </a:cxn>
                  </a:cxnLst>
                  <a:pathLst>
                    <a:path w="11" h="45">
                      <a:moveTo>
                        <a:pt x="1" y="3"/>
                      </a:moveTo>
                      <a:lnTo>
                        <a:pt x="0" y="0"/>
                      </a:lnTo>
                      <a:lnTo>
                        <a:pt x="0" y="45"/>
                      </a:lnTo>
                      <a:lnTo>
                        <a:pt x="7" y="39"/>
                      </a:lnTo>
                      <a:lnTo>
                        <a:pt x="11" y="22"/>
                      </a:lnTo>
                      <a:lnTo>
                        <a:pt x="8" y="10"/>
                      </a:lnTo>
                      <a:lnTo>
                        <a:pt x="5" y="5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5" name="Freeform 202"/>
                <p:cNvSpPr/>
                <p:nvPr/>
              </p:nvSpPr>
              <p:spPr>
                <a:xfrm>
                  <a:off x="156" y="5809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6" y="46"/>
                    </a:cxn>
                    <a:cxn ang="0">
                      <a:pos x="11" y="50"/>
                    </a:cxn>
                    <a:cxn ang="0">
                      <a:pos x="13" y="47"/>
                    </a:cxn>
                    <a:cxn ang="0">
                      <a:pos x="13" y="2"/>
                    </a:cxn>
                  </a:cxnLst>
                  <a:pathLst>
                    <a:path w="13" h="50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6" y="46"/>
                      </a:lnTo>
                      <a:lnTo>
                        <a:pt x="11" y="50"/>
                      </a:lnTo>
                      <a:lnTo>
                        <a:pt x="13" y="47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6" name="Freeform 203"/>
                <p:cNvSpPr/>
                <p:nvPr/>
              </p:nvSpPr>
              <p:spPr>
                <a:xfrm>
                  <a:off x="145" y="5806"/>
                  <a:ext cx="11" cy="81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1" y="817"/>
                    </a:cxn>
                    <a:cxn ang="0">
                      <a:pos x="11" y="65"/>
                    </a:cxn>
                    <a:cxn ang="0">
                      <a:pos x="5" y="63"/>
                    </a:cxn>
                    <a:cxn ang="0">
                      <a:pos x="1" y="59"/>
                    </a:cxn>
                    <a:cxn ang="0">
                      <a:pos x="1" y="55"/>
                    </a:cxn>
                    <a:cxn ang="0">
                      <a:pos x="4" y="48"/>
                    </a:cxn>
                    <a:cxn ang="0">
                      <a:pos x="9" y="47"/>
                    </a:cxn>
                    <a:cxn ang="0">
                      <a:pos x="11" y="47"/>
                    </a:cxn>
                    <a:cxn ang="0">
                      <a:pos x="11" y="3"/>
                    </a:cxn>
                  </a:cxnLst>
                  <a:pathLst>
                    <a:path w="11" h="81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1" y="817"/>
                      </a:lnTo>
                      <a:lnTo>
                        <a:pt x="11" y="65"/>
                      </a:lnTo>
                      <a:lnTo>
                        <a:pt x="5" y="63"/>
                      </a:lnTo>
                      <a:lnTo>
                        <a:pt x="1" y="59"/>
                      </a:lnTo>
                      <a:lnTo>
                        <a:pt x="1" y="55"/>
                      </a:lnTo>
                      <a:lnTo>
                        <a:pt x="4" y="48"/>
                      </a:lnTo>
                      <a:lnTo>
                        <a:pt x="9" y="47"/>
                      </a:lnTo>
                      <a:lnTo>
                        <a:pt x="11" y="47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7" name="Freeform 204"/>
                <p:cNvSpPr/>
                <p:nvPr/>
              </p:nvSpPr>
              <p:spPr>
                <a:xfrm>
                  <a:off x="156" y="5870"/>
                  <a:ext cx="13" cy="75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1" y="3"/>
                    </a:cxn>
                    <a:cxn ang="0">
                      <a:pos x="0" y="1"/>
                    </a:cxn>
                    <a:cxn ang="0">
                      <a:pos x="0" y="753"/>
                    </a:cxn>
                    <a:cxn ang="0">
                      <a:pos x="11" y="758"/>
                    </a:cxn>
                    <a:cxn ang="0">
                      <a:pos x="13" y="758"/>
                    </a:cxn>
                    <a:cxn ang="0">
                      <a:pos x="13" y="0"/>
                    </a:cxn>
                  </a:cxnLst>
                  <a:pathLst>
                    <a:path w="13" h="758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753"/>
                      </a:lnTo>
                      <a:lnTo>
                        <a:pt x="11" y="758"/>
                      </a:lnTo>
                      <a:lnTo>
                        <a:pt x="13" y="75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8" name="Freeform 205"/>
                <p:cNvSpPr/>
                <p:nvPr/>
              </p:nvSpPr>
              <p:spPr>
                <a:xfrm>
                  <a:off x="169" y="5851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10"/>
                    </a:cxn>
                    <a:cxn ang="0">
                      <a:pos x="3" y="15"/>
                    </a:cxn>
                    <a:cxn ang="0">
                      <a:pos x="1" y="17"/>
                    </a:cxn>
                    <a:cxn ang="0">
                      <a:pos x="0" y="19"/>
                    </a:cxn>
                    <a:cxn ang="0">
                      <a:pos x="0" y="777"/>
                    </a:cxn>
                    <a:cxn ang="0">
                      <a:pos x="2" y="779"/>
                    </a:cxn>
                    <a:cxn ang="0">
                      <a:pos x="3" y="780"/>
                    </a:cxn>
                    <a:cxn ang="0">
                      <a:pos x="6" y="783"/>
                    </a:cxn>
                    <a:cxn ang="0">
                      <a:pos x="11" y="789"/>
                    </a:cxn>
                    <a:cxn ang="0">
                      <a:pos x="11" y="0"/>
                    </a:cxn>
                  </a:cxnLst>
                  <a:pathLst>
                    <a:path w="11" h="789">
                      <a:moveTo>
                        <a:pt x="11" y="0"/>
                      </a:moveTo>
                      <a:lnTo>
                        <a:pt x="8" y="10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9"/>
                      </a:lnTo>
                      <a:lnTo>
                        <a:pt x="0" y="777"/>
                      </a:lnTo>
                      <a:lnTo>
                        <a:pt x="2" y="779"/>
                      </a:lnTo>
                      <a:lnTo>
                        <a:pt x="3" y="780"/>
                      </a:lnTo>
                      <a:lnTo>
                        <a:pt x="6" y="783"/>
                      </a:lnTo>
                      <a:lnTo>
                        <a:pt x="11" y="7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89" name="Freeform 206"/>
                <p:cNvSpPr/>
                <p:nvPr/>
              </p:nvSpPr>
              <p:spPr>
                <a:xfrm>
                  <a:off x="65" y="6687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3"/>
                    </a:cxn>
                    <a:cxn ang="0">
                      <a:pos x="11" y="6"/>
                    </a:cxn>
                  </a:cxnLst>
                  <a:pathLst>
                    <a:path w="11" h="53">
                      <a:moveTo>
                        <a:pt x="11" y="6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3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0" name="Freeform 207"/>
                <p:cNvSpPr/>
                <p:nvPr/>
              </p:nvSpPr>
              <p:spPr>
                <a:xfrm>
                  <a:off x="54" y="6672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7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11" y="68"/>
                    </a:cxn>
                    <a:cxn ang="0">
                      <a:pos x="11" y="15"/>
                    </a:cxn>
                  </a:cxnLst>
                  <a:pathLst>
                    <a:path w="11" h="68">
                      <a:moveTo>
                        <a:pt x="11" y="15"/>
                      </a:moveTo>
                      <a:lnTo>
                        <a:pt x="3" y="7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11" y="68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1" name="Freeform 208"/>
                <p:cNvSpPr/>
                <p:nvPr/>
              </p:nvSpPr>
              <p:spPr>
                <a:xfrm>
                  <a:off x="110" y="6790"/>
                  <a:ext cx="12" cy="799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0" y="0"/>
                    </a:cxn>
                    <a:cxn ang="0">
                      <a:pos x="0" y="799"/>
                    </a:cxn>
                    <a:cxn ang="0">
                      <a:pos x="12" y="799"/>
                    </a:cxn>
                    <a:cxn ang="0">
                      <a:pos x="12" y="8"/>
                    </a:cxn>
                  </a:cxnLst>
                  <a:pathLst>
                    <a:path w="12" h="799">
                      <a:moveTo>
                        <a:pt x="12" y="8"/>
                      </a:moveTo>
                      <a:lnTo>
                        <a:pt x="0" y="0"/>
                      </a:lnTo>
                      <a:lnTo>
                        <a:pt x="0" y="799"/>
                      </a:lnTo>
                      <a:lnTo>
                        <a:pt x="12" y="799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2" name="Freeform 209"/>
                <p:cNvSpPr/>
                <p:nvPr/>
              </p:nvSpPr>
              <p:spPr>
                <a:xfrm>
                  <a:off x="100" y="6783"/>
                  <a:ext cx="10" cy="807"/>
                </a:xfrm>
                <a:custGeom>
                  <a:avLst/>
                  <a:gdLst/>
                  <a:ahLst/>
                  <a:cxnLst>
                    <a:cxn ang="0">
                      <a:pos x="10" y="7"/>
                    </a:cxn>
                    <a:cxn ang="0">
                      <a:pos x="0" y="0"/>
                    </a:cxn>
                    <a:cxn ang="0">
                      <a:pos x="0" y="807"/>
                    </a:cxn>
                    <a:cxn ang="0">
                      <a:pos x="10" y="806"/>
                    </a:cxn>
                    <a:cxn ang="0">
                      <a:pos x="10" y="7"/>
                    </a:cxn>
                  </a:cxnLst>
                  <a:pathLst>
                    <a:path w="10" h="807">
                      <a:moveTo>
                        <a:pt x="10" y="7"/>
                      </a:moveTo>
                      <a:lnTo>
                        <a:pt x="0" y="0"/>
                      </a:lnTo>
                      <a:lnTo>
                        <a:pt x="0" y="807"/>
                      </a:lnTo>
                      <a:lnTo>
                        <a:pt x="10" y="806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3" name="Freeform 210"/>
                <p:cNvSpPr/>
                <p:nvPr/>
              </p:nvSpPr>
              <p:spPr>
                <a:xfrm>
                  <a:off x="87" y="6775"/>
                  <a:ext cx="13" cy="819"/>
                </a:xfrm>
                <a:custGeom>
                  <a:avLst/>
                  <a:gdLst/>
                  <a:ahLst/>
                  <a:cxnLst>
                    <a:cxn ang="0">
                      <a:pos x="13" y="8"/>
                    </a:cxn>
                    <a:cxn ang="0">
                      <a:pos x="0" y="0"/>
                    </a:cxn>
                    <a:cxn ang="0">
                      <a:pos x="0" y="819"/>
                    </a:cxn>
                    <a:cxn ang="0">
                      <a:pos x="13" y="815"/>
                    </a:cxn>
                    <a:cxn ang="0">
                      <a:pos x="13" y="8"/>
                    </a:cxn>
                  </a:cxnLst>
                  <a:pathLst>
                    <a:path w="13" h="819">
                      <a:moveTo>
                        <a:pt x="13" y="8"/>
                      </a:moveTo>
                      <a:lnTo>
                        <a:pt x="0" y="0"/>
                      </a:lnTo>
                      <a:lnTo>
                        <a:pt x="0" y="819"/>
                      </a:lnTo>
                      <a:lnTo>
                        <a:pt x="13" y="815"/>
                      </a:lnTo>
                      <a:lnTo>
                        <a:pt x="13" y="8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594" name="组合 16594"/>
              <p:cNvGrpSpPr/>
              <p:nvPr/>
            </p:nvGrpSpPr>
            <p:grpSpPr>
              <a:xfrm>
                <a:off x="126" y="1191"/>
                <a:ext cx="506" cy="13710"/>
                <a:chOff x="0" y="0"/>
                <a:chExt cx="506" cy="13710"/>
              </a:xfrm>
            </p:grpSpPr>
            <p:sp>
              <p:nvSpPr>
                <p:cNvPr id="16595" name="Freeform 212"/>
                <p:cNvSpPr/>
                <p:nvPr/>
              </p:nvSpPr>
              <p:spPr>
                <a:xfrm>
                  <a:off x="391" y="6108"/>
                  <a:ext cx="11" cy="831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831"/>
                    </a:cxn>
                    <a:cxn ang="0">
                      <a:pos x="11" y="826"/>
                    </a:cxn>
                    <a:cxn ang="0">
                      <a:pos x="11" y="7"/>
                    </a:cxn>
                  </a:cxnLst>
                  <a:pathLst>
                    <a:path w="11" h="831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831"/>
                      </a:lnTo>
                      <a:lnTo>
                        <a:pt x="11" y="826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6" name="Freeform 213"/>
                <p:cNvSpPr/>
                <p:nvPr/>
              </p:nvSpPr>
              <p:spPr>
                <a:xfrm>
                  <a:off x="369" y="6092"/>
                  <a:ext cx="11" cy="2749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0" y="0"/>
                    </a:cxn>
                    <a:cxn ang="0">
                      <a:pos x="0" y="2749"/>
                    </a:cxn>
                    <a:cxn ang="0">
                      <a:pos x="11" y="2737"/>
                    </a:cxn>
                    <a:cxn ang="0">
                      <a:pos x="11" y="1954"/>
                    </a:cxn>
                    <a:cxn ang="0">
                      <a:pos x="7" y="1944"/>
                    </a:cxn>
                    <a:cxn ang="0">
                      <a:pos x="7" y="1935"/>
                    </a:cxn>
                    <a:cxn ang="0">
                      <a:pos x="7" y="1922"/>
                    </a:cxn>
                    <a:cxn ang="0">
                      <a:pos x="11" y="1912"/>
                    </a:cxn>
                    <a:cxn ang="0">
                      <a:pos x="11" y="1844"/>
                    </a:cxn>
                    <a:cxn ang="0">
                      <a:pos x="7" y="1835"/>
                    </a:cxn>
                    <a:cxn ang="0">
                      <a:pos x="7" y="1827"/>
                    </a:cxn>
                    <a:cxn ang="0">
                      <a:pos x="11" y="1811"/>
                    </a:cxn>
                    <a:cxn ang="0">
                      <a:pos x="11" y="1015"/>
                    </a:cxn>
                    <a:cxn ang="0">
                      <a:pos x="10" y="1013"/>
                    </a:cxn>
                    <a:cxn ang="0">
                      <a:pos x="3" y="987"/>
                    </a:cxn>
                    <a:cxn ang="0">
                      <a:pos x="5" y="973"/>
                    </a:cxn>
                    <a:cxn ang="0">
                      <a:pos x="11" y="962"/>
                    </a:cxn>
                    <a:cxn ang="0">
                      <a:pos x="11" y="901"/>
                    </a:cxn>
                    <a:cxn ang="0">
                      <a:pos x="5" y="890"/>
                    </a:cxn>
                    <a:cxn ang="0">
                      <a:pos x="3" y="880"/>
                    </a:cxn>
                    <a:cxn ang="0">
                      <a:pos x="5" y="866"/>
                    </a:cxn>
                    <a:cxn ang="0">
                      <a:pos x="11" y="857"/>
                    </a:cxn>
                    <a:cxn ang="0">
                      <a:pos x="11" y="7"/>
                    </a:cxn>
                  </a:cxnLst>
                  <a:pathLst>
                    <a:path w="11" h="2749">
                      <a:moveTo>
                        <a:pt x="11" y="7"/>
                      </a:moveTo>
                      <a:lnTo>
                        <a:pt x="0" y="0"/>
                      </a:lnTo>
                      <a:lnTo>
                        <a:pt x="0" y="2749"/>
                      </a:lnTo>
                      <a:lnTo>
                        <a:pt x="11" y="2737"/>
                      </a:lnTo>
                      <a:lnTo>
                        <a:pt x="11" y="1954"/>
                      </a:lnTo>
                      <a:lnTo>
                        <a:pt x="7" y="1944"/>
                      </a:lnTo>
                      <a:lnTo>
                        <a:pt x="7" y="1935"/>
                      </a:lnTo>
                      <a:lnTo>
                        <a:pt x="7" y="1922"/>
                      </a:lnTo>
                      <a:lnTo>
                        <a:pt x="11" y="1912"/>
                      </a:lnTo>
                      <a:lnTo>
                        <a:pt x="11" y="1844"/>
                      </a:lnTo>
                      <a:lnTo>
                        <a:pt x="7" y="1835"/>
                      </a:lnTo>
                      <a:lnTo>
                        <a:pt x="7" y="1827"/>
                      </a:lnTo>
                      <a:lnTo>
                        <a:pt x="11" y="1811"/>
                      </a:lnTo>
                      <a:lnTo>
                        <a:pt x="11" y="1015"/>
                      </a:lnTo>
                      <a:lnTo>
                        <a:pt x="10" y="1013"/>
                      </a:lnTo>
                      <a:lnTo>
                        <a:pt x="3" y="987"/>
                      </a:lnTo>
                      <a:lnTo>
                        <a:pt x="5" y="973"/>
                      </a:lnTo>
                      <a:lnTo>
                        <a:pt x="11" y="962"/>
                      </a:lnTo>
                      <a:lnTo>
                        <a:pt x="11" y="901"/>
                      </a:lnTo>
                      <a:lnTo>
                        <a:pt x="5" y="890"/>
                      </a:lnTo>
                      <a:lnTo>
                        <a:pt x="3" y="880"/>
                      </a:lnTo>
                      <a:lnTo>
                        <a:pt x="5" y="866"/>
                      </a:lnTo>
                      <a:lnTo>
                        <a:pt x="11" y="85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7" name="Freeform 214"/>
                <p:cNvSpPr/>
                <p:nvPr/>
              </p:nvSpPr>
              <p:spPr>
                <a:xfrm>
                  <a:off x="391" y="6033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11" y="47"/>
                    </a:cxn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47"/>
                    </a:cxn>
                  </a:cxnLst>
                  <a:pathLst>
                    <a:path w="11" h="47">
                      <a:moveTo>
                        <a:pt x="0" y="47"/>
                      </a:moveTo>
                      <a:lnTo>
                        <a:pt x="11" y="47"/>
                      </a:lnTo>
                      <a:lnTo>
                        <a:pt x="11" y="4"/>
                      </a:lnTo>
                      <a:lnTo>
                        <a:pt x="0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8" name="Freeform 215"/>
                <p:cNvSpPr/>
                <p:nvPr/>
              </p:nvSpPr>
              <p:spPr>
                <a:xfrm>
                  <a:off x="425" y="6042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12" y="38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38"/>
                    </a:cxn>
                  </a:cxnLst>
                  <a:pathLst>
                    <a:path w="12" h="38">
                      <a:moveTo>
                        <a:pt x="0" y="38"/>
                      </a:moveTo>
                      <a:lnTo>
                        <a:pt x="12" y="38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9" name="Freeform 216"/>
                <p:cNvSpPr/>
                <p:nvPr/>
              </p:nvSpPr>
              <p:spPr>
                <a:xfrm>
                  <a:off x="415" y="6040"/>
                  <a:ext cx="10" cy="40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0" y="40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40"/>
                    </a:cxn>
                  </a:cxnLst>
                  <a:pathLst>
                    <a:path w="10" h="40">
                      <a:moveTo>
                        <a:pt x="0" y="40"/>
                      </a:moveTo>
                      <a:lnTo>
                        <a:pt x="10" y="40"/>
                      </a:ln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0" name="Freeform 217"/>
                <p:cNvSpPr/>
                <p:nvPr/>
              </p:nvSpPr>
              <p:spPr>
                <a:xfrm>
                  <a:off x="437" y="6040"/>
                  <a:ext cx="12" cy="4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40"/>
                    </a:cxn>
                    <a:cxn ang="0">
                      <a:pos x="12" y="40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2"/>
                    </a:cxn>
                  </a:cxnLst>
                  <a:pathLst>
                    <a:path w="12" h="40">
                      <a:moveTo>
                        <a:pt x="0" y="2"/>
                      </a:moveTo>
                      <a:lnTo>
                        <a:pt x="0" y="40"/>
                      </a:lnTo>
                      <a:lnTo>
                        <a:pt x="12" y="40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1" name="Freeform 218"/>
                <p:cNvSpPr/>
                <p:nvPr/>
              </p:nvSpPr>
              <p:spPr>
                <a:xfrm>
                  <a:off x="402" y="6037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43"/>
                    </a:cxn>
                    <a:cxn ang="0">
                      <a:pos x="13" y="3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3" y="43"/>
                    </a:cxn>
                  </a:cxnLst>
                  <a:pathLst>
                    <a:path w="13" h="43">
                      <a:moveTo>
                        <a:pt x="13" y="43"/>
                      </a:moveTo>
                      <a:lnTo>
                        <a:pt x="13" y="3"/>
                      </a:ln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3" y="43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2" name="Freeform 219"/>
                <p:cNvSpPr/>
                <p:nvPr/>
              </p:nvSpPr>
              <p:spPr>
                <a:xfrm>
                  <a:off x="380" y="6099"/>
                  <a:ext cx="11" cy="850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850"/>
                    </a:cxn>
                    <a:cxn ang="0">
                      <a:pos x="10" y="841"/>
                    </a:cxn>
                    <a:cxn ang="0">
                      <a:pos x="11" y="840"/>
                    </a:cxn>
                    <a:cxn ang="0">
                      <a:pos x="11" y="9"/>
                    </a:cxn>
                  </a:cxnLst>
                  <a:pathLst>
                    <a:path w="11" h="850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850"/>
                      </a:lnTo>
                      <a:lnTo>
                        <a:pt x="10" y="841"/>
                      </a:lnTo>
                      <a:lnTo>
                        <a:pt x="11" y="840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3" name="Freeform 220"/>
                <p:cNvSpPr/>
                <p:nvPr/>
              </p:nvSpPr>
              <p:spPr>
                <a:xfrm>
                  <a:off x="449" y="6039"/>
                  <a:ext cx="11" cy="4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41"/>
                    </a:cxn>
                    <a:cxn ang="0">
                      <a:pos x="6" y="41"/>
                    </a:cxn>
                    <a:cxn ang="0">
                      <a:pos x="6" y="20"/>
                    </a:cxn>
                    <a:cxn ang="0">
                      <a:pos x="10" y="20"/>
                    </a:cxn>
                    <a:cxn ang="0">
                      <a:pos x="10" y="41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20"/>
                      </a:lnTo>
                      <a:lnTo>
                        <a:pt x="10" y="20"/>
                      </a:lnTo>
                      <a:lnTo>
                        <a:pt x="10" y="41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4" name="Freeform 221"/>
                <p:cNvSpPr/>
                <p:nvPr/>
              </p:nvSpPr>
              <p:spPr>
                <a:xfrm>
                  <a:off x="449" y="6094"/>
                  <a:ext cx="11" cy="836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0"/>
                    </a:cxn>
                    <a:cxn ang="0">
                      <a:pos x="10" y="55"/>
                    </a:cxn>
                    <a:cxn ang="0">
                      <a:pos x="6" y="55"/>
                    </a:cxn>
                    <a:cxn ang="0">
                      <a:pos x="0" y="51"/>
                    </a:cxn>
                    <a:cxn ang="0">
                      <a:pos x="0" y="835"/>
                    </a:cxn>
                    <a:cxn ang="0">
                      <a:pos x="5" y="835"/>
                    </a:cxn>
                    <a:cxn ang="0">
                      <a:pos x="7" y="835"/>
                    </a:cxn>
                    <a:cxn ang="0">
                      <a:pos x="8" y="835"/>
                    </a:cxn>
                    <a:cxn ang="0">
                      <a:pos x="11" y="836"/>
                    </a:cxn>
                    <a:cxn ang="0">
                      <a:pos x="11" y="0"/>
                    </a:cxn>
                  </a:cxnLst>
                  <a:pathLst>
                    <a:path w="11" h="836">
                      <a:moveTo>
                        <a:pt x="11" y="0"/>
                      </a:moveTo>
                      <a:lnTo>
                        <a:pt x="10" y="0"/>
                      </a:lnTo>
                      <a:lnTo>
                        <a:pt x="10" y="55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835"/>
                      </a:lnTo>
                      <a:lnTo>
                        <a:pt x="5" y="835"/>
                      </a:lnTo>
                      <a:lnTo>
                        <a:pt x="7" y="835"/>
                      </a:lnTo>
                      <a:lnTo>
                        <a:pt x="8" y="835"/>
                      </a:lnTo>
                      <a:lnTo>
                        <a:pt x="11" y="83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5" name="Freeform 222"/>
                <p:cNvSpPr/>
                <p:nvPr/>
              </p:nvSpPr>
              <p:spPr>
                <a:xfrm>
                  <a:off x="471" y="6094"/>
                  <a:ext cx="13" cy="84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839"/>
                    </a:cxn>
                    <a:cxn ang="0">
                      <a:pos x="13" y="844"/>
                    </a:cxn>
                    <a:cxn ang="0">
                      <a:pos x="13" y="0"/>
                    </a:cxn>
                  </a:cxnLst>
                  <a:pathLst>
                    <a:path w="13" h="844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839"/>
                      </a:lnTo>
                      <a:lnTo>
                        <a:pt x="13" y="84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6" name="Freeform 223"/>
                <p:cNvSpPr/>
                <p:nvPr/>
              </p:nvSpPr>
              <p:spPr>
                <a:xfrm>
                  <a:off x="484" y="6094"/>
                  <a:ext cx="11" cy="85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844"/>
                    </a:cxn>
                    <a:cxn ang="0">
                      <a:pos x="5" y="846"/>
                    </a:cxn>
                    <a:cxn ang="0">
                      <a:pos x="11" y="853"/>
                    </a:cxn>
                    <a:cxn ang="0">
                      <a:pos x="11" y="23"/>
                    </a:cxn>
                    <a:cxn ang="0">
                      <a:pos x="10" y="23"/>
                    </a:cxn>
                    <a:cxn ang="0">
                      <a:pos x="10" y="14"/>
                    </a:cxn>
                    <a:cxn ang="0">
                      <a:pos x="7" y="4"/>
                    </a:cxn>
                    <a:cxn ang="0">
                      <a:pos x="1" y="0"/>
                    </a:cxn>
                  </a:cxnLst>
                  <a:pathLst>
                    <a:path w="11" h="853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844"/>
                      </a:lnTo>
                      <a:lnTo>
                        <a:pt x="5" y="846"/>
                      </a:lnTo>
                      <a:lnTo>
                        <a:pt x="11" y="853"/>
                      </a:lnTo>
                      <a:lnTo>
                        <a:pt x="11" y="23"/>
                      </a:lnTo>
                      <a:lnTo>
                        <a:pt x="10" y="23"/>
                      </a:lnTo>
                      <a:lnTo>
                        <a:pt x="10" y="14"/>
                      </a:lnTo>
                      <a:lnTo>
                        <a:pt x="7" y="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7" name="Freeform 224"/>
                <p:cNvSpPr/>
                <p:nvPr/>
              </p:nvSpPr>
              <p:spPr>
                <a:xfrm>
                  <a:off x="484" y="6017"/>
                  <a:ext cx="11" cy="63"/>
                </a:xfrm>
                <a:custGeom>
                  <a:avLst/>
                  <a:gdLst/>
                  <a:ahLst/>
                  <a:cxnLst>
                    <a:cxn ang="0">
                      <a:pos x="0" y="63"/>
                    </a:cxn>
                    <a:cxn ang="0">
                      <a:pos x="1" y="63"/>
                    </a:cxn>
                    <a:cxn ang="0">
                      <a:pos x="7" y="61"/>
                    </a:cxn>
                    <a:cxn ang="0">
                      <a:pos x="10" y="52"/>
                    </a:cxn>
                    <a:cxn ang="0">
                      <a:pos x="10" y="45"/>
                    </a:cxn>
                    <a:cxn ang="0">
                      <a:pos x="11" y="45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7"/>
                    </a:cxn>
                    <a:cxn ang="0">
                      <a:pos x="0" y="11"/>
                    </a:cxn>
                    <a:cxn ang="0">
                      <a:pos x="0" y="63"/>
                    </a:cxn>
                  </a:cxnLst>
                  <a:pathLst>
                    <a:path w="11" h="63">
                      <a:moveTo>
                        <a:pt x="0" y="63"/>
                      </a:moveTo>
                      <a:lnTo>
                        <a:pt x="1" y="63"/>
                      </a:lnTo>
                      <a:lnTo>
                        <a:pt x="7" y="61"/>
                      </a:lnTo>
                      <a:lnTo>
                        <a:pt x="10" y="52"/>
                      </a:lnTo>
                      <a:lnTo>
                        <a:pt x="10" y="45"/>
                      </a:lnTo>
                      <a:lnTo>
                        <a:pt x="11" y="45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7"/>
                      </a:lnTo>
                      <a:lnTo>
                        <a:pt x="0" y="11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8" name="Freeform 225"/>
                <p:cNvSpPr/>
                <p:nvPr/>
              </p:nvSpPr>
              <p:spPr>
                <a:xfrm>
                  <a:off x="471" y="6028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3" y="52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52"/>
                    </a:cxn>
                  </a:cxnLst>
                  <a:pathLst>
                    <a:path w="13" h="52">
                      <a:moveTo>
                        <a:pt x="0" y="52"/>
                      </a:moveTo>
                      <a:lnTo>
                        <a:pt x="13" y="5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09" name="Freeform 226"/>
                <p:cNvSpPr/>
                <p:nvPr/>
              </p:nvSpPr>
              <p:spPr>
                <a:xfrm>
                  <a:off x="460" y="6034"/>
                  <a:ext cx="11" cy="46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6"/>
                    </a:cxn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46"/>
                    </a:cxn>
                  </a:cxnLst>
                  <a:pathLst>
                    <a:path w="11" h="46">
                      <a:moveTo>
                        <a:pt x="0" y="46"/>
                      </a:moveTo>
                      <a:lnTo>
                        <a:pt x="11" y="46"/>
                      </a:ln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0" name="Freeform 227"/>
                <p:cNvSpPr/>
                <p:nvPr/>
              </p:nvSpPr>
              <p:spPr>
                <a:xfrm>
                  <a:off x="460" y="6094"/>
                  <a:ext cx="11" cy="83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36"/>
                    </a:cxn>
                    <a:cxn ang="0">
                      <a:pos x="11" y="839"/>
                    </a:cxn>
                    <a:cxn ang="0">
                      <a:pos x="11" y="0"/>
                    </a:cxn>
                  </a:cxnLst>
                  <a:pathLst>
                    <a:path w="11" h="83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36"/>
                      </a:lnTo>
                      <a:lnTo>
                        <a:pt x="11" y="83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1" name="Freeform 228"/>
                <p:cNvSpPr/>
                <p:nvPr/>
              </p:nvSpPr>
              <p:spPr>
                <a:xfrm>
                  <a:off x="437" y="6138"/>
                  <a:ext cx="12" cy="791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0" y="791"/>
                    </a:cxn>
                    <a:cxn ang="0">
                      <a:pos x="2" y="791"/>
                    </a:cxn>
                    <a:cxn ang="0">
                      <a:pos x="12" y="791"/>
                    </a:cxn>
                    <a:cxn ang="0">
                      <a:pos x="12" y="7"/>
                    </a:cxn>
                  </a:cxnLst>
                  <a:pathLst>
                    <a:path w="12" h="791">
                      <a:moveTo>
                        <a:pt x="12" y="7"/>
                      </a:moveTo>
                      <a:lnTo>
                        <a:pt x="0" y="0"/>
                      </a:lnTo>
                      <a:lnTo>
                        <a:pt x="0" y="791"/>
                      </a:lnTo>
                      <a:lnTo>
                        <a:pt x="2" y="791"/>
                      </a:lnTo>
                      <a:lnTo>
                        <a:pt x="12" y="791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2" name="Freeform 229"/>
                <p:cNvSpPr/>
                <p:nvPr/>
              </p:nvSpPr>
              <p:spPr>
                <a:xfrm>
                  <a:off x="380" y="6993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0" y="61"/>
                    </a:cxn>
                    <a:cxn ang="0">
                      <a:pos x="1" y="60"/>
                    </a:cxn>
                    <a:cxn ang="0">
                      <a:pos x="11" y="52"/>
                    </a:cxn>
                    <a:cxn ang="0">
                      <a:pos x="11" y="9"/>
                    </a:cxn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0" y="61"/>
                    </a:cxn>
                  </a:cxnLst>
                  <a:pathLst>
                    <a:path w="11" h="61">
                      <a:moveTo>
                        <a:pt x="0" y="61"/>
                      </a:moveTo>
                      <a:lnTo>
                        <a:pt x="1" y="60"/>
                      </a:lnTo>
                      <a:lnTo>
                        <a:pt x="11" y="52"/>
                      </a:lnTo>
                      <a:lnTo>
                        <a:pt x="11" y="9"/>
                      </a:ln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3" name="Freeform 230"/>
                <p:cNvSpPr/>
                <p:nvPr/>
              </p:nvSpPr>
              <p:spPr>
                <a:xfrm>
                  <a:off x="380" y="7060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0" y="9"/>
                    </a:cxn>
                    <a:cxn ang="0">
                      <a:pos x="0" y="35"/>
                    </a:cxn>
                    <a:cxn ang="0">
                      <a:pos x="9" y="42"/>
                    </a:cxn>
                    <a:cxn ang="0">
                      <a:pos x="11" y="40"/>
                    </a:cxn>
                    <a:cxn ang="0">
                      <a:pos x="11" y="0"/>
                    </a:cxn>
                    <a:cxn ang="0">
                      <a:pos x="6" y="4"/>
                    </a:cxn>
                  </a:cxnLst>
                  <a:pathLst>
                    <a:path w="11" h="42">
                      <a:moveTo>
                        <a:pt x="6" y="4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9" y="42"/>
                      </a:lnTo>
                      <a:lnTo>
                        <a:pt x="11" y="40"/>
                      </a:lnTo>
                      <a:lnTo>
                        <a:pt x="11" y="0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4" name="Freeform 231"/>
                <p:cNvSpPr/>
                <p:nvPr/>
              </p:nvSpPr>
              <p:spPr>
                <a:xfrm>
                  <a:off x="391" y="7002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0" y="41"/>
                    </a:cxn>
                    <a:cxn ang="0">
                      <a:pos x="11" y="41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0" y="41"/>
                    </a:cxn>
                  </a:cxnLst>
                  <a:pathLst>
                    <a:path w="11" h="43">
                      <a:moveTo>
                        <a:pt x="10" y="41"/>
                      </a:moveTo>
                      <a:lnTo>
                        <a:pt x="11" y="41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0" y="41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5" name="Freeform 232"/>
                <p:cNvSpPr/>
                <p:nvPr/>
              </p:nvSpPr>
              <p:spPr>
                <a:xfrm>
                  <a:off x="402" y="7057"/>
                  <a:ext cx="13" cy="82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1"/>
                    </a:cxn>
                    <a:cxn ang="0">
                      <a:pos x="4" y="42"/>
                    </a:cxn>
                    <a:cxn ang="0">
                      <a:pos x="8" y="50"/>
                    </a:cxn>
                    <a:cxn ang="0">
                      <a:pos x="4" y="56"/>
                    </a:cxn>
                    <a:cxn ang="0">
                      <a:pos x="0" y="57"/>
                    </a:cxn>
                    <a:cxn ang="0">
                      <a:pos x="0" y="827"/>
                    </a:cxn>
                    <a:cxn ang="0">
                      <a:pos x="13" y="824"/>
                    </a:cxn>
                    <a:cxn ang="0">
                      <a:pos x="13" y="2"/>
                    </a:cxn>
                    <a:cxn ang="0">
                      <a:pos x="7" y="0"/>
                    </a:cxn>
                    <a:cxn ang="0">
                      <a:pos x="2" y="0"/>
                    </a:cxn>
                  </a:cxnLst>
                  <a:pathLst>
                    <a:path w="13" h="827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41"/>
                      </a:lnTo>
                      <a:lnTo>
                        <a:pt x="4" y="42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0" y="57"/>
                      </a:lnTo>
                      <a:lnTo>
                        <a:pt x="0" y="827"/>
                      </a:lnTo>
                      <a:lnTo>
                        <a:pt x="13" y="824"/>
                      </a:lnTo>
                      <a:lnTo>
                        <a:pt x="13" y="2"/>
                      </a:lnTo>
                      <a:lnTo>
                        <a:pt x="7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6" name="Freeform 233"/>
                <p:cNvSpPr/>
                <p:nvPr/>
              </p:nvSpPr>
              <p:spPr>
                <a:xfrm>
                  <a:off x="391" y="705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3"/>
                    </a:cxn>
                    <a:cxn ang="0">
                      <a:pos x="9" y="41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3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43"/>
                      </a:lnTo>
                      <a:lnTo>
                        <a:pt x="9" y="41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7" name="Freeform 234"/>
                <p:cNvSpPr/>
                <p:nvPr/>
              </p:nvSpPr>
              <p:spPr>
                <a:xfrm>
                  <a:off x="377" y="7069"/>
                  <a:ext cx="3" cy="26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3" y="26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14"/>
                    </a:cxn>
                  </a:cxnLst>
                  <a:pathLst>
                    <a:path w="3" h="26">
                      <a:moveTo>
                        <a:pt x="0" y="14"/>
                      </a:moveTo>
                      <a:lnTo>
                        <a:pt x="3" y="26"/>
                      </a:ln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8" name="Freeform 235"/>
                <p:cNvSpPr/>
                <p:nvPr/>
              </p:nvSpPr>
              <p:spPr>
                <a:xfrm>
                  <a:off x="425" y="7065"/>
                  <a:ext cx="12" cy="813"/>
                </a:xfrm>
                <a:custGeom>
                  <a:avLst/>
                  <a:gdLst/>
                  <a:ahLst/>
                  <a:cxnLst>
                    <a:cxn ang="0">
                      <a:pos x="12" y="24"/>
                    </a:cxn>
                    <a:cxn ang="0">
                      <a:pos x="7" y="24"/>
                    </a:cxn>
                    <a:cxn ang="0">
                      <a:pos x="0" y="0"/>
                    </a:cxn>
                    <a:cxn ang="0">
                      <a:pos x="0" y="813"/>
                    </a:cxn>
                    <a:cxn ang="0">
                      <a:pos x="12" y="813"/>
                    </a:cxn>
                    <a:cxn ang="0">
                      <a:pos x="12" y="24"/>
                    </a:cxn>
                  </a:cxnLst>
                  <a:pathLst>
                    <a:path w="12" h="813">
                      <a:moveTo>
                        <a:pt x="12" y="24"/>
                      </a:moveTo>
                      <a:lnTo>
                        <a:pt x="7" y="24"/>
                      </a:lnTo>
                      <a:lnTo>
                        <a:pt x="0" y="0"/>
                      </a:lnTo>
                      <a:lnTo>
                        <a:pt x="0" y="813"/>
                      </a:lnTo>
                      <a:lnTo>
                        <a:pt x="12" y="813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19" name="Freeform 236"/>
                <p:cNvSpPr/>
                <p:nvPr/>
              </p:nvSpPr>
              <p:spPr>
                <a:xfrm>
                  <a:off x="425" y="7012"/>
                  <a:ext cx="12" cy="57"/>
                </a:xfrm>
                <a:custGeom>
                  <a:avLst/>
                  <a:gdLst/>
                  <a:ahLst/>
                  <a:cxnLst>
                    <a:cxn ang="0">
                      <a:pos x="9" y="57"/>
                    </a:cxn>
                    <a:cxn ang="0">
                      <a:pos x="12" y="51"/>
                    </a:cxn>
                    <a:cxn ang="0">
                      <a:pos x="12" y="2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9" y="57"/>
                    </a:cxn>
                  </a:cxnLst>
                  <a:pathLst>
                    <a:path w="12" h="57">
                      <a:moveTo>
                        <a:pt x="9" y="57"/>
                      </a:moveTo>
                      <a:lnTo>
                        <a:pt x="12" y="51"/>
                      </a:lnTo>
                      <a:lnTo>
                        <a:pt x="12" y="2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9" y="57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0" name="Freeform 237"/>
                <p:cNvSpPr/>
                <p:nvPr/>
              </p:nvSpPr>
              <p:spPr>
                <a:xfrm>
                  <a:off x="415" y="7010"/>
                  <a:ext cx="10" cy="45"/>
                </a:xfrm>
                <a:custGeom>
                  <a:avLst/>
                  <a:gdLst/>
                  <a:ahLst/>
                  <a:cxnLst>
                    <a:cxn ang="0">
                      <a:pos x="6" y="39"/>
                    </a:cxn>
                    <a:cxn ang="0">
                      <a:pos x="10" y="45"/>
                    </a:cxn>
                    <a:cxn ang="0">
                      <a:pos x="10" y="2"/>
                    </a:cxn>
                    <a:cxn ang="0">
                      <a:pos x="0" y="0"/>
                    </a:cxn>
                    <a:cxn ang="0">
                      <a:pos x="0" y="35"/>
                    </a:cxn>
                    <a:cxn ang="0">
                      <a:pos x="6" y="39"/>
                    </a:cxn>
                  </a:cxnLst>
                  <a:pathLst>
                    <a:path w="10" h="45">
                      <a:moveTo>
                        <a:pt x="6" y="39"/>
                      </a:moveTo>
                      <a:lnTo>
                        <a:pt x="10" y="45"/>
                      </a:lnTo>
                      <a:lnTo>
                        <a:pt x="10" y="2"/>
                      </a:ln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" y="39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1" name="Freeform 238"/>
                <p:cNvSpPr/>
                <p:nvPr/>
              </p:nvSpPr>
              <p:spPr>
                <a:xfrm>
                  <a:off x="415" y="7059"/>
                  <a:ext cx="10" cy="822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0"/>
                    </a:cxn>
                    <a:cxn ang="0">
                      <a:pos x="0" y="822"/>
                    </a:cxn>
                    <a:cxn ang="0">
                      <a:pos x="10" y="819"/>
                    </a:cxn>
                    <a:cxn ang="0">
                      <a:pos x="10" y="6"/>
                    </a:cxn>
                  </a:cxnLst>
                  <a:pathLst>
                    <a:path w="10" h="822">
                      <a:moveTo>
                        <a:pt x="10" y="6"/>
                      </a:moveTo>
                      <a:lnTo>
                        <a:pt x="0" y="0"/>
                      </a:lnTo>
                      <a:lnTo>
                        <a:pt x="0" y="822"/>
                      </a:lnTo>
                      <a:lnTo>
                        <a:pt x="10" y="819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2" name="Freeform 239"/>
                <p:cNvSpPr/>
                <p:nvPr/>
              </p:nvSpPr>
              <p:spPr>
                <a:xfrm>
                  <a:off x="402" y="7007"/>
                  <a:ext cx="13" cy="38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7" y="36"/>
                    </a:cxn>
                    <a:cxn ang="0">
                      <a:pos x="13" y="38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36"/>
                    </a:cxn>
                  </a:cxnLst>
                  <a:pathLst>
                    <a:path w="13" h="38">
                      <a:moveTo>
                        <a:pt x="0" y="36"/>
                      </a:moveTo>
                      <a:lnTo>
                        <a:pt x="7" y="36"/>
                      </a:lnTo>
                      <a:lnTo>
                        <a:pt x="13" y="38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3" name="Freeform 240"/>
                <p:cNvSpPr/>
                <p:nvPr/>
              </p:nvSpPr>
              <p:spPr>
                <a:xfrm>
                  <a:off x="437" y="7057"/>
                  <a:ext cx="12" cy="821"/>
                </a:xfrm>
                <a:custGeom>
                  <a:avLst/>
                  <a:gdLst/>
                  <a:ahLst/>
                  <a:cxnLst>
                    <a:cxn ang="0">
                      <a:pos x="9" y="3"/>
                    </a:cxn>
                    <a:cxn ang="0">
                      <a:pos x="4" y="7"/>
                    </a:cxn>
                    <a:cxn ang="0">
                      <a:pos x="2" y="13"/>
                    </a:cxn>
                    <a:cxn ang="0">
                      <a:pos x="0" y="32"/>
                    </a:cxn>
                    <a:cxn ang="0">
                      <a:pos x="0" y="821"/>
                    </a:cxn>
                    <a:cxn ang="0">
                      <a:pos x="5" y="821"/>
                    </a:cxn>
                    <a:cxn ang="0">
                      <a:pos x="12" y="821"/>
                    </a:cxn>
                    <a:cxn ang="0">
                      <a:pos x="12" y="0"/>
                    </a:cxn>
                    <a:cxn ang="0">
                      <a:pos x="9" y="3"/>
                    </a:cxn>
                  </a:cxnLst>
                  <a:pathLst>
                    <a:path w="12" h="821">
                      <a:moveTo>
                        <a:pt x="9" y="3"/>
                      </a:moveTo>
                      <a:lnTo>
                        <a:pt x="4" y="7"/>
                      </a:lnTo>
                      <a:lnTo>
                        <a:pt x="2" y="13"/>
                      </a:lnTo>
                      <a:lnTo>
                        <a:pt x="0" y="32"/>
                      </a:lnTo>
                      <a:lnTo>
                        <a:pt x="0" y="821"/>
                      </a:lnTo>
                      <a:lnTo>
                        <a:pt x="5" y="821"/>
                      </a:lnTo>
                      <a:lnTo>
                        <a:pt x="12" y="821"/>
                      </a:lnTo>
                      <a:lnTo>
                        <a:pt x="12" y="0"/>
                      </a:lnTo>
                      <a:lnTo>
                        <a:pt x="9" y="3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4" name="Freeform 241"/>
                <p:cNvSpPr/>
                <p:nvPr/>
              </p:nvSpPr>
              <p:spPr>
                <a:xfrm>
                  <a:off x="437" y="7012"/>
                  <a:ext cx="12" cy="51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2"/>
                    </a:cxn>
                    <a:cxn ang="0">
                      <a:pos x="0" y="51"/>
                    </a:cxn>
                    <a:cxn ang="0">
                      <a:pos x="12" y="33"/>
                    </a:cxn>
                    <a:cxn ang="0">
                      <a:pos x="12" y="0"/>
                    </a:cxn>
                    <a:cxn ang="0">
                      <a:pos x="2" y="2"/>
                    </a:cxn>
                  </a:cxnLst>
                  <a:pathLst>
                    <a:path w="12" h="51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51"/>
                      </a:lnTo>
                      <a:lnTo>
                        <a:pt x="12" y="33"/>
                      </a:lnTo>
                      <a:lnTo>
                        <a:pt x="12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5" name="Freeform 242"/>
                <p:cNvSpPr/>
                <p:nvPr/>
              </p:nvSpPr>
              <p:spPr>
                <a:xfrm>
                  <a:off x="391" y="7114"/>
                  <a:ext cx="11" cy="7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777"/>
                    </a:cxn>
                    <a:cxn ang="0">
                      <a:pos x="3" y="775"/>
                    </a:cxn>
                    <a:cxn ang="0">
                      <a:pos x="11" y="770"/>
                    </a:cxn>
                    <a:cxn ang="0">
                      <a:pos x="11" y="0"/>
                    </a:cxn>
                  </a:cxnLst>
                  <a:pathLst>
                    <a:path w="11" h="777">
                      <a:moveTo>
                        <a:pt x="11" y="0"/>
                      </a:move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777"/>
                      </a:lnTo>
                      <a:lnTo>
                        <a:pt x="3" y="775"/>
                      </a:lnTo>
                      <a:lnTo>
                        <a:pt x="11" y="77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6" name="Freeform 243"/>
                <p:cNvSpPr/>
                <p:nvPr/>
              </p:nvSpPr>
              <p:spPr>
                <a:xfrm>
                  <a:off x="484" y="7109"/>
                  <a:ext cx="11" cy="78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8"/>
                    </a:cxn>
                    <a:cxn ang="0">
                      <a:pos x="0" y="775"/>
                    </a:cxn>
                    <a:cxn ang="0">
                      <a:pos x="8" y="780"/>
                    </a:cxn>
                    <a:cxn ang="0">
                      <a:pos x="11" y="782"/>
                    </a:cxn>
                    <a:cxn ang="0">
                      <a:pos x="11" y="0"/>
                    </a:cxn>
                  </a:cxnLst>
                  <a:pathLst>
                    <a:path w="11" h="782">
                      <a:moveTo>
                        <a:pt x="11" y="0"/>
                      </a:moveTo>
                      <a:lnTo>
                        <a:pt x="0" y="8"/>
                      </a:lnTo>
                      <a:lnTo>
                        <a:pt x="0" y="775"/>
                      </a:lnTo>
                      <a:lnTo>
                        <a:pt x="8" y="780"/>
                      </a:lnTo>
                      <a:lnTo>
                        <a:pt x="11" y="78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7" name="Freeform 244"/>
                <p:cNvSpPr/>
                <p:nvPr/>
              </p:nvSpPr>
              <p:spPr>
                <a:xfrm>
                  <a:off x="471" y="7110"/>
                  <a:ext cx="13" cy="774"/>
                </a:xfrm>
                <a:custGeom>
                  <a:avLst/>
                  <a:gdLst/>
                  <a:ahLst/>
                  <a:cxnLst>
                    <a:cxn ang="0">
                      <a:pos x="13" y="7"/>
                    </a:cxn>
                    <a:cxn ang="0">
                      <a:pos x="11" y="8"/>
                    </a:cxn>
                    <a:cxn ang="0">
                      <a:pos x="1" y="4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3" y="771"/>
                    </a:cxn>
                    <a:cxn ang="0">
                      <a:pos x="4" y="771"/>
                    </a:cxn>
                    <a:cxn ang="0">
                      <a:pos x="6" y="772"/>
                    </a:cxn>
                    <a:cxn ang="0">
                      <a:pos x="13" y="774"/>
                    </a:cxn>
                    <a:cxn ang="0">
                      <a:pos x="13" y="7"/>
                    </a:cxn>
                  </a:cxnLst>
                  <a:pathLst>
                    <a:path w="13" h="774">
                      <a:moveTo>
                        <a:pt x="13" y="7"/>
                      </a:moveTo>
                      <a:lnTo>
                        <a:pt x="11" y="8"/>
                      </a:lnTo>
                      <a:lnTo>
                        <a:pt x="1" y="4"/>
                      </a:ln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3" y="771"/>
                      </a:lnTo>
                      <a:lnTo>
                        <a:pt x="4" y="771"/>
                      </a:lnTo>
                      <a:lnTo>
                        <a:pt x="6" y="772"/>
                      </a:lnTo>
                      <a:lnTo>
                        <a:pt x="13" y="774"/>
                      </a:lnTo>
                      <a:lnTo>
                        <a:pt x="13" y="7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8" name="Freeform 245"/>
                <p:cNvSpPr/>
                <p:nvPr/>
              </p:nvSpPr>
              <p:spPr>
                <a:xfrm>
                  <a:off x="449" y="7010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35"/>
                    </a:cxn>
                    <a:cxn ang="0">
                      <a:pos x="1" y="34"/>
                    </a:cxn>
                    <a:cxn ang="0">
                      <a:pos x="11" y="29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11" y="2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29" name="Freeform 246"/>
                <p:cNvSpPr/>
                <p:nvPr/>
              </p:nvSpPr>
              <p:spPr>
                <a:xfrm>
                  <a:off x="460" y="7009"/>
                  <a:ext cx="11" cy="30"/>
                </a:xfrm>
                <a:custGeom>
                  <a:avLst/>
                  <a:gdLst/>
                  <a:ahLst/>
                  <a:cxnLst>
                    <a:cxn ang="0">
                      <a:pos x="0" y="30"/>
                    </a:cxn>
                    <a:cxn ang="0">
                      <a:pos x="10" y="29"/>
                    </a:cxn>
                    <a:cxn ang="0">
                      <a:pos x="11" y="29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30"/>
                    </a:cxn>
                  </a:cxnLst>
                  <a:pathLst>
                    <a:path w="11" h="30">
                      <a:moveTo>
                        <a:pt x="0" y="30"/>
                      </a:moveTo>
                      <a:lnTo>
                        <a:pt x="10" y="29"/>
                      </a:lnTo>
                      <a:lnTo>
                        <a:pt x="11" y="29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0" name="Freeform 247"/>
                <p:cNvSpPr/>
                <p:nvPr/>
              </p:nvSpPr>
              <p:spPr>
                <a:xfrm>
                  <a:off x="471" y="7004"/>
                  <a:ext cx="13" cy="36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34"/>
                    </a:cxn>
                    <a:cxn ang="0">
                      <a:pos x="6" y="34"/>
                    </a:cxn>
                    <a:cxn ang="0">
                      <a:pos x="13" y="36"/>
                    </a:cxn>
                    <a:cxn ang="0">
                      <a:pos x="13" y="0"/>
                    </a:cxn>
                    <a:cxn ang="0">
                      <a:pos x="6" y="3"/>
                    </a:cxn>
                    <a:cxn ang="0">
                      <a:pos x="0" y="5"/>
                    </a:cxn>
                  </a:cxnLst>
                  <a:pathLst>
                    <a:path w="13" h="36">
                      <a:moveTo>
                        <a:pt x="0" y="5"/>
                      </a:moveTo>
                      <a:lnTo>
                        <a:pt x="0" y="34"/>
                      </a:lnTo>
                      <a:lnTo>
                        <a:pt x="6" y="34"/>
                      </a:lnTo>
                      <a:lnTo>
                        <a:pt x="13" y="36"/>
                      </a:lnTo>
                      <a:lnTo>
                        <a:pt x="13" y="0"/>
                      </a:lnTo>
                      <a:lnTo>
                        <a:pt x="6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1" name="Freeform 248"/>
                <p:cNvSpPr/>
                <p:nvPr/>
              </p:nvSpPr>
              <p:spPr>
                <a:xfrm>
                  <a:off x="484" y="6992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0" y="48"/>
                    </a:cxn>
                    <a:cxn ang="0">
                      <a:pos x="5" y="51"/>
                    </a:cxn>
                    <a:cxn ang="0">
                      <a:pos x="11" y="57"/>
                    </a:cxn>
                    <a:cxn ang="0">
                      <a:pos x="11" y="0"/>
                    </a:cxn>
                  </a:cxnLst>
                  <a:pathLst>
                    <a:path w="11" h="57">
                      <a:moveTo>
                        <a:pt x="11" y="0"/>
                      </a:move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0" y="48"/>
                      </a:lnTo>
                      <a:lnTo>
                        <a:pt x="5" y="51"/>
                      </a:lnTo>
                      <a:lnTo>
                        <a:pt x="11" y="5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2" name="Freeform 249"/>
                <p:cNvSpPr/>
                <p:nvPr/>
              </p:nvSpPr>
              <p:spPr>
                <a:xfrm>
                  <a:off x="471" y="7052"/>
                  <a:ext cx="13" cy="51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" y="48"/>
                    </a:cxn>
                    <a:cxn ang="0">
                      <a:pos x="9" y="46"/>
                    </a:cxn>
                    <a:cxn ang="0">
                      <a:pos x="13" y="46"/>
                    </a:cxn>
                    <a:cxn ang="0">
                      <a:pos x="13" y="1"/>
                    </a:cxn>
                  </a:cxnLst>
                  <a:pathLst>
                    <a:path w="13" h="51">
                      <a:moveTo>
                        <a:pt x="13" y="1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" y="48"/>
                      </a:lnTo>
                      <a:lnTo>
                        <a:pt x="9" y="46"/>
                      </a:lnTo>
                      <a:lnTo>
                        <a:pt x="13" y="46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3" name="Freeform 250"/>
                <p:cNvSpPr/>
                <p:nvPr/>
              </p:nvSpPr>
              <p:spPr>
                <a:xfrm>
                  <a:off x="460" y="7052"/>
                  <a:ext cx="11" cy="82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0" y="1"/>
                    </a:cxn>
                    <a:cxn ang="0">
                      <a:pos x="0" y="826"/>
                    </a:cxn>
                    <a:cxn ang="0">
                      <a:pos x="11" y="829"/>
                    </a:cxn>
                    <a:cxn ang="0">
                      <a:pos x="11" y="58"/>
                    </a:cxn>
                    <a:cxn ang="0">
                      <a:pos x="10" y="56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829">
                      <a:moveTo>
                        <a:pt x="11" y="0"/>
                      </a:moveTo>
                      <a:lnTo>
                        <a:pt x="9" y="0"/>
                      </a:lnTo>
                      <a:lnTo>
                        <a:pt x="0" y="1"/>
                      </a:lnTo>
                      <a:lnTo>
                        <a:pt x="0" y="826"/>
                      </a:lnTo>
                      <a:lnTo>
                        <a:pt x="11" y="829"/>
                      </a:lnTo>
                      <a:lnTo>
                        <a:pt x="11" y="58"/>
                      </a:lnTo>
                      <a:lnTo>
                        <a:pt x="10" y="56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4" name="Freeform 251"/>
                <p:cNvSpPr/>
                <p:nvPr/>
              </p:nvSpPr>
              <p:spPr>
                <a:xfrm>
                  <a:off x="449" y="7053"/>
                  <a:ext cx="11" cy="82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825"/>
                    </a:cxn>
                    <a:cxn ang="0">
                      <a:pos x="11" y="825"/>
                    </a:cxn>
                    <a:cxn ang="0">
                      <a:pos x="11" y="0"/>
                    </a:cxn>
                  </a:cxnLst>
                  <a:pathLst>
                    <a:path w="11" h="825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825"/>
                      </a:lnTo>
                      <a:lnTo>
                        <a:pt x="11" y="82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5" name="Freeform 252"/>
                <p:cNvSpPr/>
                <p:nvPr/>
              </p:nvSpPr>
              <p:spPr>
                <a:xfrm>
                  <a:off x="484" y="7053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2" y="46"/>
                    </a:cxn>
                    <a:cxn ang="0">
                      <a:pos x="7" y="49"/>
                    </a:cxn>
                    <a:cxn ang="0">
                      <a:pos x="11" y="45"/>
                    </a:cxn>
                    <a:cxn ang="0">
                      <a:pos x="11" y="11"/>
                    </a:cxn>
                    <a:cxn ang="0">
                      <a:pos x="10" y="7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5"/>
                    </a:cxn>
                  </a:cxnLst>
                  <a:pathLst>
                    <a:path w="11" h="49">
                      <a:moveTo>
                        <a:pt x="0" y="45"/>
                      </a:moveTo>
                      <a:lnTo>
                        <a:pt x="2" y="46"/>
                      </a:lnTo>
                      <a:lnTo>
                        <a:pt x="7" y="49"/>
                      </a:lnTo>
                      <a:lnTo>
                        <a:pt x="11" y="45"/>
                      </a:lnTo>
                      <a:lnTo>
                        <a:pt x="11" y="11"/>
                      </a:lnTo>
                      <a:lnTo>
                        <a:pt x="10" y="7"/>
                      </a:ln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6" name="Freeform 253"/>
                <p:cNvSpPr/>
                <p:nvPr/>
              </p:nvSpPr>
              <p:spPr>
                <a:xfrm>
                  <a:off x="495" y="7085"/>
                  <a:ext cx="11" cy="81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22"/>
                    </a:cxn>
                    <a:cxn ang="0">
                      <a:pos x="0" y="24"/>
                    </a:cxn>
                    <a:cxn ang="0">
                      <a:pos x="0" y="806"/>
                    </a:cxn>
                    <a:cxn ang="0">
                      <a:pos x="6" y="811"/>
                    </a:cxn>
                    <a:cxn ang="0">
                      <a:pos x="11" y="817"/>
                    </a:cxn>
                    <a:cxn ang="0">
                      <a:pos x="11" y="0"/>
                    </a:cxn>
                  </a:cxnLst>
                  <a:pathLst>
                    <a:path w="11" h="817">
                      <a:moveTo>
                        <a:pt x="11" y="0"/>
                      </a:moveTo>
                      <a:lnTo>
                        <a:pt x="5" y="22"/>
                      </a:lnTo>
                      <a:lnTo>
                        <a:pt x="0" y="24"/>
                      </a:lnTo>
                      <a:lnTo>
                        <a:pt x="0" y="806"/>
                      </a:lnTo>
                      <a:lnTo>
                        <a:pt x="6" y="811"/>
                      </a:lnTo>
                      <a:lnTo>
                        <a:pt x="11" y="81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7" name="Freeform 254"/>
                <p:cNvSpPr/>
                <p:nvPr/>
              </p:nvSpPr>
              <p:spPr>
                <a:xfrm>
                  <a:off x="495" y="7064"/>
                  <a:ext cx="8" cy="34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4" y="31"/>
                    </a:cxn>
                    <a:cxn ang="0">
                      <a:pos x="8" y="19"/>
                    </a:cxn>
                    <a:cxn ang="0">
                      <a:pos x="0" y="0"/>
                    </a:cxn>
                    <a:cxn ang="0">
                      <a:pos x="0" y="34"/>
                    </a:cxn>
                  </a:cxnLst>
                  <a:pathLst>
                    <a:path w="8" h="34">
                      <a:moveTo>
                        <a:pt x="0" y="34"/>
                      </a:moveTo>
                      <a:lnTo>
                        <a:pt x="4" y="31"/>
                      </a:lnTo>
                      <a:lnTo>
                        <a:pt x="8" y="19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8" name="Freeform 255"/>
                <p:cNvSpPr/>
                <p:nvPr/>
              </p:nvSpPr>
              <p:spPr>
                <a:xfrm>
                  <a:off x="495" y="6973"/>
                  <a:ext cx="11" cy="95"/>
                </a:xfrm>
                <a:custGeom>
                  <a:avLst/>
                  <a:gdLst/>
                  <a:ahLst/>
                  <a:cxnLst>
                    <a:cxn ang="0">
                      <a:pos x="0" y="76"/>
                    </a:cxn>
                    <a:cxn ang="0">
                      <a:pos x="2" y="79"/>
                    </a:cxn>
                    <a:cxn ang="0">
                      <a:pos x="6" y="84"/>
                    </a:cxn>
                    <a:cxn ang="0">
                      <a:pos x="11" y="95"/>
                    </a:cxn>
                    <a:cxn ang="0">
                      <a:pos x="11" y="0"/>
                    </a:cxn>
                    <a:cxn ang="0">
                      <a:pos x="0" y="19"/>
                    </a:cxn>
                    <a:cxn ang="0">
                      <a:pos x="0" y="76"/>
                    </a:cxn>
                  </a:cxnLst>
                  <a:pathLst>
                    <a:path w="11" h="95">
                      <a:moveTo>
                        <a:pt x="0" y="76"/>
                      </a:moveTo>
                      <a:lnTo>
                        <a:pt x="2" y="79"/>
                      </a:lnTo>
                      <a:lnTo>
                        <a:pt x="6" y="84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19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39" name="Freeform 256"/>
                <p:cNvSpPr/>
                <p:nvPr/>
              </p:nvSpPr>
              <p:spPr>
                <a:xfrm>
                  <a:off x="380" y="7107"/>
                  <a:ext cx="11" cy="796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7" y="5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796"/>
                    </a:cxn>
                    <a:cxn ang="0">
                      <a:pos x="11" y="784"/>
                    </a:cxn>
                    <a:cxn ang="0">
                      <a:pos x="11" y="7"/>
                    </a:cxn>
                  </a:cxnLst>
                  <a:pathLst>
                    <a:path w="11" h="796">
                      <a:moveTo>
                        <a:pt x="11" y="7"/>
                      </a:moveTo>
                      <a:lnTo>
                        <a:pt x="7" y="5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11" y="784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0" name="Freeform 257"/>
                <p:cNvSpPr/>
                <p:nvPr/>
              </p:nvSpPr>
              <p:spPr>
                <a:xfrm>
                  <a:off x="391" y="8002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46"/>
                    </a:cxn>
                    <a:cxn ang="0">
                      <a:pos x="8" y="50"/>
                    </a:cxn>
                    <a:cxn ang="0">
                      <a:pos x="11" y="49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8" y="50"/>
                      </a:lnTo>
                      <a:lnTo>
                        <a:pt x="11" y="4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1" name="Freeform 258"/>
                <p:cNvSpPr/>
                <p:nvPr/>
              </p:nvSpPr>
              <p:spPr>
                <a:xfrm>
                  <a:off x="391" y="7948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11" y="39"/>
                    </a:cxn>
                    <a:cxn ang="0">
                      <a:pos x="11" y="6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44"/>
                    </a:cxn>
                  </a:cxnLst>
                  <a:pathLst>
                    <a:path w="11" h="44">
                      <a:moveTo>
                        <a:pt x="0" y="44"/>
                      </a:moveTo>
                      <a:lnTo>
                        <a:pt x="11" y="39"/>
                      </a:lnTo>
                      <a:lnTo>
                        <a:pt x="11" y="6"/>
                      </a:ln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2" name="Freeform 259"/>
                <p:cNvSpPr/>
                <p:nvPr/>
              </p:nvSpPr>
              <p:spPr>
                <a:xfrm>
                  <a:off x="380" y="7936"/>
                  <a:ext cx="11" cy="68"/>
                </a:xfrm>
                <a:custGeom>
                  <a:avLst/>
                  <a:gdLst/>
                  <a:ahLst/>
                  <a:cxnLst>
                    <a:cxn ang="0">
                      <a:pos x="6" y="61"/>
                    </a:cxn>
                    <a:cxn ang="0">
                      <a:pos x="11" y="56"/>
                    </a:cxn>
                    <a:cxn ang="0">
                      <a:pos x="11" y="12"/>
                    </a:cxn>
                    <a:cxn ang="0">
                      <a:pos x="0" y="0"/>
                    </a:cxn>
                    <a:cxn ang="0">
                      <a:pos x="0" y="68"/>
                    </a:cxn>
                    <a:cxn ang="0">
                      <a:pos x="6" y="61"/>
                    </a:cxn>
                  </a:cxnLst>
                  <a:pathLst>
                    <a:path w="11" h="68">
                      <a:moveTo>
                        <a:pt x="6" y="61"/>
                      </a:moveTo>
                      <a:lnTo>
                        <a:pt x="11" y="56"/>
                      </a:lnTo>
                      <a:lnTo>
                        <a:pt x="11" y="12"/>
                      </a:lnTo>
                      <a:lnTo>
                        <a:pt x="0" y="0"/>
                      </a:lnTo>
                      <a:lnTo>
                        <a:pt x="0" y="68"/>
                      </a:lnTo>
                      <a:lnTo>
                        <a:pt x="6" y="6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3" name="Freeform 260"/>
                <p:cNvSpPr/>
                <p:nvPr/>
              </p:nvSpPr>
              <p:spPr>
                <a:xfrm>
                  <a:off x="381" y="8006"/>
                  <a:ext cx="10" cy="42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8" y="2"/>
                    </a:cxn>
                    <a:cxn ang="0">
                      <a:pos x="1" y="11"/>
                    </a:cxn>
                    <a:cxn ang="0">
                      <a:pos x="0" y="22"/>
                    </a:cxn>
                    <a:cxn ang="0">
                      <a:pos x="5" y="40"/>
                    </a:cxn>
                    <a:cxn ang="0">
                      <a:pos x="10" y="42"/>
                    </a:cxn>
                    <a:cxn ang="0">
                      <a:pos x="10" y="0"/>
                    </a:cxn>
                  </a:cxnLst>
                  <a:pathLst>
                    <a:path w="10" h="42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1" y="11"/>
                      </a:lnTo>
                      <a:lnTo>
                        <a:pt x="0" y="22"/>
                      </a:lnTo>
                      <a:lnTo>
                        <a:pt x="5" y="40"/>
                      </a:lnTo>
                      <a:lnTo>
                        <a:pt x="10" y="4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4" name="Freeform 261"/>
                <p:cNvSpPr/>
                <p:nvPr/>
              </p:nvSpPr>
              <p:spPr>
                <a:xfrm>
                  <a:off x="402" y="7954"/>
                  <a:ext cx="13" cy="35"/>
                </a:xfrm>
                <a:custGeom>
                  <a:avLst/>
                  <a:gdLst/>
                  <a:ahLst/>
                  <a:cxnLst>
                    <a:cxn ang="0">
                      <a:pos x="7" y="33"/>
                    </a:cxn>
                    <a:cxn ang="0">
                      <a:pos x="13" y="35"/>
                    </a:cxn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33"/>
                    </a:cxn>
                  </a:cxnLst>
                  <a:pathLst>
                    <a:path w="13" h="35">
                      <a:moveTo>
                        <a:pt x="7" y="33"/>
                      </a:moveTo>
                      <a:lnTo>
                        <a:pt x="13" y="35"/>
                      </a:lnTo>
                      <a:lnTo>
                        <a:pt x="13" y="4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7" y="3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5" name="Freeform 262"/>
                <p:cNvSpPr/>
                <p:nvPr/>
              </p:nvSpPr>
              <p:spPr>
                <a:xfrm>
                  <a:off x="415" y="7958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0" y="34"/>
                    </a:cxn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0" h="34">
                      <a:moveTo>
                        <a:pt x="0" y="31"/>
                      </a:moveTo>
                      <a:lnTo>
                        <a:pt x="10" y="34"/>
                      </a:lnTo>
                      <a:lnTo>
                        <a:pt x="10" y="3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6" name="Freeform 263"/>
                <p:cNvSpPr/>
                <p:nvPr/>
              </p:nvSpPr>
              <p:spPr>
                <a:xfrm>
                  <a:off x="425" y="7961"/>
                  <a:ext cx="12" cy="40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" y="32"/>
                    </a:cxn>
                    <a:cxn ang="0">
                      <a:pos x="12" y="40"/>
                    </a:cxn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12" h="40">
                      <a:moveTo>
                        <a:pt x="0" y="31"/>
                      </a:moveTo>
                      <a:lnTo>
                        <a:pt x="1" y="32"/>
                      </a:lnTo>
                      <a:lnTo>
                        <a:pt x="12" y="40"/>
                      </a:lnTo>
                      <a:lnTo>
                        <a:pt x="12" y="1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7" name="Freeform 264"/>
                <p:cNvSpPr/>
                <p:nvPr/>
              </p:nvSpPr>
              <p:spPr>
                <a:xfrm>
                  <a:off x="402" y="8002"/>
                  <a:ext cx="13" cy="49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12" y="45"/>
                    </a:cxn>
                    <a:cxn ang="0">
                      <a:pos x="13" y="45"/>
                    </a:cxn>
                    <a:cxn ang="0">
                      <a:pos x="13" y="1"/>
                    </a:cxn>
                  </a:cxnLst>
                  <a:pathLst>
                    <a:path w="13" h="49">
                      <a:moveTo>
                        <a:pt x="13" y="1"/>
                      </a:move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12" y="45"/>
                      </a:lnTo>
                      <a:lnTo>
                        <a:pt x="13" y="45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8" name="Freeform 265"/>
                <p:cNvSpPr/>
                <p:nvPr/>
              </p:nvSpPr>
              <p:spPr>
                <a:xfrm>
                  <a:off x="415" y="8003"/>
                  <a:ext cx="10" cy="814"/>
                </a:xfrm>
                <a:custGeom>
                  <a:avLst/>
                  <a:gdLst/>
                  <a:ahLst/>
                  <a:cxnLst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4" y="45"/>
                    </a:cxn>
                    <a:cxn ang="0">
                      <a:pos x="5" y="51"/>
                    </a:cxn>
                    <a:cxn ang="0">
                      <a:pos x="2" y="60"/>
                    </a:cxn>
                    <a:cxn ang="0">
                      <a:pos x="0" y="60"/>
                    </a:cxn>
                    <a:cxn ang="0">
                      <a:pos x="0" y="814"/>
                    </a:cxn>
                    <a:cxn ang="0">
                      <a:pos x="10" y="814"/>
                    </a:cxn>
                    <a:cxn ang="0">
                      <a:pos x="10" y="3"/>
                    </a:cxn>
                  </a:cxnLst>
                  <a:pathLst>
                    <a:path w="10" h="814">
                      <a:moveTo>
                        <a:pt x="10" y="3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4" y="45"/>
                      </a:lnTo>
                      <a:lnTo>
                        <a:pt x="5" y="51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814"/>
                      </a:lnTo>
                      <a:lnTo>
                        <a:pt x="10" y="814"/>
                      </a:lnTo>
                      <a:lnTo>
                        <a:pt x="10" y="3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49" name="Freeform 266"/>
                <p:cNvSpPr/>
                <p:nvPr/>
              </p:nvSpPr>
              <p:spPr>
                <a:xfrm>
                  <a:off x="437" y="7962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8" y="45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39"/>
                    </a:cxn>
                  </a:cxnLst>
                  <a:pathLst>
                    <a:path w="12" h="50">
                      <a:moveTo>
                        <a:pt x="0" y="39"/>
                      </a:moveTo>
                      <a:lnTo>
                        <a:pt x="8" y="45"/>
                      </a:ln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0" name="Freeform 267"/>
                <p:cNvSpPr/>
                <p:nvPr/>
              </p:nvSpPr>
              <p:spPr>
                <a:xfrm>
                  <a:off x="425" y="8006"/>
                  <a:ext cx="12" cy="811"/>
                </a:xfrm>
                <a:custGeom>
                  <a:avLst/>
                  <a:gdLst/>
                  <a:ahLst/>
                  <a:cxnLst>
                    <a:cxn ang="0">
                      <a:pos x="7" y="2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4" y="811"/>
                    </a:cxn>
                    <a:cxn ang="0">
                      <a:pos x="12" y="811"/>
                    </a:cxn>
                    <a:cxn ang="0">
                      <a:pos x="12" y="7"/>
                    </a:cxn>
                    <a:cxn ang="0">
                      <a:pos x="7" y="2"/>
                    </a:cxn>
                  </a:cxnLst>
                  <a:pathLst>
                    <a:path w="12" h="811">
                      <a:moveTo>
                        <a:pt x="7" y="2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4" y="811"/>
                      </a:lnTo>
                      <a:lnTo>
                        <a:pt x="12" y="811"/>
                      </a:lnTo>
                      <a:lnTo>
                        <a:pt x="12" y="7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1" name="Freeform 268"/>
                <p:cNvSpPr/>
                <p:nvPr/>
              </p:nvSpPr>
              <p:spPr>
                <a:xfrm>
                  <a:off x="495" y="7937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0" y="11"/>
                    </a:cxn>
                    <a:cxn ang="0">
                      <a:pos x="0" y="52"/>
                    </a:cxn>
                    <a:cxn ang="0">
                      <a:pos x="11" y="54"/>
                    </a:cxn>
                    <a:cxn ang="0">
                      <a:pos x="11" y="0"/>
                    </a:cxn>
                  </a:cxnLst>
                  <a:pathLst>
                    <a:path w="11" h="54">
                      <a:moveTo>
                        <a:pt x="11" y="0"/>
                      </a:moveTo>
                      <a:lnTo>
                        <a:pt x="6" y="6"/>
                      </a:lnTo>
                      <a:lnTo>
                        <a:pt x="0" y="11"/>
                      </a:lnTo>
                      <a:lnTo>
                        <a:pt x="0" y="52"/>
                      </a:lnTo>
                      <a:lnTo>
                        <a:pt x="11" y="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2" name="Freeform 269"/>
                <p:cNvSpPr/>
                <p:nvPr/>
              </p:nvSpPr>
              <p:spPr>
                <a:xfrm>
                  <a:off x="484" y="7948"/>
                  <a:ext cx="11" cy="4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3"/>
                    </a:cxn>
                    <a:cxn ang="0">
                      <a:pos x="0" y="8"/>
                    </a:cxn>
                    <a:cxn ang="0">
                      <a:pos x="0" y="39"/>
                    </a:cxn>
                    <a:cxn ang="0">
                      <a:pos x="11" y="41"/>
                    </a:cxn>
                    <a:cxn ang="0">
                      <a:pos x="11" y="0"/>
                    </a:cxn>
                  </a:cxnLst>
                  <a:pathLst>
                    <a:path w="11" h="41">
                      <a:moveTo>
                        <a:pt x="11" y="0"/>
                      </a:moveTo>
                      <a:lnTo>
                        <a:pt x="8" y="3"/>
                      </a:lnTo>
                      <a:lnTo>
                        <a:pt x="0" y="8"/>
                      </a:lnTo>
                      <a:lnTo>
                        <a:pt x="0" y="39"/>
                      </a:lnTo>
                      <a:lnTo>
                        <a:pt x="11" y="4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3" name="Freeform 270"/>
                <p:cNvSpPr/>
                <p:nvPr/>
              </p:nvSpPr>
              <p:spPr>
                <a:xfrm>
                  <a:off x="471" y="7956"/>
                  <a:ext cx="13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0" y="3"/>
                    </a:cxn>
                    <a:cxn ang="0">
                      <a:pos x="0" y="80"/>
                    </a:cxn>
                    <a:cxn ang="0">
                      <a:pos x="9" y="87"/>
                    </a:cxn>
                    <a:cxn ang="0">
                      <a:pos x="13" y="90"/>
                    </a:cxn>
                    <a:cxn ang="0">
                      <a:pos x="13" y="38"/>
                    </a:cxn>
                    <a:cxn ang="0">
                      <a:pos x="6" y="36"/>
                    </a:cxn>
                    <a:cxn ang="0">
                      <a:pos x="6" y="30"/>
                    </a:cxn>
                    <a:cxn ang="0">
                      <a:pos x="13" y="31"/>
                    </a:cxn>
                    <a:cxn ang="0">
                      <a:pos x="13" y="0"/>
                    </a:cxn>
                  </a:cxnLst>
                  <a:pathLst>
                    <a:path w="13" h="90">
                      <a:moveTo>
                        <a:pt x="13" y="0"/>
                      </a:move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0" y="3"/>
                      </a:lnTo>
                      <a:lnTo>
                        <a:pt x="0" y="80"/>
                      </a:lnTo>
                      <a:lnTo>
                        <a:pt x="9" y="87"/>
                      </a:lnTo>
                      <a:lnTo>
                        <a:pt x="13" y="90"/>
                      </a:lnTo>
                      <a:lnTo>
                        <a:pt x="13" y="38"/>
                      </a:lnTo>
                      <a:lnTo>
                        <a:pt x="6" y="36"/>
                      </a:lnTo>
                      <a:lnTo>
                        <a:pt x="6" y="30"/>
                      </a:lnTo>
                      <a:lnTo>
                        <a:pt x="13" y="3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4" name="Freeform 271"/>
                <p:cNvSpPr/>
                <p:nvPr/>
              </p:nvSpPr>
              <p:spPr>
                <a:xfrm>
                  <a:off x="460" y="7959"/>
                  <a:ext cx="11" cy="7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2"/>
                    </a:cxn>
                    <a:cxn ang="0">
                      <a:pos x="0" y="63"/>
                    </a:cxn>
                    <a:cxn ang="0">
                      <a:pos x="11" y="77"/>
                    </a:cxn>
                    <a:cxn ang="0">
                      <a:pos x="11" y="0"/>
                    </a:cxn>
                  </a:cxnLst>
                  <a:pathLst>
                    <a:path w="11" h="77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0" y="63"/>
                      </a:lnTo>
                      <a:lnTo>
                        <a:pt x="11" y="7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5" name="Freeform 272"/>
                <p:cNvSpPr/>
                <p:nvPr/>
              </p:nvSpPr>
              <p:spPr>
                <a:xfrm>
                  <a:off x="449" y="7961"/>
                  <a:ext cx="11" cy="6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1"/>
                    </a:cxn>
                    <a:cxn ang="0">
                      <a:pos x="11" y="61"/>
                    </a:cxn>
                    <a:cxn ang="0">
                      <a:pos x="11" y="0"/>
                    </a:cxn>
                  </a:cxnLst>
                  <a:pathLst>
                    <a:path w="11" h="61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lnTo>
                        <a:pt x="11" y="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6" name="Freeform 273"/>
                <p:cNvSpPr/>
                <p:nvPr/>
              </p:nvSpPr>
              <p:spPr>
                <a:xfrm>
                  <a:off x="460" y="8033"/>
                  <a:ext cx="11" cy="79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0" y="786"/>
                    </a:cxn>
                    <a:cxn ang="0">
                      <a:pos x="5" y="788"/>
                    </a:cxn>
                    <a:cxn ang="0">
                      <a:pos x="11" y="790"/>
                    </a:cxn>
                    <a:cxn ang="0">
                      <a:pos x="11" y="11"/>
                    </a:cxn>
                  </a:cxnLst>
                  <a:pathLst>
                    <a:path w="11" h="790">
                      <a:moveTo>
                        <a:pt x="11" y="11"/>
                      </a:moveTo>
                      <a:lnTo>
                        <a:pt x="0" y="0"/>
                      </a:lnTo>
                      <a:lnTo>
                        <a:pt x="0" y="786"/>
                      </a:lnTo>
                      <a:lnTo>
                        <a:pt x="5" y="788"/>
                      </a:lnTo>
                      <a:lnTo>
                        <a:pt x="11" y="790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7" name="Freeform 274"/>
                <p:cNvSpPr/>
                <p:nvPr/>
              </p:nvSpPr>
              <p:spPr>
                <a:xfrm>
                  <a:off x="449" y="8024"/>
                  <a:ext cx="11" cy="795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794"/>
                    </a:cxn>
                    <a:cxn ang="0">
                      <a:pos x="5" y="794"/>
                    </a:cxn>
                    <a:cxn ang="0">
                      <a:pos x="7" y="794"/>
                    </a:cxn>
                    <a:cxn ang="0">
                      <a:pos x="8" y="794"/>
                    </a:cxn>
                    <a:cxn ang="0">
                      <a:pos x="11" y="795"/>
                    </a:cxn>
                    <a:cxn ang="0">
                      <a:pos x="11" y="9"/>
                    </a:cxn>
                  </a:cxnLst>
                  <a:pathLst>
                    <a:path w="11" h="795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794"/>
                      </a:lnTo>
                      <a:lnTo>
                        <a:pt x="5" y="794"/>
                      </a:lnTo>
                      <a:lnTo>
                        <a:pt x="7" y="794"/>
                      </a:lnTo>
                      <a:lnTo>
                        <a:pt x="8" y="794"/>
                      </a:lnTo>
                      <a:lnTo>
                        <a:pt x="11" y="795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8" name="Freeform 275"/>
                <p:cNvSpPr/>
                <p:nvPr/>
              </p:nvSpPr>
              <p:spPr>
                <a:xfrm>
                  <a:off x="484" y="799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8" y="4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62"/>
                    </a:cxn>
                    <a:cxn ang="0">
                      <a:pos x="11" y="7"/>
                    </a:cxn>
                  </a:cxnLst>
                  <a:pathLst>
                    <a:path w="11" h="62">
                      <a:moveTo>
                        <a:pt x="11" y="7"/>
                      </a:moveTo>
                      <a:lnTo>
                        <a:pt x="8" y="4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62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59" name="Freeform 276"/>
                <p:cNvSpPr/>
                <p:nvPr/>
              </p:nvSpPr>
              <p:spPr>
                <a:xfrm>
                  <a:off x="495" y="8001"/>
                  <a:ext cx="4" cy="58"/>
                </a:xfrm>
                <a:custGeom>
                  <a:avLst/>
                  <a:gdLst/>
                  <a:ahLst/>
                  <a:cxnLst>
                    <a:cxn ang="0">
                      <a:pos x="4" y="8"/>
                    </a:cxn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4" y="58"/>
                    </a:cxn>
                    <a:cxn ang="0">
                      <a:pos x="4" y="8"/>
                    </a:cxn>
                  </a:cxnLst>
                  <a:pathLst>
                    <a:path w="4" h="58">
                      <a:moveTo>
                        <a:pt x="4" y="8"/>
                      </a:move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4" y="5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0" name="Freeform 277"/>
                <p:cNvSpPr/>
                <p:nvPr/>
              </p:nvSpPr>
              <p:spPr>
                <a:xfrm>
                  <a:off x="437" y="8013"/>
                  <a:ext cx="12" cy="805"/>
                </a:xfrm>
                <a:custGeom>
                  <a:avLst/>
                  <a:gdLst/>
                  <a:ahLst/>
                  <a:cxnLst>
                    <a:cxn ang="0">
                      <a:pos x="12" y="11"/>
                    </a:cxn>
                    <a:cxn ang="0">
                      <a:pos x="0" y="0"/>
                    </a:cxn>
                    <a:cxn ang="0">
                      <a:pos x="0" y="804"/>
                    </a:cxn>
                    <a:cxn ang="0">
                      <a:pos x="12" y="805"/>
                    </a:cxn>
                    <a:cxn ang="0">
                      <a:pos x="12" y="11"/>
                    </a:cxn>
                  </a:cxnLst>
                  <a:pathLst>
                    <a:path w="12" h="805">
                      <a:moveTo>
                        <a:pt x="12" y="11"/>
                      </a:moveTo>
                      <a:lnTo>
                        <a:pt x="0" y="0"/>
                      </a:lnTo>
                      <a:lnTo>
                        <a:pt x="0" y="804"/>
                      </a:lnTo>
                      <a:lnTo>
                        <a:pt x="12" y="805"/>
                      </a:lnTo>
                      <a:lnTo>
                        <a:pt x="12" y="11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1" name="Freeform 278"/>
                <p:cNvSpPr/>
                <p:nvPr/>
              </p:nvSpPr>
              <p:spPr>
                <a:xfrm>
                  <a:off x="391" y="8061"/>
                  <a:ext cx="11" cy="761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761"/>
                    </a:cxn>
                    <a:cxn ang="0">
                      <a:pos x="11" y="758"/>
                    </a:cxn>
                    <a:cxn ang="0">
                      <a:pos x="11" y="3"/>
                    </a:cxn>
                  </a:cxnLst>
                  <a:pathLst>
                    <a:path w="11" h="761">
                      <a:moveTo>
                        <a:pt x="11" y="3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761"/>
                      </a:lnTo>
                      <a:lnTo>
                        <a:pt x="11" y="758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2" name="Freeform 279"/>
                <p:cNvSpPr/>
                <p:nvPr/>
              </p:nvSpPr>
              <p:spPr>
                <a:xfrm>
                  <a:off x="380" y="8046"/>
                  <a:ext cx="11" cy="783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0" y="783"/>
                    </a:cxn>
                    <a:cxn ang="0">
                      <a:pos x="11" y="776"/>
                    </a:cxn>
                    <a:cxn ang="0">
                      <a:pos x="11" y="15"/>
                    </a:cxn>
                  </a:cxnLst>
                  <a:pathLst>
                    <a:path w="11" h="783">
                      <a:moveTo>
                        <a:pt x="11" y="15"/>
                      </a:moveTo>
                      <a:lnTo>
                        <a:pt x="4" y="7"/>
                      </a:lnTo>
                      <a:lnTo>
                        <a:pt x="0" y="0"/>
                      </a:lnTo>
                      <a:lnTo>
                        <a:pt x="0" y="783"/>
                      </a:lnTo>
                      <a:lnTo>
                        <a:pt x="11" y="776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3" name="Freeform 280"/>
                <p:cNvSpPr/>
                <p:nvPr/>
              </p:nvSpPr>
              <p:spPr>
                <a:xfrm>
                  <a:off x="402" y="8063"/>
                  <a:ext cx="13" cy="756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8" y="3"/>
                    </a:cxn>
                    <a:cxn ang="0">
                      <a:pos x="3" y="1"/>
                    </a:cxn>
                    <a:cxn ang="0">
                      <a:pos x="0" y="1"/>
                    </a:cxn>
                    <a:cxn ang="0">
                      <a:pos x="0" y="756"/>
                    </a:cxn>
                    <a:cxn ang="0">
                      <a:pos x="13" y="754"/>
                    </a:cxn>
                    <a:cxn ang="0">
                      <a:pos x="13" y="0"/>
                    </a:cxn>
                  </a:cxnLst>
                  <a:pathLst>
                    <a:path w="13" h="756">
                      <a:moveTo>
                        <a:pt x="13" y="0"/>
                      </a:moveTo>
                      <a:lnTo>
                        <a:pt x="8" y="3"/>
                      </a:lnTo>
                      <a:lnTo>
                        <a:pt x="3" y="1"/>
                      </a:lnTo>
                      <a:lnTo>
                        <a:pt x="0" y="1"/>
                      </a:lnTo>
                      <a:lnTo>
                        <a:pt x="0" y="756"/>
                      </a:lnTo>
                      <a:lnTo>
                        <a:pt x="13" y="75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4" name="Freeform 281"/>
                <p:cNvSpPr/>
                <p:nvPr/>
              </p:nvSpPr>
              <p:spPr>
                <a:xfrm>
                  <a:off x="495" y="8064"/>
                  <a:ext cx="11" cy="364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4"/>
                    </a:cxn>
                    <a:cxn ang="0">
                      <a:pos x="0" y="0"/>
                    </a:cxn>
                    <a:cxn ang="0">
                      <a:pos x="0" y="782"/>
                    </a:cxn>
                    <a:cxn ang="0">
                      <a:pos x="2" y="788"/>
                    </a:cxn>
                    <a:cxn ang="0">
                      <a:pos x="4" y="795"/>
                    </a:cxn>
                    <a:cxn ang="0">
                      <a:pos x="2" y="801"/>
                    </a:cxn>
                    <a:cxn ang="0">
                      <a:pos x="0" y="808"/>
                    </a:cxn>
                    <a:cxn ang="0">
                      <a:pos x="0" y="869"/>
                    </a:cxn>
                    <a:cxn ang="0">
                      <a:pos x="1" y="869"/>
                    </a:cxn>
                    <a:cxn ang="0">
                      <a:pos x="1" y="931"/>
                    </a:cxn>
                    <a:cxn ang="0">
                      <a:pos x="0" y="931"/>
                    </a:cxn>
                    <a:cxn ang="0">
                      <a:pos x="0" y="1813"/>
                    </a:cxn>
                    <a:cxn ang="0">
                      <a:pos x="4" y="1822"/>
                    </a:cxn>
                    <a:cxn ang="0">
                      <a:pos x="6" y="1832"/>
                    </a:cxn>
                    <a:cxn ang="0">
                      <a:pos x="4" y="1839"/>
                    </a:cxn>
                    <a:cxn ang="0">
                      <a:pos x="1" y="1843"/>
                    </a:cxn>
                    <a:cxn ang="0">
                      <a:pos x="0" y="1848"/>
                    </a:cxn>
                    <a:cxn ang="0">
                      <a:pos x="0" y="2706"/>
                    </a:cxn>
                    <a:cxn ang="0">
                      <a:pos x="0" y="2707"/>
                    </a:cxn>
                    <a:cxn ang="0">
                      <a:pos x="1" y="2710"/>
                    </a:cxn>
                    <a:cxn ang="0">
                      <a:pos x="4" y="2715"/>
                    </a:cxn>
                    <a:cxn ang="0">
                      <a:pos x="6" y="2725"/>
                    </a:cxn>
                    <a:cxn ang="0">
                      <a:pos x="4" y="2732"/>
                    </a:cxn>
                    <a:cxn ang="0">
                      <a:pos x="0" y="2742"/>
                    </a:cxn>
                    <a:cxn ang="0">
                      <a:pos x="0" y="2798"/>
                    </a:cxn>
                    <a:cxn ang="0">
                      <a:pos x="5" y="2798"/>
                    </a:cxn>
                    <a:cxn ang="0">
                      <a:pos x="5" y="2860"/>
                    </a:cxn>
                    <a:cxn ang="0">
                      <a:pos x="0" y="2860"/>
                    </a:cxn>
                    <a:cxn ang="0">
                      <a:pos x="0" y="3636"/>
                    </a:cxn>
                    <a:cxn ang="0">
                      <a:pos x="6" y="3641"/>
                    </a:cxn>
                    <a:cxn ang="0">
                      <a:pos x="11" y="3648"/>
                    </a:cxn>
                    <a:cxn ang="0">
                      <a:pos x="11" y="4"/>
                    </a:cxn>
                  </a:cxnLst>
                  <a:pathLst>
                    <a:path w="11" h="3648">
                      <a:moveTo>
                        <a:pt x="11" y="4"/>
                      </a:move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782"/>
                      </a:lnTo>
                      <a:lnTo>
                        <a:pt x="2" y="788"/>
                      </a:lnTo>
                      <a:lnTo>
                        <a:pt x="4" y="795"/>
                      </a:lnTo>
                      <a:lnTo>
                        <a:pt x="2" y="801"/>
                      </a:lnTo>
                      <a:lnTo>
                        <a:pt x="0" y="808"/>
                      </a:lnTo>
                      <a:lnTo>
                        <a:pt x="0" y="869"/>
                      </a:lnTo>
                      <a:lnTo>
                        <a:pt x="1" y="869"/>
                      </a:lnTo>
                      <a:lnTo>
                        <a:pt x="1" y="931"/>
                      </a:lnTo>
                      <a:lnTo>
                        <a:pt x="0" y="931"/>
                      </a:lnTo>
                      <a:lnTo>
                        <a:pt x="0" y="1813"/>
                      </a:lnTo>
                      <a:lnTo>
                        <a:pt x="4" y="1822"/>
                      </a:lnTo>
                      <a:lnTo>
                        <a:pt x="6" y="1832"/>
                      </a:lnTo>
                      <a:lnTo>
                        <a:pt x="4" y="1839"/>
                      </a:lnTo>
                      <a:lnTo>
                        <a:pt x="1" y="1843"/>
                      </a:lnTo>
                      <a:lnTo>
                        <a:pt x="0" y="1848"/>
                      </a:lnTo>
                      <a:lnTo>
                        <a:pt x="0" y="2706"/>
                      </a:lnTo>
                      <a:lnTo>
                        <a:pt x="0" y="2707"/>
                      </a:lnTo>
                      <a:lnTo>
                        <a:pt x="1" y="2710"/>
                      </a:lnTo>
                      <a:lnTo>
                        <a:pt x="4" y="2715"/>
                      </a:lnTo>
                      <a:lnTo>
                        <a:pt x="6" y="2725"/>
                      </a:lnTo>
                      <a:lnTo>
                        <a:pt x="4" y="2732"/>
                      </a:lnTo>
                      <a:lnTo>
                        <a:pt x="0" y="2742"/>
                      </a:lnTo>
                      <a:lnTo>
                        <a:pt x="0" y="2798"/>
                      </a:lnTo>
                      <a:lnTo>
                        <a:pt x="5" y="2798"/>
                      </a:lnTo>
                      <a:lnTo>
                        <a:pt x="5" y="2860"/>
                      </a:lnTo>
                      <a:lnTo>
                        <a:pt x="0" y="2860"/>
                      </a:lnTo>
                      <a:lnTo>
                        <a:pt x="0" y="3636"/>
                      </a:lnTo>
                      <a:lnTo>
                        <a:pt x="6" y="3641"/>
                      </a:lnTo>
                      <a:lnTo>
                        <a:pt x="11" y="3648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5" name="Freeform 282"/>
                <p:cNvSpPr/>
                <p:nvPr/>
              </p:nvSpPr>
              <p:spPr>
                <a:xfrm>
                  <a:off x="484" y="8056"/>
                  <a:ext cx="11" cy="790"/>
                </a:xfrm>
                <a:custGeom>
                  <a:avLst/>
                  <a:gdLst/>
                  <a:ahLst/>
                  <a:cxnLst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776"/>
                    </a:cxn>
                    <a:cxn ang="0">
                      <a:pos x="6" y="782"/>
                    </a:cxn>
                    <a:cxn ang="0">
                      <a:pos x="11" y="790"/>
                    </a:cxn>
                    <a:cxn ang="0">
                      <a:pos x="11" y="8"/>
                    </a:cxn>
                  </a:cxnLst>
                  <a:pathLst>
                    <a:path w="11" h="790">
                      <a:moveTo>
                        <a:pt x="11" y="8"/>
                      </a:moveTo>
                      <a:lnTo>
                        <a:pt x="0" y="0"/>
                      </a:lnTo>
                      <a:lnTo>
                        <a:pt x="0" y="776"/>
                      </a:lnTo>
                      <a:lnTo>
                        <a:pt x="6" y="782"/>
                      </a:lnTo>
                      <a:lnTo>
                        <a:pt x="11" y="790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6" name="Freeform 283"/>
                <p:cNvSpPr/>
                <p:nvPr/>
              </p:nvSpPr>
              <p:spPr>
                <a:xfrm>
                  <a:off x="471" y="8044"/>
                  <a:ext cx="13" cy="788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0" y="779"/>
                    </a:cxn>
                    <a:cxn ang="0">
                      <a:pos x="9" y="785"/>
                    </a:cxn>
                    <a:cxn ang="0">
                      <a:pos x="13" y="788"/>
                    </a:cxn>
                    <a:cxn ang="0">
                      <a:pos x="13" y="12"/>
                    </a:cxn>
                  </a:cxnLst>
                  <a:pathLst>
                    <a:path w="13" h="788">
                      <a:moveTo>
                        <a:pt x="13" y="12"/>
                      </a:moveTo>
                      <a:lnTo>
                        <a:pt x="11" y="10"/>
                      </a:lnTo>
                      <a:lnTo>
                        <a:pt x="0" y="0"/>
                      </a:lnTo>
                      <a:lnTo>
                        <a:pt x="0" y="779"/>
                      </a:lnTo>
                      <a:lnTo>
                        <a:pt x="9" y="785"/>
                      </a:lnTo>
                      <a:lnTo>
                        <a:pt x="13" y="788"/>
                      </a:lnTo>
                      <a:lnTo>
                        <a:pt x="13" y="1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7" name="Freeform 284"/>
                <p:cNvSpPr/>
                <p:nvPr/>
              </p:nvSpPr>
              <p:spPr>
                <a:xfrm>
                  <a:off x="369" y="8877"/>
                  <a:ext cx="11" cy="80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11" y="80"/>
                    </a:cxn>
                    <a:cxn ang="0">
                      <a:pos x="11" y="11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80"/>
                    </a:cxn>
                  </a:cxnLst>
                  <a:pathLst>
                    <a:path w="11" h="80">
                      <a:moveTo>
                        <a:pt x="0" y="80"/>
                      </a:moveTo>
                      <a:lnTo>
                        <a:pt x="11" y="80"/>
                      </a:lnTo>
                      <a:lnTo>
                        <a:pt x="11" y="11"/>
                      </a:ln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8" name="Freeform 285"/>
                <p:cNvSpPr/>
                <p:nvPr/>
              </p:nvSpPr>
              <p:spPr>
                <a:xfrm>
                  <a:off x="369" y="8968"/>
                  <a:ext cx="11" cy="914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0" y="12"/>
                    </a:cxn>
                    <a:cxn ang="0">
                      <a:pos x="10" y="27"/>
                    </a:cxn>
                    <a:cxn ang="0">
                      <a:pos x="5" y="27"/>
                    </a:cxn>
                    <a:cxn ang="0">
                      <a:pos x="5" y="18"/>
                    </a:cxn>
                    <a:cxn ang="0">
                      <a:pos x="2" y="3"/>
                    </a:cxn>
                    <a:cxn ang="0">
                      <a:pos x="0" y="0"/>
                    </a:cxn>
                    <a:cxn ang="0">
                      <a:pos x="0" y="914"/>
                    </a:cxn>
                    <a:cxn ang="0">
                      <a:pos x="11" y="898"/>
                    </a:cxn>
                    <a:cxn ang="0">
                      <a:pos x="11" y="5"/>
                    </a:cxn>
                  </a:cxnLst>
                  <a:pathLst>
                    <a:path w="11" h="914">
                      <a:moveTo>
                        <a:pt x="11" y="5"/>
                      </a:moveTo>
                      <a:lnTo>
                        <a:pt x="10" y="12"/>
                      </a:lnTo>
                      <a:lnTo>
                        <a:pt x="10" y="27"/>
                      </a:lnTo>
                      <a:lnTo>
                        <a:pt x="5" y="27"/>
                      </a:lnTo>
                      <a:lnTo>
                        <a:pt x="5" y="18"/>
                      </a:ln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0" y="914"/>
                      </a:lnTo>
                      <a:lnTo>
                        <a:pt x="11" y="898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69" name="Freeform 286"/>
                <p:cNvSpPr/>
                <p:nvPr/>
              </p:nvSpPr>
              <p:spPr>
                <a:xfrm>
                  <a:off x="380" y="8971"/>
                  <a:ext cx="11" cy="89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2"/>
                    </a:cxn>
                    <a:cxn ang="0">
                      <a:pos x="0" y="895"/>
                    </a:cxn>
                    <a:cxn ang="0">
                      <a:pos x="2" y="894"/>
                    </a:cxn>
                    <a:cxn ang="0">
                      <a:pos x="11" y="889"/>
                    </a:cxn>
                    <a:cxn ang="0">
                      <a:pos x="11" y="0"/>
                    </a:cxn>
                    <a:cxn ang="0">
                      <a:pos x="6" y="0"/>
                    </a:cxn>
                  </a:cxnLst>
                  <a:pathLst>
                    <a:path w="11" h="895">
                      <a:moveTo>
                        <a:pt x="6" y="0"/>
                      </a:moveTo>
                      <a:lnTo>
                        <a:pt x="0" y="2"/>
                      </a:lnTo>
                      <a:lnTo>
                        <a:pt x="0" y="895"/>
                      </a:lnTo>
                      <a:lnTo>
                        <a:pt x="2" y="894"/>
                      </a:lnTo>
                      <a:lnTo>
                        <a:pt x="11" y="889"/>
                      </a:lnTo>
                      <a:lnTo>
                        <a:pt x="11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0" name="Freeform 287"/>
                <p:cNvSpPr/>
                <p:nvPr/>
              </p:nvSpPr>
              <p:spPr>
                <a:xfrm>
                  <a:off x="391" y="8971"/>
                  <a:ext cx="11" cy="8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9"/>
                    </a:cxn>
                    <a:cxn ang="0">
                      <a:pos x="11" y="885"/>
                    </a:cxn>
                    <a:cxn ang="0">
                      <a:pos x="11" y="0"/>
                    </a:cxn>
                  </a:cxnLst>
                  <a:pathLst>
                    <a:path w="11" h="8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9"/>
                      </a:lnTo>
                      <a:lnTo>
                        <a:pt x="11" y="88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1" name="Freeform 288"/>
                <p:cNvSpPr/>
                <p:nvPr/>
              </p:nvSpPr>
              <p:spPr>
                <a:xfrm>
                  <a:off x="391" y="8893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4"/>
                    </a:cxn>
                  </a:cxnLst>
                  <a:pathLst>
                    <a:path w="11" h="64">
                      <a:moveTo>
                        <a:pt x="0" y="64"/>
                      </a:moveTo>
                      <a:lnTo>
                        <a:pt x="11" y="64"/>
                      </a:lnTo>
                      <a:lnTo>
                        <a:pt x="11" y="5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2" name="Freeform 289"/>
                <p:cNvSpPr/>
                <p:nvPr/>
              </p:nvSpPr>
              <p:spPr>
                <a:xfrm>
                  <a:off x="380" y="8888"/>
                  <a:ext cx="11" cy="69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5"/>
                    </a:cxn>
                    <a:cxn ang="0">
                      <a:pos x="1" y="2"/>
                    </a:cxn>
                    <a:cxn ang="0">
                      <a:pos x="0" y="0"/>
                    </a:cxn>
                    <a:cxn ang="0">
                      <a:pos x="0" y="69"/>
                    </a:cxn>
                  </a:cxnLst>
                  <a:pathLst>
                    <a:path w="11" h="69">
                      <a:moveTo>
                        <a:pt x="0" y="69"/>
                      </a:moveTo>
                      <a:lnTo>
                        <a:pt x="11" y="69"/>
                      </a:lnTo>
                      <a:lnTo>
                        <a:pt x="11" y="5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69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3" name="Freeform 290"/>
                <p:cNvSpPr/>
                <p:nvPr/>
              </p:nvSpPr>
              <p:spPr>
                <a:xfrm>
                  <a:off x="425" y="8971"/>
                  <a:ext cx="12" cy="882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882"/>
                    </a:cxn>
                    <a:cxn ang="0">
                      <a:pos x="7" y="882"/>
                    </a:cxn>
                    <a:cxn ang="0">
                      <a:pos x="12" y="882"/>
                    </a:cxn>
                    <a:cxn ang="0">
                      <a:pos x="12" y="0"/>
                    </a:cxn>
                  </a:cxnLst>
                  <a:pathLst>
                    <a:path w="12" h="882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882"/>
                      </a:lnTo>
                      <a:lnTo>
                        <a:pt x="7" y="882"/>
                      </a:lnTo>
                      <a:lnTo>
                        <a:pt x="12" y="882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4" name="Freeform 291"/>
                <p:cNvSpPr/>
                <p:nvPr/>
              </p:nvSpPr>
              <p:spPr>
                <a:xfrm>
                  <a:off x="425" y="8902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5"/>
                    </a:cxn>
                  </a:cxnLst>
                  <a:pathLst>
                    <a:path w="12" h="55">
                      <a:moveTo>
                        <a:pt x="0" y="55"/>
                      </a:move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5" name="Freeform 292"/>
                <p:cNvSpPr/>
                <p:nvPr/>
              </p:nvSpPr>
              <p:spPr>
                <a:xfrm>
                  <a:off x="415" y="8901"/>
                  <a:ext cx="10" cy="56"/>
                </a:xfrm>
                <a:custGeom>
                  <a:avLst/>
                  <a:gdLst/>
                  <a:ahLst/>
                  <a:cxnLst>
                    <a:cxn ang="0">
                      <a:pos x="0" y="56"/>
                    </a:cxn>
                    <a:cxn ang="0">
                      <a:pos x="10" y="56"/>
                    </a:cxn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6"/>
                    </a:cxn>
                  </a:cxnLst>
                  <a:pathLst>
                    <a:path w="10" h="56">
                      <a:moveTo>
                        <a:pt x="0" y="56"/>
                      </a:moveTo>
                      <a:lnTo>
                        <a:pt x="10" y="56"/>
                      </a:lnTo>
                      <a:lnTo>
                        <a:pt x="10" y="1"/>
                      </a:lnTo>
                      <a:lnTo>
                        <a:pt x="0" y="0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6" name="Freeform 293"/>
                <p:cNvSpPr/>
                <p:nvPr/>
              </p:nvSpPr>
              <p:spPr>
                <a:xfrm>
                  <a:off x="415" y="8971"/>
                  <a:ext cx="10" cy="884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884"/>
                    </a:cxn>
                    <a:cxn ang="0">
                      <a:pos x="10" y="882"/>
                    </a:cxn>
                    <a:cxn ang="0">
                      <a:pos x="10" y="0"/>
                    </a:cxn>
                  </a:cxnLst>
                  <a:pathLst>
                    <a:path w="10" h="884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884"/>
                      </a:lnTo>
                      <a:lnTo>
                        <a:pt x="10" y="88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7" name="Freeform 294"/>
                <p:cNvSpPr/>
                <p:nvPr/>
              </p:nvSpPr>
              <p:spPr>
                <a:xfrm>
                  <a:off x="402" y="8971"/>
                  <a:ext cx="13" cy="88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885"/>
                    </a:cxn>
                    <a:cxn ang="0">
                      <a:pos x="13" y="884"/>
                    </a:cxn>
                    <a:cxn ang="0">
                      <a:pos x="13" y="0"/>
                    </a:cxn>
                  </a:cxnLst>
                  <a:pathLst>
                    <a:path w="13" h="885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885"/>
                      </a:lnTo>
                      <a:lnTo>
                        <a:pt x="13" y="88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8" name="Freeform 295"/>
                <p:cNvSpPr/>
                <p:nvPr/>
              </p:nvSpPr>
              <p:spPr>
                <a:xfrm>
                  <a:off x="402" y="8898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59"/>
                    </a:cxn>
                  </a:cxnLst>
                  <a:pathLst>
                    <a:path w="13" h="59">
                      <a:moveTo>
                        <a:pt x="0" y="59"/>
                      </a:moveTo>
                      <a:lnTo>
                        <a:pt x="13" y="59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79" name="Freeform 296"/>
                <p:cNvSpPr/>
                <p:nvPr/>
              </p:nvSpPr>
              <p:spPr>
                <a:xfrm>
                  <a:off x="437" y="8901"/>
                  <a:ext cx="12" cy="56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56"/>
                    </a:cxn>
                    <a:cxn ang="0">
                      <a:pos x="12" y="56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</a:cxnLst>
                  <a:pathLst>
                    <a:path w="12" h="56">
                      <a:moveTo>
                        <a:pt x="0" y="1"/>
                      </a:moveTo>
                      <a:lnTo>
                        <a:pt x="0" y="56"/>
                      </a:lnTo>
                      <a:lnTo>
                        <a:pt x="12" y="56"/>
                      </a:ln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0" name="Freeform 297"/>
                <p:cNvSpPr/>
                <p:nvPr/>
              </p:nvSpPr>
              <p:spPr>
                <a:xfrm>
                  <a:off x="484" y="8972"/>
                  <a:ext cx="11" cy="905"/>
                </a:xfrm>
                <a:custGeom>
                  <a:avLst/>
                  <a:gdLst/>
                  <a:ahLst/>
                  <a:cxnLst>
                    <a:cxn ang="0">
                      <a:pos x="11" y="23"/>
                    </a:cxn>
                    <a:cxn ang="0">
                      <a:pos x="7" y="23"/>
                    </a:cxn>
                    <a:cxn ang="0">
                      <a:pos x="7" y="14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893"/>
                    </a:cxn>
                    <a:cxn ang="0">
                      <a:pos x="6" y="898"/>
                    </a:cxn>
                    <a:cxn ang="0">
                      <a:pos x="11" y="905"/>
                    </a:cxn>
                    <a:cxn ang="0">
                      <a:pos x="11" y="23"/>
                    </a:cxn>
                  </a:cxnLst>
                  <a:pathLst>
                    <a:path w="11" h="905">
                      <a:moveTo>
                        <a:pt x="11" y="23"/>
                      </a:moveTo>
                      <a:lnTo>
                        <a:pt x="7" y="23"/>
                      </a:lnTo>
                      <a:lnTo>
                        <a:pt x="7" y="14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893"/>
                      </a:lnTo>
                      <a:lnTo>
                        <a:pt x="6" y="898"/>
                      </a:lnTo>
                      <a:lnTo>
                        <a:pt x="11" y="905"/>
                      </a:lnTo>
                      <a:lnTo>
                        <a:pt x="11" y="2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1" name="Freeform 298"/>
                <p:cNvSpPr/>
                <p:nvPr/>
              </p:nvSpPr>
              <p:spPr>
                <a:xfrm>
                  <a:off x="484" y="8872"/>
                  <a:ext cx="11" cy="8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8"/>
                    </a:cxn>
                    <a:cxn ang="0">
                      <a:pos x="0" y="15"/>
                    </a:cxn>
                    <a:cxn ang="0">
                      <a:pos x="0" y="83"/>
                    </a:cxn>
                    <a:cxn ang="0">
                      <a:pos x="5" y="81"/>
                    </a:cxn>
                    <a:cxn ang="0">
                      <a:pos x="7" y="70"/>
                    </a:cxn>
                    <a:cxn ang="0">
                      <a:pos x="7" y="61"/>
                    </a:cxn>
                    <a:cxn ang="0">
                      <a:pos x="11" y="61"/>
                    </a:cxn>
                    <a:cxn ang="0">
                      <a:pos x="11" y="0"/>
                    </a:cxn>
                  </a:cxnLst>
                  <a:pathLst>
                    <a:path w="11" h="83">
                      <a:moveTo>
                        <a:pt x="11" y="0"/>
                      </a:moveTo>
                      <a:lnTo>
                        <a:pt x="6" y="8"/>
                      </a:lnTo>
                      <a:lnTo>
                        <a:pt x="0" y="15"/>
                      </a:lnTo>
                      <a:lnTo>
                        <a:pt x="0" y="83"/>
                      </a:lnTo>
                      <a:lnTo>
                        <a:pt x="5" y="81"/>
                      </a:lnTo>
                      <a:lnTo>
                        <a:pt x="7" y="70"/>
                      </a:lnTo>
                      <a:lnTo>
                        <a:pt x="7" y="61"/>
                      </a:lnTo>
                      <a:lnTo>
                        <a:pt x="11" y="6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2" name="Freeform 299"/>
                <p:cNvSpPr/>
                <p:nvPr/>
              </p:nvSpPr>
              <p:spPr>
                <a:xfrm>
                  <a:off x="471" y="8887"/>
                  <a:ext cx="13" cy="7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9" y="3"/>
                    </a:cxn>
                    <a:cxn ang="0">
                      <a:pos x="4" y="4"/>
                    </a:cxn>
                    <a:cxn ang="0">
                      <a:pos x="0" y="6"/>
                    </a:cxn>
                    <a:cxn ang="0">
                      <a:pos x="0" y="70"/>
                    </a:cxn>
                    <a:cxn ang="0">
                      <a:pos x="9" y="70"/>
                    </a:cxn>
                    <a:cxn ang="0">
                      <a:pos x="13" y="68"/>
                    </a:cxn>
                    <a:cxn ang="0">
                      <a:pos x="13" y="0"/>
                    </a:cxn>
                  </a:cxnLst>
                  <a:pathLst>
                    <a:path w="13" h="70">
                      <a:moveTo>
                        <a:pt x="13" y="0"/>
                      </a:moveTo>
                      <a:lnTo>
                        <a:pt x="9" y="3"/>
                      </a:ln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0" y="70"/>
                      </a:lnTo>
                      <a:lnTo>
                        <a:pt x="9" y="70"/>
                      </a:lnTo>
                      <a:lnTo>
                        <a:pt x="13" y="6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3" name="Freeform 300"/>
                <p:cNvSpPr/>
                <p:nvPr/>
              </p:nvSpPr>
              <p:spPr>
                <a:xfrm>
                  <a:off x="460" y="8893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3"/>
                    </a:cxn>
                    <a:cxn ang="0">
                      <a:pos x="0" y="5"/>
                    </a:cxn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0"/>
                    </a:cxn>
                  </a:cxnLst>
                  <a:pathLst>
                    <a:path w="11" h="64">
                      <a:moveTo>
                        <a:pt x="11" y="0"/>
                      </a:moveTo>
                      <a:lnTo>
                        <a:pt x="5" y="3"/>
                      </a:lnTo>
                      <a:lnTo>
                        <a:pt x="0" y="5"/>
                      </a:lnTo>
                      <a:lnTo>
                        <a:pt x="0" y="64"/>
                      </a:lnTo>
                      <a:lnTo>
                        <a:pt x="11" y="6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4" name="Freeform 301"/>
                <p:cNvSpPr/>
                <p:nvPr/>
              </p:nvSpPr>
              <p:spPr>
                <a:xfrm>
                  <a:off x="449" y="8898"/>
                  <a:ext cx="11" cy="5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59"/>
                    </a:cxn>
                    <a:cxn ang="0">
                      <a:pos x="11" y="59"/>
                    </a:cxn>
                    <a:cxn ang="0">
                      <a:pos x="11" y="0"/>
                    </a:cxn>
                  </a:cxnLst>
                  <a:pathLst>
                    <a:path w="11" h="59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59"/>
                      </a:lnTo>
                      <a:lnTo>
                        <a:pt x="11" y="5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5" name="Freeform 302"/>
                <p:cNvSpPr/>
                <p:nvPr/>
              </p:nvSpPr>
              <p:spPr>
                <a:xfrm>
                  <a:off x="449" y="8971"/>
                  <a:ext cx="11" cy="88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2"/>
                    </a:cxn>
                    <a:cxn ang="0">
                      <a:pos x="11" y="885"/>
                    </a:cxn>
                    <a:cxn ang="0">
                      <a:pos x="11" y="0"/>
                    </a:cxn>
                  </a:cxnLst>
                  <a:pathLst>
                    <a:path w="11" h="885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2"/>
                      </a:lnTo>
                      <a:lnTo>
                        <a:pt x="11" y="88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6" name="Freeform 303"/>
                <p:cNvSpPr/>
                <p:nvPr/>
              </p:nvSpPr>
              <p:spPr>
                <a:xfrm>
                  <a:off x="471" y="8971"/>
                  <a:ext cx="13" cy="894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889"/>
                    </a:cxn>
                    <a:cxn ang="0">
                      <a:pos x="11" y="894"/>
                    </a:cxn>
                    <a:cxn ang="0">
                      <a:pos x="13" y="894"/>
                    </a:cxn>
                    <a:cxn ang="0">
                      <a:pos x="13" y="1"/>
                    </a:cxn>
                  </a:cxnLst>
                  <a:pathLst>
                    <a:path w="13" h="894">
                      <a:moveTo>
                        <a:pt x="13" y="1"/>
                      </a:move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889"/>
                      </a:lnTo>
                      <a:lnTo>
                        <a:pt x="11" y="894"/>
                      </a:lnTo>
                      <a:lnTo>
                        <a:pt x="13" y="89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7" name="Freeform 304"/>
                <p:cNvSpPr/>
                <p:nvPr/>
              </p:nvSpPr>
              <p:spPr>
                <a:xfrm>
                  <a:off x="460" y="8971"/>
                  <a:ext cx="11" cy="8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885"/>
                    </a:cxn>
                    <a:cxn ang="0">
                      <a:pos x="11" y="889"/>
                    </a:cxn>
                    <a:cxn ang="0">
                      <a:pos x="11" y="0"/>
                    </a:cxn>
                  </a:cxnLst>
                  <a:pathLst>
                    <a:path w="11" h="8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885"/>
                      </a:lnTo>
                      <a:lnTo>
                        <a:pt x="11" y="8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88" name="Rectangle 305"/>
                <p:cNvSpPr/>
                <p:nvPr/>
              </p:nvSpPr>
              <p:spPr>
                <a:xfrm>
                  <a:off x="437" y="8971"/>
                  <a:ext cx="12" cy="882"/>
                </a:xfrm>
                <a:prstGeom prst="rect">
                  <a:avLst/>
                </a:prstGeom>
                <a:solidFill>
                  <a:srgbClr val="E2E2E2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689" name="Freeform 306"/>
                <p:cNvSpPr/>
                <p:nvPr/>
              </p:nvSpPr>
              <p:spPr>
                <a:xfrm>
                  <a:off x="425" y="9937"/>
                  <a:ext cx="12" cy="809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809"/>
                    </a:cxn>
                    <a:cxn ang="0">
                      <a:pos x="7" y="809"/>
                    </a:cxn>
                    <a:cxn ang="0">
                      <a:pos x="12" y="809"/>
                    </a:cxn>
                    <a:cxn ang="0">
                      <a:pos x="12" y="0"/>
                    </a:cxn>
                  </a:cxnLst>
                  <a:pathLst>
                    <a:path w="12" h="809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809"/>
                      </a:lnTo>
                      <a:lnTo>
                        <a:pt x="7" y="809"/>
                      </a:lnTo>
                      <a:lnTo>
                        <a:pt x="12" y="80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0" name="Freeform 307"/>
                <p:cNvSpPr/>
                <p:nvPr/>
              </p:nvSpPr>
              <p:spPr>
                <a:xfrm>
                  <a:off x="415" y="9936"/>
                  <a:ext cx="10" cy="811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811"/>
                    </a:cxn>
                    <a:cxn ang="0">
                      <a:pos x="10" y="810"/>
                    </a:cxn>
                    <a:cxn ang="0">
                      <a:pos x="10" y="1"/>
                    </a:cxn>
                  </a:cxnLst>
                  <a:pathLst>
                    <a:path w="10" h="811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811"/>
                      </a:lnTo>
                      <a:lnTo>
                        <a:pt x="10" y="810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1" name="Freeform 308"/>
                <p:cNvSpPr/>
                <p:nvPr/>
              </p:nvSpPr>
              <p:spPr>
                <a:xfrm>
                  <a:off x="402" y="9933"/>
                  <a:ext cx="13" cy="816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816"/>
                    </a:cxn>
                    <a:cxn ang="0">
                      <a:pos x="13" y="814"/>
                    </a:cxn>
                    <a:cxn ang="0">
                      <a:pos x="13" y="3"/>
                    </a:cxn>
                  </a:cxnLst>
                  <a:pathLst>
                    <a:path w="13" h="816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816"/>
                      </a:lnTo>
                      <a:lnTo>
                        <a:pt x="13" y="814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2" name="Freeform 309"/>
                <p:cNvSpPr/>
                <p:nvPr/>
              </p:nvSpPr>
              <p:spPr>
                <a:xfrm>
                  <a:off x="391" y="9930"/>
                  <a:ext cx="11" cy="822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822"/>
                    </a:cxn>
                    <a:cxn ang="0">
                      <a:pos x="11" y="819"/>
                    </a:cxn>
                    <a:cxn ang="0">
                      <a:pos x="11" y="3"/>
                    </a:cxn>
                  </a:cxnLst>
                  <a:pathLst>
                    <a:path w="11" h="822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822"/>
                      </a:lnTo>
                      <a:lnTo>
                        <a:pt x="11" y="819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3" name="Freeform 310"/>
                <p:cNvSpPr/>
                <p:nvPr/>
              </p:nvSpPr>
              <p:spPr>
                <a:xfrm>
                  <a:off x="380" y="9923"/>
                  <a:ext cx="11" cy="837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837"/>
                    </a:cxn>
                    <a:cxn ang="0">
                      <a:pos x="2" y="836"/>
                    </a:cxn>
                    <a:cxn ang="0">
                      <a:pos x="11" y="829"/>
                    </a:cxn>
                    <a:cxn ang="0">
                      <a:pos x="11" y="7"/>
                    </a:cxn>
                  </a:cxnLst>
                  <a:pathLst>
                    <a:path w="11" h="837">
                      <a:moveTo>
                        <a:pt x="11" y="7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837"/>
                      </a:lnTo>
                      <a:lnTo>
                        <a:pt x="2" y="836"/>
                      </a:lnTo>
                      <a:lnTo>
                        <a:pt x="11" y="82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4" name="Freeform 311"/>
                <p:cNvSpPr/>
                <p:nvPr/>
              </p:nvSpPr>
              <p:spPr>
                <a:xfrm>
                  <a:off x="471" y="9925"/>
                  <a:ext cx="13" cy="83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1"/>
                    </a:cxn>
                    <a:cxn ang="0">
                      <a:pos x="0" y="6"/>
                    </a:cxn>
                    <a:cxn ang="0">
                      <a:pos x="0" y="827"/>
                    </a:cxn>
                    <a:cxn ang="0">
                      <a:pos x="11" y="834"/>
                    </a:cxn>
                    <a:cxn ang="0">
                      <a:pos x="13" y="834"/>
                    </a:cxn>
                    <a:cxn ang="0">
                      <a:pos x="13" y="0"/>
                    </a:cxn>
                  </a:cxnLst>
                  <a:pathLst>
                    <a:path w="13" h="834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11" y="1"/>
                      </a:lnTo>
                      <a:lnTo>
                        <a:pt x="0" y="6"/>
                      </a:lnTo>
                      <a:lnTo>
                        <a:pt x="0" y="827"/>
                      </a:lnTo>
                      <a:lnTo>
                        <a:pt x="11" y="834"/>
                      </a:lnTo>
                      <a:lnTo>
                        <a:pt x="13" y="834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5" name="Freeform 312"/>
                <p:cNvSpPr/>
                <p:nvPr/>
              </p:nvSpPr>
              <p:spPr>
                <a:xfrm>
                  <a:off x="460" y="9931"/>
                  <a:ext cx="11" cy="82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4"/>
                    </a:cxn>
                    <a:cxn ang="0">
                      <a:pos x="0" y="818"/>
                    </a:cxn>
                    <a:cxn ang="0">
                      <a:pos x="11" y="821"/>
                    </a:cxn>
                    <a:cxn ang="0">
                      <a:pos x="11" y="0"/>
                    </a:cxn>
                  </a:cxnLst>
                  <a:pathLst>
                    <a:path w="11" h="821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0" y="4"/>
                      </a:lnTo>
                      <a:lnTo>
                        <a:pt x="0" y="818"/>
                      </a:lnTo>
                      <a:lnTo>
                        <a:pt x="11" y="82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6" name="Freeform 313"/>
                <p:cNvSpPr/>
                <p:nvPr/>
              </p:nvSpPr>
              <p:spPr>
                <a:xfrm>
                  <a:off x="449" y="9935"/>
                  <a:ext cx="11" cy="81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811"/>
                    </a:cxn>
                    <a:cxn ang="0">
                      <a:pos x="11" y="814"/>
                    </a:cxn>
                    <a:cxn ang="0">
                      <a:pos x="11" y="0"/>
                    </a:cxn>
                  </a:cxnLst>
                  <a:pathLst>
                    <a:path w="11" h="814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811"/>
                      </a:lnTo>
                      <a:lnTo>
                        <a:pt x="11" y="81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7" name="Freeform 314"/>
                <p:cNvSpPr/>
                <p:nvPr/>
              </p:nvSpPr>
              <p:spPr>
                <a:xfrm>
                  <a:off x="437" y="9936"/>
                  <a:ext cx="12" cy="810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810"/>
                    </a:cxn>
                    <a:cxn ang="0">
                      <a:pos x="12" y="810"/>
                    </a:cxn>
                    <a:cxn ang="0">
                      <a:pos x="12" y="0"/>
                    </a:cxn>
                  </a:cxnLst>
                  <a:pathLst>
                    <a:path w="12" h="810">
                      <a:moveTo>
                        <a:pt x="12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810"/>
                      </a:lnTo>
                      <a:lnTo>
                        <a:pt x="12" y="81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8" name="Freeform 315"/>
                <p:cNvSpPr/>
                <p:nvPr/>
              </p:nvSpPr>
              <p:spPr>
                <a:xfrm>
                  <a:off x="425" y="10831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2" y="55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2" y="5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699" name="Freeform 316"/>
                <p:cNvSpPr/>
                <p:nvPr/>
              </p:nvSpPr>
              <p:spPr>
                <a:xfrm>
                  <a:off x="415" y="10830"/>
                  <a:ext cx="10" cy="56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0" y="0"/>
                    </a:cxn>
                    <a:cxn ang="0">
                      <a:pos x="0" y="56"/>
                    </a:cxn>
                    <a:cxn ang="0">
                      <a:pos x="10" y="56"/>
                    </a:cxn>
                    <a:cxn ang="0">
                      <a:pos x="10" y="1"/>
                    </a:cxn>
                  </a:cxnLst>
                  <a:pathLst>
                    <a:path w="10" h="56">
                      <a:moveTo>
                        <a:pt x="10" y="1"/>
                      </a:moveTo>
                      <a:lnTo>
                        <a:pt x="0" y="0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0" name="Freeform 317"/>
                <p:cNvSpPr/>
                <p:nvPr/>
              </p:nvSpPr>
              <p:spPr>
                <a:xfrm>
                  <a:off x="402" y="10827"/>
                  <a:ext cx="13" cy="59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59"/>
                    </a:cxn>
                    <a:cxn ang="0">
                      <a:pos x="13" y="59"/>
                    </a:cxn>
                    <a:cxn ang="0">
                      <a:pos x="13" y="3"/>
                    </a:cxn>
                  </a:cxnLst>
                  <a:pathLst>
                    <a:path w="13" h="59">
                      <a:moveTo>
                        <a:pt x="13" y="3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3" y="59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1" name="Freeform 318"/>
                <p:cNvSpPr/>
                <p:nvPr/>
              </p:nvSpPr>
              <p:spPr>
                <a:xfrm>
                  <a:off x="391" y="10822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0" y="0"/>
                    </a:cxn>
                    <a:cxn ang="0">
                      <a:pos x="0" y="64"/>
                    </a:cxn>
                    <a:cxn ang="0">
                      <a:pos x="11" y="64"/>
                    </a:cxn>
                    <a:cxn ang="0">
                      <a:pos x="11" y="5"/>
                    </a:cxn>
                  </a:cxnLst>
                  <a:pathLst>
                    <a:path w="11" h="64">
                      <a:moveTo>
                        <a:pt x="11" y="5"/>
                      </a:move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11" y="64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2" name="Freeform 319"/>
                <p:cNvSpPr/>
                <p:nvPr/>
              </p:nvSpPr>
              <p:spPr>
                <a:xfrm>
                  <a:off x="380" y="10816"/>
                  <a:ext cx="11" cy="70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0" y="70"/>
                    </a:cxn>
                    <a:cxn ang="0">
                      <a:pos x="11" y="70"/>
                    </a:cxn>
                    <a:cxn ang="0">
                      <a:pos x="11" y="6"/>
                    </a:cxn>
                  </a:cxnLst>
                  <a:pathLst>
                    <a:path w="11" h="70">
                      <a:moveTo>
                        <a:pt x="11" y="6"/>
                      </a:moveTo>
                      <a:lnTo>
                        <a:pt x="4" y="3"/>
                      </a:lnTo>
                      <a:lnTo>
                        <a:pt x="0" y="0"/>
                      </a:lnTo>
                      <a:lnTo>
                        <a:pt x="0" y="70"/>
                      </a:lnTo>
                      <a:lnTo>
                        <a:pt x="11" y="70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3" name="Freeform 320"/>
                <p:cNvSpPr/>
                <p:nvPr/>
              </p:nvSpPr>
              <p:spPr>
                <a:xfrm>
                  <a:off x="369" y="10801"/>
                  <a:ext cx="11" cy="85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3" y="8"/>
                    </a:cxn>
                    <a:cxn ang="0">
                      <a:pos x="0" y="0"/>
                    </a:cxn>
                    <a:cxn ang="0">
                      <a:pos x="0" y="85"/>
                    </a:cxn>
                    <a:cxn ang="0">
                      <a:pos x="11" y="85"/>
                    </a:cxn>
                    <a:cxn ang="0">
                      <a:pos x="11" y="15"/>
                    </a:cxn>
                  </a:cxnLst>
                  <a:pathLst>
                    <a:path w="11" h="85">
                      <a:moveTo>
                        <a:pt x="11" y="15"/>
                      </a:moveTo>
                      <a:lnTo>
                        <a:pt x="3" y="8"/>
                      </a:lnTo>
                      <a:lnTo>
                        <a:pt x="0" y="0"/>
                      </a:lnTo>
                      <a:lnTo>
                        <a:pt x="0" y="85"/>
                      </a:lnTo>
                      <a:lnTo>
                        <a:pt x="11" y="85"/>
                      </a:lnTo>
                      <a:lnTo>
                        <a:pt x="11" y="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4" name="Freeform 321"/>
                <p:cNvSpPr/>
                <p:nvPr/>
              </p:nvSpPr>
              <p:spPr>
                <a:xfrm>
                  <a:off x="369" y="9908"/>
                  <a:ext cx="11" cy="867"/>
                </a:xfrm>
                <a:custGeom>
                  <a:avLst/>
                  <a:gdLst/>
                  <a:ahLst/>
                  <a:cxnLst>
                    <a:cxn ang="0">
                      <a:pos x="0" y="867"/>
                    </a:cxn>
                    <a:cxn ang="0">
                      <a:pos x="3" y="858"/>
                    </a:cxn>
                    <a:cxn ang="0">
                      <a:pos x="11" y="852"/>
                    </a:cxn>
                    <a:cxn ang="0">
                      <a:pos x="11" y="15"/>
                    </a:cxn>
                    <a:cxn ang="0">
                      <a:pos x="0" y="0"/>
                    </a:cxn>
                    <a:cxn ang="0">
                      <a:pos x="0" y="867"/>
                    </a:cxn>
                  </a:cxnLst>
                  <a:pathLst>
                    <a:path w="11" h="867">
                      <a:moveTo>
                        <a:pt x="0" y="867"/>
                      </a:moveTo>
                      <a:lnTo>
                        <a:pt x="3" y="858"/>
                      </a:lnTo>
                      <a:lnTo>
                        <a:pt x="11" y="852"/>
                      </a:lnTo>
                      <a:lnTo>
                        <a:pt x="11" y="15"/>
                      </a:lnTo>
                      <a:lnTo>
                        <a:pt x="0" y="0"/>
                      </a:lnTo>
                      <a:lnTo>
                        <a:pt x="0" y="867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5" name="Freeform 322"/>
                <p:cNvSpPr/>
                <p:nvPr/>
              </p:nvSpPr>
              <p:spPr>
                <a:xfrm>
                  <a:off x="369" y="10895"/>
                  <a:ext cx="11" cy="2710"/>
                </a:xfrm>
                <a:custGeom>
                  <a:avLst/>
                  <a:gdLst/>
                  <a:ahLst/>
                  <a:cxnLst>
                    <a:cxn ang="0">
                      <a:pos x="5" y="5"/>
                    </a:cxn>
                    <a:cxn ang="0">
                      <a:pos x="0" y="0"/>
                    </a:cxn>
                    <a:cxn ang="0">
                      <a:pos x="0" y="2700"/>
                    </a:cxn>
                    <a:cxn ang="0">
                      <a:pos x="11" y="2710"/>
                    </a:cxn>
                    <a:cxn ang="0">
                      <a:pos x="11" y="961"/>
                    </a:cxn>
                    <a:cxn ang="0">
                      <a:pos x="7" y="950"/>
                    </a:cxn>
                    <a:cxn ang="0">
                      <a:pos x="6" y="940"/>
                    </a:cxn>
                    <a:cxn ang="0">
                      <a:pos x="7" y="926"/>
                    </a:cxn>
                    <a:cxn ang="0">
                      <a:pos x="11" y="915"/>
                    </a:cxn>
                    <a:cxn ang="0">
                      <a:pos x="11" y="850"/>
                    </a:cxn>
                    <a:cxn ang="0">
                      <a:pos x="7" y="841"/>
                    </a:cxn>
                    <a:cxn ang="0">
                      <a:pos x="6" y="832"/>
                    </a:cxn>
                    <a:cxn ang="0">
                      <a:pos x="7" y="822"/>
                    </a:cxn>
                    <a:cxn ang="0">
                      <a:pos x="11" y="815"/>
                    </a:cxn>
                    <a:cxn ang="0">
                      <a:pos x="11" y="29"/>
                    </a:cxn>
                    <a:cxn ang="0">
                      <a:pos x="7" y="29"/>
                    </a:cxn>
                    <a:cxn ang="0">
                      <a:pos x="7" y="21"/>
                    </a:cxn>
                    <a:cxn ang="0">
                      <a:pos x="5" y="5"/>
                    </a:cxn>
                  </a:cxnLst>
                  <a:pathLst>
                    <a:path w="11" h="2710">
                      <a:moveTo>
                        <a:pt x="5" y="5"/>
                      </a:moveTo>
                      <a:lnTo>
                        <a:pt x="0" y="0"/>
                      </a:lnTo>
                      <a:lnTo>
                        <a:pt x="0" y="2700"/>
                      </a:lnTo>
                      <a:lnTo>
                        <a:pt x="11" y="2710"/>
                      </a:lnTo>
                      <a:lnTo>
                        <a:pt x="11" y="961"/>
                      </a:lnTo>
                      <a:lnTo>
                        <a:pt x="7" y="950"/>
                      </a:lnTo>
                      <a:lnTo>
                        <a:pt x="6" y="940"/>
                      </a:lnTo>
                      <a:lnTo>
                        <a:pt x="7" y="926"/>
                      </a:lnTo>
                      <a:lnTo>
                        <a:pt x="11" y="915"/>
                      </a:lnTo>
                      <a:lnTo>
                        <a:pt x="11" y="850"/>
                      </a:lnTo>
                      <a:lnTo>
                        <a:pt x="7" y="841"/>
                      </a:lnTo>
                      <a:lnTo>
                        <a:pt x="6" y="832"/>
                      </a:lnTo>
                      <a:lnTo>
                        <a:pt x="7" y="822"/>
                      </a:lnTo>
                      <a:lnTo>
                        <a:pt x="11" y="815"/>
                      </a:lnTo>
                      <a:lnTo>
                        <a:pt x="11" y="29"/>
                      </a:lnTo>
                      <a:lnTo>
                        <a:pt x="7" y="29"/>
                      </a:lnTo>
                      <a:lnTo>
                        <a:pt x="7" y="21"/>
                      </a:lnTo>
                      <a:lnTo>
                        <a:pt x="5" y="5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6" name="Freeform 323"/>
                <p:cNvSpPr/>
                <p:nvPr/>
              </p:nvSpPr>
              <p:spPr>
                <a:xfrm>
                  <a:off x="380" y="10900"/>
                  <a:ext cx="11" cy="810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1" y="9"/>
                    </a:cxn>
                    <a:cxn ang="0">
                      <a:pos x="1" y="24"/>
                    </a:cxn>
                    <a:cxn ang="0">
                      <a:pos x="0" y="24"/>
                    </a:cxn>
                    <a:cxn ang="0">
                      <a:pos x="0" y="810"/>
                    </a:cxn>
                    <a:cxn ang="0">
                      <a:pos x="4" y="802"/>
                    </a:cxn>
                    <a:cxn ang="0">
                      <a:pos x="11" y="797"/>
                    </a:cxn>
                    <a:cxn ang="0">
                      <a:pos x="11" y="0"/>
                    </a:cxn>
                    <a:cxn ang="0">
                      <a:pos x="9" y="0"/>
                    </a:cxn>
                    <a:cxn ang="0">
                      <a:pos x="2" y="2"/>
                    </a:cxn>
                  </a:cxnLst>
                  <a:pathLst>
                    <a:path w="11" h="810">
                      <a:moveTo>
                        <a:pt x="2" y="2"/>
                      </a:moveTo>
                      <a:lnTo>
                        <a:pt x="1" y="9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0" y="810"/>
                      </a:lnTo>
                      <a:lnTo>
                        <a:pt x="4" y="802"/>
                      </a:lnTo>
                      <a:lnTo>
                        <a:pt x="11" y="797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7" name="Freeform 324"/>
                <p:cNvSpPr/>
                <p:nvPr/>
              </p:nvSpPr>
              <p:spPr>
                <a:xfrm>
                  <a:off x="391" y="10900"/>
                  <a:ext cx="11" cy="79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97"/>
                    </a:cxn>
                    <a:cxn ang="0">
                      <a:pos x="1" y="797"/>
                    </a:cxn>
                    <a:cxn ang="0">
                      <a:pos x="11" y="791"/>
                    </a:cxn>
                    <a:cxn ang="0">
                      <a:pos x="11" y="0"/>
                    </a:cxn>
                  </a:cxnLst>
                  <a:pathLst>
                    <a:path w="11" h="79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97"/>
                      </a:lnTo>
                      <a:lnTo>
                        <a:pt x="1" y="797"/>
                      </a:lnTo>
                      <a:lnTo>
                        <a:pt x="11" y="79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08" name="Rectangle 325"/>
                <p:cNvSpPr/>
                <p:nvPr/>
              </p:nvSpPr>
              <p:spPr>
                <a:xfrm>
                  <a:off x="425" y="10900"/>
                  <a:ext cx="12" cy="785"/>
                </a:xfrm>
                <a:prstGeom prst="rect">
                  <a:avLst/>
                </a:prstGeom>
                <a:solidFill>
                  <a:srgbClr val="E5E5E5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709" name="Freeform 326"/>
                <p:cNvSpPr/>
                <p:nvPr/>
              </p:nvSpPr>
              <p:spPr>
                <a:xfrm>
                  <a:off x="415" y="10900"/>
                  <a:ext cx="10" cy="789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10" y="785"/>
                    </a:cxn>
                    <a:cxn ang="0">
                      <a:pos x="10" y="0"/>
                    </a:cxn>
                  </a:cxnLst>
                  <a:pathLst>
                    <a:path w="10" h="789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10" y="785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0" name="Freeform 327"/>
                <p:cNvSpPr/>
                <p:nvPr/>
              </p:nvSpPr>
              <p:spPr>
                <a:xfrm>
                  <a:off x="402" y="10900"/>
                  <a:ext cx="13" cy="79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791"/>
                    </a:cxn>
                    <a:cxn ang="0">
                      <a:pos x="13" y="789"/>
                    </a:cxn>
                    <a:cxn ang="0">
                      <a:pos x="13" y="0"/>
                    </a:cxn>
                  </a:cxnLst>
                  <a:pathLst>
                    <a:path w="13" h="791">
                      <a:moveTo>
                        <a:pt x="13" y="0"/>
                      </a:moveTo>
                      <a:lnTo>
                        <a:pt x="0" y="0"/>
                      </a:lnTo>
                      <a:lnTo>
                        <a:pt x="0" y="791"/>
                      </a:lnTo>
                      <a:lnTo>
                        <a:pt x="13" y="789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1" name="Freeform 328"/>
                <p:cNvSpPr/>
                <p:nvPr/>
              </p:nvSpPr>
              <p:spPr>
                <a:xfrm>
                  <a:off x="471" y="10817"/>
                  <a:ext cx="13" cy="69"/>
                </a:xfrm>
                <a:custGeom>
                  <a:avLst/>
                  <a:gdLst/>
                  <a:ahLst/>
                  <a:cxnLst>
                    <a:cxn ang="0">
                      <a:pos x="11" y="69"/>
                    </a:cxn>
                    <a:cxn ang="0">
                      <a:pos x="13" y="68"/>
                    </a:cxn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11" y="2"/>
                    </a:cxn>
                    <a:cxn ang="0">
                      <a:pos x="0" y="7"/>
                    </a:cxn>
                    <a:cxn ang="0">
                      <a:pos x="0" y="69"/>
                    </a:cxn>
                    <a:cxn ang="0">
                      <a:pos x="11" y="69"/>
                    </a:cxn>
                  </a:cxnLst>
                  <a:pathLst>
                    <a:path w="13" h="69">
                      <a:moveTo>
                        <a:pt x="11" y="69"/>
                      </a:moveTo>
                      <a:lnTo>
                        <a:pt x="13" y="68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0" y="7"/>
                      </a:lnTo>
                      <a:lnTo>
                        <a:pt x="0" y="69"/>
                      </a:lnTo>
                      <a:lnTo>
                        <a:pt x="11" y="69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2" name="Freeform 329"/>
                <p:cNvSpPr/>
                <p:nvPr/>
              </p:nvSpPr>
              <p:spPr>
                <a:xfrm>
                  <a:off x="460" y="10824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62"/>
                    </a:cxn>
                    <a:cxn ang="0">
                      <a:pos x="11" y="62"/>
                    </a:cxn>
                    <a:cxn ang="0">
                      <a:pos x="11" y="0"/>
                    </a:cxn>
                    <a:cxn ang="0">
                      <a:pos x="5" y="2"/>
                    </a:cxn>
                    <a:cxn ang="0">
                      <a:pos x="0" y="5"/>
                    </a:cxn>
                    <a:cxn ang="0">
                      <a:pos x="0" y="62"/>
                    </a:cxn>
                  </a:cxnLst>
                  <a:pathLst>
                    <a:path w="11" h="62">
                      <a:moveTo>
                        <a:pt x="0" y="62"/>
                      </a:moveTo>
                      <a:lnTo>
                        <a:pt x="11" y="62"/>
                      </a:lnTo>
                      <a:lnTo>
                        <a:pt x="11" y="0"/>
                      </a:lnTo>
                      <a:lnTo>
                        <a:pt x="5" y="2"/>
                      </a:lnTo>
                      <a:lnTo>
                        <a:pt x="0" y="5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3" name="Freeform 330"/>
                <p:cNvSpPr/>
                <p:nvPr/>
              </p:nvSpPr>
              <p:spPr>
                <a:xfrm>
                  <a:off x="449" y="10829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1" y="57"/>
                    </a:cxn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7"/>
                    </a:cxn>
                  </a:cxnLst>
                  <a:pathLst>
                    <a:path w="11" h="57">
                      <a:moveTo>
                        <a:pt x="0" y="57"/>
                      </a:moveTo>
                      <a:lnTo>
                        <a:pt x="11" y="57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4" name="Freeform 331"/>
                <p:cNvSpPr/>
                <p:nvPr/>
              </p:nvSpPr>
              <p:spPr>
                <a:xfrm>
                  <a:off x="471" y="10900"/>
                  <a:ext cx="13" cy="79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9"/>
                    </a:cxn>
                    <a:cxn ang="0">
                      <a:pos x="3" y="789"/>
                    </a:cxn>
                    <a:cxn ang="0">
                      <a:pos x="4" y="789"/>
                    </a:cxn>
                    <a:cxn ang="0">
                      <a:pos x="6" y="790"/>
                    </a:cxn>
                    <a:cxn ang="0">
                      <a:pos x="13" y="792"/>
                    </a:cxn>
                    <a:cxn ang="0">
                      <a:pos x="13" y="0"/>
                    </a:cxn>
                  </a:cxnLst>
                  <a:pathLst>
                    <a:path w="13" h="792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789"/>
                      </a:lnTo>
                      <a:lnTo>
                        <a:pt x="3" y="789"/>
                      </a:lnTo>
                      <a:lnTo>
                        <a:pt x="4" y="789"/>
                      </a:lnTo>
                      <a:lnTo>
                        <a:pt x="6" y="790"/>
                      </a:lnTo>
                      <a:lnTo>
                        <a:pt x="13" y="79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5" name="Freeform 332"/>
                <p:cNvSpPr/>
                <p:nvPr/>
              </p:nvSpPr>
              <p:spPr>
                <a:xfrm>
                  <a:off x="460" y="10900"/>
                  <a:ext cx="11" cy="78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7"/>
                    </a:cxn>
                    <a:cxn ang="0">
                      <a:pos x="5" y="787"/>
                    </a:cxn>
                    <a:cxn ang="0">
                      <a:pos x="7" y="787"/>
                    </a:cxn>
                    <a:cxn ang="0">
                      <a:pos x="9" y="787"/>
                    </a:cxn>
                    <a:cxn ang="0">
                      <a:pos x="11" y="789"/>
                    </a:cxn>
                    <a:cxn ang="0">
                      <a:pos x="11" y="0"/>
                    </a:cxn>
                  </a:cxnLst>
                  <a:pathLst>
                    <a:path w="11" h="789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7"/>
                      </a:lnTo>
                      <a:lnTo>
                        <a:pt x="5" y="787"/>
                      </a:lnTo>
                      <a:lnTo>
                        <a:pt x="7" y="787"/>
                      </a:lnTo>
                      <a:lnTo>
                        <a:pt x="9" y="787"/>
                      </a:lnTo>
                      <a:lnTo>
                        <a:pt x="11" y="78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6" name="Freeform 333"/>
                <p:cNvSpPr/>
                <p:nvPr/>
              </p:nvSpPr>
              <p:spPr>
                <a:xfrm>
                  <a:off x="449" y="10900"/>
                  <a:ext cx="11" cy="78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5" y="785"/>
                    </a:cxn>
                    <a:cxn ang="0">
                      <a:pos x="11" y="787"/>
                    </a:cxn>
                    <a:cxn ang="0">
                      <a:pos x="11" y="0"/>
                    </a:cxn>
                  </a:cxnLst>
                  <a:pathLst>
                    <a:path w="11" h="787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5" y="785"/>
                      </a:lnTo>
                      <a:lnTo>
                        <a:pt x="11" y="78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7" name="Freeform 334"/>
                <p:cNvSpPr/>
                <p:nvPr/>
              </p:nvSpPr>
              <p:spPr>
                <a:xfrm>
                  <a:off x="484" y="10900"/>
                  <a:ext cx="11" cy="800"/>
                </a:xfrm>
                <a:custGeom>
                  <a:avLst/>
                  <a:gdLst/>
                  <a:ahLst/>
                  <a:cxnLst>
                    <a:cxn ang="0">
                      <a:pos x="11" y="24"/>
                    </a:cxn>
                    <a:cxn ang="0">
                      <a:pos x="10" y="24"/>
                    </a:cxn>
                    <a:cxn ang="0">
                      <a:pos x="10" y="16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792"/>
                    </a:cxn>
                    <a:cxn ang="0">
                      <a:pos x="7" y="797"/>
                    </a:cxn>
                    <a:cxn ang="0">
                      <a:pos x="11" y="800"/>
                    </a:cxn>
                    <a:cxn ang="0">
                      <a:pos x="11" y="24"/>
                    </a:cxn>
                  </a:cxnLst>
                  <a:pathLst>
                    <a:path w="11" h="800">
                      <a:moveTo>
                        <a:pt x="11" y="24"/>
                      </a:moveTo>
                      <a:lnTo>
                        <a:pt x="10" y="24"/>
                      </a:lnTo>
                      <a:lnTo>
                        <a:pt x="10" y="16"/>
                      </a:ln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792"/>
                      </a:lnTo>
                      <a:lnTo>
                        <a:pt x="7" y="797"/>
                      </a:lnTo>
                      <a:lnTo>
                        <a:pt x="11" y="800"/>
                      </a:lnTo>
                      <a:lnTo>
                        <a:pt x="11" y="24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8" name="Freeform 335"/>
                <p:cNvSpPr/>
                <p:nvPr/>
              </p:nvSpPr>
              <p:spPr>
                <a:xfrm>
                  <a:off x="484" y="10806"/>
                  <a:ext cx="11" cy="79"/>
                </a:xfrm>
                <a:custGeom>
                  <a:avLst/>
                  <a:gdLst/>
                  <a:ahLst/>
                  <a:cxnLst>
                    <a:cxn ang="0">
                      <a:pos x="10" y="56"/>
                    </a:cxn>
                    <a:cxn ang="0">
                      <a:pos x="11" y="56"/>
                    </a:cxn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2" y="8"/>
                    </a:cxn>
                    <a:cxn ang="0">
                      <a:pos x="0" y="11"/>
                    </a:cxn>
                    <a:cxn ang="0">
                      <a:pos x="0" y="79"/>
                    </a:cxn>
                    <a:cxn ang="0">
                      <a:pos x="7" y="76"/>
                    </a:cxn>
                    <a:cxn ang="0">
                      <a:pos x="10" y="65"/>
                    </a:cxn>
                    <a:cxn ang="0">
                      <a:pos x="10" y="56"/>
                    </a:cxn>
                  </a:cxnLst>
                  <a:pathLst>
                    <a:path w="11" h="79">
                      <a:moveTo>
                        <a:pt x="10" y="56"/>
                      </a:moveTo>
                      <a:lnTo>
                        <a:pt x="11" y="56"/>
                      </a:lnTo>
                      <a:lnTo>
                        <a:pt x="11" y="0"/>
                      </a:lnTo>
                      <a:lnTo>
                        <a:pt x="6" y="5"/>
                      </a:lnTo>
                      <a:lnTo>
                        <a:pt x="2" y="8"/>
                      </a:lnTo>
                      <a:lnTo>
                        <a:pt x="0" y="11"/>
                      </a:lnTo>
                      <a:lnTo>
                        <a:pt x="0" y="79"/>
                      </a:lnTo>
                      <a:lnTo>
                        <a:pt x="7" y="76"/>
                      </a:lnTo>
                      <a:lnTo>
                        <a:pt x="10" y="65"/>
                      </a:lnTo>
                      <a:lnTo>
                        <a:pt x="10" y="56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19" name="Freeform 336"/>
                <p:cNvSpPr/>
                <p:nvPr/>
              </p:nvSpPr>
              <p:spPr>
                <a:xfrm>
                  <a:off x="484" y="9912"/>
                  <a:ext cx="11" cy="858"/>
                </a:xfrm>
                <a:custGeom>
                  <a:avLst/>
                  <a:gdLst/>
                  <a:ahLst/>
                  <a:cxnLst>
                    <a:cxn ang="0">
                      <a:pos x="0" y="847"/>
                    </a:cxn>
                    <a:cxn ang="0">
                      <a:pos x="6" y="852"/>
                    </a:cxn>
                    <a:cxn ang="0">
                      <a:pos x="11" y="858"/>
                    </a:cxn>
                    <a:cxn ang="0">
                      <a:pos x="11" y="0"/>
                    </a:cxn>
                    <a:cxn ang="0">
                      <a:pos x="6" y="6"/>
                    </a:cxn>
                    <a:cxn ang="0">
                      <a:pos x="2" y="9"/>
                    </a:cxn>
                    <a:cxn ang="0">
                      <a:pos x="0" y="13"/>
                    </a:cxn>
                    <a:cxn ang="0">
                      <a:pos x="0" y="847"/>
                    </a:cxn>
                  </a:cxnLst>
                  <a:pathLst>
                    <a:path w="11" h="858">
                      <a:moveTo>
                        <a:pt x="0" y="847"/>
                      </a:moveTo>
                      <a:lnTo>
                        <a:pt x="6" y="852"/>
                      </a:lnTo>
                      <a:lnTo>
                        <a:pt x="11" y="858"/>
                      </a:lnTo>
                      <a:lnTo>
                        <a:pt x="11" y="0"/>
                      </a:lnTo>
                      <a:lnTo>
                        <a:pt x="6" y="6"/>
                      </a:lnTo>
                      <a:lnTo>
                        <a:pt x="2" y="9"/>
                      </a:lnTo>
                      <a:lnTo>
                        <a:pt x="0" y="13"/>
                      </a:lnTo>
                      <a:lnTo>
                        <a:pt x="0" y="847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0" name="Freeform 337"/>
                <p:cNvSpPr/>
                <p:nvPr/>
              </p:nvSpPr>
              <p:spPr>
                <a:xfrm>
                  <a:off x="437" y="10830"/>
                  <a:ext cx="12" cy="56"/>
                </a:xfrm>
                <a:custGeom>
                  <a:avLst/>
                  <a:gdLst/>
                  <a:ahLst/>
                  <a:cxnLst>
                    <a:cxn ang="0">
                      <a:pos x="12" y="56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6"/>
                    </a:cxn>
                    <a:cxn ang="0">
                      <a:pos x="12" y="56"/>
                    </a:cxn>
                  </a:cxnLst>
                  <a:pathLst>
                    <a:path w="12" h="56">
                      <a:moveTo>
                        <a:pt x="12" y="56"/>
                      </a:moveTo>
                      <a:lnTo>
                        <a:pt x="12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6"/>
                      </a:lnTo>
                      <a:lnTo>
                        <a:pt x="12" y="56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1" name="Freeform 338"/>
                <p:cNvSpPr/>
                <p:nvPr/>
              </p:nvSpPr>
              <p:spPr>
                <a:xfrm>
                  <a:off x="437" y="10900"/>
                  <a:ext cx="12" cy="78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785"/>
                    </a:cxn>
                    <a:cxn ang="0">
                      <a:pos x="4" y="785"/>
                    </a:cxn>
                    <a:cxn ang="0">
                      <a:pos x="12" y="785"/>
                    </a:cxn>
                    <a:cxn ang="0">
                      <a:pos x="12" y="0"/>
                    </a:cxn>
                  </a:cxnLst>
                  <a:pathLst>
                    <a:path w="12" h="785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785"/>
                      </a:lnTo>
                      <a:lnTo>
                        <a:pt x="4" y="785"/>
                      </a:lnTo>
                      <a:lnTo>
                        <a:pt x="12" y="78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2" name="Freeform 339"/>
                <p:cNvSpPr/>
                <p:nvPr/>
              </p:nvSpPr>
              <p:spPr>
                <a:xfrm>
                  <a:off x="380" y="11745"/>
                  <a:ext cx="11" cy="65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65"/>
                    </a:cxn>
                    <a:cxn ang="0">
                      <a:pos x="4" y="60"/>
                    </a:cxn>
                    <a:cxn ang="0">
                      <a:pos x="11" y="54"/>
                    </a:cxn>
                    <a:cxn ang="0">
                      <a:pos x="11" y="11"/>
                    </a:cxn>
                  </a:cxnLst>
                  <a:pathLst>
                    <a:path w="11" h="65">
                      <a:moveTo>
                        <a:pt x="11" y="11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65"/>
                      </a:lnTo>
                      <a:lnTo>
                        <a:pt x="4" y="60"/>
                      </a:lnTo>
                      <a:lnTo>
                        <a:pt x="11" y="54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3" name="Freeform 340"/>
                <p:cNvSpPr/>
                <p:nvPr/>
              </p:nvSpPr>
              <p:spPr>
                <a:xfrm>
                  <a:off x="391" y="11756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3" y="3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11" y="39"/>
                    </a:cxn>
                    <a:cxn ang="0">
                      <a:pos x="11" y="7"/>
                    </a:cxn>
                    <a:cxn ang="0">
                      <a:pos x="3" y="3"/>
                    </a:cxn>
                  </a:cxnLst>
                  <a:pathLst>
                    <a:path w="11" h="43">
                      <a:moveTo>
                        <a:pt x="3" y="3"/>
                      </a:move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11" y="39"/>
                      </a:lnTo>
                      <a:lnTo>
                        <a:pt x="11" y="7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4" name="Freeform 341"/>
                <p:cNvSpPr/>
                <p:nvPr/>
              </p:nvSpPr>
              <p:spPr>
                <a:xfrm>
                  <a:off x="425" y="11769"/>
                  <a:ext cx="12" cy="41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12" y="41"/>
                    </a:cxn>
                    <a:cxn ang="0">
                      <a:pos x="12" y="1"/>
                    </a:cxn>
                  </a:cxnLst>
                  <a:pathLst>
                    <a:path w="12" h="41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12" y="4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5" name="Freeform 342"/>
                <p:cNvSpPr/>
                <p:nvPr/>
              </p:nvSpPr>
              <p:spPr>
                <a:xfrm>
                  <a:off x="437" y="11770"/>
                  <a:ext cx="12" cy="5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7" y="45"/>
                    </a:cxn>
                    <a:cxn ang="0">
                      <a:pos x="12" y="50"/>
                    </a:cxn>
                    <a:cxn ang="0">
                      <a:pos x="12" y="0"/>
                    </a:cxn>
                    <a:cxn ang="0">
                      <a:pos x="4" y="0"/>
                    </a:cxn>
                  </a:cxnLst>
                  <a:pathLst>
                    <a:path w="12" h="50">
                      <a:moveTo>
                        <a:pt x="4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7" y="45"/>
                      </a:lnTo>
                      <a:lnTo>
                        <a:pt x="12" y="50"/>
                      </a:lnTo>
                      <a:lnTo>
                        <a:pt x="1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6" name="Freeform 343"/>
                <p:cNvSpPr/>
                <p:nvPr/>
              </p:nvSpPr>
              <p:spPr>
                <a:xfrm>
                  <a:off x="415" y="11766"/>
                  <a:ext cx="10" cy="35"/>
                </a:xfrm>
                <a:custGeom>
                  <a:avLst/>
                  <a:gdLst/>
                  <a:ahLst/>
                  <a:cxnLst>
                    <a:cxn ang="0">
                      <a:pos x="10" y="3"/>
                    </a:cxn>
                    <a:cxn ang="0">
                      <a:pos x="0" y="0"/>
                    </a:cxn>
                    <a:cxn ang="0">
                      <a:pos x="0" y="30"/>
                    </a:cxn>
                    <a:cxn ang="0">
                      <a:pos x="10" y="35"/>
                    </a:cxn>
                    <a:cxn ang="0">
                      <a:pos x="10" y="3"/>
                    </a:cxn>
                  </a:cxnLst>
                  <a:pathLst>
                    <a:path w="10" h="35">
                      <a:moveTo>
                        <a:pt x="10" y="3"/>
                      </a:move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10" y="35"/>
                      </a:lnTo>
                      <a:lnTo>
                        <a:pt x="10" y="3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7" name="Freeform 344"/>
                <p:cNvSpPr/>
                <p:nvPr/>
              </p:nvSpPr>
              <p:spPr>
                <a:xfrm>
                  <a:off x="402" y="11763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4" y="32"/>
                    </a:cxn>
                    <a:cxn ang="0">
                      <a:pos x="13" y="33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4" y="32"/>
                    </a:cxn>
                  </a:cxnLst>
                  <a:pathLst>
                    <a:path w="13" h="33">
                      <a:moveTo>
                        <a:pt x="4" y="32"/>
                      </a:moveTo>
                      <a:lnTo>
                        <a:pt x="13" y="33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4" y="3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8" name="Freeform 345"/>
                <p:cNvSpPr/>
                <p:nvPr/>
              </p:nvSpPr>
              <p:spPr>
                <a:xfrm>
                  <a:off x="449" y="1176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5" y="0"/>
                    </a:cxn>
                    <a:cxn ang="0">
                      <a:pos x="0" y="1"/>
                    </a:cxn>
                    <a:cxn ang="0">
                      <a:pos x="0" y="51"/>
                    </a:cxn>
                    <a:cxn ang="0">
                      <a:pos x="11" y="62"/>
                    </a:cxn>
                    <a:cxn ang="0">
                      <a:pos x="11" y="0"/>
                    </a:cxn>
                  </a:cxnLst>
                  <a:pathLst>
                    <a:path w="11" h="62">
                      <a:moveTo>
                        <a:pt x="11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lnTo>
                        <a:pt x="11" y="6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29" name="Freeform 346"/>
                <p:cNvSpPr/>
                <p:nvPr/>
              </p:nvSpPr>
              <p:spPr>
                <a:xfrm>
                  <a:off x="460" y="11766"/>
                  <a:ext cx="11" cy="7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0"/>
                    </a:cxn>
                    <a:cxn ang="0">
                      <a:pos x="5" y="2"/>
                    </a:cxn>
                    <a:cxn ang="0">
                      <a:pos x="0" y="3"/>
                    </a:cxn>
                    <a:cxn ang="0">
                      <a:pos x="0" y="65"/>
                    </a:cxn>
                    <a:cxn ang="0">
                      <a:pos x="11" y="78"/>
                    </a:cxn>
                    <a:cxn ang="0">
                      <a:pos x="11" y="0"/>
                    </a:cxn>
                  </a:cxnLst>
                  <a:pathLst>
                    <a:path w="11" h="78">
                      <a:moveTo>
                        <a:pt x="11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3"/>
                      </a:lnTo>
                      <a:lnTo>
                        <a:pt x="0" y="65"/>
                      </a:lnTo>
                      <a:lnTo>
                        <a:pt x="11" y="7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0" name="Freeform 347"/>
                <p:cNvSpPr/>
                <p:nvPr/>
              </p:nvSpPr>
              <p:spPr>
                <a:xfrm>
                  <a:off x="471" y="11763"/>
                  <a:ext cx="13" cy="92"/>
                </a:xfrm>
                <a:custGeom>
                  <a:avLst/>
                  <a:gdLst/>
                  <a:ahLst/>
                  <a:cxnLst>
                    <a:cxn ang="0">
                      <a:pos x="5" y="31"/>
                    </a:cxn>
                    <a:cxn ang="0">
                      <a:pos x="13" y="32"/>
                    </a:cxn>
                    <a:cxn ang="0">
                      <a:pos x="13" y="0"/>
                    </a:cxn>
                    <a:cxn ang="0">
                      <a:pos x="9" y="0"/>
                    </a:cxn>
                    <a:cxn ang="0">
                      <a:pos x="6" y="1"/>
                    </a:cxn>
                    <a:cxn ang="0">
                      <a:pos x="0" y="3"/>
                    </a:cxn>
                    <a:cxn ang="0">
                      <a:pos x="0" y="81"/>
                    </a:cxn>
                    <a:cxn ang="0">
                      <a:pos x="8" y="88"/>
                    </a:cxn>
                    <a:cxn ang="0">
                      <a:pos x="13" y="92"/>
                    </a:cxn>
                    <a:cxn ang="0">
                      <a:pos x="13" y="38"/>
                    </a:cxn>
                    <a:cxn ang="0">
                      <a:pos x="5" y="36"/>
                    </a:cxn>
                    <a:cxn ang="0">
                      <a:pos x="5" y="31"/>
                    </a:cxn>
                  </a:cxnLst>
                  <a:pathLst>
                    <a:path w="13" h="92">
                      <a:moveTo>
                        <a:pt x="5" y="31"/>
                      </a:moveTo>
                      <a:lnTo>
                        <a:pt x="13" y="32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6" y="1"/>
                      </a:lnTo>
                      <a:lnTo>
                        <a:pt x="0" y="3"/>
                      </a:lnTo>
                      <a:lnTo>
                        <a:pt x="0" y="81"/>
                      </a:lnTo>
                      <a:lnTo>
                        <a:pt x="8" y="88"/>
                      </a:lnTo>
                      <a:lnTo>
                        <a:pt x="13" y="92"/>
                      </a:lnTo>
                      <a:lnTo>
                        <a:pt x="13" y="38"/>
                      </a:lnTo>
                      <a:lnTo>
                        <a:pt x="5" y="36"/>
                      </a:lnTo>
                      <a:lnTo>
                        <a:pt x="5" y="31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1" name="Freeform 348"/>
                <p:cNvSpPr/>
                <p:nvPr/>
              </p:nvSpPr>
              <p:spPr>
                <a:xfrm>
                  <a:off x="495" y="11744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5"/>
                    </a:cxn>
                    <a:cxn ang="0">
                      <a:pos x="0" y="12"/>
                    </a:cxn>
                    <a:cxn ang="0">
                      <a:pos x="0" y="52"/>
                    </a:cxn>
                    <a:cxn ang="0">
                      <a:pos x="11" y="54"/>
                    </a:cxn>
                    <a:cxn ang="0">
                      <a:pos x="11" y="0"/>
                    </a:cxn>
                  </a:cxnLst>
                  <a:pathLst>
                    <a:path w="11" h="54">
                      <a:moveTo>
                        <a:pt x="11" y="0"/>
                      </a:moveTo>
                      <a:lnTo>
                        <a:pt x="6" y="5"/>
                      </a:lnTo>
                      <a:lnTo>
                        <a:pt x="0" y="12"/>
                      </a:lnTo>
                      <a:lnTo>
                        <a:pt x="0" y="52"/>
                      </a:lnTo>
                      <a:lnTo>
                        <a:pt x="11" y="5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2" name="Freeform 349"/>
                <p:cNvSpPr/>
                <p:nvPr/>
              </p:nvSpPr>
              <p:spPr>
                <a:xfrm>
                  <a:off x="484" y="11756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3"/>
                    </a:cxn>
                    <a:cxn ang="0">
                      <a:pos x="0" y="7"/>
                    </a:cxn>
                    <a:cxn ang="0">
                      <a:pos x="0" y="39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7" y="3"/>
                      </a:lnTo>
                      <a:lnTo>
                        <a:pt x="0" y="7"/>
                      </a:lnTo>
                      <a:lnTo>
                        <a:pt x="0" y="39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3" name="Freeform 350"/>
                <p:cNvSpPr/>
                <p:nvPr/>
              </p:nvSpPr>
              <p:spPr>
                <a:xfrm>
                  <a:off x="402" y="11871"/>
                  <a:ext cx="13" cy="177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7" y="3"/>
                    </a:cxn>
                    <a:cxn ang="0">
                      <a:pos x="0" y="3"/>
                    </a:cxn>
                    <a:cxn ang="0">
                      <a:pos x="0" y="1757"/>
                    </a:cxn>
                    <a:cxn ang="0">
                      <a:pos x="13" y="1771"/>
                    </a:cxn>
                    <a:cxn ang="0">
                      <a:pos x="13" y="0"/>
                    </a:cxn>
                  </a:cxnLst>
                  <a:pathLst>
                    <a:path w="13" h="1771">
                      <a:moveTo>
                        <a:pt x="13" y="0"/>
                      </a:moveTo>
                      <a:lnTo>
                        <a:pt x="7" y="3"/>
                      </a:lnTo>
                      <a:lnTo>
                        <a:pt x="0" y="3"/>
                      </a:lnTo>
                      <a:lnTo>
                        <a:pt x="0" y="1757"/>
                      </a:lnTo>
                      <a:lnTo>
                        <a:pt x="13" y="177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4" name="Freeform 351"/>
                <p:cNvSpPr/>
                <p:nvPr/>
              </p:nvSpPr>
              <p:spPr>
                <a:xfrm>
                  <a:off x="415" y="11811"/>
                  <a:ext cx="10" cy="1842"/>
                </a:xfrm>
                <a:custGeom>
                  <a:avLst/>
                  <a:gdLst/>
                  <a:ahLst/>
                  <a:cxnLst>
                    <a:cxn ang="0">
                      <a:pos x="1" y="60"/>
                    </a:cxn>
                    <a:cxn ang="0">
                      <a:pos x="0" y="60"/>
                    </a:cxn>
                    <a:cxn ang="0">
                      <a:pos x="0" y="1831"/>
                    </a:cxn>
                    <a:cxn ang="0">
                      <a:pos x="10" y="1842"/>
                    </a:cxn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2" y="45"/>
                    </a:cxn>
                    <a:cxn ang="0">
                      <a:pos x="4" y="52"/>
                    </a:cxn>
                    <a:cxn ang="0">
                      <a:pos x="1" y="60"/>
                    </a:cxn>
                  </a:cxnLst>
                  <a:pathLst>
                    <a:path w="10" h="1842">
                      <a:moveTo>
                        <a:pt x="1" y="60"/>
                      </a:moveTo>
                      <a:lnTo>
                        <a:pt x="0" y="60"/>
                      </a:lnTo>
                      <a:lnTo>
                        <a:pt x="0" y="1831"/>
                      </a:lnTo>
                      <a:lnTo>
                        <a:pt x="10" y="1842"/>
                      </a:lnTo>
                      <a:lnTo>
                        <a:pt x="10" y="4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" y="45"/>
                      </a:lnTo>
                      <a:lnTo>
                        <a:pt x="4" y="52"/>
                      </a:lnTo>
                      <a:lnTo>
                        <a:pt x="1" y="6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5" name="Freeform 352"/>
                <p:cNvSpPr/>
                <p:nvPr/>
              </p:nvSpPr>
              <p:spPr>
                <a:xfrm>
                  <a:off x="391" y="11870"/>
                  <a:ext cx="11" cy="175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0" y="0"/>
                    </a:cxn>
                    <a:cxn ang="0">
                      <a:pos x="0" y="1744"/>
                    </a:cxn>
                    <a:cxn ang="0">
                      <a:pos x="5" y="1750"/>
                    </a:cxn>
                    <a:cxn ang="0">
                      <a:pos x="11" y="1758"/>
                    </a:cxn>
                    <a:cxn ang="0">
                      <a:pos x="11" y="4"/>
                    </a:cxn>
                  </a:cxnLst>
                  <a:pathLst>
                    <a:path w="11" h="1758">
                      <a:moveTo>
                        <a:pt x="11" y="4"/>
                      </a:moveTo>
                      <a:lnTo>
                        <a:pt x="0" y="0"/>
                      </a:lnTo>
                      <a:lnTo>
                        <a:pt x="0" y="1744"/>
                      </a:lnTo>
                      <a:lnTo>
                        <a:pt x="5" y="1750"/>
                      </a:lnTo>
                      <a:lnTo>
                        <a:pt x="11" y="1758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6" name="Freeform 353"/>
                <p:cNvSpPr/>
                <p:nvPr/>
              </p:nvSpPr>
              <p:spPr>
                <a:xfrm>
                  <a:off x="391" y="11810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46"/>
                    </a:cxn>
                    <a:cxn ang="0">
                      <a:pos x="6" y="50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6" y="50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7" name="Freeform 354"/>
                <p:cNvSpPr/>
                <p:nvPr/>
              </p:nvSpPr>
              <p:spPr>
                <a:xfrm>
                  <a:off x="380" y="11814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2"/>
                    </a:cxn>
                    <a:cxn ang="0">
                      <a:pos x="1" y="11"/>
                    </a:cxn>
                    <a:cxn ang="0">
                      <a:pos x="0" y="22"/>
                    </a:cxn>
                    <a:cxn ang="0">
                      <a:pos x="4" y="40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7" y="2"/>
                      </a:lnTo>
                      <a:lnTo>
                        <a:pt x="1" y="11"/>
                      </a:lnTo>
                      <a:lnTo>
                        <a:pt x="0" y="22"/>
                      </a:lnTo>
                      <a:lnTo>
                        <a:pt x="4" y="40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8" name="Freeform 355"/>
                <p:cNvSpPr/>
                <p:nvPr/>
              </p:nvSpPr>
              <p:spPr>
                <a:xfrm>
                  <a:off x="380" y="11856"/>
                  <a:ext cx="11" cy="1758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0" y="0"/>
                    </a:cxn>
                    <a:cxn ang="0">
                      <a:pos x="0" y="1749"/>
                    </a:cxn>
                    <a:cxn ang="0">
                      <a:pos x="11" y="1758"/>
                    </a:cxn>
                    <a:cxn ang="0">
                      <a:pos x="11" y="14"/>
                    </a:cxn>
                    <a:cxn ang="0">
                      <a:pos x="2" y="5"/>
                    </a:cxn>
                  </a:cxnLst>
                  <a:pathLst>
                    <a:path w="11" h="1758">
                      <a:moveTo>
                        <a:pt x="2" y="5"/>
                      </a:moveTo>
                      <a:lnTo>
                        <a:pt x="0" y="0"/>
                      </a:lnTo>
                      <a:lnTo>
                        <a:pt x="0" y="1749"/>
                      </a:lnTo>
                      <a:lnTo>
                        <a:pt x="11" y="1758"/>
                      </a:lnTo>
                      <a:lnTo>
                        <a:pt x="11" y="14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39" name="Freeform 356"/>
                <p:cNvSpPr/>
                <p:nvPr/>
              </p:nvSpPr>
              <p:spPr>
                <a:xfrm>
                  <a:off x="402" y="11810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0" y="45"/>
                    </a:cxn>
                    <a:cxn ang="0">
                      <a:pos x="13" y="45"/>
                    </a:cxn>
                    <a:cxn ang="0">
                      <a:pos x="13" y="1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0" y="45"/>
                    </a:cxn>
                  </a:cxnLst>
                  <a:pathLst>
                    <a:path w="13" h="48">
                      <a:moveTo>
                        <a:pt x="10" y="45"/>
                      </a:moveTo>
                      <a:lnTo>
                        <a:pt x="13" y="45"/>
                      </a:lnTo>
                      <a:lnTo>
                        <a:pt x="13" y="1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0" y="4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0" name="Freeform 357"/>
                <p:cNvSpPr/>
                <p:nvPr/>
              </p:nvSpPr>
              <p:spPr>
                <a:xfrm>
                  <a:off x="425" y="11815"/>
                  <a:ext cx="12" cy="1853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1838"/>
                    </a:cxn>
                    <a:cxn ang="0">
                      <a:pos x="12" y="1853"/>
                    </a:cxn>
                    <a:cxn ang="0">
                      <a:pos x="12" y="6"/>
                    </a:cxn>
                  </a:cxnLst>
                  <a:pathLst>
                    <a:path w="12" h="1853">
                      <a:moveTo>
                        <a:pt x="12" y="6"/>
                      </a:move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1838"/>
                      </a:lnTo>
                      <a:lnTo>
                        <a:pt x="12" y="1853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1" name="Freeform 358"/>
                <p:cNvSpPr/>
                <p:nvPr/>
              </p:nvSpPr>
              <p:spPr>
                <a:xfrm>
                  <a:off x="460" y="11843"/>
                  <a:ext cx="11" cy="1864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0" y="1850"/>
                    </a:cxn>
                    <a:cxn ang="0">
                      <a:pos x="11" y="1864"/>
                    </a:cxn>
                    <a:cxn ang="0">
                      <a:pos x="11" y="11"/>
                    </a:cxn>
                  </a:cxnLst>
                  <a:pathLst>
                    <a:path w="11" h="1864">
                      <a:moveTo>
                        <a:pt x="11" y="11"/>
                      </a:moveTo>
                      <a:lnTo>
                        <a:pt x="0" y="0"/>
                      </a:lnTo>
                      <a:lnTo>
                        <a:pt x="0" y="1850"/>
                      </a:lnTo>
                      <a:lnTo>
                        <a:pt x="11" y="1864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2" name="Freeform 359"/>
                <p:cNvSpPr/>
                <p:nvPr/>
              </p:nvSpPr>
              <p:spPr>
                <a:xfrm>
                  <a:off x="471" y="11854"/>
                  <a:ext cx="13" cy="1856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0" y="1853"/>
                    </a:cxn>
                    <a:cxn ang="0">
                      <a:pos x="3" y="1856"/>
                    </a:cxn>
                    <a:cxn ang="0">
                      <a:pos x="8" y="1854"/>
                    </a:cxn>
                    <a:cxn ang="0">
                      <a:pos x="13" y="1850"/>
                    </a:cxn>
                    <a:cxn ang="0">
                      <a:pos x="13" y="10"/>
                    </a:cxn>
                    <a:cxn ang="0">
                      <a:pos x="10" y="9"/>
                    </a:cxn>
                  </a:cxnLst>
                  <a:pathLst>
                    <a:path w="13" h="1856">
                      <a:moveTo>
                        <a:pt x="10" y="9"/>
                      </a:moveTo>
                      <a:lnTo>
                        <a:pt x="0" y="0"/>
                      </a:lnTo>
                      <a:lnTo>
                        <a:pt x="0" y="1853"/>
                      </a:lnTo>
                      <a:lnTo>
                        <a:pt x="3" y="1856"/>
                      </a:lnTo>
                      <a:lnTo>
                        <a:pt x="8" y="1854"/>
                      </a:lnTo>
                      <a:lnTo>
                        <a:pt x="13" y="1850"/>
                      </a:lnTo>
                      <a:lnTo>
                        <a:pt x="13" y="10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3" name="Freeform 360"/>
                <p:cNvSpPr/>
                <p:nvPr/>
              </p:nvSpPr>
              <p:spPr>
                <a:xfrm>
                  <a:off x="449" y="11834"/>
                  <a:ext cx="11" cy="1859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0" y="0"/>
                    </a:cxn>
                    <a:cxn ang="0">
                      <a:pos x="0" y="1846"/>
                    </a:cxn>
                    <a:cxn ang="0">
                      <a:pos x="11" y="1859"/>
                    </a:cxn>
                    <a:cxn ang="0">
                      <a:pos x="11" y="9"/>
                    </a:cxn>
                  </a:cxnLst>
                  <a:pathLst>
                    <a:path w="11" h="1859">
                      <a:moveTo>
                        <a:pt x="11" y="9"/>
                      </a:moveTo>
                      <a:lnTo>
                        <a:pt x="0" y="0"/>
                      </a:lnTo>
                      <a:lnTo>
                        <a:pt x="0" y="1846"/>
                      </a:lnTo>
                      <a:lnTo>
                        <a:pt x="11" y="1859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4" name="Freeform 361"/>
                <p:cNvSpPr/>
                <p:nvPr/>
              </p:nvSpPr>
              <p:spPr>
                <a:xfrm>
                  <a:off x="484" y="11801"/>
                  <a:ext cx="11" cy="64"/>
                </a:xfrm>
                <a:custGeom>
                  <a:avLst/>
                  <a:gdLst/>
                  <a:ahLst/>
                  <a:cxnLst>
                    <a:cxn ang="0">
                      <a:pos x="11" y="9"/>
                    </a:cxn>
                    <a:cxn ang="0">
                      <a:pos x="7" y="5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11" y="64"/>
                    </a:cxn>
                    <a:cxn ang="0">
                      <a:pos x="11" y="9"/>
                    </a:cxn>
                  </a:cxnLst>
                  <a:pathLst>
                    <a:path w="11" h="64">
                      <a:moveTo>
                        <a:pt x="11" y="9"/>
                      </a:moveTo>
                      <a:lnTo>
                        <a:pt x="7" y="5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11" y="64"/>
                      </a:lnTo>
                      <a:lnTo>
                        <a:pt x="11" y="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5" name="Freeform 362"/>
                <p:cNvSpPr/>
                <p:nvPr/>
              </p:nvSpPr>
              <p:spPr>
                <a:xfrm>
                  <a:off x="495" y="11810"/>
                  <a:ext cx="1" cy="56"/>
                </a:xfrm>
                <a:custGeom>
                  <a:avLst/>
                  <a:gdLst/>
                  <a:ahLst/>
                  <a:cxnLst>
                    <a:cxn ang="0">
                      <a:pos x="1" y="8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" y="56"/>
                    </a:cxn>
                    <a:cxn ang="0">
                      <a:pos x="1" y="8"/>
                    </a:cxn>
                  </a:cxnLst>
                  <a:pathLst>
                    <a:path w="1" h="56">
                      <a:moveTo>
                        <a:pt x="1" y="8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" y="56"/>
                      </a:lnTo>
                      <a:lnTo>
                        <a:pt x="1" y="8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6" name="Freeform 363"/>
                <p:cNvSpPr/>
                <p:nvPr/>
              </p:nvSpPr>
              <p:spPr>
                <a:xfrm>
                  <a:off x="495" y="11874"/>
                  <a:ext cx="11" cy="1824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1824"/>
                    </a:cxn>
                    <a:cxn ang="0">
                      <a:pos x="11" y="1816"/>
                    </a:cxn>
                    <a:cxn ang="0">
                      <a:pos x="11" y="2"/>
                    </a:cxn>
                  </a:cxnLst>
                  <a:pathLst>
                    <a:path w="11" h="1824">
                      <a:moveTo>
                        <a:pt x="11" y="2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824"/>
                      </a:lnTo>
                      <a:lnTo>
                        <a:pt x="11" y="181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7" name="Freeform 364"/>
                <p:cNvSpPr/>
                <p:nvPr/>
              </p:nvSpPr>
              <p:spPr>
                <a:xfrm>
                  <a:off x="484" y="11864"/>
                  <a:ext cx="11" cy="184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0" y="1840"/>
                    </a:cxn>
                    <a:cxn ang="0">
                      <a:pos x="5" y="1836"/>
                    </a:cxn>
                    <a:cxn ang="0">
                      <a:pos x="11" y="1834"/>
                    </a:cxn>
                    <a:cxn ang="0">
                      <a:pos x="11" y="10"/>
                    </a:cxn>
                  </a:cxnLst>
                  <a:pathLst>
                    <a:path w="11" h="1840">
                      <a:moveTo>
                        <a:pt x="11" y="10"/>
                      </a:moveTo>
                      <a:lnTo>
                        <a:pt x="0" y="0"/>
                      </a:lnTo>
                      <a:lnTo>
                        <a:pt x="0" y="1840"/>
                      </a:lnTo>
                      <a:lnTo>
                        <a:pt x="5" y="1836"/>
                      </a:lnTo>
                      <a:lnTo>
                        <a:pt x="11" y="1834"/>
                      </a:lnTo>
                      <a:lnTo>
                        <a:pt x="11" y="1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8" name="Freeform 365"/>
                <p:cNvSpPr/>
                <p:nvPr/>
              </p:nvSpPr>
              <p:spPr>
                <a:xfrm>
                  <a:off x="437" y="11821"/>
                  <a:ext cx="12" cy="1859"/>
                </a:xfrm>
                <a:custGeom>
                  <a:avLst/>
                  <a:gdLst/>
                  <a:ahLst/>
                  <a:cxnLst>
                    <a:cxn ang="0">
                      <a:pos x="12" y="13"/>
                    </a:cxn>
                    <a:cxn ang="0">
                      <a:pos x="0" y="0"/>
                    </a:cxn>
                    <a:cxn ang="0">
                      <a:pos x="0" y="1847"/>
                    </a:cxn>
                    <a:cxn ang="0">
                      <a:pos x="12" y="1859"/>
                    </a:cxn>
                    <a:cxn ang="0">
                      <a:pos x="12" y="13"/>
                    </a:cxn>
                  </a:cxnLst>
                  <a:pathLst>
                    <a:path w="12" h="1859">
                      <a:moveTo>
                        <a:pt x="12" y="13"/>
                      </a:moveTo>
                      <a:lnTo>
                        <a:pt x="0" y="0"/>
                      </a:lnTo>
                      <a:lnTo>
                        <a:pt x="0" y="1847"/>
                      </a:lnTo>
                      <a:lnTo>
                        <a:pt x="12" y="1859"/>
                      </a:lnTo>
                      <a:lnTo>
                        <a:pt x="12" y="13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49" name="Freeform 366"/>
                <p:cNvSpPr/>
                <p:nvPr/>
              </p:nvSpPr>
              <p:spPr>
                <a:xfrm>
                  <a:off x="0" y="5113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1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54" y="1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0" name="Freeform 367"/>
                <p:cNvSpPr/>
                <p:nvPr/>
              </p:nvSpPr>
              <p:spPr>
                <a:xfrm>
                  <a:off x="0" y="4160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1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54" y="1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1" name="Freeform 368"/>
                <p:cNvSpPr/>
                <p:nvPr/>
              </p:nvSpPr>
              <p:spPr>
                <a:xfrm>
                  <a:off x="4" y="3202"/>
                  <a:ext cx="27" cy="2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27" y="0"/>
                    </a:cxn>
                  </a:cxnLst>
                  <a:pathLst>
                    <a:path w="27" h="2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2" name="Freeform 369"/>
                <p:cNvSpPr/>
                <p:nvPr/>
              </p:nvSpPr>
              <p:spPr>
                <a:xfrm>
                  <a:off x="0" y="3200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31" y="2"/>
                    </a:cxn>
                    <a:cxn ang="0">
                      <a:pos x="54" y="2"/>
                    </a:cxn>
                  </a:cxnLst>
                  <a:pathLst>
                    <a:path w="54" h="2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31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3" name="Freeform 370"/>
                <p:cNvSpPr/>
                <p:nvPr/>
              </p:nvSpPr>
              <p:spPr>
                <a:xfrm>
                  <a:off x="354" y="0"/>
                  <a:ext cx="135" cy="92"/>
                </a:xfrm>
                <a:custGeom>
                  <a:avLst/>
                  <a:gdLst/>
                  <a:ahLst/>
                  <a:cxnLst>
                    <a:cxn ang="0">
                      <a:pos x="97" y="0"/>
                    </a:cxn>
                    <a:cxn ang="0">
                      <a:pos x="95" y="5"/>
                    </a:cxn>
                    <a:cxn ang="0">
                      <a:pos x="118" y="18"/>
                    </a:cxn>
                    <a:cxn ang="0">
                      <a:pos x="126" y="28"/>
                    </a:cxn>
                    <a:cxn ang="0">
                      <a:pos x="128" y="40"/>
                    </a:cxn>
                    <a:cxn ang="0">
                      <a:pos x="127" y="40"/>
                    </a:cxn>
                    <a:cxn ang="0">
                      <a:pos x="127" y="42"/>
                    </a:cxn>
                    <a:cxn ang="0">
                      <a:pos x="127" y="44"/>
                    </a:cxn>
                    <a:cxn ang="0">
                      <a:pos x="127" y="49"/>
                    </a:cxn>
                    <a:cxn ang="0">
                      <a:pos x="123" y="57"/>
                    </a:cxn>
                    <a:cxn ang="0">
                      <a:pos x="120" y="59"/>
                    </a:cxn>
                    <a:cxn ang="0">
                      <a:pos x="117" y="63"/>
                    </a:cxn>
                    <a:cxn ang="0">
                      <a:pos x="111" y="68"/>
                    </a:cxn>
                    <a:cxn ang="0">
                      <a:pos x="101" y="70"/>
                    </a:cxn>
                    <a:cxn ang="0">
                      <a:pos x="91" y="74"/>
                    </a:cxn>
                    <a:cxn ang="0">
                      <a:pos x="78" y="75"/>
                    </a:cxn>
                    <a:cxn ang="0">
                      <a:pos x="66" y="77"/>
                    </a:cxn>
                    <a:cxn ang="0">
                      <a:pos x="52" y="75"/>
                    </a:cxn>
                    <a:cxn ang="0">
                      <a:pos x="41" y="74"/>
                    </a:cxn>
                    <a:cxn ang="0">
                      <a:pos x="22" y="67"/>
                    </a:cxn>
                    <a:cxn ang="0">
                      <a:pos x="13" y="60"/>
                    </a:cxn>
                    <a:cxn ang="0">
                      <a:pos x="8" y="55"/>
                    </a:cxn>
                    <a:cxn ang="0">
                      <a:pos x="5" y="48"/>
                    </a:cxn>
                    <a:cxn ang="0">
                      <a:pos x="5" y="40"/>
                    </a:cxn>
                    <a:cxn ang="0">
                      <a:pos x="12" y="18"/>
                    </a:cxn>
                    <a:cxn ang="0">
                      <a:pos x="35" y="5"/>
                    </a:cxn>
                    <a:cxn ang="0">
                      <a:pos x="33" y="0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2" y="17"/>
                    </a:cxn>
                    <a:cxn ang="0">
                      <a:pos x="0" y="38"/>
                    </a:cxn>
                    <a:cxn ang="0">
                      <a:pos x="0" y="49"/>
                    </a:cxn>
                    <a:cxn ang="0">
                      <a:pos x="3" y="60"/>
                    </a:cxn>
                    <a:cxn ang="0">
                      <a:pos x="10" y="69"/>
                    </a:cxn>
                    <a:cxn ang="0">
                      <a:pos x="18" y="78"/>
                    </a:cxn>
                    <a:cxn ang="0">
                      <a:pos x="40" y="88"/>
                    </a:cxn>
                    <a:cxn ang="0">
                      <a:pos x="52" y="90"/>
                    </a:cxn>
                    <a:cxn ang="0">
                      <a:pos x="67" y="92"/>
                    </a:cxn>
                    <a:cxn ang="0">
                      <a:pos x="75" y="90"/>
                    </a:cxn>
                    <a:cxn ang="0">
                      <a:pos x="83" y="90"/>
                    </a:cxn>
                    <a:cxn ang="0">
                      <a:pos x="97" y="88"/>
                    </a:cxn>
                    <a:cxn ang="0">
                      <a:pos x="102" y="85"/>
                    </a:cxn>
                    <a:cxn ang="0">
                      <a:pos x="105" y="84"/>
                    </a:cxn>
                    <a:cxn ang="0">
                      <a:pos x="108" y="84"/>
                    </a:cxn>
                    <a:cxn ang="0">
                      <a:pos x="118" y="79"/>
                    </a:cxn>
                    <a:cxn ang="0">
                      <a:pos x="121" y="74"/>
                    </a:cxn>
                    <a:cxn ang="0">
                      <a:pos x="122" y="72"/>
                    </a:cxn>
                    <a:cxn ang="0">
                      <a:pos x="125" y="70"/>
                    </a:cxn>
                    <a:cxn ang="0">
                      <a:pos x="130" y="62"/>
                    </a:cxn>
                    <a:cxn ang="0">
                      <a:pos x="133" y="52"/>
                    </a:cxn>
                    <a:cxn ang="0">
                      <a:pos x="135" y="42"/>
                    </a:cxn>
                    <a:cxn ang="0">
                      <a:pos x="132" y="28"/>
                    </a:cxn>
                    <a:cxn ang="0">
                      <a:pos x="125" y="15"/>
                    </a:cxn>
                    <a:cxn ang="0">
                      <a:pos x="97" y="0"/>
                    </a:cxn>
                  </a:cxnLst>
                  <a:pathLst>
                    <a:path w="135" h="92">
                      <a:moveTo>
                        <a:pt x="97" y="0"/>
                      </a:moveTo>
                      <a:lnTo>
                        <a:pt x="95" y="5"/>
                      </a:lnTo>
                      <a:lnTo>
                        <a:pt x="118" y="18"/>
                      </a:lnTo>
                      <a:lnTo>
                        <a:pt x="126" y="28"/>
                      </a:lnTo>
                      <a:lnTo>
                        <a:pt x="128" y="40"/>
                      </a:lnTo>
                      <a:lnTo>
                        <a:pt x="127" y="40"/>
                      </a:lnTo>
                      <a:lnTo>
                        <a:pt x="127" y="42"/>
                      </a:lnTo>
                      <a:lnTo>
                        <a:pt x="127" y="44"/>
                      </a:lnTo>
                      <a:lnTo>
                        <a:pt x="127" y="49"/>
                      </a:lnTo>
                      <a:lnTo>
                        <a:pt x="123" y="57"/>
                      </a:lnTo>
                      <a:lnTo>
                        <a:pt x="120" y="59"/>
                      </a:lnTo>
                      <a:lnTo>
                        <a:pt x="117" y="63"/>
                      </a:lnTo>
                      <a:lnTo>
                        <a:pt x="111" y="68"/>
                      </a:lnTo>
                      <a:lnTo>
                        <a:pt x="101" y="70"/>
                      </a:lnTo>
                      <a:lnTo>
                        <a:pt x="91" y="74"/>
                      </a:lnTo>
                      <a:lnTo>
                        <a:pt x="78" y="75"/>
                      </a:lnTo>
                      <a:lnTo>
                        <a:pt x="66" y="77"/>
                      </a:lnTo>
                      <a:lnTo>
                        <a:pt x="52" y="75"/>
                      </a:lnTo>
                      <a:lnTo>
                        <a:pt x="41" y="74"/>
                      </a:lnTo>
                      <a:lnTo>
                        <a:pt x="22" y="67"/>
                      </a:lnTo>
                      <a:lnTo>
                        <a:pt x="13" y="60"/>
                      </a:lnTo>
                      <a:lnTo>
                        <a:pt x="8" y="55"/>
                      </a:lnTo>
                      <a:lnTo>
                        <a:pt x="5" y="48"/>
                      </a:lnTo>
                      <a:lnTo>
                        <a:pt x="5" y="40"/>
                      </a:lnTo>
                      <a:lnTo>
                        <a:pt x="12" y="18"/>
                      </a:lnTo>
                      <a:lnTo>
                        <a:pt x="35" y="5"/>
                      </a:lnTo>
                      <a:lnTo>
                        <a:pt x="33" y="0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7"/>
                      </a:lnTo>
                      <a:lnTo>
                        <a:pt x="0" y="38"/>
                      </a:lnTo>
                      <a:lnTo>
                        <a:pt x="0" y="49"/>
                      </a:lnTo>
                      <a:lnTo>
                        <a:pt x="3" y="60"/>
                      </a:lnTo>
                      <a:lnTo>
                        <a:pt x="10" y="69"/>
                      </a:lnTo>
                      <a:lnTo>
                        <a:pt x="18" y="78"/>
                      </a:lnTo>
                      <a:lnTo>
                        <a:pt x="40" y="88"/>
                      </a:lnTo>
                      <a:lnTo>
                        <a:pt x="52" y="90"/>
                      </a:lnTo>
                      <a:lnTo>
                        <a:pt x="67" y="92"/>
                      </a:lnTo>
                      <a:lnTo>
                        <a:pt x="75" y="90"/>
                      </a:lnTo>
                      <a:lnTo>
                        <a:pt x="83" y="90"/>
                      </a:lnTo>
                      <a:lnTo>
                        <a:pt x="97" y="88"/>
                      </a:lnTo>
                      <a:lnTo>
                        <a:pt x="102" y="85"/>
                      </a:lnTo>
                      <a:lnTo>
                        <a:pt x="105" y="84"/>
                      </a:lnTo>
                      <a:lnTo>
                        <a:pt x="108" y="84"/>
                      </a:lnTo>
                      <a:lnTo>
                        <a:pt x="118" y="79"/>
                      </a:lnTo>
                      <a:lnTo>
                        <a:pt x="121" y="74"/>
                      </a:lnTo>
                      <a:lnTo>
                        <a:pt x="122" y="72"/>
                      </a:lnTo>
                      <a:lnTo>
                        <a:pt x="125" y="70"/>
                      </a:lnTo>
                      <a:lnTo>
                        <a:pt x="130" y="62"/>
                      </a:lnTo>
                      <a:lnTo>
                        <a:pt x="133" y="52"/>
                      </a:lnTo>
                      <a:lnTo>
                        <a:pt x="135" y="42"/>
                      </a:lnTo>
                      <a:lnTo>
                        <a:pt x="132" y="28"/>
                      </a:lnTo>
                      <a:lnTo>
                        <a:pt x="125" y="15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4" name="Freeform 371"/>
                <p:cNvSpPr>
                  <a:spLocks noEditPoints="1"/>
                </p:cNvSpPr>
                <p:nvPr/>
              </p:nvSpPr>
              <p:spPr>
                <a:xfrm>
                  <a:off x="360" y="189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27" y="77"/>
                    </a:cxn>
                    <a:cxn ang="0">
                      <a:pos x="51" y="83"/>
                    </a:cxn>
                    <a:cxn ang="0">
                      <a:pos x="81" y="83"/>
                    </a:cxn>
                    <a:cxn ang="0">
                      <a:pos x="100" y="78"/>
                    </a:cxn>
                    <a:cxn ang="0">
                      <a:pos x="106" y="77"/>
                    </a:cxn>
                    <a:cxn ang="0">
                      <a:pos x="114" y="73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6" y="5"/>
                    </a:cxn>
                    <a:cxn ang="0">
                      <a:pos x="81" y="0"/>
                    </a:cxn>
                    <a:cxn ang="0">
                      <a:pos x="50" y="0"/>
                    </a:cxn>
                    <a:cxn ang="0">
                      <a:pos x="26" y="5"/>
                    </a:cxn>
                    <a:cxn ang="0">
                      <a:pos x="4" y="25"/>
                    </a:cxn>
                    <a:cxn ang="0">
                      <a:pos x="0" y="43"/>
                    </a:cxn>
                    <a:cxn ang="0">
                      <a:pos x="4" y="59"/>
                    </a:cxn>
                    <a:cxn ang="0">
                      <a:pos x="19" y="73"/>
                    </a:cxn>
                    <a:cxn ang="0">
                      <a:pos x="52" y="69"/>
                    </a:cxn>
                    <a:cxn ang="0">
                      <a:pos x="30" y="64"/>
                    </a:cxn>
                    <a:cxn ang="0">
                      <a:pos x="14" y="57"/>
                    </a:cxn>
                    <a:cxn ang="0">
                      <a:pos x="6" y="43"/>
                    </a:cxn>
                    <a:cxn ang="0">
                      <a:pos x="10" y="30"/>
                    </a:cxn>
                    <a:cxn ang="0">
                      <a:pos x="22" y="23"/>
                    </a:cxn>
                    <a:cxn ang="0">
                      <a:pos x="112" y="23"/>
                    </a:cxn>
                    <a:cxn ang="0">
                      <a:pos x="124" y="31"/>
                    </a:cxn>
                    <a:cxn ang="0">
                      <a:pos x="129" y="43"/>
                    </a:cxn>
                    <a:cxn ang="0">
                      <a:pos x="124" y="53"/>
                    </a:cxn>
                    <a:cxn ang="0">
                      <a:pos x="112" y="62"/>
                    </a:cxn>
                    <a:cxn ang="0">
                      <a:pos x="100" y="64"/>
                    </a:cxn>
                    <a:cxn ang="0">
                      <a:pos x="92" y="68"/>
                    </a:cxn>
                    <a:cxn ang="0">
                      <a:pos x="72" y="69"/>
                    </a:cxn>
                    <a:cxn ang="0">
                      <a:pos x="66" y="70"/>
                    </a:cxn>
                  </a:cxnLst>
                  <a:pathLst>
                    <a:path w="135" h="84">
                      <a:moveTo>
                        <a:pt x="19" y="73"/>
                      </a:moveTo>
                      <a:lnTo>
                        <a:pt x="27" y="77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2" y="77"/>
                      </a:lnTo>
                      <a:lnTo>
                        <a:pt x="106" y="77"/>
                      </a:lnTo>
                      <a:lnTo>
                        <a:pt x="111" y="74"/>
                      </a:lnTo>
                      <a:lnTo>
                        <a:pt x="114" y="73"/>
                      </a:lnTo>
                      <a:lnTo>
                        <a:pt x="117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7" y="11"/>
                      </a:lnTo>
                      <a:lnTo>
                        <a:pt x="106" y="5"/>
                      </a:lnTo>
                      <a:lnTo>
                        <a:pt x="95" y="3"/>
                      </a:lnTo>
                      <a:lnTo>
                        <a:pt x="81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3"/>
                      </a:lnTo>
                      <a:lnTo>
                        <a:pt x="26" y="5"/>
                      </a:lnTo>
                      <a:lnTo>
                        <a:pt x="17" y="11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3"/>
                      </a:lnTo>
                      <a:close/>
                      <a:moveTo>
                        <a:pt x="66" y="70"/>
                      </a:moveTo>
                      <a:lnTo>
                        <a:pt x="52" y="69"/>
                      </a:lnTo>
                      <a:lnTo>
                        <a:pt x="41" y="68"/>
                      </a:lnTo>
                      <a:lnTo>
                        <a:pt x="30" y="64"/>
                      </a:lnTo>
                      <a:lnTo>
                        <a:pt x="22" y="62"/>
                      </a:lnTo>
                      <a:lnTo>
                        <a:pt x="14" y="57"/>
                      </a:lnTo>
                      <a:lnTo>
                        <a:pt x="10" y="53"/>
                      </a:lnTo>
                      <a:lnTo>
                        <a:pt x="6" y="43"/>
                      </a:lnTo>
                      <a:lnTo>
                        <a:pt x="6" y="35"/>
                      </a:lnTo>
                      <a:lnTo>
                        <a:pt x="10" y="30"/>
                      </a:lnTo>
                      <a:lnTo>
                        <a:pt x="14" y="25"/>
                      </a:lnTo>
                      <a:lnTo>
                        <a:pt x="22" y="23"/>
                      </a:lnTo>
                      <a:lnTo>
                        <a:pt x="66" y="15"/>
                      </a:lnTo>
                      <a:lnTo>
                        <a:pt x="112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7" y="36"/>
                      </a:lnTo>
                      <a:lnTo>
                        <a:pt x="129" y="43"/>
                      </a:lnTo>
                      <a:lnTo>
                        <a:pt x="127" y="48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2" y="62"/>
                      </a:lnTo>
                      <a:lnTo>
                        <a:pt x="104" y="64"/>
                      </a:lnTo>
                      <a:lnTo>
                        <a:pt x="100" y="64"/>
                      </a:lnTo>
                      <a:lnTo>
                        <a:pt x="97" y="65"/>
                      </a:lnTo>
                      <a:lnTo>
                        <a:pt x="92" y="68"/>
                      </a:lnTo>
                      <a:lnTo>
                        <a:pt x="80" y="69"/>
                      </a:lnTo>
                      <a:lnTo>
                        <a:pt x="72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5" name="Freeform 372"/>
                <p:cNvSpPr/>
                <p:nvPr/>
              </p:nvSpPr>
              <p:spPr>
                <a:xfrm>
                  <a:off x="380" y="210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" y="2"/>
                    </a:cxn>
                    <a:cxn ang="0">
                      <a:pos x="0" y="3"/>
                    </a:cxn>
                    <a:cxn ang="0">
                      <a:pos x="0" y="39"/>
                    </a:cxn>
                    <a:cxn ang="0">
                      <a:pos x="2" y="41"/>
                    </a:cxn>
                    <a:cxn ang="0">
                      <a:pos x="4" y="41"/>
                    </a:cxn>
                    <a:cxn ang="0">
                      <a:pos x="6" y="42"/>
                    </a:cxn>
                    <a:cxn ang="0">
                      <a:pos x="11" y="44"/>
                    </a:cxn>
                    <a:cxn ang="0">
                      <a:pos x="11" y="0"/>
                    </a:cxn>
                  </a:cxnLst>
                  <a:pathLst>
                    <a:path w="11" h="44">
                      <a:moveTo>
                        <a:pt x="11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4" y="41"/>
                      </a:lnTo>
                      <a:lnTo>
                        <a:pt x="6" y="42"/>
                      </a:lnTo>
                      <a:lnTo>
                        <a:pt x="11" y="4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6" name="Freeform 373"/>
                <p:cNvSpPr/>
                <p:nvPr/>
              </p:nvSpPr>
              <p:spPr>
                <a:xfrm>
                  <a:off x="366" y="222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0"/>
                    </a:cxn>
                    <a:cxn ang="0">
                      <a:pos x="0" y="13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7" name="Freeform 374"/>
                <p:cNvSpPr/>
                <p:nvPr/>
              </p:nvSpPr>
              <p:spPr>
                <a:xfrm>
                  <a:off x="369" y="213"/>
                  <a:ext cx="11" cy="36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0" y="26"/>
                    </a:cxn>
                    <a:cxn ang="0">
                      <a:pos x="3" y="31"/>
                    </a:cxn>
                    <a:cxn ang="0">
                      <a:pos x="11" y="36"/>
                    </a:cxn>
                    <a:cxn ang="0">
                      <a:pos x="11" y="0"/>
                    </a:cxn>
                    <a:cxn ang="0">
                      <a:pos x="0" y="9"/>
                    </a:cxn>
                  </a:cxnLst>
                  <a:pathLst>
                    <a:path w="11" h="36">
                      <a:moveTo>
                        <a:pt x="0" y="9"/>
                      </a:moveTo>
                      <a:lnTo>
                        <a:pt x="0" y="26"/>
                      </a:lnTo>
                      <a:lnTo>
                        <a:pt x="3" y="31"/>
                      </a:lnTo>
                      <a:lnTo>
                        <a:pt x="11" y="36"/>
                      </a:lnTo>
                      <a:lnTo>
                        <a:pt x="11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8" name="Freeform 375"/>
                <p:cNvSpPr/>
                <p:nvPr/>
              </p:nvSpPr>
              <p:spPr>
                <a:xfrm>
                  <a:off x="391" y="208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9"/>
                    </a:cxn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1" h="49">
                      <a:moveTo>
                        <a:pt x="0" y="46"/>
                      </a:moveTo>
                      <a:lnTo>
                        <a:pt x="11" y="49"/>
                      </a:lnTo>
                      <a:lnTo>
                        <a:pt x="11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59" name="Freeform 376"/>
                <p:cNvSpPr/>
                <p:nvPr/>
              </p:nvSpPr>
              <p:spPr>
                <a:xfrm>
                  <a:off x="425" y="204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" y="55"/>
                    </a:cxn>
                    <a:cxn ang="0">
                      <a:pos x="12" y="55"/>
                    </a:cxn>
                    <a:cxn ang="0">
                      <a:pos x="1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1" y="55"/>
                    </a:cxn>
                  </a:cxnLst>
                  <a:pathLst>
                    <a:path w="12" h="55">
                      <a:moveTo>
                        <a:pt x="1" y="55"/>
                      </a:moveTo>
                      <a:lnTo>
                        <a:pt x="12" y="55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1" y="5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0" name="Freeform 377"/>
                <p:cNvSpPr/>
                <p:nvPr/>
              </p:nvSpPr>
              <p:spPr>
                <a:xfrm>
                  <a:off x="415" y="204"/>
                  <a:ext cx="10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0" y="55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4"/>
                    </a:cxn>
                  </a:cxnLst>
                  <a:pathLst>
                    <a:path w="10" h="55">
                      <a:moveTo>
                        <a:pt x="0" y="54"/>
                      </a:moveTo>
                      <a:lnTo>
                        <a:pt x="10" y="55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1" name="Freeform 378"/>
                <p:cNvSpPr/>
                <p:nvPr/>
              </p:nvSpPr>
              <p:spPr>
                <a:xfrm>
                  <a:off x="402" y="205"/>
                  <a:ext cx="13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3" y="53"/>
                    </a:cxn>
                    <a:cxn ang="0">
                      <a:pos x="13" y="0"/>
                    </a:cxn>
                    <a:cxn ang="0">
                      <a:pos x="0" y="3"/>
                    </a:cxn>
                    <a:cxn ang="0">
                      <a:pos x="0" y="52"/>
                    </a:cxn>
                  </a:cxnLst>
                  <a:pathLst>
                    <a:path w="13" h="53">
                      <a:moveTo>
                        <a:pt x="0" y="52"/>
                      </a:moveTo>
                      <a:lnTo>
                        <a:pt x="13" y="53"/>
                      </a:ln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2" name="Freeform 379"/>
                <p:cNvSpPr/>
                <p:nvPr/>
              </p:nvSpPr>
              <p:spPr>
                <a:xfrm>
                  <a:off x="437" y="20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3"/>
                    </a:cxn>
                    <a:cxn ang="0">
                      <a:pos x="12" y="53"/>
                    </a:cxn>
                    <a:cxn ang="0">
                      <a:pos x="12" y="3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3"/>
                      </a:lnTo>
                      <a:lnTo>
                        <a:pt x="12" y="53"/>
                      </a:lnTo>
                      <a:lnTo>
                        <a:pt x="1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3" name="Freeform 380"/>
                <p:cNvSpPr/>
                <p:nvPr/>
              </p:nvSpPr>
              <p:spPr>
                <a:xfrm>
                  <a:off x="471" y="212"/>
                  <a:ext cx="13" cy="39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8" y="2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39"/>
                    </a:cxn>
                    <a:cxn ang="0">
                      <a:pos x="1" y="39"/>
                    </a:cxn>
                    <a:cxn ang="0">
                      <a:pos x="8" y="34"/>
                    </a:cxn>
                    <a:cxn ang="0">
                      <a:pos x="13" y="31"/>
                    </a:cxn>
                    <a:cxn ang="0">
                      <a:pos x="13" y="6"/>
                    </a:cxn>
                  </a:cxnLst>
                  <a:pathLst>
                    <a:path w="13" h="39">
                      <a:moveTo>
                        <a:pt x="13" y="6"/>
                      </a:moveTo>
                      <a:lnTo>
                        <a:pt x="8" y="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" y="39"/>
                      </a:lnTo>
                      <a:lnTo>
                        <a:pt x="8" y="34"/>
                      </a:lnTo>
                      <a:lnTo>
                        <a:pt x="13" y="31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4" name="Freeform 381"/>
                <p:cNvSpPr/>
                <p:nvPr/>
              </p:nvSpPr>
              <p:spPr>
                <a:xfrm>
                  <a:off x="460" y="209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4"/>
                    </a:cxn>
                    <a:cxn ang="0">
                      <a:pos x="11" y="42"/>
                    </a:cxn>
                    <a:cxn ang="0">
                      <a:pos x="11" y="3"/>
                    </a:cxn>
                  </a:cxnLst>
                  <a:pathLst>
                    <a:path w="11" h="4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4"/>
                      </a:lnTo>
                      <a:lnTo>
                        <a:pt x="11" y="42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5" name="Freeform 382"/>
                <p:cNvSpPr/>
                <p:nvPr/>
              </p:nvSpPr>
              <p:spPr>
                <a:xfrm>
                  <a:off x="449" y="20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1" y="48"/>
                    </a:cxn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1" h="50">
                      <a:moveTo>
                        <a:pt x="0" y="50"/>
                      </a:moveTo>
                      <a:lnTo>
                        <a:pt x="11" y="48"/>
                      </a:lnTo>
                      <a:lnTo>
                        <a:pt x="11" y="1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6" name="Freeform 383"/>
                <p:cNvSpPr/>
                <p:nvPr/>
              </p:nvSpPr>
              <p:spPr>
                <a:xfrm>
                  <a:off x="484" y="218"/>
                  <a:ext cx="5" cy="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3" y="6"/>
                    </a:cxn>
                    <a:cxn ang="0">
                      <a:pos x="0" y="0"/>
                    </a:cxn>
                  </a:cxnLst>
                  <a:pathLst>
                    <a:path w="5" h="25">
                      <a:moveTo>
                        <a:pt x="0" y="0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3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7" name="Freeform 384"/>
                <p:cNvSpPr>
                  <a:spLocks noEditPoints="1"/>
                </p:cNvSpPr>
                <p:nvPr/>
              </p:nvSpPr>
              <p:spPr>
                <a:xfrm>
                  <a:off x="360" y="294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27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14" y="74"/>
                    </a:cxn>
                    <a:cxn ang="0">
                      <a:pos x="124" y="67"/>
                    </a:cxn>
                    <a:cxn ang="0">
                      <a:pos x="131" y="54"/>
                    </a:cxn>
                    <a:cxn ang="0">
                      <a:pos x="135" y="43"/>
                    </a:cxn>
                    <a:cxn ang="0">
                      <a:pos x="130" y="25"/>
                    </a:cxn>
                    <a:cxn ang="0">
                      <a:pos x="117" y="13"/>
                    </a:cxn>
                    <a:cxn ang="0">
                      <a:pos x="95" y="3"/>
                    </a:cxn>
                    <a:cxn ang="0">
                      <a:pos x="66" y="0"/>
                    </a:cxn>
                    <a:cxn ang="0">
                      <a:pos x="37" y="3"/>
                    </a:cxn>
                    <a:cxn ang="0">
                      <a:pos x="17" y="13"/>
                    </a:cxn>
                    <a:cxn ang="0">
                      <a:pos x="4" y="25"/>
                    </a:cxn>
                    <a:cxn ang="0">
                      <a:pos x="0" y="43"/>
                    </a:cxn>
                    <a:cxn ang="0">
                      <a:pos x="4" y="59"/>
                    </a:cxn>
                    <a:cxn ang="0">
                      <a:pos x="19" y="74"/>
                    </a:cxn>
                    <a:cxn ang="0">
                      <a:pos x="52" y="69"/>
                    </a:cxn>
                    <a:cxn ang="0">
                      <a:pos x="30" y="65"/>
                    </a:cxn>
                    <a:cxn ang="0">
                      <a:pos x="14" y="58"/>
                    </a:cxn>
                    <a:cxn ang="0">
                      <a:pos x="6" y="48"/>
                    </a:cxn>
                    <a:cxn ang="0">
                      <a:pos x="10" y="32"/>
                    </a:cxn>
                    <a:cxn ang="0">
                      <a:pos x="22" y="23"/>
                    </a:cxn>
                    <a:cxn ang="0">
                      <a:pos x="112" y="23"/>
                    </a:cxn>
                    <a:cxn ang="0">
                      <a:pos x="124" y="32"/>
                    </a:cxn>
                    <a:cxn ang="0">
                      <a:pos x="129" y="43"/>
                    </a:cxn>
                    <a:cxn ang="0">
                      <a:pos x="125" y="50"/>
                    </a:cxn>
                    <a:cxn ang="0">
                      <a:pos x="124" y="52"/>
                    </a:cxn>
                    <a:cxn ang="0">
                      <a:pos x="119" y="58"/>
                    </a:cxn>
                    <a:cxn ang="0">
                      <a:pos x="104" y="65"/>
                    </a:cxn>
                    <a:cxn ang="0">
                      <a:pos x="80" y="69"/>
                    </a:cxn>
                    <a:cxn ang="0">
                      <a:pos x="69" y="69"/>
                    </a:cxn>
                  </a:cxnLst>
                  <a:pathLst>
                    <a:path w="135" h="85">
                      <a:moveTo>
                        <a:pt x="19" y="74"/>
                      </a:moveTo>
                      <a:lnTo>
                        <a:pt x="27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2" y="78"/>
                      </a:lnTo>
                      <a:lnTo>
                        <a:pt x="106" y="78"/>
                      </a:lnTo>
                      <a:lnTo>
                        <a:pt x="111" y="75"/>
                      </a:lnTo>
                      <a:lnTo>
                        <a:pt x="114" y="74"/>
                      </a:lnTo>
                      <a:lnTo>
                        <a:pt x="117" y="74"/>
                      </a:lnTo>
                      <a:lnTo>
                        <a:pt x="124" y="67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7" y="13"/>
                      </a:lnTo>
                      <a:lnTo>
                        <a:pt x="106" y="7"/>
                      </a:lnTo>
                      <a:lnTo>
                        <a:pt x="95" y="3"/>
                      </a:lnTo>
                      <a:lnTo>
                        <a:pt x="81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3"/>
                      </a:lnTo>
                      <a:lnTo>
                        <a:pt x="26" y="7"/>
                      </a:lnTo>
                      <a:lnTo>
                        <a:pt x="17" y="13"/>
                      </a:lnTo>
                      <a:lnTo>
                        <a:pt x="9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7"/>
                      </a:lnTo>
                      <a:lnTo>
                        <a:pt x="19" y="74"/>
                      </a:lnTo>
                      <a:close/>
                      <a:moveTo>
                        <a:pt x="66" y="70"/>
                      </a:moveTo>
                      <a:lnTo>
                        <a:pt x="52" y="69"/>
                      </a:lnTo>
                      <a:lnTo>
                        <a:pt x="41" y="68"/>
                      </a:lnTo>
                      <a:lnTo>
                        <a:pt x="30" y="65"/>
                      </a:lnTo>
                      <a:lnTo>
                        <a:pt x="22" y="63"/>
                      </a:lnTo>
                      <a:lnTo>
                        <a:pt x="14" y="58"/>
                      </a:lnTo>
                      <a:lnTo>
                        <a:pt x="10" y="54"/>
                      </a:lnTo>
                      <a:lnTo>
                        <a:pt x="6" y="48"/>
                      </a:lnTo>
                      <a:lnTo>
                        <a:pt x="6" y="43"/>
                      </a:lnTo>
                      <a:lnTo>
                        <a:pt x="10" y="32"/>
                      </a:lnTo>
                      <a:lnTo>
                        <a:pt x="14" y="27"/>
                      </a:lnTo>
                      <a:lnTo>
                        <a:pt x="22" y="23"/>
                      </a:lnTo>
                      <a:lnTo>
                        <a:pt x="66" y="17"/>
                      </a:lnTo>
                      <a:lnTo>
                        <a:pt x="112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7" y="37"/>
                      </a:lnTo>
                      <a:lnTo>
                        <a:pt x="129" y="43"/>
                      </a:lnTo>
                      <a:lnTo>
                        <a:pt x="127" y="48"/>
                      </a:lnTo>
                      <a:lnTo>
                        <a:pt x="125" y="50"/>
                      </a:lnTo>
                      <a:lnTo>
                        <a:pt x="124" y="50"/>
                      </a:lnTo>
                      <a:lnTo>
                        <a:pt x="124" y="52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2" y="63"/>
                      </a:lnTo>
                      <a:lnTo>
                        <a:pt x="104" y="65"/>
                      </a:lnTo>
                      <a:lnTo>
                        <a:pt x="92" y="68"/>
                      </a:lnTo>
                      <a:lnTo>
                        <a:pt x="80" y="69"/>
                      </a:lnTo>
                      <a:lnTo>
                        <a:pt x="72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8" name="Freeform 385"/>
                <p:cNvSpPr/>
                <p:nvPr/>
              </p:nvSpPr>
              <p:spPr>
                <a:xfrm>
                  <a:off x="369" y="318"/>
                  <a:ext cx="11" cy="38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3" y="33"/>
                    </a:cxn>
                    <a:cxn ang="0">
                      <a:pos x="11" y="38"/>
                    </a:cxn>
                    <a:cxn ang="0">
                      <a:pos x="11" y="0"/>
                    </a:cxn>
                    <a:cxn ang="0">
                      <a:pos x="0" y="10"/>
                    </a:cxn>
                    <a:cxn ang="0">
                      <a:pos x="0" y="28"/>
                    </a:cxn>
                  </a:cxnLst>
                  <a:pathLst>
                    <a:path w="11" h="38">
                      <a:moveTo>
                        <a:pt x="0" y="28"/>
                      </a:moveTo>
                      <a:lnTo>
                        <a:pt x="3" y="33"/>
                      </a:lnTo>
                      <a:lnTo>
                        <a:pt x="11" y="38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69" name="Freeform 386"/>
                <p:cNvSpPr/>
                <p:nvPr/>
              </p:nvSpPr>
              <p:spPr>
                <a:xfrm>
                  <a:off x="380" y="316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2" y="41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40"/>
                    </a:cxn>
                  </a:cxnLst>
                  <a:pathLst>
                    <a:path w="11" h="43">
                      <a:moveTo>
                        <a:pt x="0" y="40"/>
                      </a:moveTo>
                      <a:lnTo>
                        <a:pt x="2" y="41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0" name="Freeform 387"/>
                <p:cNvSpPr/>
                <p:nvPr/>
              </p:nvSpPr>
              <p:spPr>
                <a:xfrm>
                  <a:off x="391" y="313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1" y="49"/>
                    </a:cxn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6"/>
                    </a:cxn>
                  </a:cxnLst>
                  <a:pathLst>
                    <a:path w="11" h="49">
                      <a:moveTo>
                        <a:pt x="0" y="46"/>
                      </a:moveTo>
                      <a:lnTo>
                        <a:pt x="11" y="49"/>
                      </a:lnTo>
                      <a:lnTo>
                        <a:pt x="11" y="0"/>
                      </a:lnTo>
                      <a:lnTo>
                        <a:pt x="0" y="3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1" name="Freeform 388"/>
                <p:cNvSpPr/>
                <p:nvPr/>
              </p:nvSpPr>
              <p:spPr>
                <a:xfrm>
                  <a:off x="425" y="311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1" y="53"/>
                    </a:cxn>
                    <a:cxn ang="0">
                      <a:pos x="12" y="53"/>
                    </a:cxn>
                    <a:cxn ang="0">
                      <a:pos x="12" y="1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" y="53"/>
                    </a:cxn>
                  </a:cxnLst>
                  <a:pathLst>
                    <a:path w="12" h="53">
                      <a:moveTo>
                        <a:pt x="1" y="53"/>
                      </a:moveTo>
                      <a:lnTo>
                        <a:pt x="12" y="53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2" name="Freeform 389"/>
                <p:cNvSpPr/>
                <p:nvPr/>
              </p:nvSpPr>
              <p:spPr>
                <a:xfrm>
                  <a:off x="415" y="311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2"/>
                    </a:cxn>
                  </a:cxnLst>
                  <a:pathLst>
                    <a:path w="10" h="53">
                      <a:moveTo>
                        <a:pt x="0" y="52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3" name="Freeform 390"/>
                <p:cNvSpPr/>
                <p:nvPr/>
              </p:nvSpPr>
              <p:spPr>
                <a:xfrm>
                  <a:off x="402" y="312"/>
                  <a:ext cx="13" cy="51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3" y="51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50"/>
                    </a:cxn>
                  </a:cxnLst>
                  <a:pathLst>
                    <a:path w="13" h="51">
                      <a:moveTo>
                        <a:pt x="0" y="50"/>
                      </a:moveTo>
                      <a:lnTo>
                        <a:pt x="13" y="51"/>
                      </a:ln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4" name="Freeform 391"/>
                <p:cNvSpPr/>
                <p:nvPr/>
              </p:nvSpPr>
              <p:spPr>
                <a:xfrm>
                  <a:off x="366" y="328"/>
                  <a:ext cx="3" cy="1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9"/>
                    </a:cxn>
                    <a:cxn ang="0">
                      <a:pos x="0" y="13"/>
                    </a:cxn>
                    <a:cxn ang="0">
                      <a:pos x="3" y="18"/>
                    </a:cxn>
                    <a:cxn ang="0">
                      <a:pos x="3" y="0"/>
                    </a:cxn>
                  </a:cxnLst>
                  <a:pathLst>
                    <a:path w="3" h="18">
                      <a:moveTo>
                        <a:pt x="3" y="0"/>
                      </a:move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3" y="1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5" name="Freeform 392"/>
                <p:cNvSpPr/>
                <p:nvPr/>
              </p:nvSpPr>
              <p:spPr>
                <a:xfrm>
                  <a:off x="437" y="312"/>
                  <a:ext cx="12" cy="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5" y="51"/>
                    </a:cxn>
                    <a:cxn ang="0">
                      <a:pos x="12" y="51"/>
                    </a:cxn>
                    <a:cxn ang="0">
                      <a:pos x="12" y="1"/>
                    </a:cxn>
                    <a:cxn ang="0">
                      <a:pos x="0" y="0"/>
                    </a:cxn>
                  </a:cxnLst>
                  <a:pathLst>
                    <a:path w="12" h="52">
                      <a:moveTo>
                        <a:pt x="0" y="0"/>
                      </a:moveTo>
                      <a:lnTo>
                        <a:pt x="0" y="52"/>
                      </a:lnTo>
                      <a:lnTo>
                        <a:pt x="5" y="51"/>
                      </a:lnTo>
                      <a:lnTo>
                        <a:pt x="12" y="51"/>
                      </a:lnTo>
                      <a:lnTo>
                        <a:pt x="1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6" name="Freeform 393"/>
                <p:cNvSpPr/>
                <p:nvPr/>
              </p:nvSpPr>
              <p:spPr>
                <a:xfrm>
                  <a:off x="449" y="31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8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7" name="Freeform 394"/>
                <p:cNvSpPr/>
                <p:nvPr/>
              </p:nvSpPr>
              <p:spPr>
                <a:xfrm>
                  <a:off x="471" y="317"/>
                  <a:ext cx="13" cy="4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" y="40"/>
                    </a:cxn>
                    <a:cxn ang="0">
                      <a:pos x="8" y="35"/>
                    </a:cxn>
                    <a:cxn ang="0">
                      <a:pos x="13" y="32"/>
                    </a:cxn>
                    <a:cxn ang="0">
                      <a:pos x="13" y="7"/>
                    </a:cxn>
                    <a:cxn ang="0">
                      <a:pos x="8" y="4"/>
                    </a:cxn>
                    <a:cxn ang="0">
                      <a:pos x="4" y="1"/>
                    </a:cxn>
                    <a:cxn ang="0">
                      <a:pos x="1" y="0"/>
                    </a:cxn>
                  </a:cxnLst>
                  <a:pathLst>
                    <a:path w="13" h="40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8" y="35"/>
                      </a:lnTo>
                      <a:lnTo>
                        <a:pt x="13" y="32"/>
                      </a:lnTo>
                      <a:lnTo>
                        <a:pt x="13" y="7"/>
                      </a:lnTo>
                      <a:lnTo>
                        <a:pt x="8" y="4"/>
                      </a:lnTo>
                      <a:lnTo>
                        <a:pt x="4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CDCD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8" name="Freeform 395"/>
                <p:cNvSpPr/>
                <p:nvPr/>
              </p:nvSpPr>
              <p:spPr>
                <a:xfrm>
                  <a:off x="460" y="314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4"/>
                    </a:cxn>
                    <a:cxn ang="0">
                      <a:pos x="7" y="43"/>
                    </a:cxn>
                    <a:cxn ang="0">
                      <a:pos x="11" y="43"/>
                    </a:cxn>
                    <a:cxn ang="0">
                      <a:pos x="11" y="3"/>
                    </a:cxn>
                  </a:cxnLst>
                  <a:pathLst>
                    <a:path w="11" h="47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4"/>
                      </a:lnTo>
                      <a:lnTo>
                        <a:pt x="7" y="43"/>
                      </a:lnTo>
                      <a:lnTo>
                        <a:pt x="11" y="43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79" name="Freeform 396"/>
                <p:cNvSpPr/>
                <p:nvPr/>
              </p:nvSpPr>
              <p:spPr>
                <a:xfrm>
                  <a:off x="484" y="324"/>
                  <a:ext cx="5" cy="25"/>
                </a:xfrm>
                <a:custGeom>
                  <a:avLst/>
                  <a:gdLst/>
                  <a:ahLst/>
                  <a:cxnLst>
                    <a:cxn ang="0">
                      <a:pos x="5" y="13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3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19"/>
                    </a:cxn>
                    <a:cxn ang="0">
                      <a:pos x="3" y="15"/>
                    </a:cxn>
                    <a:cxn ang="0">
                      <a:pos x="5" y="13"/>
                    </a:cxn>
                  </a:cxnLst>
                  <a:pathLst>
                    <a:path w="5" h="25">
                      <a:moveTo>
                        <a:pt x="5" y="13"/>
                      </a:move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5" y="13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0" name="Freeform 397"/>
                <p:cNvSpPr/>
                <p:nvPr/>
              </p:nvSpPr>
              <p:spPr>
                <a:xfrm>
                  <a:off x="359" y="412"/>
                  <a:ext cx="135" cy="60"/>
                </a:xfrm>
                <a:custGeom>
                  <a:avLst/>
                  <a:gdLst/>
                  <a:ahLst/>
                  <a:cxnLst>
                    <a:cxn ang="0">
                      <a:pos x="18" y="39"/>
                    </a:cxn>
                    <a:cxn ang="0">
                      <a:pos x="23" y="36"/>
                    </a:cxn>
                    <a:cxn ang="0">
                      <a:pos x="118" y="36"/>
                    </a:cxn>
                    <a:cxn ang="0">
                      <a:pos x="127" y="40"/>
                    </a:cxn>
                    <a:cxn ang="0">
                      <a:pos x="130" y="52"/>
                    </a:cxn>
                    <a:cxn ang="0">
                      <a:pos x="130" y="60"/>
                    </a:cxn>
                    <a:cxn ang="0">
                      <a:pos x="135" y="60"/>
                    </a:cxn>
                    <a:cxn ang="0">
                      <a:pos x="135" y="0"/>
                    </a:cxn>
                    <a:cxn ang="0">
                      <a:pos x="130" y="0"/>
                    </a:cxn>
                    <a:cxn ang="0">
                      <a:pos x="130" y="7"/>
                    </a:cxn>
                    <a:cxn ang="0">
                      <a:pos x="127" y="19"/>
                    </a:cxn>
                    <a:cxn ang="0">
                      <a:pos x="118" y="24"/>
                    </a:cxn>
                    <a:cxn ang="0">
                      <a:pos x="0" y="24"/>
                    </a:cxn>
                    <a:cxn ang="0">
                      <a:pos x="0" y="27"/>
                    </a:cxn>
                    <a:cxn ang="0">
                      <a:pos x="10" y="36"/>
                    </a:cxn>
                    <a:cxn ang="0">
                      <a:pos x="12" y="52"/>
                    </a:cxn>
                    <a:cxn ang="0">
                      <a:pos x="12" y="60"/>
                    </a:cxn>
                    <a:cxn ang="0">
                      <a:pos x="17" y="60"/>
                    </a:cxn>
                    <a:cxn ang="0">
                      <a:pos x="17" y="46"/>
                    </a:cxn>
                    <a:cxn ang="0">
                      <a:pos x="18" y="39"/>
                    </a:cxn>
                  </a:cxnLst>
                  <a:pathLst>
                    <a:path w="135" h="60">
                      <a:moveTo>
                        <a:pt x="18" y="39"/>
                      </a:moveTo>
                      <a:lnTo>
                        <a:pt x="23" y="36"/>
                      </a:lnTo>
                      <a:lnTo>
                        <a:pt x="118" y="36"/>
                      </a:lnTo>
                      <a:lnTo>
                        <a:pt x="127" y="40"/>
                      </a:lnTo>
                      <a:lnTo>
                        <a:pt x="130" y="52"/>
                      </a:lnTo>
                      <a:lnTo>
                        <a:pt x="130" y="60"/>
                      </a:lnTo>
                      <a:lnTo>
                        <a:pt x="135" y="60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130" y="7"/>
                      </a:lnTo>
                      <a:lnTo>
                        <a:pt x="127" y="19"/>
                      </a:lnTo>
                      <a:lnTo>
                        <a:pt x="118" y="24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10" y="36"/>
                      </a:lnTo>
                      <a:lnTo>
                        <a:pt x="12" y="52"/>
                      </a:lnTo>
                      <a:lnTo>
                        <a:pt x="12" y="60"/>
                      </a:lnTo>
                      <a:lnTo>
                        <a:pt x="17" y="60"/>
                      </a:lnTo>
                      <a:lnTo>
                        <a:pt x="17" y="46"/>
                      </a:lnTo>
                      <a:lnTo>
                        <a:pt x="18" y="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1" name="Freeform 398"/>
                <p:cNvSpPr>
                  <a:spLocks noEditPoints="1"/>
                </p:cNvSpPr>
                <p:nvPr/>
              </p:nvSpPr>
              <p:spPr>
                <a:xfrm>
                  <a:off x="366" y="119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7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7"/>
                    </a:cxn>
                    <a:cxn ang="0">
                      <a:pos x="80" y="0"/>
                    </a:cxn>
                    <a:cxn ang="0">
                      <a:pos x="66" y="70"/>
                    </a:cxn>
                    <a:cxn ang="0">
                      <a:pos x="40" y="68"/>
                    </a:cxn>
                    <a:cxn ang="0">
                      <a:pos x="23" y="63"/>
                    </a:cxn>
                    <a:cxn ang="0">
                      <a:pos x="9" y="54"/>
                    </a:cxn>
                    <a:cxn ang="0">
                      <a:pos x="5" y="43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4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0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7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7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66" y="70"/>
                      </a:move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5"/>
                      </a:lnTo>
                      <a:lnTo>
                        <a:pt x="23" y="63"/>
                      </a:ln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3"/>
                      </a:lnTo>
                      <a:lnTo>
                        <a:pt x="9" y="32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5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2" name="Freeform 399"/>
                <p:cNvSpPr/>
                <p:nvPr/>
              </p:nvSpPr>
              <p:spPr>
                <a:xfrm>
                  <a:off x="391" y="121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3" name="Freeform 400"/>
                <p:cNvSpPr/>
                <p:nvPr/>
              </p:nvSpPr>
              <p:spPr>
                <a:xfrm>
                  <a:off x="380" y="1221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6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6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4" name="Freeform 401"/>
                <p:cNvSpPr/>
                <p:nvPr/>
              </p:nvSpPr>
              <p:spPr>
                <a:xfrm>
                  <a:off x="371" y="1226"/>
                  <a:ext cx="9" cy="31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7"/>
                    </a:cxn>
                    <a:cxn ang="0">
                      <a:pos x="0" y="16"/>
                    </a:cxn>
                    <a:cxn ang="0">
                      <a:pos x="1" y="25"/>
                    </a:cxn>
                    <a:cxn ang="0">
                      <a:pos x="4" y="27"/>
                    </a:cxn>
                    <a:cxn ang="0">
                      <a:pos x="9" y="31"/>
                    </a:cxn>
                    <a:cxn ang="0">
                      <a:pos x="9" y="0"/>
                    </a:cxn>
                  </a:cxnLst>
                  <a:pathLst>
                    <a:path w="9" h="31">
                      <a:moveTo>
                        <a:pt x="9" y="0"/>
                      </a:moveTo>
                      <a:lnTo>
                        <a:pt x="1" y="7"/>
                      </a:lnTo>
                      <a:lnTo>
                        <a:pt x="0" y="16"/>
                      </a:lnTo>
                      <a:lnTo>
                        <a:pt x="1" y="25"/>
                      </a:lnTo>
                      <a:lnTo>
                        <a:pt x="4" y="27"/>
                      </a:lnTo>
                      <a:lnTo>
                        <a:pt x="9" y="3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5" name="Freeform 402"/>
                <p:cNvSpPr/>
                <p:nvPr/>
              </p:nvSpPr>
              <p:spPr>
                <a:xfrm>
                  <a:off x="425" y="121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7" y="53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3"/>
                    </a:cxn>
                    <a:cxn ang="0">
                      <a:pos x="7" y="53"/>
                    </a:cxn>
                  </a:cxnLst>
                  <a:pathLst>
                    <a:path w="12" h="53">
                      <a:moveTo>
                        <a:pt x="7" y="53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lnTo>
                        <a:pt x="7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6" name="Freeform 403"/>
                <p:cNvSpPr/>
                <p:nvPr/>
              </p:nvSpPr>
              <p:spPr>
                <a:xfrm>
                  <a:off x="415" y="1217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7" name="Freeform 404"/>
                <p:cNvSpPr/>
                <p:nvPr/>
              </p:nvSpPr>
              <p:spPr>
                <a:xfrm>
                  <a:off x="437" y="121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8" name="Freeform 405"/>
                <p:cNvSpPr/>
                <p:nvPr/>
              </p:nvSpPr>
              <p:spPr>
                <a:xfrm>
                  <a:off x="402" y="1218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89" name="Freeform 406"/>
                <p:cNvSpPr/>
                <p:nvPr/>
              </p:nvSpPr>
              <p:spPr>
                <a:xfrm>
                  <a:off x="471" y="1221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1"/>
                    </a:cxn>
                    <a:cxn ang="0">
                      <a:pos x="13" y="37"/>
                    </a:cxn>
                    <a:cxn ang="0">
                      <a:pos x="13" y="3"/>
                    </a:cxn>
                  </a:cxnLst>
                  <a:pathLst>
                    <a:path w="13" h="43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1"/>
                      </a:lnTo>
                      <a:lnTo>
                        <a:pt x="13" y="37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0" name="Freeform 407"/>
                <p:cNvSpPr/>
                <p:nvPr/>
              </p:nvSpPr>
              <p:spPr>
                <a:xfrm>
                  <a:off x="460" y="121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1" name="Freeform 408"/>
                <p:cNvSpPr/>
                <p:nvPr/>
              </p:nvSpPr>
              <p:spPr>
                <a:xfrm>
                  <a:off x="449" y="121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2" name="Freeform 409"/>
                <p:cNvSpPr/>
                <p:nvPr/>
              </p:nvSpPr>
              <p:spPr>
                <a:xfrm>
                  <a:off x="484" y="1224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7" y="27"/>
                    </a:cxn>
                    <a:cxn ang="0">
                      <a:pos x="8" y="22"/>
                    </a:cxn>
                    <a:cxn ang="0">
                      <a:pos x="8" y="19"/>
                    </a:cxn>
                    <a:cxn ang="0">
                      <a:pos x="8" y="18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4">
                      <a:moveTo>
                        <a:pt x="0" y="0"/>
                      </a:moveTo>
                      <a:lnTo>
                        <a:pt x="0" y="34"/>
                      </a:lnTo>
                      <a:lnTo>
                        <a:pt x="7" y="27"/>
                      </a:lnTo>
                      <a:lnTo>
                        <a:pt x="8" y="22"/>
                      </a:lnTo>
                      <a:lnTo>
                        <a:pt x="8" y="19"/>
                      </a:lnTo>
                      <a:lnTo>
                        <a:pt x="8" y="18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3" name="Freeform 410"/>
                <p:cNvSpPr>
                  <a:spLocks noEditPoints="1"/>
                </p:cNvSpPr>
                <p:nvPr/>
              </p:nvSpPr>
              <p:spPr>
                <a:xfrm>
                  <a:off x="366" y="1307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61" y="16"/>
                    </a:cxn>
                    <a:cxn ang="0">
                      <a:pos x="91" y="19"/>
                    </a:cxn>
                    <a:cxn ang="0">
                      <a:pos x="114" y="26"/>
                    </a:cxn>
                    <a:cxn ang="0">
                      <a:pos x="125" y="36"/>
                    </a:cxn>
                    <a:cxn ang="0">
                      <a:pos x="129" y="50"/>
                    </a:cxn>
                    <a:cxn ang="0">
                      <a:pos x="128" y="57"/>
                    </a:cxn>
                    <a:cxn ang="0">
                      <a:pos x="120" y="60"/>
                    </a:cxn>
                    <a:cxn ang="0">
                      <a:pos x="109" y="64"/>
                    </a:cxn>
                    <a:cxn ang="0">
                      <a:pos x="108" y="71"/>
                    </a:cxn>
                    <a:cxn ang="0">
                      <a:pos x="118" y="76"/>
                    </a:cxn>
                    <a:cxn ang="0">
                      <a:pos x="135" y="50"/>
                    </a:cxn>
                    <a:cxn ang="0">
                      <a:pos x="129" y="29"/>
                    </a:cxn>
                    <a:cxn ang="0">
                      <a:pos x="114" y="14"/>
                    </a:cxn>
                    <a:cxn ang="0">
                      <a:pos x="89" y="2"/>
                    </a:cxn>
                    <a:cxn ang="0">
                      <a:pos x="59" y="0"/>
                    </a:cxn>
                    <a:cxn ang="0">
                      <a:pos x="33" y="2"/>
                    </a:cxn>
                    <a:cxn ang="0">
                      <a:pos x="14" y="10"/>
                    </a:cxn>
                    <a:cxn ang="0">
                      <a:pos x="0" y="32"/>
                    </a:cxn>
                    <a:cxn ang="0">
                      <a:pos x="0" y="52"/>
                    </a:cxn>
                    <a:cxn ang="0">
                      <a:pos x="5" y="67"/>
                    </a:cxn>
                    <a:cxn ang="0">
                      <a:pos x="25" y="81"/>
                    </a:cxn>
                    <a:cxn ang="0">
                      <a:pos x="43" y="85"/>
                    </a:cxn>
                    <a:cxn ang="0">
                      <a:pos x="53" y="82"/>
                    </a:cxn>
                    <a:cxn ang="0">
                      <a:pos x="56" y="82"/>
                    </a:cxn>
                    <a:cxn ang="0">
                      <a:pos x="64" y="80"/>
                    </a:cxn>
                    <a:cxn ang="0">
                      <a:pos x="65" y="79"/>
                    </a:cxn>
                    <a:cxn ang="0">
                      <a:pos x="70" y="76"/>
                    </a:cxn>
                    <a:cxn ang="0">
                      <a:pos x="71" y="75"/>
                    </a:cxn>
                    <a:cxn ang="0">
                      <a:pos x="83" y="49"/>
                    </a:cxn>
                    <a:cxn ang="0">
                      <a:pos x="15" y="22"/>
                    </a:cxn>
                    <a:cxn ang="0">
                      <a:pos x="66" y="24"/>
                    </a:cxn>
                    <a:cxn ang="0">
                      <a:pos x="76" y="46"/>
                    </a:cxn>
                    <a:cxn ang="0">
                      <a:pos x="75" y="47"/>
                    </a:cxn>
                    <a:cxn ang="0">
                      <a:pos x="74" y="55"/>
                    </a:cxn>
                    <a:cxn ang="0">
                      <a:pos x="70" y="59"/>
                    </a:cxn>
                    <a:cxn ang="0">
                      <a:pos x="64" y="64"/>
                    </a:cxn>
                    <a:cxn ang="0">
                      <a:pos x="56" y="67"/>
                    </a:cxn>
                    <a:cxn ang="0">
                      <a:pos x="45" y="69"/>
                    </a:cxn>
                    <a:cxn ang="0">
                      <a:pos x="26" y="67"/>
                    </a:cxn>
                    <a:cxn ang="0">
                      <a:pos x="14" y="64"/>
                    </a:cxn>
                    <a:cxn ang="0">
                      <a:pos x="6" y="55"/>
                    </a:cxn>
                    <a:cxn ang="0">
                      <a:pos x="8" y="30"/>
                    </a:cxn>
                    <a:cxn ang="0">
                      <a:pos x="15" y="22"/>
                    </a:cxn>
                  </a:cxnLst>
                  <a:pathLst>
                    <a:path w="135" h="85">
                      <a:moveTo>
                        <a:pt x="78" y="27"/>
                      </a:moveTo>
                      <a:lnTo>
                        <a:pt x="61" y="16"/>
                      </a:lnTo>
                      <a:lnTo>
                        <a:pt x="78" y="16"/>
                      </a:lnTo>
                      <a:lnTo>
                        <a:pt x="91" y="19"/>
                      </a:lnTo>
                      <a:lnTo>
                        <a:pt x="103" y="21"/>
                      </a:lnTo>
                      <a:lnTo>
                        <a:pt x="114" y="26"/>
                      </a:lnTo>
                      <a:lnTo>
                        <a:pt x="120" y="31"/>
                      </a:lnTo>
                      <a:lnTo>
                        <a:pt x="125" y="36"/>
                      </a:lnTo>
                      <a:lnTo>
                        <a:pt x="128" y="42"/>
                      </a:lnTo>
                      <a:lnTo>
                        <a:pt x="129" y="50"/>
                      </a:lnTo>
                      <a:lnTo>
                        <a:pt x="128" y="54"/>
                      </a:lnTo>
                      <a:lnTo>
                        <a:pt x="128" y="57"/>
                      </a:lnTo>
                      <a:lnTo>
                        <a:pt x="125" y="60"/>
                      </a:lnTo>
                      <a:lnTo>
                        <a:pt x="120" y="60"/>
                      </a:lnTo>
                      <a:lnTo>
                        <a:pt x="113" y="62"/>
                      </a:lnTo>
                      <a:lnTo>
                        <a:pt x="109" y="64"/>
                      </a:lnTo>
                      <a:lnTo>
                        <a:pt x="108" y="69"/>
                      </a:lnTo>
                      <a:lnTo>
                        <a:pt x="108" y="71"/>
                      </a:lnTo>
                      <a:lnTo>
                        <a:pt x="111" y="75"/>
                      </a:lnTo>
                      <a:lnTo>
                        <a:pt x="118" y="76"/>
                      </a:lnTo>
                      <a:lnTo>
                        <a:pt x="129" y="70"/>
                      </a:lnTo>
                      <a:lnTo>
                        <a:pt x="135" y="50"/>
                      </a:lnTo>
                      <a:lnTo>
                        <a:pt x="133" y="37"/>
                      </a:lnTo>
                      <a:lnTo>
                        <a:pt x="129" y="29"/>
                      </a:lnTo>
                      <a:lnTo>
                        <a:pt x="123" y="20"/>
                      </a:lnTo>
                      <a:lnTo>
                        <a:pt x="114" y="14"/>
                      </a:lnTo>
                      <a:lnTo>
                        <a:pt x="101" y="6"/>
                      </a:lnTo>
                      <a:lnTo>
                        <a:pt x="89" y="2"/>
                      </a:lnTo>
                      <a:lnTo>
                        <a:pt x="74" y="0"/>
                      </a:lnTo>
                      <a:lnTo>
                        <a:pt x="59" y="0"/>
                      </a:lnTo>
                      <a:lnTo>
                        <a:pt x="44" y="0"/>
                      </a:lnTo>
                      <a:lnTo>
                        <a:pt x="33" y="2"/>
                      </a:lnTo>
                      <a:lnTo>
                        <a:pt x="21" y="5"/>
                      </a:lnTo>
                      <a:lnTo>
                        <a:pt x="14" y="10"/>
                      </a:lnTo>
                      <a:lnTo>
                        <a:pt x="3" y="24"/>
                      </a:lnTo>
                      <a:lnTo>
                        <a:pt x="0" y="32"/>
                      </a:lnTo>
                      <a:lnTo>
                        <a:pt x="0" y="44"/>
                      </a:lnTo>
                      <a:lnTo>
                        <a:pt x="0" y="52"/>
                      </a:lnTo>
                      <a:lnTo>
                        <a:pt x="3" y="61"/>
                      </a:lnTo>
                      <a:lnTo>
                        <a:pt x="5" y="67"/>
                      </a:lnTo>
                      <a:lnTo>
                        <a:pt x="11" y="74"/>
                      </a:lnTo>
                      <a:lnTo>
                        <a:pt x="25" y="81"/>
                      </a:lnTo>
                      <a:lnTo>
                        <a:pt x="33" y="84"/>
                      </a:lnTo>
                      <a:lnTo>
                        <a:pt x="43" y="85"/>
                      </a:lnTo>
                      <a:lnTo>
                        <a:pt x="53" y="84"/>
                      </a:lnTo>
                      <a:lnTo>
                        <a:pt x="53" y="82"/>
                      </a:lnTo>
                      <a:lnTo>
                        <a:pt x="54" y="82"/>
                      </a:lnTo>
                      <a:lnTo>
                        <a:pt x="56" y="82"/>
                      </a:lnTo>
                      <a:lnTo>
                        <a:pt x="61" y="82"/>
                      </a:lnTo>
                      <a:lnTo>
                        <a:pt x="64" y="80"/>
                      </a:lnTo>
                      <a:lnTo>
                        <a:pt x="64" y="79"/>
                      </a:lnTo>
                      <a:lnTo>
                        <a:pt x="65" y="79"/>
                      </a:lnTo>
                      <a:lnTo>
                        <a:pt x="68" y="79"/>
                      </a:lnTo>
                      <a:lnTo>
                        <a:pt x="70" y="76"/>
                      </a:lnTo>
                      <a:lnTo>
                        <a:pt x="70" y="75"/>
                      </a:lnTo>
                      <a:lnTo>
                        <a:pt x="71" y="75"/>
                      </a:lnTo>
                      <a:lnTo>
                        <a:pt x="74" y="75"/>
                      </a:lnTo>
                      <a:lnTo>
                        <a:pt x="83" y="49"/>
                      </a:lnTo>
                      <a:lnTo>
                        <a:pt x="78" y="27"/>
                      </a:lnTo>
                      <a:close/>
                      <a:moveTo>
                        <a:pt x="15" y="22"/>
                      </a:moveTo>
                      <a:lnTo>
                        <a:pt x="46" y="16"/>
                      </a:lnTo>
                      <a:lnTo>
                        <a:pt x="66" y="24"/>
                      </a:lnTo>
                      <a:lnTo>
                        <a:pt x="74" y="32"/>
                      </a:lnTo>
                      <a:lnTo>
                        <a:pt x="76" y="46"/>
                      </a:lnTo>
                      <a:lnTo>
                        <a:pt x="75" y="46"/>
                      </a:lnTo>
                      <a:lnTo>
                        <a:pt x="75" y="47"/>
                      </a:lnTo>
                      <a:lnTo>
                        <a:pt x="75" y="50"/>
                      </a:lnTo>
                      <a:lnTo>
                        <a:pt x="74" y="55"/>
                      </a:lnTo>
                      <a:lnTo>
                        <a:pt x="71" y="56"/>
                      </a:lnTo>
                      <a:lnTo>
                        <a:pt x="70" y="59"/>
                      </a:lnTo>
                      <a:lnTo>
                        <a:pt x="68" y="64"/>
                      </a:lnTo>
                      <a:lnTo>
                        <a:pt x="64" y="64"/>
                      </a:lnTo>
                      <a:lnTo>
                        <a:pt x="61" y="65"/>
                      </a:lnTo>
                      <a:lnTo>
                        <a:pt x="56" y="67"/>
                      </a:lnTo>
                      <a:lnTo>
                        <a:pt x="49" y="69"/>
                      </a:lnTo>
                      <a:lnTo>
                        <a:pt x="45" y="69"/>
                      </a:lnTo>
                      <a:lnTo>
                        <a:pt x="43" y="70"/>
                      </a:lnTo>
                      <a:lnTo>
                        <a:pt x="26" y="67"/>
                      </a:lnTo>
                      <a:lnTo>
                        <a:pt x="19" y="65"/>
                      </a:lnTo>
                      <a:lnTo>
                        <a:pt x="14" y="64"/>
                      </a:lnTo>
                      <a:lnTo>
                        <a:pt x="9" y="59"/>
                      </a:lnTo>
                      <a:lnTo>
                        <a:pt x="6" y="55"/>
                      </a:lnTo>
                      <a:lnTo>
                        <a:pt x="5" y="44"/>
                      </a:lnTo>
                      <a:lnTo>
                        <a:pt x="8" y="30"/>
                      </a:lnTo>
                      <a:lnTo>
                        <a:pt x="10" y="25"/>
                      </a:lnTo>
                      <a:lnTo>
                        <a:pt x="15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4" name="Freeform 411"/>
                <p:cNvSpPr/>
                <p:nvPr/>
              </p:nvSpPr>
              <p:spPr>
                <a:xfrm>
                  <a:off x="380" y="1327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5" y="45"/>
                    </a:cxn>
                    <a:cxn ang="0">
                      <a:pos x="11" y="47"/>
                    </a:cxn>
                    <a:cxn ang="0">
                      <a:pos x="11" y="0"/>
                    </a:cxn>
                    <a:cxn ang="0">
                      <a:pos x="1" y="2"/>
                    </a:cxn>
                  </a:cxnLst>
                  <a:pathLst>
                    <a:path w="11" h="47">
                      <a:moveTo>
                        <a:pt x="1" y="2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5" y="45"/>
                      </a:lnTo>
                      <a:lnTo>
                        <a:pt x="11" y="47"/>
                      </a:lnTo>
                      <a:lnTo>
                        <a:pt x="11" y="0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795" name="组合 16795"/>
              <p:cNvGrpSpPr/>
              <p:nvPr/>
            </p:nvGrpSpPr>
            <p:grpSpPr>
              <a:xfrm>
                <a:off x="124" y="99"/>
                <a:ext cx="513" cy="15575"/>
                <a:chOff x="0" y="0"/>
                <a:chExt cx="513" cy="15575"/>
              </a:xfrm>
            </p:grpSpPr>
            <p:sp>
              <p:nvSpPr>
                <p:cNvPr id="16796" name="Freeform 413"/>
                <p:cNvSpPr/>
                <p:nvPr/>
              </p:nvSpPr>
              <p:spPr>
                <a:xfrm>
                  <a:off x="393" y="2416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50"/>
                    </a:cxn>
                    <a:cxn ang="0">
                      <a:pos x="11" y="53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50"/>
                      </a:lnTo>
                      <a:lnTo>
                        <a:pt x="11" y="5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7" name="Freeform 414"/>
                <p:cNvSpPr/>
                <p:nvPr/>
              </p:nvSpPr>
              <p:spPr>
                <a:xfrm>
                  <a:off x="427" y="2420"/>
                  <a:ext cx="12" cy="46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7" y="3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5" y="44"/>
                    </a:cxn>
                    <a:cxn ang="0">
                      <a:pos x="5" y="43"/>
                    </a:cxn>
                    <a:cxn ang="0">
                      <a:pos x="6" y="43"/>
                    </a:cxn>
                    <a:cxn ang="0">
                      <a:pos x="9" y="43"/>
                    </a:cxn>
                    <a:cxn ang="0">
                      <a:pos x="10" y="40"/>
                    </a:cxn>
                    <a:cxn ang="0">
                      <a:pos x="12" y="39"/>
                    </a:cxn>
                    <a:cxn ang="0">
                      <a:pos x="12" y="8"/>
                    </a:cxn>
                  </a:cxnLst>
                  <a:pathLst>
                    <a:path w="12" h="46">
                      <a:moveTo>
                        <a:pt x="12" y="8"/>
                      </a:moveTo>
                      <a:lnTo>
                        <a:pt x="7" y="3"/>
                      </a:ln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5" y="44"/>
                      </a:lnTo>
                      <a:lnTo>
                        <a:pt x="5" y="43"/>
                      </a:lnTo>
                      <a:lnTo>
                        <a:pt x="6" y="43"/>
                      </a:lnTo>
                      <a:lnTo>
                        <a:pt x="9" y="43"/>
                      </a:lnTo>
                      <a:lnTo>
                        <a:pt x="10" y="40"/>
                      </a:lnTo>
                      <a:lnTo>
                        <a:pt x="12" y="39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8" name="Freeform 415"/>
                <p:cNvSpPr/>
                <p:nvPr/>
              </p:nvSpPr>
              <p:spPr>
                <a:xfrm>
                  <a:off x="417" y="241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0" y="50"/>
                    </a:cxn>
                    <a:cxn ang="0">
                      <a:pos x="10" y="4"/>
                    </a:cxn>
                  </a:cxnLst>
                  <a:pathLst>
                    <a:path w="10" h="53">
                      <a:moveTo>
                        <a:pt x="10" y="4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0" y="50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9" name="Freeform 416"/>
                <p:cNvSpPr/>
                <p:nvPr/>
              </p:nvSpPr>
              <p:spPr>
                <a:xfrm>
                  <a:off x="404" y="2415"/>
                  <a:ext cx="13" cy="54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  <a:cxn ang="0">
                      <a:pos x="13" y="54"/>
                    </a:cxn>
                    <a:cxn ang="0">
                      <a:pos x="13" y="1"/>
                    </a:cxn>
                  </a:cxnLst>
                  <a:pathLst>
                    <a:path w="13" h="54">
                      <a:moveTo>
                        <a:pt x="13" y="1"/>
                      </a:move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lnTo>
                        <a:pt x="13" y="54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0" name="Freeform 417"/>
                <p:cNvSpPr/>
                <p:nvPr/>
              </p:nvSpPr>
              <p:spPr>
                <a:xfrm>
                  <a:off x="373" y="2421"/>
                  <a:ext cx="9" cy="42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" y="33"/>
                    </a:cxn>
                    <a:cxn ang="0">
                      <a:pos x="4" y="37"/>
                    </a:cxn>
                    <a:cxn ang="0">
                      <a:pos x="9" y="42"/>
                    </a:cxn>
                    <a:cxn ang="0">
                      <a:pos x="9" y="0"/>
                    </a:cxn>
                    <a:cxn ang="0">
                      <a:pos x="1" y="9"/>
                    </a:cxn>
                    <a:cxn ang="0">
                      <a:pos x="0" y="22"/>
                    </a:cxn>
                  </a:cxnLst>
                  <a:pathLst>
                    <a:path w="9" h="42">
                      <a:moveTo>
                        <a:pt x="0" y="22"/>
                      </a:moveTo>
                      <a:lnTo>
                        <a:pt x="1" y="33"/>
                      </a:lnTo>
                      <a:lnTo>
                        <a:pt x="4" y="37"/>
                      </a:lnTo>
                      <a:lnTo>
                        <a:pt x="9" y="42"/>
                      </a:lnTo>
                      <a:lnTo>
                        <a:pt x="9" y="0"/>
                      </a:lnTo>
                      <a:lnTo>
                        <a:pt x="1" y="9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1" name="Freeform 418"/>
                <p:cNvSpPr/>
                <p:nvPr/>
              </p:nvSpPr>
              <p:spPr>
                <a:xfrm>
                  <a:off x="439" y="2428"/>
                  <a:ext cx="5" cy="31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4" y="23"/>
                    </a:cxn>
                    <a:cxn ang="0">
                      <a:pos x="4" y="20"/>
                    </a:cxn>
                    <a:cxn ang="0">
                      <a:pos x="5" y="17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0" y="31"/>
                    </a:cxn>
                  </a:cxnLst>
                  <a:pathLst>
                    <a:path w="5" h="31">
                      <a:moveTo>
                        <a:pt x="0" y="31"/>
                      </a:moveTo>
                      <a:lnTo>
                        <a:pt x="4" y="23"/>
                      </a:lnTo>
                      <a:lnTo>
                        <a:pt x="4" y="20"/>
                      </a:lnTo>
                      <a:lnTo>
                        <a:pt x="5" y="17"/>
                      </a:lnTo>
                      <a:lnTo>
                        <a:pt x="4" y="7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2" name="Freeform 419"/>
                <p:cNvSpPr>
                  <a:spLocks noEditPoints="1"/>
                </p:cNvSpPr>
                <p:nvPr/>
              </p:nvSpPr>
              <p:spPr>
                <a:xfrm>
                  <a:off x="374" y="3258"/>
                  <a:ext cx="136" cy="85"/>
                </a:xfrm>
                <a:custGeom>
                  <a:avLst/>
                  <a:gdLst/>
                  <a:ahLst/>
                  <a:cxnLst>
                    <a:cxn ang="0">
                      <a:pos x="19" y="72"/>
                    </a:cxn>
                    <a:cxn ang="0">
                      <a:pos x="28" y="77"/>
                    </a:cxn>
                    <a:cxn ang="0">
                      <a:pos x="39" y="81"/>
                    </a:cxn>
                    <a:cxn ang="0">
                      <a:pos x="52" y="84"/>
                    </a:cxn>
                    <a:cxn ang="0">
                      <a:pos x="67" y="85"/>
                    </a:cxn>
                    <a:cxn ang="0">
                      <a:pos x="82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7"/>
                    </a:cxn>
                    <a:cxn ang="0">
                      <a:pos x="107" y="77"/>
                    </a:cxn>
                    <a:cxn ang="0">
                      <a:pos x="117" y="72"/>
                    </a:cxn>
                    <a:cxn ang="0">
                      <a:pos x="124" y="65"/>
                    </a:cxn>
                    <a:cxn ang="0">
                      <a:pos x="127" y="61"/>
                    </a:cxn>
                    <a:cxn ang="0">
                      <a:pos x="131" y="59"/>
                    </a:cxn>
                    <a:cxn ang="0">
                      <a:pos x="132" y="54"/>
                    </a:cxn>
                    <a:cxn ang="0">
                      <a:pos x="134" y="50"/>
                    </a:cxn>
                    <a:cxn ang="0">
                      <a:pos x="136" y="42"/>
                    </a:cxn>
                    <a:cxn ang="0">
                      <a:pos x="117" y="11"/>
                    </a:cxn>
                    <a:cxn ang="0">
                      <a:pos x="105" y="5"/>
                    </a:cxn>
                    <a:cxn ang="0">
                      <a:pos x="94" y="2"/>
                    </a:cxn>
                    <a:cxn ang="0">
                      <a:pos x="80" y="0"/>
                    </a:cxn>
                    <a:cxn ang="0">
                      <a:pos x="67" y="0"/>
                    </a:cxn>
                    <a:cxn ang="0">
                      <a:pos x="50" y="0"/>
                    </a:cxn>
                    <a:cxn ang="0">
                      <a:pos x="38" y="2"/>
                    </a:cxn>
                    <a:cxn ang="0">
                      <a:pos x="27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32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5"/>
                    </a:cxn>
                    <a:cxn ang="0">
                      <a:pos x="19" y="72"/>
                    </a:cxn>
                    <a:cxn ang="0">
                      <a:pos x="67" y="70"/>
                    </a:cxn>
                    <a:cxn ang="0">
                      <a:pos x="53" y="69"/>
                    </a:cxn>
                    <a:cxn ang="0">
                      <a:pos x="42" y="67"/>
                    </a:cxn>
                    <a:cxn ang="0">
                      <a:pos x="30" y="65"/>
                    </a:cxn>
                    <a:cxn ang="0">
                      <a:pos x="23" y="62"/>
                    </a:cxn>
                    <a:cxn ang="0">
                      <a:pos x="9" y="52"/>
                    </a:cxn>
                    <a:cxn ang="0">
                      <a:pos x="5" y="42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2"/>
                    </a:cxn>
                    <a:cxn ang="0">
                      <a:pos x="67" y="16"/>
                    </a:cxn>
                    <a:cxn ang="0">
                      <a:pos x="113" y="22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2"/>
                    </a:cxn>
                    <a:cxn ang="0">
                      <a:pos x="128" y="47"/>
                    </a:cxn>
                    <a:cxn ang="0">
                      <a:pos x="124" y="52"/>
                    </a:cxn>
                    <a:cxn ang="0">
                      <a:pos x="119" y="57"/>
                    </a:cxn>
                    <a:cxn ang="0">
                      <a:pos x="113" y="62"/>
                    </a:cxn>
                    <a:cxn ang="0">
                      <a:pos x="103" y="65"/>
                    </a:cxn>
                    <a:cxn ang="0">
                      <a:pos x="93" y="67"/>
                    </a:cxn>
                    <a:cxn ang="0">
                      <a:pos x="80" y="69"/>
                    </a:cxn>
                    <a:cxn ang="0">
                      <a:pos x="73" y="69"/>
                    </a:cxn>
                    <a:cxn ang="0">
                      <a:pos x="69" y="69"/>
                    </a:cxn>
                    <a:cxn ang="0">
                      <a:pos x="67" y="70"/>
                    </a:cxn>
                  </a:cxnLst>
                  <a:pathLst>
                    <a:path w="136" h="85">
                      <a:moveTo>
                        <a:pt x="19" y="72"/>
                      </a:moveTo>
                      <a:lnTo>
                        <a:pt x="28" y="77"/>
                      </a:lnTo>
                      <a:lnTo>
                        <a:pt x="39" y="81"/>
                      </a:lnTo>
                      <a:lnTo>
                        <a:pt x="52" y="84"/>
                      </a:lnTo>
                      <a:lnTo>
                        <a:pt x="67" y="85"/>
                      </a:lnTo>
                      <a:lnTo>
                        <a:pt x="82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7"/>
                      </a:lnTo>
                      <a:lnTo>
                        <a:pt x="107" y="77"/>
                      </a:lnTo>
                      <a:lnTo>
                        <a:pt x="117" y="72"/>
                      </a:lnTo>
                      <a:lnTo>
                        <a:pt x="124" y="65"/>
                      </a:lnTo>
                      <a:lnTo>
                        <a:pt x="127" y="61"/>
                      </a:lnTo>
                      <a:lnTo>
                        <a:pt x="131" y="59"/>
                      </a:lnTo>
                      <a:lnTo>
                        <a:pt x="132" y="54"/>
                      </a:lnTo>
                      <a:lnTo>
                        <a:pt x="134" y="50"/>
                      </a:lnTo>
                      <a:lnTo>
                        <a:pt x="136" y="42"/>
                      </a:lnTo>
                      <a:lnTo>
                        <a:pt x="117" y="11"/>
                      </a:lnTo>
                      <a:lnTo>
                        <a:pt x="105" y="5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2"/>
                      </a:lnTo>
                      <a:lnTo>
                        <a:pt x="27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2"/>
                      </a:lnTo>
                      <a:close/>
                      <a:moveTo>
                        <a:pt x="67" y="70"/>
                      </a:moveTo>
                      <a:lnTo>
                        <a:pt x="53" y="69"/>
                      </a:lnTo>
                      <a:lnTo>
                        <a:pt x="42" y="67"/>
                      </a:lnTo>
                      <a:lnTo>
                        <a:pt x="30" y="65"/>
                      </a:lnTo>
                      <a:lnTo>
                        <a:pt x="23" y="62"/>
                      </a:lnTo>
                      <a:lnTo>
                        <a:pt x="9" y="52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2"/>
                      </a:lnTo>
                      <a:lnTo>
                        <a:pt x="67" y="16"/>
                      </a:lnTo>
                      <a:lnTo>
                        <a:pt x="113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2"/>
                      </a:lnTo>
                      <a:lnTo>
                        <a:pt x="128" y="47"/>
                      </a:lnTo>
                      <a:lnTo>
                        <a:pt x="124" y="52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5"/>
                      </a:lnTo>
                      <a:lnTo>
                        <a:pt x="93" y="67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7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3" name="Freeform 420"/>
                <p:cNvSpPr/>
                <p:nvPr/>
              </p:nvSpPr>
              <p:spPr>
                <a:xfrm>
                  <a:off x="393" y="3279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4" y="41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1"/>
                    </a:cxn>
                    <a:cxn ang="0">
                      <a:pos x="0" y="3"/>
                    </a:cxn>
                    <a:cxn ang="0">
                      <a:pos x="0" y="38"/>
                    </a:cxn>
                  </a:cxnLst>
                  <a:pathLst>
                    <a:path w="11" h="44">
                      <a:moveTo>
                        <a:pt x="0" y="38"/>
                      </a:moveTo>
                      <a:lnTo>
                        <a:pt x="4" y="41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0" y="3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4" name="Freeform 421"/>
                <p:cNvSpPr/>
                <p:nvPr/>
              </p:nvSpPr>
              <p:spPr>
                <a:xfrm>
                  <a:off x="439" y="327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2" y="54"/>
                    </a:cxn>
                    <a:cxn ang="0">
                      <a:pos x="12" y="54"/>
                    </a:cxn>
                    <a:cxn ang="0">
                      <a:pos x="12" y="1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4"/>
                    </a:cxn>
                  </a:cxnLst>
                  <a:pathLst>
                    <a:path w="12" h="54">
                      <a:moveTo>
                        <a:pt x="0" y="54"/>
                      </a:moveTo>
                      <a:lnTo>
                        <a:pt x="2" y="54"/>
                      </a:lnTo>
                      <a:lnTo>
                        <a:pt x="12" y="54"/>
                      </a:lnTo>
                      <a:lnTo>
                        <a:pt x="1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5" name="Freeform 422"/>
                <p:cNvSpPr/>
                <p:nvPr/>
              </p:nvSpPr>
              <p:spPr>
                <a:xfrm>
                  <a:off x="427" y="327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53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0" y="1"/>
                    </a:cxn>
                    <a:cxn ang="0">
                      <a:pos x="0" y="53"/>
                    </a:cxn>
                  </a:cxnLst>
                  <a:pathLst>
                    <a:path w="12" h="54">
                      <a:moveTo>
                        <a:pt x="0" y="53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6" name="Freeform 423"/>
                <p:cNvSpPr/>
                <p:nvPr/>
              </p:nvSpPr>
              <p:spPr>
                <a:xfrm>
                  <a:off x="417" y="3275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2"/>
                    </a:cxn>
                    <a:cxn ang="0">
                      <a:pos x="0" y="50"/>
                    </a:cxn>
                  </a:cxnLst>
                  <a:pathLst>
                    <a:path w="10" h="52">
                      <a:moveTo>
                        <a:pt x="0" y="50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7" name="Freeform 424"/>
                <p:cNvSpPr/>
                <p:nvPr/>
              </p:nvSpPr>
              <p:spPr>
                <a:xfrm>
                  <a:off x="404" y="3277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3" y="48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3" h="48">
                      <a:moveTo>
                        <a:pt x="0" y="46"/>
                      </a:moveTo>
                      <a:lnTo>
                        <a:pt x="13" y="48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8" name="Freeform 425"/>
                <p:cNvSpPr/>
                <p:nvPr/>
              </p:nvSpPr>
              <p:spPr>
                <a:xfrm>
                  <a:off x="379" y="3290"/>
                  <a:ext cx="3" cy="1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3" y="18"/>
                    </a:cxn>
                    <a:cxn ang="0">
                      <a:pos x="3" y="0"/>
                    </a:cxn>
                  </a:cxnLst>
                  <a:pathLst>
                    <a:path w="3" h="18">
                      <a:moveTo>
                        <a:pt x="3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3" y="1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09" name="Freeform 426"/>
                <p:cNvSpPr/>
                <p:nvPr/>
              </p:nvSpPr>
              <p:spPr>
                <a:xfrm>
                  <a:off x="382" y="3282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4" y="3"/>
                    </a:cxn>
                    <a:cxn ang="0">
                      <a:pos x="0" y="8"/>
                    </a:cxn>
                  </a:cxnLst>
                  <a:pathLst>
                    <a:path w="11" h="35">
                      <a:moveTo>
                        <a:pt x="0" y="8"/>
                      </a:moveTo>
                      <a:lnTo>
                        <a:pt x="0" y="26"/>
                      </a:ln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4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0" name="Freeform 427"/>
                <p:cNvSpPr/>
                <p:nvPr/>
              </p:nvSpPr>
              <p:spPr>
                <a:xfrm>
                  <a:off x="451" y="3275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1" y="52"/>
                    </a:cxn>
                    <a:cxn ang="0">
                      <a:pos x="11" y="2"/>
                    </a:cxn>
                  </a:cxnLst>
                  <a:pathLst>
                    <a:path w="11" h="53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1" y="52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1" name="Freeform 428"/>
                <p:cNvSpPr/>
                <p:nvPr/>
              </p:nvSpPr>
              <p:spPr>
                <a:xfrm>
                  <a:off x="486" y="3280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40"/>
                    </a:cxn>
                    <a:cxn ang="0">
                      <a:pos x="1" y="40"/>
                    </a:cxn>
                    <a:cxn ang="0">
                      <a:pos x="11" y="32"/>
                    </a:cxn>
                    <a:cxn ang="0">
                      <a:pos x="11" y="7"/>
                    </a:cxn>
                    <a:cxn ang="0">
                      <a:pos x="6" y="3"/>
                    </a:cxn>
                    <a:cxn ang="0">
                      <a:pos x="1" y="0"/>
                    </a:cxn>
                  </a:cxnLst>
                  <a:pathLst>
                    <a:path w="11" h="40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11" y="32"/>
                      </a:lnTo>
                      <a:lnTo>
                        <a:pt x="11" y="7"/>
                      </a:lnTo>
                      <a:lnTo>
                        <a:pt x="6" y="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2" name="Freeform 429"/>
                <p:cNvSpPr/>
                <p:nvPr/>
              </p:nvSpPr>
              <p:spPr>
                <a:xfrm>
                  <a:off x="473" y="3278"/>
                  <a:ext cx="13" cy="46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6" y="44"/>
                    </a:cxn>
                    <a:cxn ang="0">
                      <a:pos x="9" y="42"/>
                    </a:cxn>
                    <a:cxn ang="0">
                      <a:pos x="13" y="42"/>
                    </a:cxn>
                    <a:cxn ang="0">
                      <a:pos x="13" y="2"/>
                    </a:cxn>
                  </a:cxnLst>
                  <a:pathLst>
                    <a:path w="13" h="46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6" y="44"/>
                      </a:lnTo>
                      <a:lnTo>
                        <a:pt x="9" y="42"/>
                      </a:lnTo>
                      <a:lnTo>
                        <a:pt x="13" y="4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3" name="Freeform 430"/>
                <p:cNvSpPr/>
                <p:nvPr/>
              </p:nvSpPr>
              <p:spPr>
                <a:xfrm>
                  <a:off x="497" y="3287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8"/>
                    </a:cxn>
                    <a:cxn ang="0">
                      <a:pos x="6" y="13"/>
                    </a:cxn>
                  </a:cxnLst>
                  <a:pathLst>
                    <a:path w="6" h="25">
                      <a:moveTo>
                        <a:pt x="6" y="13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8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4" name="Freeform 431"/>
                <p:cNvSpPr/>
                <p:nvPr/>
              </p:nvSpPr>
              <p:spPr>
                <a:xfrm>
                  <a:off x="462" y="3277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7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5" name="Freeform 432"/>
                <p:cNvSpPr>
                  <a:spLocks noEditPoints="1"/>
                </p:cNvSpPr>
                <p:nvPr/>
              </p:nvSpPr>
              <p:spPr>
                <a:xfrm>
                  <a:off x="374" y="3365"/>
                  <a:ext cx="136" cy="84"/>
                </a:xfrm>
                <a:custGeom>
                  <a:avLst/>
                  <a:gdLst/>
                  <a:ahLst/>
                  <a:cxnLst>
                    <a:cxn ang="0">
                      <a:pos x="30" y="3"/>
                    </a:cxn>
                    <a:cxn ang="0">
                      <a:pos x="9" y="13"/>
                    </a:cxn>
                    <a:cxn ang="0">
                      <a:pos x="0" y="40"/>
                    </a:cxn>
                    <a:cxn ang="0">
                      <a:pos x="4" y="63"/>
                    </a:cxn>
                    <a:cxn ang="0">
                      <a:pos x="19" y="78"/>
                    </a:cxn>
                    <a:cxn ang="0">
                      <a:pos x="30" y="82"/>
                    </a:cxn>
                    <a:cxn ang="0">
                      <a:pos x="63" y="57"/>
                    </a:cxn>
                    <a:cxn ang="0">
                      <a:pos x="79" y="78"/>
                    </a:cxn>
                    <a:cxn ang="0">
                      <a:pos x="102" y="84"/>
                    </a:cxn>
                    <a:cxn ang="0">
                      <a:pos x="113" y="80"/>
                    </a:cxn>
                    <a:cxn ang="0">
                      <a:pos x="120" y="74"/>
                    </a:cxn>
                    <a:cxn ang="0">
                      <a:pos x="122" y="73"/>
                    </a:cxn>
                    <a:cxn ang="0">
                      <a:pos x="132" y="58"/>
                    </a:cxn>
                    <a:cxn ang="0">
                      <a:pos x="136" y="42"/>
                    </a:cxn>
                    <a:cxn ang="0">
                      <a:pos x="132" y="25"/>
                    </a:cxn>
                    <a:cxn ang="0">
                      <a:pos x="118" y="5"/>
                    </a:cxn>
                    <a:cxn ang="0">
                      <a:pos x="107" y="0"/>
                    </a:cxn>
                    <a:cxn ang="0">
                      <a:pos x="79" y="7"/>
                    </a:cxn>
                    <a:cxn ang="0">
                      <a:pos x="49" y="8"/>
                    </a:cxn>
                    <a:cxn ang="0">
                      <a:pos x="32" y="13"/>
                    </a:cxn>
                    <a:cxn ang="0">
                      <a:pos x="60" y="33"/>
                    </a:cxn>
                    <a:cxn ang="0">
                      <a:pos x="40" y="64"/>
                    </a:cxn>
                    <a:cxn ang="0">
                      <a:pos x="37" y="68"/>
                    </a:cxn>
                    <a:cxn ang="0">
                      <a:pos x="19" y="68"/>
                    </a:cxn>
                    <a:cxn ang="0">
                      <a:pos x="8" y="58"/>
                    </a:cxn>
                    <a:cxn ang="0">
                      <a:pos x="5" y="40"/>
                    </a:cxn>
                    <a:cxn ang="0">
                      <a:pos x="14" y="19"/>
                    </a:cxn>
                    <a:cxn ang="0">
                      <a:pos x="122" y="19"/>
                    </a:cxn>
                    <a:cxn ang="0">
                      <a:pos x="131" y="42"/>
                    </a:cxn>
                    <a:cxn ang="0">
                      <a:pos x="117" y="67"/>
                    </a:cxn>
                    <a:cxn ang="0">
                      <a:pos x="113" y="70"/>
                    </a:cxn>
                    <a:cxn ang="0">
                      <a:pos x="107" y="72"/>
                    </a:cxn>
                    <a:cxn ang="0">
                      <a:pos x="82" y="68"/>
                    </a:cxn>
                    <a:cxn ang="0">
                      <a:pos x="67" y="53"/>
                    </a:cxn>
                    <a:cxn ang="0">
                      <a:pos x="84" y="23"/>
                    </a:cxn>
                  </a:cxnLst>
                  <a:pathLst>
                    <a:path w="136" h="84">
                      <a:moveTo>
                        <a:pt x="49" y="8"/>
                      </a:moveTo>
                      <a:lnTo>
                        <a:pt x="30" y="3"/>
                      </a:lnTo>
                      <a:lnTo>
                        <a:pt x="19" y="5"/>
                      </a:lnTo>
                      <a:lnTo>
                        <a:pt x="9" y="13"/>
                      </a:lnTo>
                      <a:lnTo>
                        <a:pt x="2" y="24"/>
                      </a:lnTo>
                      <a:lnTo>
                        <a:pt x="0" y="40"/>
                      </a:lnTo>
                      <a:lnTo>
                        <a:pt x="2" y="57"/>
                      </a:lnTo>
                      <a:lnTo>
                        <a:pt x="4" y="63"/>
                      </a:lnTo>
                      <a:lnTo>
                        <a:pt x="9" y="70"/>
                      </a:lnTo>
                      <a:lnTo>
                        <a:pt x="19" y="78"/>
                      </a:lnTo>
                      <a:lnTo>
                        <a:pt x="24" y="80"/>
                      </a:lnTo>
                      <a:lnTo>
                        <a:pt x="30" y="82"/>
                      </a:lnTo>
                      <a:lnTo>
                        <a:pt x="49" y="75"/>
                      </a:lnTo>
                      <a:lnTo>
                        <a:pt x="63" y="57"/>
                      </a:lnTo>
                      <a:lnTo>
                        <a:pt x="70" y="68"/>
                      </a:lnTo>
                      <a:lnTo>
                        <a:pt x="79" y="78"/>
                      </a:lnTo>
                      <a:lnTo>
                        <a:pt x="89" y="82"/>
                      </a:lnTo>
                      <a:lnTo>
                        <a:pt x="102" y="84"/>
                      </a:lnTo>
                      <a:lnTo>
                        <a:pt x="107" y="83"/>
                      </a:lnTo>
                      <a:lnTo>
                        <a:pt x="113" y="80"/>
                      </a:lnTo>
                      <a:lnTo>
                        <a:pt x="118" y="77"/>
                      </a:lnTo>
                      <a:lnTo>
                        <a:pt x="120" y="74"/>
                      </a:lnTo>
                      <a:lnTo>
                        <a:pt x="120" y="73"/>
                      </a:lnTo>
                      <a:lnTo>
                        <a:pt x="122" y="73"/>
                      </a:lnTo>
                      <a:lnTo>
                        <a:pt x="124" y="73"/>
                      </a:lnTo>
                      <a:lnTo>
                        <a:pt x="132" y="58"/>
                      </a:lnTo>
                      <a:lnTo>
                        <a:pt x="134" y="49"/>
                      </a:lnTo>
                      <a:lnTo>
                        <a:pt x="136" y="42"/>
                      </a:lnTo>
                      <a:lnTo>
                        <a:pt x="134" y="33"/>
                      </a:lnTo>
                      <a:lnTo>
                        <a:pt x="132" y="25"/>
                      </a:lnTo>
                      <a:lnTo>
                        <a:pt x="124" y="12"/>
                      </a:lnTo>
                      <a:lnTo>
                        <a:pt x="118" y="5"/>
                      </a:lnTo>
                      <a:lnTo>
                        <a:pt x="113" y="3"/>
                      </a:lnTo>
                      <a:lnTo>
                        <a:pt x="107" y="0"/>
                      </a:lnTo>
                      <a:lnTo>
                        <a:pt x="100" y="0"/>
                      </a:lnTo>
                      <a:lnTo>
                        <a:pt x="79" y="7"/>
                      </a:lnTo>
                      <a:lnTo>
                        <a:pt x="63" y="28"/>
                      </a:lnTo>
                      <a:lnTo>
                        <a:pt x="49" y="8"/>
                      </a:lnTo>
                      <a:close/>
                      <a:moveTo>
                        <a:pt x="14" y="19"/>
                      </a:moveTo>
                      <a:lnTo>
                        <a:pt x="32" y="13"/>
                      </a:lnTo>
                      <a:lnTo>
                        <a:pt x="48" y="18"/>
                      </a:lnTo>
                      <a:lnTo>
                        <a:pt x="60" y="33"/>
                      </a:lnTo>
                      <a:lnTo>
                        <a:pt x="45" y="60"/>
                      </a:lnTo>
                      <a:lnTo>
                        <a:pt x="40" y="64"/>
                      </a:lnTo>
                      <a:lnTo>
                        <a:pt x="38" y="65"/>
                      </a:lnTo>
                      <a:lnTo>
                        <a:pt x="37" y="68"/>
                      </a:lnTo>
                      <a:lnTo>
                        <a:pt x="29" y="70"/>
                      </a:lnTo>
                      <a:lnTo>
                        <a:pt x="19" y="68"/>
                      </a:lnTo>
                      <a:lnTo>
                        <a:pt x="12" y="63"/>
                      </a:lnTo>
                      <a:lnTo>
                        <a:pt x="8" y="58"/>
                      </a:lnTo>
                      <a:lnTo>
                        <a:pt x="7" y="53"/>
                      </a:lnTo>
                      <a:lnTo>
                        <a:pt x="5" y="40"/>
                      </a:lnTo>
                      <a:lnTo>
                        <a:pt x="7" y="28"/>
                      </a:lnTo>
                      <a:lnTo>
                        <a:pt x="14" y="19"/>
                      </a:lnTo>
                      <a:close/>
                      <a:moveTo>
                        <a:pt x="102" y="13"/>
                      </a:moveTo>
                      <a:lnTo>
                        <a:pt x="122" y="19"/>
                      </a:lnTo>
                      <a:lnTo>
                        <a:pt x="128" y="28"/>
                      </a:lnTo>
                      <a:lnTo>
                        <a:pt x="131" y="42"/>
                      </a:lnTo>
                      <a:lnTo>
                        <a:pt x="122" y="64"/>
                      </a:lnTo>
                      <a:lnTo>
                        <a:pt x="117" y="67"/>
                      </a:lnTo>
                      <a:lnTo>
                        <a:pt x="114" y="68"/>
                      </a:lnTo>
                      <a:lnTo>
                        <a:pt x="113" y="70"/>
                      </a:lnTo>
                      <a:lnTo>
                        <a:pt x="109" y="70"/>
                      </a:lnTo>
                      <a:lnTo>
                        <a:pt x="107" y="72"/>
                      </a:lnTo>
                      <a:lnTo>
                        <a:pt x="102" y="73"/>
                      </a:lnTo>
                      <a:lnTo>
                        <a:pt x="82" y="68"/>
                      </a:lnTo>
                      <a:lnTo>
                        <a:pt x="73" y="60"/>
                      </a:lnTo>
                      <a:lnTo>
                        <a:pt x="67" y="53"/>
                      </a:lnTo>
                      <a:lnTo>
                        <a:pt x="74" y="35"/>
                      </a:lnTo>
                      <a:lnTo>
                        <a:pt x="84" y="23"/>
                      </a:lnTo>
                      <a:lnTo>
                        <a:pt x="102" y="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6" name="Freeform 433"/>
                <p:cNvSpPr/>
                <p:nvPr/>
              </p:nvSpPr>
              <p:spPr>
                <a:xfrm>
                  <a:off x="393" y="3378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4"/>
                    </a:cxn>
                    <a:cxn ang="0">
                      <a:pos x="0" y="55"/>
                    </a:cxn>
                    <a:cxn ang="0">
                      <a:pos x="10" y="57"/>
                    </a:cxn>
                    <a:cxn ang="0">
                      <a:pos x="11" y="57"/>
                    </a:cxn>
                    <a:cxn ang="0">
                      <a:pos x="11" y="0"/>
                    </a:cxn>
                  </a:cxnLst>
                  <a:pathLst>
                    <a:path w="11" h="57">
                      <a:moveTo>
                        <a:pt x="11" y="0"/>
                      </a:moveTo>
                      <a:lnTo>
                        <a:pt x="0" y="4"/>
                      </a:lnTo>
                      <a:lnTo>
                        <a:pt x="0" y="55"/>
                      </a:lnTo>
                      <a:lnTo>
                        <a:pt x="10" y="57"/>
                      </a:lnTo>
                      <a:lnTo>
                        <a:pt x="11" y="5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7" name="Freeform 434"/>
                <p:cNvSpPr/>
                <p:nvPr/>
              </p:nvSpPr>
              <p:spPr>
                <a:xfrm>
                  <a:off x="404" y="3378"/>
                  <a:ext cx="13" cy="5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3" y="56"/>
                    </a:cxn>
                    <a:cxn ang="0">
                      <a:pos x="3" y="55"/>
                    </a:cxn>
                    <a:cxn ang="0">
                      <a:pos x="4" y="55"/>
                    </a:cxn>
                    <a:cxn ang="0">
                      <a:pos x="7" y="55"/>
                    </a:cxn>
                    <a:cxn ang="0">
                      <a:pos x="9" y="52"/>
                    </a:cxn>
                    <a:cxn ang="0">
                      <a:pos x="13" y="50"/>
                    </a:cxn>
                    <a:cxn ang="0">
                      <a:pos x="13" y="2"/>
                    </a:cxn>
                    <a:cxn ang="0">
                      <a:pos x="2" y="0"/>
                    </a:cxn>
                  </a:cxnLst>
                  <a:pathLst>
                    <a:path w="13" h="57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3" y="56"/>
                      </a:lnTo>
                      <a:lnTo>
                        <a:pt x="3" y="55"/>
                      </a:lnTo>
                      <a:lnTo>
                        <a:pt x="4" y="55"/>
                      </a:lnTo>
                      <a:lnTo>
                        <a:pt x="7" y="55"/>
                      </a:lnTo>
                      <a:lnTo>
                        <a:pt x="9" y="52"/>
                      </a:lnTo>
                      <a:lnTo>
                        <a:pt x="13" y="50"/>
                      </a:lnTo>
                      <a:lnTo>
                        <a:pt x="13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8" name="Freeform 435"/>
                <p:cNvSpPr/>
                <p:nvPr/>
              </p:nvSpPr>
              <p:spPr>
                <a:xfrm>
                  <a:off x="382" y="3382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6" y="2"/>
                    </a:cxn>
                    <a:cxn ang="0">
                      <a:pos x="0" y="10"/>
                    </a:cxn>
                    <a:cxn ang="0">
                      <a:pos x="0" y="40"/>
                    </a:cxn>
                    <a:cxn ang="0">
                      <a:pos x="4" y="46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51">
                      <a:moveTo>
                        <a:pt x="11" y="0"/>
                      </a:moveTo>
                      <a:lnTo>
                        <a:pt x="6" y="2"/>
                      </a:lnTo>
                      <a:lnTo>
                        <a:pt x="0" y="10"/>
                      </a:lnTo>
                      <a:lnTo>
                        <a:pt x="0" y="40"/>
                      </a:lnTo>
                      <a:lnTo>
                        <a:pt x="4" y="46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19" name="Freeform 436"/>
                <p:cNvSpPr/>
                <p:nvPr/>
              </p:nvSpPr>
              <p:spPr>
                <a:xfrm>
                  <a:off x="379" y="3392"/>
                  <a:ext cx="3" cy="3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3"/>
                    </a:cxn>
                    <a:cxn ang="0">
                      <a:pos x="0" y="22"/>
                    </a:cxn>
                    <a:cxn ang="0">
                      <a:pos x="3" y="30"/>
                    </a:cxn>
                    <a:cxn ang="0">
                      <a:pos x="3" y="0"/>
                    </a:cxn>
                  </a:cxnLst>
                  <a:pathLst>
                    <a:path w="3" h="30">
                      <a:moveTo>
                        <a:pt x="3" y="0"/>
                      </a:moveTo>
                      <a:lnTo>
                        <a:pt x="0" y="13"/>
                      </a:lnTo>
                      <a:lnTo>
                        <a:pt x="0" y="22"/>
                      </a:lnTo>
                      <a:lnTo>
                        <a:pt x="3" y="3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0" name="Freeform 437"/>
                <p:cNvSpPr/>
                <p:nvPr/>
              </p:nvSpPr>
              <p:spPr>
                <a:xfrm>
                  <a:off x="417" y="3380"/>
                  <a:ext cx="10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2" y="45"/>
                    </a:cxn>
                    <a:cxn ang="0">
                      <a:pos x="10" y="30"/>
                    </a:cxn>
                    <a:cxn ang="0">
                      <a:pos x="10" y="10"/>
                    </a:cxn>
                    <a:cxn ang="0">
                      <a:pos x="5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0" h="48">
                      <a:moveTo>
                        <a:pt x="0" y="48"/>
                      </a:moveTo>
                      <a:lnTo>
                        <a:pt x="2" y="45"/>
                      </a:lnTo>
                      <a:lnTo>
                        <a:pt x="10" y="30"/>
                      </a:lnTo>
                      <a:lnTo>
                        <a:pt x="10" y="10"/>
                      </a:lnTo>
                      <a:lnTo>
                        <a:pt x="5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1" name="Freeform 438"/>
                <p:cNvSpPr/>
                <p:nvPr/>
              </p:nvSpPr>
              <p:spPr>
                <a:xfrm>
                  <a:off x="427" y="3390"/>
                  <a:ext cx="7" cy="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0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7"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2" name="Freeform 439"/>
                <p:cNvSpPr/>
                <p:nvPr/>
              </p:nvSpPr>
              <p:spPr>
                <a:xfrm>
                  <a:off x="473" y="3378"/>
                  <a:ext cx="13" cy="6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3" y="0"/>
                    </a:cxn>
                    <a:cxn ang="0">
                      <a:pos x="0" y="1"/>
                    </a:cxn>
                    <a:cxn ang="0">
                      <a:pos x="0" y="59"/>
                    </a:cxn>
                    <a:cxn ang="0">
                      <a:pos x="3" y="60"/>
                    </a:cxn>
                    <a:cxn ang="0">
                      <a:pos x="8" y="59"/>
                    </a:cxn>
                    <a:cxn ang="0">
                      <a:pos x="13" y="59"/>
                    </a:cxn>
                    <a:cxn ang="0">
                      <a:pos x="13" y="2"/>
                    </a:cxn>
                  </a:cxnLst>
                  <a:pathLst>
                    <a:path w="13" h="60">
                      <a:moveTo>
                        <a:pt x="13" y="2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59"/>
                      </a:lnTo>
                      <a:lnTo>
                        <a:pt x="3" y="60"/>
                      </a:lnTo>
                      <a:lnTo>
                        <a:pt x="8" y="59"/>
                      </a:lnTo>
                      <a:lnTo>
                        <a:pt x="13" y="5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3" name="Freeform 440"/>
                <p:cNvSpPr/>
                <p:nvPr/>
              </p:nvSpPr>
              <p:spPr>
                <a:xfrm>
                  <a:off x="462" y="3379"/>
                  <a:ext cx="11" cy="5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55"/>
                    </a:cxn>
                    <a:cxn ang="0">
                      <a:pos x="11" y="58"/>
                    </a:cxn>
                    <a:cxn ang="0">
                      <a:pos x="11" y="0"/>
                    </a:cxn>
                  </a:cxnLst>
                  <a:pathLst>
                    <a:path w="11" h="58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55"/>
                      </a:lnTo>
                      <a:lnTo>
                        <a:pt x="11" y="5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4" name="Freeform 441"/>
                <p:cNvSpPr/>
                <p:nvPr/>
              </p:nvSpPr>
              <p:spPr>
                <a:xfrm>
                  <a:off x="451" y="3384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7" y="4"/>
                    </a:cxn>
                    <a:cxn ang="0">
                      <a:pos x="0" y="13"/>
                    </a:cxn>
                    <a:cxn ang="0">
                      <a:pos x="0" y="45"/>
                    </a:cxn>
                    <a:cxn ang="0">
                      <a:pos x="5" y="49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0">
                      <a:moveTo>
                        <a:pt x="11" y="0"/>
                      </a:moveTo>
                      <a:lnTo>
                        <a:pt x="7" y="4"/>
                      </a:lnTo>
                      <a:lnTo>
                        <a:pt x="0" y="13"/>
                      </a:lnTo>
                      <a:lnTo>
                        <a:pt x="0" y="45"/>
                      </a:lnTo>
                      <a:lnTo>
                        <a:pt x="5" y="49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5" name="Freeform 442"/>
                <p:cNvSpPr/>
                <p:nvPr/>
              </p:nvSpPr>
              <p:spPr>
                <a:xfrm>
                  <a:off x="486" y="3380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0" y="49"/>
                    </a:cxn>
                    <a:cxn ang="0">
                      <a:pos x="11" y="45"/>
                    </a:cxn>
                    <a:cxn ang="0">
                      <a:pos x="11" y="7"/>
                    </a:cxn>
                    <a:cxn ang="0">
                      <a:pos x="10" y="4"/>
                    </a:cxn>
                    <a:cxn ang="0">
                      <a:pos x="0" y="0"/>
                    </a:cxn>
                    <a:cxn ang="0">
                      <a:pos x="0" y="57"/>
                    </a:cxn>
                    <a:cxn ang="0">
                      <a:pos x="5" y="53"/>
                    </a:cxn>
                    <a:cxn ang="0">
                      <a:pos x="10" y="49"/>
                    </a:cxn>
                  </a:cxnLst>
                  <a:pathLst>
                    <a:path w="11" h="57">
                      <a:moveTo>
                        <a:pt x="10" y="49"/>
                      </a:moveTo>
                      <a:lnTo>
                        <a:pt x="11" y="45"/>
                      </a:lnTo>
                      <a:lnTo>
                        <a:pt x="11" y="7"/>
                      </a:lnTo>
                      <a:lnTo>
                        <a:pt x="10" y="4"/>
                      </a:ln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5" y="53"/>
                      </a:lnTo>
                      <a:lnTo>
                        <a:pt x="10" y="49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6" name="Freeform 443"/>
                <p:cNvSpPr/>
                <p:nvPr/>
              </p:nvSpPr>
              <p:spPr>
                <a:xfrm>
                  <a:off x="497" y="3387"/>
                  <a:ext cx="8" cy="38"/>
                </a:xfrm>
                <a:custGeom>
                  <a:avLst/>
                  <a:gdLst/>
                  <a:ahLst/>
                  <a:cxnLst>
                    <a:cxn ang="0">
                      <a:pos x="8" y="20"/>
                    </a:cxn>
                    <a:cxn ang="0">
                      <a:pos x="6" y="12"/>
                    </a:cxn>
                    <a:cxn ang="0">
                      <a:pos x="5" y="7"/>
                    </a:cxn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0" y="38"/>
                    </a:cxn>
                    <a:cxn ang="0">
                      <a:pos x="8" y="20"/>
                    </a:cxn>
                  </a:cxnLst>
                  <a:pathLst>
                    <a:path w="8" h="38">
                      <a:moveTo>
                        <a:pt x="8" y="20"/>
                      </a:moveTo>
                      <a:lnTo>
                        <a:pt x="6" y="12"/>
                      </a:lnTo>
                      <a:lnTo>
                        <a:pt x="5" y="7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7" name="Freeform 444"/>
                <p:cNvSpPr/>
                <p:nvPr/>
              </p:nvSpPr>
              <p:spPr>
                <a:xfrm>
                  <a:off x="441" y="3397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10" y="32"/>
                    </a:cxn>
                    <a:cxn ang="0">
                      <a:pos x="10" y="0"/>
                    </a:cxn>
                    <a:cxn ang="0">
                      <a:pos x="5" y="8"/>
                    </a:cxn>
                    <a:cxn ang="0">
                      <a:pos x="0" y="21"/>
                    </a:cxn>
                    <a:cxn ang="0">
                      <a:pos x="3" y="26"/>
                    </a:cxn>
                    <a:cxn ang="0">
                      <a:pos x="10" y="32"/>
                    </a:cxn>
                  </a:cxnLst>
                  <a:pathLst>
                    <a:path w="10" h="32">
                      <a:moveTo>
                        <a:pt x="10" y="32"/>
                      </a:moveTo>
                      <a:lnTo>
                        <a:pt x="10" y="0"/>
                      </a:lnTo>
                      <a:lnTo>
                        <a:pt x="5" y="8"/>
                      </a:lnTo>
                      <a:lnTo>
                        <a:pt x="0" y="21"/>
                      </a:lnTo>
                      <a:lnTo>
                        <a:pt x="3" y="26"/>
                      </a:lnTo>
                      <a:lnTo>
                        <a:pt x="10" y="32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8" name="Freeform 445"/>
                <p:cNvSpPr/>
                <p:nvPr/>
              </p:nvSpPr>
              <p:spPr>
                <a:xfrm>
                  <a:off x="376" y="4311"/>
                  <a:ext cx="134" cy="81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76"/>
                    </a:cxn>
                    <a:cxn ang="0">
                      <a:pos x="31" y="81"/>
                    </a:cxn>
                    <a:cxn ang="0">
                      <a:pos x="32" y="76"/>
                    </a:cxn>
                    <a:cxn ang="0">
                      <a:pos x="17" y="67"/>
                    </a:cxn>
                    <a:cxn ang="0">
                      <a:pos x="11" y="61"/>
                    </a:cxn>
                    <a:cxn ang="0">
                      <a:pos x="10" y="53"/>
                    </a:cxn>
                    <a:cxn ang="0">
                      <a:pos x="10" y="12"/>
                    </a:cxn>
                    <a:cxn ang="0">
                      <a:pos x="85" y="50"/>
                    </a:cxn>
                    <a:cxn ang="0">
                      <a:pos x="120" y="57"/>
                    </a:cxn>
                    <a:cxn ang="0">
                      <a:pos x="131" y="55"/>
                    </a:cxn>
                    <a:cxn ang="0">
                      <a:pos x="134" y="46"/>
                    </a:cxn>
                    <a:cxn ang="0">
                      <a:pos x="131" y="40"/>
                    </a:cxn>
                    <a:cxn ang="0">
                      <a:pos x="122" y="37"/>
                    </a:cxn>
                    <a:cxn ang="0">
                      <a:pos x="100" y="38"/>
                    </a:cxn>
                    <a:cxn ang="0">
                      <a:pos x="90" y="37"/>
                    </a:cxn>
                    <a:cxn ang="0">
                      <a:pos x="80" y="35"/>
                    </a:cxn>
                    <a:cxn ang="0">
                      <a:pos x="73" y="32"/>
                    </a:cxn>
                    <a:cxn ang="0">
                      <a:pos x="68" y="31"/>
                    </a:cxn>
                    <a:cxn ang="0">
                      <a:pos x="62" y="28"/>
                    </a:cxn>
                    <a:cxn ang="0">
                      <a:pos x="57" y="27"/>
                    </a:cxn>
                    <a:cxn ang="0">
                      <a:pos x="5" y="0"/>
                    </a:cxn>
                  </a:cxnLst>
                  <a:pathLst>
                    <a:path w="134" h="81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31" y="81"/>
                      </a:lnTo>
                      <a:lnTo>
                        <a:pt x="32" y="76"/>
                      </a:lnTo>
                      <a:lnTo>
                        <a:pt x="17" y="67"/>
                      </a:lnTo>
                      <a:lnTo>
                        <a:pt x="11" y="61"/>
                      </a:lnTo>
                      <a:lnTo>
                        <a:pt x="10" y="53"/>
                      </a:lnTo>
                      <a:lnTo>
                        <a:pt x="10" y="12"/>
                      </a:lnTo>
                      <a:lnTo>
                        <a:pt x="85" y="50"/>
                      </a:lnTo>
                      <a:lnTo>
                        <a:pt x="120" y="57"/>
                      </a:lnTo>
                      <a:lnTo>
                        <a:pt x="131" y="55"/>
                      </a:lnTo>
                      <a:lnTo>
                        <a:pt x="134" y="46"/>
                      </a:lnTo>
                      <a:lnTo>
                        <a:pt x="131" y="40"/>
                      </a:lnTo>
                      <a:lnTo>
                        <a:pt x="122" y="37"/>
                      </a:lnTo>
                      <a:lnTo>
                        <a:pt x="100" y="38"/>
                      </a:lnTo>
                      <a:lnTo>
                        <a:pt x="90" y="37"/>
                      </a:lnTo>
                      <a:lnTo>
                        <a:pt x="80" y="35"/>
                      </a:lnTo>
                      <a:lnTo>
                        <a:pt x="73" y="32"/>
                      </a:lnTo>
                      <a:lnTo>
                        <a:pt x="68" y="31"/>
                      </a:lnTo>
                      <a:lnTo>
                        <a:pt x="62" y="28"/>
                      </a:lnTo>
                      <a:lnTo>
                        <a:pt x="57" y="2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29" name="Freeform 446"/>
                <p:cNvSpPr>
                  <a:spLocks noEditPoints="1"/>
                </p:cNvSpPr>
                <p:nvPr/>
              </p:nvSpPr>
              <p:spPr>
                <a:xfrm>
                  <a:off x="374" y="4204"/>
                  <a:ext cx="136" cy="84"/>
                </a:xfrm>
                <a:custGeom>
                  <a:avLst/>
                  <a:gdLst/>
                  <a:ahLst/>
                  <a:cxnLst>
                    <a:cxn ang="0">
                      <a:pos x="28" y="77"/>
                    </a:cxn>
                    <a:cxn ang="0">
                      <a:pos x="52" y="83"/>
                    </a:cxn>
                    <a:cxn ang="0">
                      <a:pos x="82" y="83"/>
                    </a:cxn>
                    <a:cxn ang="0">
                      <a:pos x="100" y="78"/>
                    </a:cxn>
                    <a:cxn ang="0">
                      <a:pos x="107" y="77"/>
                    </a:cxn>
                    <a:cxn ang="0">
                      <a:pos x="124" y="65"/>
                    </a:cxn>
                    <a:cxn ang="0">
                      <a:pos x="132" y="53"/>
                    </a:cxn>
                    <a:cxn ang="0">
                      <a:pos x="136" y="42"/>
                    </a:cxn>
                    <a:cxn ang="0">
                      <a:pos x="131" y="25"/>
                    </a:cxn>
                    <a:cxn ang="0">
                      <a:pos x="117" y="12"/>
                    </a:cxn>
                    <a:cxn ang="0">
                      <a:pos x="94" y="3"/>
                    </a:cxn>
                    <a:cxn ang="0">
                      <a:pos x="67" y="0"/>
                    </a:cxn>
                    <a:cxn ang="0">
                      <a:pos x="38" y="3"/>
                    </a:cxn>
                    <a:cxn ang="0">
                      <a:pos x="18" y="12"/>
                    </a:cxn>
                    <a:cxn ang="0">
                      <a:pos x="0" y="42"/>
                    </a:cxn>
                    <a:cxn ang="0">
                      <a:pos x="4" y="58"/>
                    </a:cxn>
                    <a:cxn ang="0">
                      <a:pos x="19" y="73"/>
                    </a:cxn>
                    <a:cxn ang="0">
                      <a:pos x="53" y="69"/>
                    </a:cxn>
                    <a:cxn ang="0">
                      <a:pos x="30" y="64"/>
                    </a:cxn>
                    <a:cxn ang="0">
                      <a:pos x="14" y="57"/>
                    </a:cxn>
                    <a:cxn ang="0">
                      <a:pos x="5" y="47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0"/>
                    </a:cxn>
                    <a:cxn ang="0">
                      <a:pos x="129" y="42"/>
                    </a:cxn>
                    <a:cxn ang="0">
                      <a:pos x="125" y="49"/>
                    </a:cxn>
                    <a:cxn ang="0">
                      <a:pos x="124" y="50"/>
                    </a:cxn>
                    <a:cxn ang="0">
                      <a:pos x="119" y="57"/>
                    </a:cxn>
                    <a:cxn ang="0">
                      <a:pos x="103" y="64"/>
                    </a:cxn>
                    <a:cxn ang="0">
                      <a:pos x="80" y="69"/>
                    </a:cxn>
                    <a:cxn ang="0">
                      <a:pos x="69" y="69"/>
                    </a:cxn>
                  </a:cxnLst>
                  <a:pathLst>
                    <a:path w="136" h="84">
                      <a:moveTo>
                        <a:pt x="19" y="73"/>
                      </a:moveTo>
                      <a:lnTo>
                        <a:pt x="28" y="77"/>
                      </a:lnTo>
                      <a:lnTo>
                        <a:pt x="39" y="80"/>
                      </a:lnTo>
                      <a:lnTo>
                        <a:pt x="52" y="83"/>
                      </a:lnTo>
                      <a:lnTo>
                        <a:pt x="67" y="84"/>
                      </a:lnTo>
                      <a:lnTo>
                        <a:pt x="82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7"/>
                      </a:lnTo>
                      <a:lnTo>
                        <a:pt x="107" y="77"/>
                      </a:lnTo>
                      <a:lnTo>
                        <a:pt x="117" y="73"/>
                      </a:lnTo>
                      <a:lnTo>
                        <a:pt x="124" y="65"/>
                      </a:lnTo>
                      <a:lnTo>
                        <a:pt x="131" y="58"/>
                      </a:lnTo>
                      <a:lnTo>
                        <a:pt x="132" y="53"/>
                      </a:lnTo>
                      <a:lnTo>
                        <a:pt x="134" y="49"/>
                      </a:lnTo>
                      <a:lnTo>
                        <a:pt x="136" y="42"/>
                      </a:lnTo>
                      <a:lnTo>
                        <a:pt x="134" y="33"/>
                      </a:lnTo>
                      <a:lnTo>
                        <a:pt x="131" y="25"/>
                      </a:lnTo>
                      <a:lnTo>
                        <a:pt x="124" y="18"/>
                      </a:lnTo>
                      <a:lnTo>
                        <a:pt x="117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7" y="5"/>
                      </a:lnTo>
                      <a:lnTo>
                        <a:pt x="18" y="12"/>
                      </a:lnTo>
                      <a:lnTo>
                        <a:pt x="4" y="25"/>
                      </a:lnTo>
                      <a:lnTo>
                        <a:pt x="0" y="42"/>
                      </a:lnTo>
                      <a:lnTo>
                        <a:pt x="0" y="49"/>
                      </a:lnTo>
                      <a:lnTo>
                        <a:pt x="4" y="58"/>
                      </a:lnTo>
                      <a:lnTo>
                        <a:pt x="10" y="65"/>
                      </a:lnTo>
                      <a:lnTo>
                        <a:pt x="19" y="73"/>
                      </a:lnTo>
                      <a:close/>
                      <a:moveTo>
                        <a:pt x="67" y="70"/>
                      </a:moveTo>
                      <a:lnTo>
                        <a:pt x="53" y="69"/>
                      </a:lnTo>
                      <a:lnTo>
                        <a:pt x="42" y="68"/>
                      </a:lnTo>
                      <a:lnTo>
                        <a:pt x="30" y="64"/>
                      </a:lnTo>
                      <a:lnTo>
                        <a:pt x="23" y="62"/>
                      </a:lnTo>
                      <a:lnTo>
                        <a:pt x="14" y="57"/>
                      </a:lnTo>
                      <a:lnTo>
                        <a:pt x="9" y="53"/>
                      </a:lnTo>
                      <a:lnTo>
                        <a:pt x="5" y="47"/>
                      </a:lnTo>
                      <a:lnTo>
                        <a:pt x="5" y="42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7" y="15"/>
                      </a:lnTo>
                      <a:lnTo>
                        <a:pt x="113" y="23"/>
                      </a:lnTo>
                      <a:lnTo>
                        <a:pt x="119" y="25"/>
                      </a:lnTo>
                      <a:lnTo>
                        <a:pt x="124" y="30"/>
                      </a:lnTo>
                      <a:lnTo>
                        <a:pt x="128" y="35"/>
                      </a:lnTo>
                      <a:lnTo>
                        <a:pt x="129" y="42"/>
                      </a:lnTo>
                      <a:lnTo>
                        <a:pt x="128" y="47"/>
                      </a:lnTo>
                      <a:lnTo>
                        <a:pt x="125" y="49"/>
                      </a:lnTo>
                      <a:lnTo>
                        <a:pt x="124" y="49"/>
                      </a:lnTo>
                      <a:lnTo>
                        <a:pt x="124" y="50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4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7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0" name="Freeform 447"/>
                <p:cNvSpPr/>
                <p:nvPr/>
              </p:nvSpPr>
              <p:spPr>
                <a:xfrm>
                  <a:off x="382" y="4228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4" y="4"/>
                    </a:cxn>
                    <a:cxn ang="0">
                      <a:pos x="0" y="9"/>
                    </a:cxn>
                    <a:cxn ang="0">
                      <a:pos x="0" y="26"/>
                    </a:cxn>
                  </a:cxnLst>
                  <a:pathLst>
                    <a:path w="11" h="35">
                      <a:moveTo>
                        <a:pt x="0" y="26"/>
                      </a:move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4" y="4"/>
                      </a:lnTo>
                      <a:lnTo>
                        <a:pt x="0" y="9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1" name="Freeform 448"/>
                <p:cNvSpPr/>
                <p:nvPr/>
              </p:nvSpPr>
              <p:spPr>
                <a:xfrm>
                  <a:off x="393" y="4224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4" y="42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3"/>
                    </a:cxn>
                    <a:cxn ang="0">
                      <a:pos x="0" y="4"/>
                    </a:cxn>
                    <a:cxn ang="0">
                      <a:pos x="0" y="39"/>
                    </a:cxn>
                  </a:cxnLst>
                  <a:pathLst>
                    <a:path w="11" h="44">
                      <a:moveTo>
                        <a:pt x="0" y="39"/>
                      </a:moveTo>
                      <a:lnTo>
                        <a:pt x="4" y="42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3"/>
                      </a:lnTo>
                      <a:lnTo>
                        <a:pt x="0" y="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2" name="Freeform 449"/>
                <p:cNvSpPr/>
                <p:nvPr/>
              </p:nvSpPr>
              <p:spPr>
                <a:xfrm>
                  <a:off x="439" y="4219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2" y="55"/>
                    </a:cxn>
                    <a:cxn ang="0">
                      <a:pos x="12" y="55"/>
                    </a:cxn>
                    <a:cxn ang="0">
                      <a:pos x="12" y="2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5"/>
                    </a:cxn>
                  </a:cxnLst>
                  <a:pathLst>
                    <a:path w="12" h="55">
                      <a:moveTo>
                        <a:pt x="0" y="55"/>
                      </a:moveTo>
                      <a:lnTo>
                        <a:pt x="2" y="55"/>
                      </a:lnTo>
                      <a:lnTo>
                        <a:pt x="12" y="55"/>
                      </a:lnTo>
                      <a:lnTo>
                        <a:pt x="1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3" name="Freeform 450"/>
                <p:cNvSpPr/>
                <p:nvPr/>
              </p:nvSpPr>
              <p:spPr>
                <a:xfrm>
                  <a:off x="427" y="4219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0" y="2"/>
                    </a:cxn>
                    <a:cxn ang="0">
                      <a:pos x="0" y="54"/>
                    </a:cxn>
                  </a:cxnLst>
                  <a:pathLst>
                    <a:path w="12" h="55">
                      <a:moveTo>
                        <a:pt x="0" y="54"/>
                      </a:move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0" y="2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4" name="Freeform 451"/>
                <p:cNvSpPr/>
                <p:nvPr/>
              </p:nvSpPr>
              <p:spPr>
                <a:xfrm>
                  <a:off x="417" y="4221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5" name="Freeform 452"/>
                <p:cNvSpPr/>
                <p:nvPr/>
              </p:nvSpPr>
              <p:spPr>
                <a:xfrm>
                  <a:off x="404" y="4222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5" y="49"/>
                    </a:cxn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</a:cxnLst>
                  <a:pathLst>
                    <a:path w="13" h="50">
                      <a:moveTo>
                        <a:pt x="0" y="46"/>
                      </a:moveTo>
                      <a:lnTo>
                        <a:pt x="5" y="49"/>
                      </a:lnTo>
                      <a:lnTo>
                        <a:pt x="13" y="50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6" name="Freeform 453"/>
                <p:cNvSpPr/>
                <p:nvPr/>
              </p:nvSpPr>
              <p:spPr>
                <a:xfrm>
                  <a:off x="379" y="4237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9"/>
                    </a:cxn>
                    <a:cxn ang="0">
                      <a:pos x="0" y="14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9"/>
                      </a:lnTo>
                      <a:lnTo>
                        <a:pt x="0" y="14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7" name="Freeform 454"/>
                <p:cNvSpPr/>
                <p:nvPr/>
              </p:nvSpPr>
              <p:spPr>
                <a:xfrm>
                  <a:off x="451" y="4221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1" y="52"/>
                    </a:cxn>
                    <a:cxn ang="0">
                      <a:pos x="11" y="1"/>
                    </a:cxn>
                  </a:cxnLst>
                  <a:pathLst>
                    <a:path w="11" h="53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1" y="52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8" name="Freeform 455"/>
                <p:cNvSpPr/>
                <p:nvPr/>
              </p:nvSpPr>
              <p:spPr>
                <a:xfrm>
                  <a:off x="462" y="4222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5" y="49"/>
                    </a:cxn>
                    <a:cxn ang="0">
                      <a:pos x="7" y="47"/>
                    </a:cxn>
                    <a:cxn ang="0">
                      <a:pos x="11" y="47"/>
                    </a:cxn>
                    <a:cxn ang="0">
                      <a:pos x="11" y="1"/>
                    </a:cxn>
                  </a:cxnLst>
                  <a:pathLst>
                    <a:path w="11" h="51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5" y="49"/>
                      </a:lnTo>
                      <a:lnTo>
                        <a:pt x="7" y="47"/>
                      </a:lnTo>
                      <a:lnTo>
                        <a:pt x="11" y="47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39" name="Freeform 456"/>
                <p:cNvSpPr/>
                <p:nvPr/>
              </p:nvSpPr>
              <p:spPr>
                <a:xfrm>
                  <a:off x="486" y="4227"/>
                  <a:ext cx="11" cy="39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39"/>
                    </a:cxn>
                    <a:cxn ang="0">
                      <a:pos x="1" y="39"/>
                    </a:cxn>
                    <a:cxn ang="0">
                      <a:pos x="11" y="31"/>
                    </a:cxn>
                    <a:cxn ang="0">
                      <a:pos x="11" y="6"/>
                    </a:cxn>
                    <a:cxn ang="0">
                      <a:pos x="6" y="2"/>
                    </a:cxn>
                    <a:cxn ang="0">
                      <a:pos x="1" y="0"/>
                    </a:cxn>
                  </a:cxnLst>
                  <a:pathLst>
                    <a:path w="11" h="39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" y="39"/>
                      </a:lnTo>
                      <a:lnTo>
                        <a:pt x="11" y="31"/>
                      </a:lnTo>
                      <a:lnTo>
                        <a:pt x="11" y="6"/>
                      </a:lnTo>
                      <a:lnTo>
                        <a:pt x="6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0" name="Freeform 457"/>
                <p:cNvSpPr/>
                <p:nvPr/>
              </p:nvSpPr>
              <p:spPr>
                <a:xfrm>
                  <a:off x="473" y="4223"/>
                  <a:ext cx="13" cy="4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6" y="44"/>
                    </a:cxn>
                    <a:cxn ang="0">
                      <a:pos x="9" y="43"/>
                    </a:cxn>
                    <a:cxn ang="0">
                      <a:pos x="13" y="43"/>
                    </a:cxn>
                    <a:cxn ang="0">
                      <a:pos x="13" y="4"/>
                    </a:cxn>
                  </a:cxnLst>
                  <a:pathLst>
                    <a:path w="13" h="46">
                      <a:moveTo>
                        <a:pt x="13" y="4"/>
                      </a:moveTo>
                      <a:lnTo>
                        <a:pt x="0" y="0"/>
                      </a:lnTo>
                      <a:lnTo>
                        <a:pt x="0" y="46"/>
                      </a:lnTo>
                      <a:lnTo>
                        <a:pt x="6" y="44"/>
                      </a:lnTo>
                      <a:lnTo>
                        <a:pt x="9" y="43"/>
                      </a:lnTo>
                      <a:lnTo>
                        <a:pt x="13" y="43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1" name="Freeform 458"/>
                <p:cNvSpPr/>
                <p:nvPr/>
              </p:nvSpPr>
              <p:spPr>
                <a:xfrm>
                  <a:off x="497" y="4233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4" y="5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3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9"/>
                    </a:cxn>
                    <a:cxn ang="0">
                      <a:pos x="4" y="16"/>
                    </a:cxn>
                    <a:cxn ang="0">
                      <a:pos x="4" y="15"/>
                    </a:cxn>
                    <a:cxn ang="0">
                      <a:pos x="5" y="15"/>
                    </a:cxn>
                    <a:cxn ang="0">
                      <a:pos x="6" y="13"/>
                    </a:cxn>
                  </a:cxnLst>
                  <a:pathLst>
                    <a:path w="6" h="25">
                      <a:moveTo>
                        <a:pt x="6" y="13"/>
                      </a:moveTo>
                      <a:lnTo>
                        <a:pt x="4" y="5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3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9"/>
                      </a:lnTo>
                      <a:lnTo>
                        <a:pt x="4" y="16"/>
                      </a:lnTo>
                      <a:lnTo>
                        <a:pt x="4" y="15"/>
                      </a:lnTo>
                      <a:lnTo>
                        <a:pt x="5" y="15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2" name="Freeform 459"/>
                <p:cNvSpPr>
                  <a:spLocks noEditPoints="1"/>
                </p:cNvSpPr>
                <p:nvPr/>
              </p:nvSpPr>
              <p:spPr>
                <a:xfrm>
                  <a:off x="368" y="516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7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7"/>
                    </a:cxn>
                    <a:cxn ang="0">
                      <a:pos x="80" y="0"/>
                    </a:cxn>
                    <a:cxn ang="0">
                      <a:pos x="23" y="63"/>
                    </a:cxn>
                    <a:cxn ang="0">
                      <a:pos x="9" y="54"/>
                    </a:cxn>
                    <a:cxn ang="0">
                      <a:pos x="5" y="43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4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0"/>
                    </a:cxn>
                    <a:cxn ang="0">
                      <a:pos x="40" y="68"/>
                    </a:cxn>
                    <a:cxn ang="0">
                      <a:pos x="23" y="63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7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7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3"/>
                      </a:move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3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5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5"/>
                      </a:lnTo>
                      <a:lnTo>
                        <a:pt x="23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3" name="Freeform 460"/>
                <p:cNvSpPr/>
                <p:nvPr/>
              </p:nvSpPr>
              <p:spPr>
                <a:xfrm>
                  <a:off x="393" y="518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4" name="Freeform 461"/>
                <p:cNvSpPr/>
                <p:nvPr/>
              </p:nvSpPr>
              <p:spPr>
                <a:xfrm>
                  <a:off x="382" y="5191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6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  <a:cxn ang="0">
                      <a:pos x="9" y="1"/>
                    </a:cxn>
                  </a:cxnLst>
                  <a:pathLst>
                    <a:path w="11" h="42">
                      <a:moveTo>
                        <a:pt x="9" y="1"/>
                      </a:moveTo>
                      <a:lnTo>
                        <a:pt x="0" y="5"/>
                      </a:lnTo>
                      <a:lnTo>
                        <a:pt x="0" y="36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5" name="Freeform 462"/>
                <p:cNvSpPr/>
                <p:nvPr/>
              </p:nvSpPr>
              <p:spPr>
                <a:xfrm>
                  <a:off x="373" y="5196"/>
                  <a:ext cx="9" cy="31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7"/>
                    </a:cxn>
                    <a:cxn ang="0">
                      <a:pos x="0" y="16"/>
                    </a:cxn>
                    <a:cxn ang="0">
                      <a:pos x="1" y="23"/>
                    </a:cxn>
                    <a:cxn ang="0">
                      <a:pos x="9" y="31"/>
                    </a:cxn>
                    <a:cxn ang="0">
                      <a:pos x="9" y="0"/>
                    </a:cxn>
                  </a:cxnLst>
                  <a:pathLst>
                    <a:path w="9" h="31">
                      <a:moveTo>
                        <a:pt x="9" y="0"/>
                      </a:moveTo>
                      <a:lnTo>
                        <a:pt x="1" y="7"/>
                      </a:lnTo>
                      <a:lnTo>
                        <a:pt x="0" y="16"/>
                      </a:lnTo>
                      <a:lnTo>
                        <a:pt x="1" y="23"/>
                      </a:lnTo>
                      <a:lnTo>
                        <a:pt x="9" y="3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6" name="Freeform 463"/>
                <p:cNvSpPr/>
                <p:nvPr/>
              </p:nvSpPr>
              <p:spPr>
                <a:xfrm>
                  <a:off x="427" y="518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7" y="53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3"/>
                    </a:cxn>
                    <a:cxn ang="0">
                      <a:pos x="7" y="53"/>
                    </a:cxn>
                  </a:cxnLst>
                  <a:pathLst>
                    <a:path w="12" h="53">
                      <a:moveTo>
                        <a:pt x="7" y="53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3"/>
                      </a:lnTo>
                      <a:lnTo>
                        <a:pt x="7" y="53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7" name="Freeform 464"/>
                <p:cNvSpPr/>
                <p:nvPr/>
              </p:nvSpPr>
              <p:spPr>
                <a:xfrm>
                  <a:off x="417" y="5187"/>
                  <a:ext cx="10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2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2">
                      <a:moveTo>
                        <a:pt x="0" y="51"/>
                      </a:moveTo>
                      <a:lnTo>
                        <a:pt x="10" y="52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8" name="Freeform 465"/>
                <p:cNvSpPr/>
                <p:nvPr/>
              </p:nvSpPr>
              <p:spPr>
                <a:xfrm>
                  <a:off x="404" y="5188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49" name="Freeform 466"/>
                <p:cNvSpPr/>
                <p:nvPr/>
              </p:nvSpPr>
              <p:spPr>
                <a:xfrm>
                  <a:off x="439" y="5186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0" name="Freeform 467"/>
                <p:cNvSpPr/>
                <p:nvPr/>
              </p:nvSpPr>
              <p:spPr>
                <a:xfrm>
                  <a:off x="473" y="5191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1"/>
                    </a:cxn>
                    <a:cxn ang="0">
                      <a:pos x="13" y="37"/>
                    </a:cxn>
                    <a:cxn ang="0">
                      <a:pos x="13" y="3"/>
                    </a:cxn>
                  </a:cxnLst>
                  <a:pathLst>
                    <a:path w="13" h="43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1"/>
                      </a:lnTo>
                      <a:lnTo>
                        <a:pt x="13" y="37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1" name="Freeform 468"/>
                <p:cNvSpPr/>
                <p:nvPr/>
              </p:nvSpPr>
              <p:spPr>
                <a:xfrm>
                  <a:off x="462" y="5189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2" name="Freeform 469"/>
                <p:cNvSpPr/>
                <p:nvPr/>
              </p:nvSpPr>
              <p:spPr>
                <a:xfrm>
                  <a:off x="451" y="518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3" name="Freeform 470"/>
                <p:cNvSpPr/>
                <p:nvPr/>
              </p:nvSpPr>
              <p:spPr>
                <a:xfrm>
                  <a:off x="486" y="5194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3" y="29"/>
                    </a:cxn>
                    <a:cxn ang="0">
                      <a:pos x="5" y="27"/>
                    </a:cxn>
                    <a:cxn ang="0">
                      <a:pos x="7" y="25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4">
                      <a:moveTo>
                        <a:pt x="0" y="0"/>
                      </a:moveTo>
                      <a:lnTo>
                        <a:pt x="0" y="34"/>
                      </a:lnTo>
                      <a:lnTo>
                        <a:pt x="3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4" name="Freeform 471"/>
                <p:cNvSpPr>
                  <a:spLocks noEditPoints="1"/>
                </p:cNvSpPr>
                <p:nvPr/>
              </p:nvSpPr>
              <p:spPr>
                <a:xfrm>
                  <a:off x="368" y="5276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26" y="76"/>
                    </a:cxn>
                    <a:cxn ang="0">
                      <a:pos x="54" y="83"/>
                    </a:cxn>
                    <a:cxn ang="0">
                      <a:pos x="75" y="83"/>
                    </a:cxn>
                    <a:cxn ang="0">
                      <a:pos x="86" y="83"/>
                    </a:cxn>
                    <a:cxn ang="0">
                      <a:pos x="109" y="77"/>
                    </a:cxn>
                    <a:cxn ang="0">
                      <a:pos x="125" y="66"/>
                    </a:cxn>
                    <a:cxn ang="0">
                      <a:pos x="131" y="53"/>
                    </a:cxn>
                    <a:cxn ang="0">
                      <a:pos x="135" y="40"/>
                    </a:cxn>
                    <a:cxn ang="0">
                      <a:pos x="131" y="23"/>
                    </a:cxn>
                    <a:cxn ang="0">
                      <a:pos x="123" y="11"/>
                    </a:cxn>
                    <a:cxn ang="0">
                      <a:pos x="109" y="2"/>
                    </a:cxn>
                    <a:cxn ang="0">
                      <a:pos x="89" y="0"/>
                    </a:cxn>
                    <a:cxn ang="0">
                      <a:pos x="54" y="12"/>
                    </a:cxn>
                    <a:cxn ang="0">
                      <a:pos x="49" y="26"/>
                    </a:cxn>
                    <a:cxn ang="0">
                      <a:pos x="54" y="55"/>
                    </a:cxn>
                    <a:cxn ang="0">
                      <a:pos x="69" y="70"/>
                    </a:cxn>
                    <a:cxn ang="0">
                      <a:pos x="35" y="66"/>
                    </a:cxn>
                    <a:cxn ang="0">
                      <a:pos x="19" y="60"/>
                    </a:cxn>
                    <a:cxn ang="0">
                      <a:pos x="10" y="52"/>
                    </a:cxn>
                    <a:cxn ang="0">
                      <a:pos x="5" y="41"/>
                    </a:cxn>
                    <a:cxn ang="0">
                      <a:pos x="6" y="26"/>
                    </a:cxn>
                    <a:cxn ang="0">
                      <a:pos x="14" y="25"/>
                    </a:cxn>
                    <a:cxn ang="0">
                      <a:pos x="24" y="22"/>
                    </a:cxn>
                    <a:cxn ang="0">
                      <a:pos x="24" y="8"/>
                    </a:cxn>
                    <a:cxn ang="0">
                      <a:pos x="5" y="13"/>
                    </a:cxn>
                    <a:cxn ang="0">
                      <a:pos x="0" y="42"/>
                    </a:cxn>
                    <a:cxn ang="0">
                      <a:pos x="9" y="62"/>
                    </a:cxn>
                    <a:cxn ang="0">
                      <a:pos x="80" y="70"/>
                    </a:cxn>
                    <a:cxn ang="0">
                      <a:pos x="61" y="55"/>
                    </a:cxn>
                    <a:cxn ang="0">
                      <a:pos x="58" y="27"/>
                    </a:cxn>
                    <a:cxn ang="0">
                      <a:pos x="89" y="13"/>
                    </a:cxn>
                    <a:cxn ang="0">
                      <a:pos x="123" y="23"/>
                    </a:cxn>
                    <a:cxn ang="0">
                      <a:pos x="129" y="40"/>
                    </a:cxn>
                    <a:cxn ang="0">
                      <a:pos x="111" y="61"/>
                    </a:cxn>
                    <a:cxn ang="0">
                      <a:pos x="100" y="67"/>
                    </a:cxn>
                    <a:cxn ang="0">
                      <a:pos x="80" y="70"/>
                    </a:cxn>
                  </a:cxnLst>
                  <a:pathLst>
                    <a:path w="135" h="85">
                      <a:moveTo>
                        <a:pt x="18" y="71"/>
                      </a:moveTo>
                      <a:lnTo>
                        <a:pt x="26" y="76"/>
                      </a:lnTo>
                      <a:lnTo>
                        <a:pt x="40" y="81"/>
                      </a:lnTo>
                      <a:lnTo>
                        <a:pt x="54" y="83"/>
                      </a:lnTo>
                      <a:lnTo>
                        <a:pt x="73" y="85"/>
                      </a:lnTo>
                      <a:lnTo>
                        <a:pt x="75" y="83"/>
                      </a:lnTo>
                      <a:lnTo>
                        <a:pt x="79" y="83"/>
                      </a:lnTo>
                      <a:lnTo>
                        <a:pt x="86" y="83"/>
                      </a:lnTo>
                      <a:lnTo>
                        <a:pt x="99" y="81"/>
                      </a:lnTo>
                      <a:lnTo>
                        <a:pt x="109" y="77"/>
                      </a:lnTo>
                      <a:lnTo>
                        <a:pt x="119" y="73"/>
                      </a:lnTo>
                      <a:lnTo>
                        <a:pt x="125" y="66"/>
                      </a:lnTo>
                      <a:lnTo>
                        <a:pt x="130" y="58"/>
                      </a:lnTo>
                      <a:lnTo>
                        <a:pt x="131" y="53"/>
                      </a:lnTo>
                      <a:lnTo>
                        <a:pt x="134" y="50"/>
                      </a:lnTo>
                      <a:lnTo>
                        <a:pt x="135" y="40"/>
                      </a:lnTo>
                      <a:lnTo>
                        <a:pt x="134" y="31"/>
                      </a:lnTo>
                      <a:lnTo>
                        <a:pt x="131" y="23"/>
                      </a:lnTo>
                      <a:lnTo>
                        <a:pt x="128" y="16"/>
                      </a:lnTo>
                      <a:lnTo>
                        <a:pt x="123" y="11"/>
                      </a:lnTo>
                      <a:lnTo>
                        <a:pt x="116" y="5"/>
                      </a:lnTo>
                      <a:lnTo>
                        <a:pt x="109" y="2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60" y="8"/>
                      </a:lnTo>
                      <a:lnTo>
                        <a:pt x="54" y="12"/>
                      </a:lnTo>
                      <a:lnTo>
                        <a:pt x="51" y="18"/>
                      </a:lnTo>
                      <a:lnTo>
                        <a:pt x="49" y="26"/>
                      </a:lnTo>
                      <a:lnTo>
                        <a:pt x="49" y="36"/>
                      </a:lnTo>
                      <a:lnTo>
                        <a:pt x="54" y="55"/>
                      </a:lnTo>
                      <a:lnTo>
                        <a:pt x="60" y="63"/>
                      </a:lnTo>
                      <a:lnTo>
                        <a:pt x="69" y="70"/>
                      </a:lnTo>
                      <a:lnTo>
                        <a:pt x="50" y="68"/>
                      </a:lnTo>
                      <a:lnTo>
                        <a:pt x="35" y="66"/>
                      </a:lnTo>
                      <a:lnTo>
                        <a:pt x="24" y="62"/>
                      </a:lnTo>
                      <a:lnTo>
                        <a:pt x="19" y="60"/>
                      </a:lnTo>
                      <a:lnTo>
                        <a:pt x="16" y="58"/>
                      </a:lnTo>
                      <a:lnTo>
                        <a:pt x="10" y="52"/>
                      </a:lnTo>
                      <a:lnTo>
                        <a:pt x="8" y="47"/>
                      </a:lnTo>
                      <a:lnTo>
                        <a:pt x="5" y="41"/>
                      </a:lnTo>
                      <a:lnTo>
                        <a:pt x="5" y="35"/>
                      </a:lnTo>
                      <a:lnTo>
                        <a:pt x="6" y="26"/>
                      </a:lnTo>
                      <a:lnTo>
                        <a:pt x="11" y="23"/>
                      </a:lnTo>
                      <a:lnTo>
                        <a:pt x="14" y="25"/>
                      </a:lnTo>
                      <a:lnTo>
                        <a:pt x="18" y="25"/>
                      </a:lnTo>
                      <a:lnTo>
                        <a:pt x="24" y="22"/>
                      </a:lnTo>
                      <a:lnTo>
                        <a:pt x="25" y="17"/>
                      </a:lnTo>
                      <a:lnTo>
                        <a:pt x="24" y="8"/>
                      </a:lnTo>
                      <a:lnTo>
                        <a:pt x="15" y="7"/>
                      </a:lnTo>
                      <a:lnTo>
                        <a:pt x="5" y="13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4" y="53"/>
                      </a:lnTo>
                      <a:lnTo>
                        <a:pt x="9" y="62"/>
                      </a:lnTo>
                      <a:lnTo>
                        <a:pt x="18" y="71"/>
                      </a:lnTo>
                      <a:close/>
                      <a:moveTo>
                        <a:pt x="80" y="70"/>
                      </a:moveTo>
                      <a:lnTo>
                        <a:pt x="68" y="62"/>
                      </a:lnTo>
                      <a:lnTo>
                        <a:pt x="61" y="55"/>
                      </a:lnTo>
                      <a:lnTo>
                        <a:pt x="56" y="37"/>
                      </a:lnTo>
                      <a:lnTo>
                        <a:pt x="58" y="27"/>
                      </a:lnTo>
                      <a:lnTo>
                        <a:pt x="65" y="21"/>
                      </a:lnTo>
                      <a:lnTo>
                        <a:pt x="89" y="13"/>
                      </a:lnTo>
                      <a:lnTo>
                        <a:pt x="120" y="21"/>
                      </a:lnTo>
                      <a:lnTo>
                        <a:pt x="123" y="23"/>
                      </a:lnTo>
                      <a:lnTo>
                        <a:pt x="126" y="28"/>
                      </a:lnTo>
                      <a:lnTo>
                        <a:pt x="129" y="40"/>
                      </a:lnTo>
                      <a:lnTo>
                        <a:pt x="116" y="60"/>
                      </a:lnTo>
                      <a:lnTo>
                        <a:pt x="111" y="61"/>
                      </a:lnTo>
                      <a:lnTo>
                        <a:pt x="108" y="63"/>
                      </a:lnTo>
                      <a:lnTo>
                        <a:pt x="100" y="67"/>
                      </a:lnTo>
                      <a:lnTo>
                        <a:pt x="90" y="68"/>
                      </a:lnTo>
                      <a:lnTo>
                        <a:pt x="80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5" name="Freeform 472"/>
                <p:cNvSpPr/>
                <p:nvPr/>
              </p:nvSpPr>
              <p:spPr>
                <a:xfrm>
                  <a:off x="439" y="5291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9" y="55"/>
                    </a:cxn>
                    <a:cxn ang="0">
                      <a:pos x="12" y="55"/>
                    </a:cxn>
                    <a:cxn ang="0">
                      <a:pos x="12" y="0"/>
                    </a:cxn>
                    <a:cxn ang="0">
                      <a:pos x="0" y="3"/>
                    </a:cxn>
                    <a:cxn ang="0">
                      <a:pos x="0" y="50"/>
                    </a:cxn>
                  </a:cxnLst>
                  <a:pathLst>
                    <a:path w="12" h="55">
                      <a:moveTo>
                        <a:pt x="0" y="50"/>
                      </a:moveTo>
                      <a:lnTo>
                        <a:pt x="9" y="55"/>
                      </a:lnTo>
                      <a:lnTo>
                        <a:pt x="12" y="55"/>
                      </a:lnTo>
                      <a:lnTo>
                        <a:pt x="12" y="0"/>
                      </a:lnTo>
                      <a:lnTo>
                        <a:pt x="0" y="3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6" name="Freeform 473"/>
                <p:cNvSpPr/>
                <p:nvPr/>
              </p:nvSpPr>
              <p:spPr>
                <a:xfrm>
                  <a:off x="427" y="5294"/>
                  <a:ext cx="12" cy="47"/>
                </a:xfrm>
                <a:custGeom>
                  <a:avLst/>
                  <a:gdLst/>
                  <a:ahLst/>
                  <a:cxnLst>
                    <a:cxn ang="0">
                      <a:pos x="2" y="37"/>
                    </a:cxn>
                    <a:cxn ang="0">
                      <a:pos x="12" y="47"/>
                    </a:cxn>
                    <a:cxn ang="0">
                      <a:pos x="12" y="0"/>
                    </a:cxn>
                    <a:cxn ang="0">
                      <a:pos x="6" y="3"/>
                    </a:cxn>
                    <a:cxn ang="0">
                      <a:pos x="0" y="9"/>
                    </a:cxn>
                    <a:cxn ang="0">
                      <a:pos x="0" y="28"/>
                    </a:cxn>
                    <a:cxn ang="0">
                      <a:pos x="2" y="37"/>
                    </a:cxn>
                  </a:cxnLst>
                  <a:pathLst>
                    <a:path w="12" h="47">
                      <a:moveTo>
                        <a:pt x="2" y="37"/>
                      </a:moveTo>
                      <a:lnTo>
                        <a:pt x="12" y="47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0" y="9"/>
                      </a:lnTo>
                      <a:lnTo>
                        <a:pt x="0" y="28"/>
                      </a:lnTo>
                      <a:lnTo>
                        <a:pt x="2" y="37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7" name="Freeform 474"/>
                <p:cNvSpPr/>
                <p:nvPr/>
              </p:nvSpPr>
              <p:spPr>
                <a:xfrm>
                  <a:off x="424" y="5303"/>
                  <a:ext cx="3" cy="19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0" y="10"/>
                    </a:cxn>
                    <a:cxn ang="0">
                      <a:pos x="3" y="19"/>
                    </a:cxn>
                    <a:cxn ang="0">
                      <a:pos x="3" y="0"/>
                    </a:cxn>
                  </a:cxnLst>
                  <a:pathLst>
                    <a:path w="3" h="19">
                      <a:moveTo>
                        <a:pt x="3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3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8" name="Freeform 475"/>
                <p:cNvSpPr/>
                <p:nvPr/>
              </p:nvSpPr>
              <p:spPr>
                <a:xfrm>
                  <a:off x="451" y="5289"/>
                  <a:ext cx="11" cy="5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6" y="0"/>
                    </a:cxn>
                    <a:cxn ang="0">
                      <a:pos x="0" y="2"/>
                    </a:cxn>
                    <a:cxn ang="0">
                      <a:pos x="0" y="57"/>
                    </a:cxn>
                    <a:cxn ang="0">
                      <a:pos x="5" y="55"/>
                    </a:cxn>
                    <a:cxn ang="0">
                      <a:pos x="11" y="55"/>
                    </a:cxn>
                    <a:cxn ang="0">
                      <a:pos x="11" y="2"/>
                    </a:cxn>
                  </a:cxnLst>
                  <a:pathLst>
                    <a:path w="11" h="57">
                      <a:moveTo>
                        <a:pt x="11" y="2"/>
                      </a:move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0" y="57"/>
                      </a:lnTo>
                      <a:lnTo>
                        <a:pt x="5" y="55"/>
                      </a:lnTo>
                      <a:lnTo>
                        <a:pt x="11" y="55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FDFD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59" name="Freeform 476"/>
                <p:cNvSpPr/>
                <p:nvPr/>
              </p:nvSpPr>
              <p:spPr>
                <a:xfrm>
                  <a:off x="473" y="52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4"/>
                    </a:cxn>
                    <a:cxn ang="0">
                      <a:pos x="11" y="42"/>
                    </a:cxn>
                    <a:cxn ang="0">
                      <a:pos x="13" y="39"/>
                    </a:cxn>
                    <a:cxn ang="0">
                      <a:pos x="13" y="2"/>
                    </a:cxn>
                  </a:cxnLst>
                  <a:pathLst>
                    <a:path w="13" h="48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4"/>
                      </a:lnTo>
                      <a:lnTo>
                        <a:pt x="11" y="42"/>
                      </a:lnTo>
                      <a:lnTo>
                        <a:pt x="13" y="39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0" name="Freeform 477"/>
                <p:cNvSpPr/>
                <p:nvPr/>
              </p:nvSpPr>
              <p:spPr>
                <a:xfrm>
                  <a:off x="486" y="5296"/>
                  <a:ext cx="11" cy="37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0" y="37"/>
                    </a:cxn>
                    <a:cxn ang="0">
                      <a:pos x="11" y="20"/>
                    </a:cxn>
                    <a:cxn ang="0">
                      <a:pos x="8" y="8"/>
                    </a:cxn>
                    <a:cxn ang="0">
                      <a:pos x="5" y="3"/>
                    </a:cxn>
                    <a:cxn ang="0">
                      <a:pos x="2" y="1"/>
                    </a:cxn>
                  </a:cxnLst>
                  <a:pathLst>
                    <a:path w="11" h="37">
                      <a:moveTo>
                        <a:pt x="2" y="1"/>
                      </a:move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1" y="20"/>
                      </a:lnTo>
                      <a:lnTo>
                        <a:pt x="8" y="8"/>
                      </a:lnTo>
                      <a:lnTo>
                        <a:pt x="5" y="3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1" name="Freeform 478"/>
                <p:cNvSpPr/>
                <p:nvPr/>
              </p:nvSpPr>
              <p:spPr>
                <a:xfrm>
                  <a:off x="462" y="5291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5" y="52"/>
                    </a:cxn>
                    <a:cxn ang="0">
                      <a:pos x="7" y="51"/>
                    </a:cxn>
                    <a:cxn ang="0">
                      <a:pos x="11" y="51"/>
                    </a:cxn>
                    <a:cxn ang="0">
                      <a:pos x="11" y="3"/>
                    </a:cxn>
                  </a:cxnLst>
                  <a:pathLst>
                    <a:path w="11" h="53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5" y="52"/>
                      </a:lnTo>
                      <a:lnTo>
                        <a:pt x="7" y="51"/>
                      </a:lnTo>
                      <a:lnTo>
                        <a:pt x="11" y="51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2" name="Freeform 479"/>
                <p:cNvSpPr>
                  <a:spLocks noEditPoints="1"/>
                </p:cNvSpPr>
                <p:nvPr/>
              </p:nvSpPr>
              <p:spPr>
                <a:xfrm>
                  <a:off x="368" y="6116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5"/>
                    </a:cxn>
                    <a:cxn ang="0">
                      <a:pos x="8" y="17"/>
                    </a:cxn>
                    <a:cxn ang="0">
                      <a:pos x="0" y="32"/>
                    </a:cxn>
                    <a:cxn ang="0">
                      <a:pos x="0" y="50"/>
                    </a:cxn>
                    <a:cxn ang="0">
                      <a:pos x="9" y="65"/>
                    </a:cxn>
                    <a:cxn ang="0">
                      <a:pos x="26" y="77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7"/>
                    </a:cxn>
                    <a:cxn ang="0">
                      <a:pos x="124" y="65"/>
                    </a:cxn>
                    <a:cxn ang="0">
                      <a:pos x="130" y="59"/>
                    </a:cxn>
                    <a:cxn ang="0">
                      <a:pos x="134" y="50"/>
                    </a:cxn>
                    <a:cxn ang="0">
                      <a:pos x="134" y="32"/>
                    </a:cxn>
                    <a:cxn ang="0">
                      <a:pos x="124" y="17"/>
                    </a:cxn>
                    <a:cxn ang="0">
                      <a:pos x="105" y="5"/>
                    </a:cxn>
                    <a:cxn ang="0">
                      <a:pos x="80" y="0"/>
                    </a:cxn>
                    <a:cxn ang="0">
                      <a:pos x="23" y="62"/>
                    </a:cxn>
                    <a:cxn ang="0">
                      <a:pos x="5" y="42"/>
                    </a:cxn>
                    <a:cxn ang="0">
                      <a:pos x="9" y="30"/>
                    </a:cxn>
                    <a:cxn ang="0">
                      <a:pos x="23" y="22"/>
                    </a:cxn>
                    <a:cxn ang="0">
                      <a:pos x="113" y="22"/>
                    </a:cxn>
                    <a:cxn ang="0">
                      <a:pos x="124" y="31"/>
                    </a:cxn>
                    <a:cxn ang="0">
                      <a:pos x="128" y="42"/>
                    </a:cxn>
                    <a:cxn ang="0">
                      <a:pos x="124" y="52"/>
                    </a:cxn>
                    <a:cxn ang="0">
                      <a:pos x="113" y="62"/>
                    </a:cxn>
                    <a:cxn ang="0">
                      <a:pos x="93" y="67"/>
                    </a:cxn>
                    <a:cxn ang="0">
                      <a:pos x="73" y="69"/>
                    </a:cxn>
                    <a:cxn ang="0">
                      <a:pos x="66" y="70"/>
                    </a:cxn>
                    <a:cxn ang="0">
                      <a:pos x="40" y="67"/>
                    </a:cxn>
                    <a:cxn ang="0">
                      <a:pos x="23" y="62"/>
                    </a:cxn>
                  </a:cxnLst>
                  <a:pathLst>
                    <a:path w="135" h="85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2"/>
                      </a:lnTo>
                      <a:lnTo>
                        <a:pt x="25" y="5"/>
                      </a:lnTo>
                      <a:lnTo>
                        <a:pt x="16" y="11"/>
                      </a:lnTo>
                      <a:lnTo>
                        <a:pt x="8" y="17"/>
                      </a:lnTo>
                      <a:lnTo>
                        <a:pt x="4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2"/>
                      </a:lnTo>
                      <a:lnTo>
                        <a:pt x="26" y="77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7"/>
                      </a:lnTo>
                      <a:lnTo>
                        <a:pt x="106" y="77"/>
                      </a:lnTo>
                      <a:lnTo>
                        <a:pt x="116" y="72"/>
                      </a:lnTo>
                      <a:lnTo>
                        <a:pt x="124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2"/>
                      </a:lnTo>
                      <a:lnTo>
                        <a:pt x="134" y="32"/>
                      </a:lnTo>
                      <a:lnTo>
                        <a:pt x="130" y="25"/>
                      </a:lnTo>
                      <a:lnTo>
                        <a:pt x="124" y="17"/>
                      </a:lnTo>
                      <a:lnTo>
                        <a:pt x="116" y="11"/>
                      </a:lnTo>
                      <a:lnTo>
                        <a:pt x="105" y="5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2"/>
                      </a:moveTo>
                      <a:lnTo>
                        <a:pt x="9" y="52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2"/>
                      </a:lnTo>
                      <a:lnTo>
                        <a:pt x="66" y="16"/>
                      </a:lnTo>
                      <a:lnTo>
                        <a:pt x="113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6" y="36"/>
                      </a:lnTo>
                      <a:lnTo>
                        <a:pt x="128" y="42"/>
                      </a:lnTo>
                      <a:lnTo>
                        <a:pt x="126" y="47"/>
                      </a:lnTo>
                      <a:lnTo>
                        <a:pt x="124" y="52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103" y="65"/>
                      </a:lnTo>
                      <a:lnTo>
                        <a:pt x="93" y="67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0"/>
                      </a:lnTo>
                      <a:lnTo>
                        <a:pt x="51" y="69"/>
                      </a:lnTo>
                      <a:lnTo>
                        <a:pt x="40" y="67"/>
                      </a:lnTo>
                      <a:lnTo>
                        <a:pt x="30" y="65"/>
                      </a:lnTo>
                      <a:lnTo>
                        <a:pt x="23" y="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3" name="Freeform 480"/>
                <p:cNvSpPr/>
                <p:nvPr/>
              </p:nvSpPr>
              <p:spPr>
                <a:xfrm>
                  <a:off x="393" y="613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1"/>
                    </a:cxn>
                    <a:cxn ang="0">
                      <a:pos x="0" y="44"/>
                    </a:cxn>
                    <a:cxn ang="0">
                      <a:pos x="11" y="47"/>
                    </a:cxn>
                    <a:cxn ang="0">
                      <a:pos x="11" y="0"/>
                    </a:cxn>
                  </a:cxnLst>
                  <a:pathLst>
                    <a:path w="11" h="47">
                      <a:moveTo>
                        <a:pt x="11" y="0"/>
                      </a:moveTo>
                      <a:lnTo>
                        <a:pt x="0" y="1"/>
                      </a:lnTo>
                      <a:lnTo>
                        <a:pt x="0" y="44"/>
                      </a:lnTo>
                      <a:lnTo>
                        <a:pt x="11" y="4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4" name="Freeform 481"/>
                <p:cNvSpPr/>
                <p:nvPr/>
              </p:nvSpPr>
              <p:spPr>
                <a:xfrm>
                  <a:off x="382" y="613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1"/>
                    </a:cxn>
                    <a:cxn ang="0">
                      <a:pos x="11" y="43"/>
                    </a:cxn>
                    <a:cxn ang="0">
                      <a:pos x="11" y="0"/>
                    </a:cxn>
                  </a:cxnLst>
                  <a:pathLst>
                    <a:path w="11" h="43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1"/>
                      </a:lnTo>
                      <a:lnTo>
                        <a:pt x="11" y="4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5" name="Freeform 482"/>
                <p:cNvSpPr/>
                <p:nvPr/>
              </p:nvSpPr>
              <p:spPr>
                <a:xfrm>
                  <a:off x="373" y="6142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" y="24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</a:cxnLst>
                  <a:pathLst>
                    <a:path w="9" h="30">
                      <a:moveTo>
                        <a:pt x="0" y="16"/>
                      </a:moveTo>
                      <a:lnTo>
                        <a:pt x="1" y="24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lnTo>
                        <a:pt x="1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6" name="Freeform 483"/>
                <p:cNvSpPr/>
                <p:nvPr/>
              </p:nvSpPr>
              <p:spPr>
                <a:xfrm>
                  <a:off x="427" y="6132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7" name="Freeform 484"/>
                <p:cNvSpPr/>
                <p:nvPr/>
              </p:nvSpPr>
              <p:spPr>
                <a:xfrm>
                  <a:off x="417" y="6133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2"/>
                    </a:cxn>
                    <a:cxn ang="0">
                      <a:pos x="0" y="52"/>
                    </a:cxn>
                  </a:cxnLst>
                  <a:pathLst>
                    <a:path w="10" h="53">
                      <a:moveTo>
                        <a:pt x="0" y="52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8" name="Freeform 485"/>
                <p:cNvSpPr/>
                <p:nvPr/>
              </p:nvSpPr>
              <p:spPr>
                <a:xfrm>
                  <a:off x="439" y="6132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3"/>
                    </a:cxn>
                    <a:cxn ang="0">
                      <a:pos x="12" y="53"/>
                    </a:cxn>
                    <a:cxn ang="0">
                      <a:pos x="12" y="3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3"/>
                      </a:lnTo>
                      <a:lnTo>
                        <a:pt x="12" y="53"/>
                      </a:lnTo>
                      <a:lnTo>
                        <a:pt x="1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69" name="Freeform 486"/>
                <p:cNvSpPr/>
                <p:nvPr/>
              </p:nvSpPr>
              <p:spPr>
                <a:xfrm>
                  <a:off x="404" y="6135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8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8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0" name="Freeform 487"/>
                <p:cNvSpPr/>
                <p:nvPr/>
              </p:nvSpPr>
              <p:spPr>
                <a:xfrm>
                  <a:off x="473" y="6137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1"/>
                    </a:cxn>
                    <a:cxn ang="0">
                      <a:pos x="13" y="36"/>
                    </a:cxn>
                    <a:cxn ang="0">
                      <a:pos x="13" y="4"/>
                    </a:cxn>
                  </a:cxnLst>
                  <a:pathLst>
                    <a:path w="13" h="44">
                      <a:moveTo>
                        <a:pt x="13" y="4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1"/>
                      </a:lnTo>
                      <a:lnTo>
                        <a:pt x="13" y="36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1" name="Freeform 488"/>
                <p:cNvSpPr/>
                <p:nvPr/>
              </p:nvSpPr>
              <p:spPr>
                <a:xfrm>
                  <a:off x="462" y="613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5" y="46"/>
                    </a:cxn>
                    <a:cxn ang="0">
                      <a:pos x="7" y="45"/>
                    </a:cxn>
                    <a:cxn ang="0">
                      <a:pos x="11" y="45"/>
                    </a:cxn>
                    <a:cxn ang="0">
                      <a:pos x="11" y="1"/>
                    </a:cxn>
                  </a:cxnLst>
                  <a:pathLst>
                    <a:path w="11" h="47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5" y="46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2" name="Freeform 489"/>
                <p:cNvSpPr/>
                <p:nvPr/>
              </p:nvSpPr>
              <p:spPr>
                <a:xfrm>
                  <a:off x="451" y="6135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8"/>
                    </a:cxn>
                    <a:cxn ang="0">
                      <a:pos x="11" y="48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8"/>
                      </a:lnTo>
                      <a:lnTo>
                        <a:pt x="11" y="48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3" name="Freeform 490"/>
                <p:cNvSpPr/>
                <p:nvPr/>
              </p:nvSpPr>
              <p:spPr>
                <a:xfrm>
                  <a:off x="486" y="6141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7" y="25"/>
                    </a:cxn>
                    <a:cxn ang="0">
                      <a:pos x="10" y="17"/>
                    </a:cxn>
                    <a:cxn ang="0">
                      <a:pos x="7" y="7"/>
                    </a:cxn>
                    <a:cxn ang="0">
                      <a:pos x="0" y="0"/>
                    </a:cxn>
                  </a:cxnLst>
                  <a:pathLst>
                    <a:path w="10" h="32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7" y="25"/>
                      </a:lnTo>
                      <a:lnTo>
                        <a:pt x="10" y="17"/>
                      </a:lnTo>
                      <a:lnTo>
                        <a:pt x="7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4" name="Freeform 491"/>
                <p:cNvSpPr/>
                <p:nvPr/>
              </p:nvSpPr>
              <p:spPr>
                <a:xfrm>
                  <a:off x="369" y="6225"/>
                  <a:ext cx="134" cy="80"/>
                </a:xfrm>
                <a:custGeom>
                  <a:avLst/>
                  <a:gdLst/>
                  <a:ahLst/>
                  <a:cxnLst>
                    <a:cxn ang="0">
                      <a:pos x="0" y="70"/>
                    </a:cxn>
                    <a:cxn ang="0">
                      <a:pos x="70" y="73"/>
                    </a:cxn>
                    <a:cxn ang="0">
                      <a:pos x="70" y="67"/>
                    </a:cxn>
                    <a:cxn ang="0">
                      <a:pos x="58" y="53"/>
                    </a:cxn>
                    <a:cxn ang="0">
                      <a:pos x="54" y="37"/>
                    </a:cxn>
                    <a:cxn ang="0">
                      <a:pos x="57" y="26"/>
                    </a:cxn>
                    <a:cxn ang="0">
                      <a:pos x="64" y="18"/>
                    </a:cxn>
                    <a:cxn ang="0">
                      <a:pos x="90" y="13"/>
                    </a:cxn>
                    <a:cxn ang="0">
                      <a:pos x="118" y="21"/>
                    </a:cxn>
                    <a:cxn ang="0">
                      <a:pos x="122" y="23"/>
                    </a:cxn>
                    <a:cxn ang="0">
                      <a:pos x="125" y="28"/>
                    </a:cxn>
                    <a:cxn ang="0">
                      <a:pos x="128" y="40"/>
                    </a:cxn>
                    <a:cxn ang="0">
                      <a:pos x="124" y="57"/>
                    </a:cxn>
                    <a:cxn ang="0">
                      <a:pos x="115" y="66"/>
                    </a:cxn>
                    <a:cxn ang="0">
                      <a:pos x="110" y="62"/>
                    </a:cxn>
                    <a:cxn ang="0">
                      <a:pos x="102" y="60"/>
                    </a:cxn>
                    <a:cxn ang="0">
                      <a:pos x="97" y="61"/>
                    </a:cxn>
                    <a:cxn ang="0">
                      <a:pos x="94" y="68"/>
                    </a:cxn>
                    <a:cxn ang="0">
                      <a:pos x="94" y="72"/>
                    </a:cxn>
                    <a:cxn ang="0">
                      <a:pos x="98" y="76"/>
                    </a:cxn>
                    <a:cxn ang="0">
                      <a:pos x="105" y="80"/>
                    </a:cxn>
                    <a:cxn ang="0">
                      <a:pos x="110" y="78"/>
                    </a:cxn>
                    <a:cxn ang="0">
                      <a:pos x="117" y="76"/>
                    </a:cxn>
                    <a:cxn ang="0">
                      <a:pos x="118" y="73"/>
                    </a:cxn>
                    <a:cxn ang="0">
                      <a:pos x="120" y="72"/>
                    </a:cxn>
                    <a:cxn ang="0">
                      <a:pos x="125" y="68"/>
                    </a:cxn>
                    <a:cxn ang="0">
                      <a:pos x="134" y="41"/>
                    </a:cxn>
                    <a:cxn ang="0">
                      <a:pos x="133" y="31"/>
                    </a:cxn>
                    <a:cxn ang="0">
                      <a:pos x="130" y="22"/>
                    </a:cxn>
                    <a:cxn ang="0">
                      <a:pos x="125" y="15"/>
                    </a:cxn>
                    <a:cxn ang="0">
                      <a:pos x="120" y="10"/>
                    </a:cxn>
                    <a:cxn ang="0">
                      <a:pos x="113" y="5"/>
                    </a:cxn>
                    <a:cxn ang="0">
                      <a:pos x="105" y="2"/>
                    </a:cxn>
                    <a:cxn ang="0">
                      <a:pos x="97" y="0"/>
                    </a:cxn>
                    <a:cxn ang="0">
                      <a:pos x="88" y="0"/>
                    </a:cxn>
                    <a:cxn ang="0">
                      <a:pos x="70" y="1"/>
                    </a:cxn>
                    <a:cxn ang="0">
                      <a:pos x="63" y="3"/>
                    </a:cxn>
                    <a:cxn ang="0">
                      <a:pos x="58" y="8"/>
                    </a:cxn>
                    <a:cxn ang="0">
                      <a:pos x="49" y="20"/>
                    </a:cxn>
                    <a:cxn ang="0">
                      <a:pos x="47" y="26"/>
                    </a:cxn>
                    <a:cxn ang="0">
                      <a:pos x="47" y="35"/>
                    </a:cxn>
                    <a:cxn ang="0">
                      <a:pos x="49" y="51"/>
                    </a:cxn>
                    <a:cxn ang="0">
                      <a:pos x="62" y="67"/>
                    </a:cxn>
                    <a:cxn ang="0">
                      <a:pos x="10" y="63"/>
                    </a:cxn>
                    <a:cxn ang="0">
                      <a:pos x="10" y="5"/>
                    </a:cxn>
                    <a:cxn ang="0">
                      <a:pos x="0" y="2"/>
                    </a:cxn>
                    <a:cxn ang="0">
                      <a:pos x="0" y="70"/>
                    </a:cxn>
                  </a:cxnLst>
                  <a:pathLst>
                    <a:path w="134" h="80">
                      <a:moveTo>
                        <a:pt x="0" y="70"/>
                      </a:moveTo>
                      <a:lnTo>
                        <a:pt x="70" y="73"/>
                      </a:lnTo>
                      <a:lnTo>
                        <a:pt x="70" y="67"/>
                      </a:lnTo>
                      <a:lnTo>
                        <a:pt x="58" y="53"/>
                      </a:lnTo>
                      <a:lnTo>
                        <a:pt x="54" y="37"/>
                      </a:lnTo>
                      <a:lnTo>
                        <a:pt x="57" y="26"/>
                      </a:lnTo>
                      <a:lnTo>
                        <a:pt x="64" y="18"/>
                      </a:lnTo>
                      <a:lnTo>
                        <a:pt x="90" y="13"/>
                      </a:lnTo>
                      <a:lnTo>
                        <a:pt x="118" y="21"/>
                      </a:lnTo>
                      <a:lnTo>
                        <a:pt x="122" y="23"/>
                      </a:lnTo>
                      <a:lnTo>
                        <a:pt x="125" y="28"/>
                      </a:lnTo>
                      <a:lnTo>
                        <a:pt x="128" y="40"/>
                      </a:lnTo>
                      <a:lnTo>
                        <a:pt x="124" y="57"/>
                      </a:lnTo>
                      <a:lnTo>
                        <a:pt x="115" y="66"/>
                      </a:lnTo>
                      <a:lnTo>
                        <a:pt x="110" y="62"/>
                      </a:lnTo>
                      <a:lnTo>
                        <a:pt x="102" y="60"/>
                      </a:lnTo>
                      <a:lnTo>
                        <a:pt x="97" y="61"/>
                      </a:lnTo>
                      <a:lnTo>
                        <a:pt x="94" y="68"/>
                      </a:lnTo>
                      <a:lnTo>
                        <a:pt x="94" y="72"/>
                      </a:lnTo>
                      <a:lnTo>
                        <a:pt x="98" y="76"/>
                      </a:lnTo>
                      <a:lnTo>
                        <a:pt x="105" y="80"/>
                      </a:lnTo>
                      <a:lnTo>
                        <a:pt x="110" y="78"/>
                      </a:lnTo>
                      <a:lnTo>
                        <a:pt x="117" y="76"/>
                      </a:lnTo>
                      <a:lnTo>
                        <a:pt x="118" y="73"/>
                      </a:lnTo>
                      <a:lnTo>
                        <a:pt x="120" y="72"/>
                      </a:lnTo>
                      <a:lnTo>
                        <a:pt x="125" y="68"/>
                      </a:lnTo>
                      <a:lnTo>
                        <a:pt x="134" y="41"/>
                      </a:lnTo>
                      <a:lnTo>
                        <a:pt x="133" y="31"/>
                      </a:lnTo>
                      <a:lnTo>
                        <a:pt x="130" y="22"/>
                      </a:lnTo>
                      <a:lnTo>
                        <a:pt x="125" y="15"/>
                      </a:lnTo>
                      <a:lnTo>
                        <a:pt x="120" y="10"/>
                      </a:lnTo>
                      <a:lnTo>
                        <a:pt x="113" y="5"/>
                      </a:lnTo>
                      <a:lnTo>
                        <a:pt x="105" y="2"/>
                      </a:lnTo>
                      <a:lnTo>
                        <a:pt x="97" y="0"/>
                      </a:lnTo>
                      <a:lnTo>
                        <a:pt x="88" y="0"/>
                      </a:lnTo>
                      <a:lnTo>
                        <a:pt x="70" y="1"/>
                      </a:lnTo>
                      <a:lnTo>
                        <a:pt x="63" y="3"/>
                      </a:lnTo>
                      <a:lnTo>
                        <a:pt x="58" y="8"/>
                      </a:lnTo>
                      <a:lnTo>
                        <a:pt x="49" y="20"/>
                      </a:lnTo>
                      <a:lnTo>
                        <a:pt x="47" y="26"/>
                      </a:lnTo>
                      <a:lnTo>
                        <a:pt x="47" y="35"/>
                      </a:lnTo>
                      <a:lnTo>
                        <a:pt x="49" y="51"/>
                      </a:lnTo>
                      <a:lnTo>
                        <a:pt x="62" y="67"/>
                      </a:lnTo>
                      <a:lnTo>
                        <a:pt x="10" y="63"/>
                      </a:lnTo>
                      <a:lnTo>
                        <a:pt x="10" y="5"/>
                      </a:lnTo>
                      <a:lnTo>
                        <a:pt x="0" y="2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5" name="Freeform 492"/>
                <p:cNvSpPr>
                  <a:spLocks noEditPoints="1"/>
                </p:cNvSpPr>
                <p:nvPr/>
              </p:nvSpPr>
              <p:spPr>
                <a:xfrm>
                  <a:off x="368" y="7048"/>
                  <a:ext cx="135" cy="86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25" y="5"/>
                    </a:cxn>
                    <a:cxn ang="0">
                      <a:pos x="8" y="18"/>
                    </a:cxn>
                    <a:cxn ang="0">
                      <a:pos x="0" y="33"/>
                    </a:cxn>
                    <a:cxn ang="0">
                      <a:pos x="0" y="51"/>
                    </a:cxn>
                    <a:cxn ang="0">
                      <a:pos x="9" y="66"/>
                    </a:cxn>
                    <a:cxn ang="0">
                      <a:pos x="26" y="78"/>
                    </a:cxn>
                    <a:cxn ang="0">
                      <a:pos x="51" y="84"/>
                    </a:cxn>
                    <a:cxn ang="0">
                      <a:pos x="81" y="84"/>
                    </a:cxn>
                    <a:cxn ang="0">
                      <a:pos x="100" y="79"/>
                    </a:cxn>
                    <a:cxn ang="0">
                      <a:pos x="106" y="78"/>
                    </a:cxn>
                    <a:cxn ang="0">
                      <a:pos x="124" y="66"/>
                    </a:cxn>
                    <a:cxn ang="0">
                      <a:pos x="130" y="59"/>
                    </a:cxn>
                    <a:cxn ang="0">
                      <a:pos x="134" y="51"/>
                    </a:cxn>
                    <a:cxn ang="0">
                      <a:pos x="134" y="33"/>
                    </a:cxn>
                    <a:cxn ang="0">
                      <a:pos x="124" y="18"/>
                    </a:cxn>
                    <a:cxn ang="0">
                      <a:pos x="105" y="5"/>
                    </a:cxn>
                    <a:cxn ang="0">
                      <a:pos x="80" y="0"/>
                    </a:cxn>
                    <a:cxn ang="0">
                      <a:pos x="23" y="63"/>
                    </a:cxn>
                    <a:cxn ang="0">
                      <a:pos x="5" y="43"/>
                    </a:cxn>
                    <a:cxn ang="0">
                      <a:pos x="9" y="30"/>
                    </a:cxn>
                    <a:cxn ang="0">
                      <a:pos x="23" y="23"/>
                    </a:cxn>
                    <a:cxn ang="0">
                      <a:pos x="113" y="23"/>
                    </a:cxn>
                    <a:cxn ang="0">
                      <a:pos x="124" y="32"/>
                    </a:cxn>
                    <a:cxn ang="0">
                      <a:pos x="128" y="43"/>
                    </a:cxn>
                    <a:cxn ang="0">
                      <a:pos x="124" y="53"/>
                    </a:cxn>
                    <a:cxn ang="0">
                      <a:pos x="113" y="63"/>
                    </a:cxn>
                    <a:cxn ang="0">
                      <a:pos x="93" y="68"/>
                    </a:cxn>
                    <a:cxn ang="0">
                      <a:pos x="73" y="69"/>
                    </a:cxn>
                    <a:cxn ang="0">
                      <a:pos x="66" y="71"/>
                    </a:cxn>
                    <a:cxn ang="0">
                      <a:pos x="40" y="68"/>
                    </a:cxn>
                    <a:cxn ang="0">
                      <a:pos x="23" y="63"/>
                    </a:cxn>
                  </a:cxnLst>
                  <a:pathLst>
                    <a:path w="135" h="86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5"/>
                      </a:lnTo>
                      <a:lnTo>
                        <a:pt x="16" y="12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1"/>
                      </a:lnTo>
                      <a:lnTo>
                        <a:pt x="4" y="59"/>
                      </a:lnTo>
                      <a:lnTo>
                        <a:pt x="9" y="66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2"/>
                      </a:lnTo>
                      <a:lnTo>
                        <a:pt x="51" y="84"/>
                      </a:lnTo>
                      <a:lnTo>
                        <a:pt x="66" y="86"/>
                      </a:lnTo>
                      <a:lnTo>
                        <a:pt x="81" y="84"/>
                      </a:lnTo>
                      <a:lnTo>
                        <a:pt x="95" y="82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6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1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63"/>
                      </a:moveTo>
                      <a:lnTo>
                        <a:pt x="9" y="53"/>
                      </a:lnTo>
                      <a:lnTo>
                        <a:pt x="5" y="43"/>
                      </a:lnTo>
                      <a:lnTo>
                        <a:pt x="5" y="36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66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103" y="66"/>
                      </a:lnTo>
                      <a:lnTo>
                        <a:pt x="93" y="68"/>
                      </a:lnTo>
                      <a:lnTo>
                        <a:pt x="80" y="69"/>
                      </a:lnTo>
                      <a:lnTo>
                        <a:pt x="73" y="69"/>
                      </a:lnTo>
                      <a:lnTo>
                        <a:pt x="69" y="69"/>
                      </a:lnTo>
                      <a:lnTo>
                        <a:pt x="66" y="71"/>
                      </a:lnTo>
                      <a:lnTo>
                        <a:pt x="51" y="69"/>
                      </a:lnTo>
                      <a:lnTo>
                        <a:pt x="40" y="68"/>
                      </a:lnTo>
                      <a:lnTo>
                        <a:pt x="30" y="66"/>
                      </a:lnTo>
                      <a:lnTo>
                        <a:pt x="23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6" name="Freeform 493"/>
                <p:cNvSpPr/>
                <p:nvPr/>
              </p:nvSpPr>
              <p:spPr>
                <a:xfrm>
                  <a:off x="393" y="7068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2"/>
                    </a:cxn>
                    <a:cxn ang="0">
                      <a:pos x="0" y="44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2"/>
                      </a:lnTo>
                      <a:lnTo>
                        <a:pt x="0" y="44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7" name="Freeform 494"/>
                <p:cNvSpPr/>
                <p:nvPr/>
              </p:nvSpPr>
              <p:spPr>
                <a:xfrm>
                  <a:off x="382" y="7070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1"/>
                    </a:cxn>
                    <a:cxn ang="0">
                      <a:pos x="11" y="42"/>
                    </a:cxn>
                    <a:cxn ang="0">
                      <a:pos x="11" y="0"/>
                    </a:cxn>
                  </a:cxnLst>
                  <a:pathLst>
                    <a:path w="11" h="42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1"/>
                      </a:lnTo>
                      <a:lnTo>
                        <a:pt x="11" y="4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8" name="Freeform 495"/>
                <p:cNvSpPr/>
                <p:nvPr/>
              </p:nvSpPr>
              <p:spPr>
                <a:xfrm>
                  <a:off x="373" y="7075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  <a:cxn ang="0">
                      <a:pos x="1" y="24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</a:cxnLst>
                  <a:pathLst>
                    <a:path w="9" h="30">
                      <a:moveTo>
                        <a:pt x="9" y="0"/>
                      </a:moveTo>
                      <a:lnTo>
                        <a:pt x="1" y="6"/>
                      </a:lnTo>
                      <a:lnTo>
                        <a:pt x="0" y="16"/>
                      </a:lnTo>
                      <a:lnTo>
                        <a:pt x="1" y="24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79" name="Freeform 496"/>
                <p:cNvSpPr/>
                <p:nvPr/>
              </p:nvSpPr>
              <p:spPr>
                <a:xfrm>
                  <a:off x="427" y="706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54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54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0" name="Freeform 497"/>
                <p:cNvSpPr/>
                <p:nvPr/>
              </p:nvSpPr>
              <p:spPr>
                <a:xfrm>
                  <a:off x="417" y="706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51"/>
                    </a:cxn>
                  </a:cxnLst>
                  <a:pathLst>
                    <a:path w="10" h="53">
                      <a:moveTo>
                        <a:pt x="0" y="51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1" name="Freeform 498"/>
                <p:cNvSpPr/>
                <p:nvPr/>
              </p:nvSpPr>
              <p:spPr>
                <a:xfrm>
                  <a:off x="439" y="706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2"/>
                    </a:cxn>
                    <a:cxn ang="0">
                      <a:pos x="12" y="52"/>
                    </a:cxn>
                    <a:cxn ang="0">
                      <a:pos x="12" y="2"/>
                    </a:cxn>
                    <a:cxn ang="0">
                      <a:pos x="0" y="0"/>
                    </a:cxn>
                  </a:cxnLst>
                  <a:pathLst>
                    <a:path w="12" h="54">
                      <a:moveTo>
                        <a:pt x="0" y="0"/>
                      </a:moveTo>
                      <a:lnTo>
                        <a:pt x="0" y="54"/>
                      </a:lnTo>
                      <a:lnTo>
                        <a:pt x="5" y="52"/>
                      </a:lnTo>
                      <a:lnTo>
                        <a:pt x="12" y="52"/>
                      </a:lnTo>
                      <a:lnTo>
                        <a:pt x="1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2" name="Freeform 499"/>
                <p:cNvSpPr/>
                <p:nvPr/>
              </p:nvSpPr>
              <p:spPr>
                <a:xfrm>
                  <a:off x="404" y="7067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0"/>
                    </a:cxn>
                  </a:cxnLst>
                  <a:pathLst>
                    <a:path w="13" h="50">
                      <a:moveTo>
                        <a:pt x="13" y="50"/>
                      </a:moveTo>
                      <a:lnTo>
                        <a:pt x="13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3" name="Freeform 500"/>
                <p:cNvSpPr/>
                <p:nvPr/>
              </p:nvSpPr>
              <p:spPr>
                <a:xfrm>
                  <a:off x="473" y="7070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1"/>
                    </a:cxn>
                    <a:cxn ang="0">
                      <a:pos x="13" y="36"/>
                    </a:cxn>
                    <a:cxn ang="0">
                      <a:pos x="13" y="3"/>
                    </a:cxn>
                  </a:cxnLst>
                  <a:pathLst>
                    <a:path w="13" h="44">
                      <a:moveTo>
                        <a:pt x="13" y="3"/>
                      </a:move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1"/>
                      </a:lnTo>
                      <a:lnTo>
                        <a:pt x="13" y="36"/>
                      </a:lnTo>
                      <a:lnTo>
                        <a:pt x="13" y="3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4" name="Freeform 501"/>
                <p:cNvSpPr/>
                <p:nvPr/>
              </p:nvSpPr>
              <p:spPr>
                <a:xfrm>
                  <a:off x="462" y="7068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5" y="47"/>
                    </a:cxn>
                    <a:cxn ang="0">
                      <a:pos x="7" y="46"/>
                    </a:cxn>
                    <a:cxn ang="0">
                      <a:pos x="11" y="46"/>
                    </a:cxn>
                    <a:cxn ang="0">
                      <a:pos x="11" y="2"/>
                    </a:cxn>
                  </a:cxnLst>
                  <a:pathLst>
                    <a:path w="11" h="48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5" y="47"/>
                      </a:lnTo>
                      <a:lnTo>
                        <a:pt x="7" y="46"/>
                      </a:lnTo>
                      <a:lnTo>
                        <a:pt x="11" y="4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5" name="Freeform 502"/>
                <p:cNvSpPr/>
                <p:nvPr/>
              </p:nvSpPr>
              <p:spPr>
                <a:xfrm>
                  <a:off x="451" y="7067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5" y="49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5" y="49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6" name="Freeform 503"/>
                <p:cNvSpPr/>
                <p:nvPr/>
              </p:nvSpPr>
              <p:spPr>
                <a:xfrm>
                  <a:off x="486" y="7073"/>
                  <a:ext cx="1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26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3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7" y="26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7" name="Freeform 504"/>
                <p:cNvSpPr>
                  <a:spLocks noEditPoints="1"/>
                </p:cNvSpPr>
                <p:nvPr/>
              </p:nvSpPr>
              <p:spPr>
                <a:xfrm>
                  <a:off x="368" y="7151"/>
                  <a:ext cx="134" cy="90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0" y="31"/>
                    </a:cxn>
                    <a:cxn ang="0">
                      <a:pos x="89" y="90"/>
                    </a:cxn>
                    <a:cxn ang="0">
                      <a:pos x="93" y="90"/>
                    </a:cxn>
                    <a:cxn ang="0">
                      <a:pos x="93" y="35"/>
                    </a:cxn>
                    <a:cxn ang="0">
                      <a:pos x="119" y="35"/>
                    </a:cxn>
                    <a:cxn ang="0">
                      <a:pos x="125" y="39"/>
                    </a:cxn>
                    <a:cxn ang="0">
                      <a:pos x="128" y="49"/>
                    </a:cxn>
                    <a:cxn ang="0">
                      <a:pos x="128" y="58"/>
                    </a:cxn>
                    <a:cxn ang="0">
                      <a:pos x="134" y="58"/>
                    </a:cxn>
                    <a:cxn ang="0">
                      <a:pos x="134" y="3"/>
                    </a:cxn>
                    <a:cxn ang="0">
                      <a:pos x="128" y="3"/>
                    </a:cxn>
                    <a:cxn ang="0">
                      <a:pos x="128" y="10"/>
                    </a:cxn>
                    <a:cxn ang="0">
                      <a:pos x="125" y="19"/>
                    </a:cxn>
                    <a:cxn ang="0">
                      <a:pos x="119" y="21"/>
                    </a:cxn>
                    <a:cxn ang="0">
                      <a:pos x="93" y="21"/>
                    </a:cxn>
                    <a:cxn ang="0">
                      <a:pos x="93" y="0"/>
                    </a:cxn>
                    <a:cxn ang="0">
                      <a:pos x="89" y="0"/>
                    </a:cxn>
                    <a:cxn ang="0">
                      <a:pos x="89" y="21"/>
                    </a:cxn>
                    <a:cxn ang="0">
                      <a:pos x="0" y="21"/>
                    </a:cxn>
                    <a:cxn ang="0">
                      <a:pos x="18" y="36"/>
                    </a:cxn>
                    <a:cxn ang="0">
                      <a:pos x="18" y="35"/>
                    </a:cxn>
                    <a:cxn ang="0">
                      <a:pos x="89" y="35"/>
                    </a:cxn>
                    <a:cxn ang="0">
                      <a:pos x="89" y="84"/>
                    </a:cxn>
                    <a:cxn ang="0">
                      <a:pos x="18" y="36"/>
                    </a:cxn>
                  </a:cxnLst>
                  <a:pathLst>
                    <a:path w="134" h="90">
                      <a:moveTo>
                        <a:pt x="0" y="21"/>
                      </a:moveTo>
                      <a:lnTo>
                        <a:pt x="0" y="31"/>
                      </a:lnTo>
                      <a:lnTo>
                        <a:pt x="89" y="90"/>
                      </a:lnTo>
                      <a:lnTo>
                        <a:pt x="93" y="90"/>
                      </a:lnTo>
                      <a:lnTo>
                        <a:pt x="93" y="35"/>
                      </a:lnTo>
                      <a:lnTo>
                        <a:pt x="119" y="35"/>
                      </a:lnTo>
                      <a:lnTo>
                        <a:pt x="125" y="39"/>
                      </a:lnTo>
                      <a:lnTo>
                        <a:pt x="128" y="49"/>
                      </a:lnTo>
                      <a:lnTo>
                        <a:pt x="128" y="58"/>
                      </a:lnTo>
                      <a:lnTo>
                        <a:pt x="134" y="58"/>
                      </a:lnTo>
                      <a:lnTo>
                        <a:pt x="134" y="3"/>
                      </a:lnTo>
                      <a:lnTo>
                        <a:pt x="128" y="3"/>
                      </a:lnTo>
                      <a:lnTo>
                        <a:pt x="128" y="10"/>
                      </a:lnTo>
                      <a:lnTo>
                        <a:pt x="125" y="19"/>
                      </a:lnTo>
                      <a:lnTo>
                        <a:pt x="119" y="21"/>
                      </a:lnTo>
                      <a:lnTo>
                        <a:pt x="93" y="21"/>
                      </a:lnTo>
                      <a:lnTo>
                        <a:pt x="93" y="0"/>
                      </a:lnTo>
                      <a:lnTo>
                        <a:pt x="89" y="0"/>
                      </a:lnTo>
                      <a:lnTo>
                        <a:pt x="89" y="21"/>
                      </a:lnTo>
                      <a:lnTo>
                        <a:pt x="0" y="21"/>
                      </a:lnTo>
                      <a:close/>
                      <a:moveTo>
                        <a:pt x="18" y="36"/>
                      </a:moveTo>
                      <a:lnTo>
                        <a:pt x="18" y="35"/>
                      </a:lnTo>
                      <a:lnTo>
                        <a:pt x="89" y="35"/>
                      </a:lnTo>
                      <a:lnTo>
                        <a:pt x="89" y="8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8" name="Freeform 505"/>
                <p:cNvSpPr/>
                <p:nvPr/>
              </p:nvSpPr>
              <p:spPr>
                <a:xfrm>
                  <a:off x="427" y="7186"/>
                  <a:ext cx="12" cy="38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12" y="38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29"/>
                    </a:cxn>
                  </a:cxnLst>
                  <a:pathLst>
                    <a:path w="12" h="38">
                      <a:moveTo>
                        <a:pt x="0" y="29"/>
                      </a:moveTo>
                      <a:lnTo>
                        <a:pt x="12" y="38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89" name="Freeform 506"/>
                <p:cNvSpPr/>
                <p:nvPr/>
              </p:nvSpPr>
              <p:spPr>
                <a:xfrm>
                  <a:off x="417" y="7186"/>
                  <a:ext cx="10" cy="29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10" y="29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21"/>
                    </a:cxn>
                  </a:cxnLst>
                  <a:pathLst>
                    <a:path w="10" h="29">
                      <a:moveTo>
                        <a:pt x="0" y="21"/>
                      </a:moveTo>
                      <a:lnTo>
                        <a:pt x="10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0" name="Freeform 507"/>
                <p:cNvSpPr/>
                <p:nvPr/>
              </p:nvSpPr>
              <p:spPr>
                <a:xfrm>
                  <a:off x="404" y="7186"/>
                  <a:ext cx="13" cy="21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13" y="21"/>
                    </a:cxn>
                    <a:cxn ang="0">
                      <a:pos x="13" y="0"/>
                    </a:cxn>
                    <a:cxn ang="0">
                      <a:pos x="0" y="0"/>
                    </a:cxn>
                    <a:cxn ang="0">
                      <a:pos x="0" y="14"/>
                    </a:cxn>
                  </a:cxnLst>
                  <a:pathLst>
                    <a:path w="13" h="21">
                      <a:moveTo>
                        <a:pt x="0" y="14"/>
                      </a:moveTo>
                      <a:lnTo>
                        <a:pt x="13" y="21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1" name="Freeform 508"/>
                <p:cNvSpPr/>
                <p:nvPr/>
              </p:nvSpPr>
              <p:spPr>
                <a:xfrm>
                  <a:off x="386" y="7186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" y="5"/>
                    </a:cxn>
                    <a:cxn ang="0">
                      <a:pos x="7" y="0"/>
                    </a:cxn>
                  </a:cxnLst>
                  <a:pathLst>
                    <a:path w="7" h="5">
                      <a:moveTo>
                        <a:pt x="7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7" y="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2" name="Freeform 509"/>
                <p:cNvSpPr/>
                <p:nvPr/>
              </p:nvSpPr>
              <p:spPr>
                <a:xfrm>
                  <a:off x="393" y="7186"/>
                  <a:ext cx="11" cy="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"/>
                    </a:cxn>
                    <a:cxn ang="0">
                      <a:pos x="11" y="14"/>
                    </a:cxn>
                    <a:cxn ang="0">
                      <a:pos x="11" y="0"/>
                    </a:cxn>
                    <a:cxn ang="0">
                      <a:pos x="0" y="0"/>
                    </a:cxn>
                  </a:cxnLst>
                  <a:pathLst>
                    <a:path w="11" h="14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11" y="14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3" name="Freeform 510"/>
                <p:cNvSpPr/>
                <p:nvPr/>
              </p:nvSpPr>
              <p:spPr>
                <a:xfrm>
                  <a:off x="439" y="7186"/>
                  <a:ext cx="12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8"/>
                    </a:cxn>
                    <a:cxn ang="0">
                      <a:pos x="12" y="45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pathLst>
                    <a:path w="12" h="45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2" y="45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4" name="Freeform 511"/>
                <p:cNvSpPr/>
                <p:nvPr/>
              </p:nvSpPr>
              <p:spPr>
                <a:xfrm>
                  <a:off x="451" y="7186"/>
                  <a:ext cx="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6" y="49"/>
                    </a:cxn>
                    <a:cxn ang="0">
                      <a:pos x="6" y="0"/>
                    </a:cxn>
                    <a:cxn ang="0">
                      <a:pos x="0" y="0"/>
                    </a:cxn>
                  </a:cxnLst>
                  <a:pathLst>
                    <a:path w="6" h="49">
                      <a:moveTo>
                        <a:pt x="0" y="0"/>
                      </a:moveTo>
                      <a:lnTo>
                        <a:pt x="0" y="45"/>
                      </a:lnTo>
                      <a:lnTo>
                        <a:pt x="6" y="49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5" name="Freeform 512"/>
                <p:cNvSpPr/>
                <p:nvPr/>
              </p:nvSpPr>
              <p:spPr>
                <a:xfrm>
                  <a:off x="2" y="10963"/>
                  <a:ext cx="72" cy="5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72" y="0"/>
                    </a:cxn>
                  </a:cxnLst>
                  <a:pathLst>
                    <a:path w="72" h="5">
                      <a:moveTo>
                        <a:pt x="72" y="0"/>
                      </a:moveTo>
                      <a:lnTo>
                        <a:pt x="4" y="0"/>
                      </a:lnTo>
                      <a:lnTo>
                        <a:pt x="0" y="5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6" name="Freeform 513"/>
                <p:cNvSpPr/>
                <p:nvPr/>
              </p:nvSpPr>
              <p:spPr>
                <a:xfrm>
                  <a:off x="2" y="10015"/>
                  <a:ext cx="54" cy="3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3"/>
                    </a:cxn>
                    <a:cxn ang="0">
                      <a:pos x="54" y="2"/>
                    </a:cxn>
                  </a:cxnLst>
                  <a:pathLst>
                    <a:path w="54" h="3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3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7" name="Freeform 514"/>
                <p:cNvSpPr/>
                <p:nvPr/>
              </p:nvSpPr>
              <p:spPr>
                <a:xfrm>
                  <a:off x="0" y="9059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70" y="2"/>
                    </a:cxn>
                    <a:cxn ang="0">
                      <a:pos x="2" y="0"/>
                    </a:cxn>
                  </a:cxnLst>
                  <a:pathLst>
                    <a:path w="70" h="4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7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8" name="Freeform 515"/>
                <p:cNvSpPr/>
                <p:nvPr/>
              </p:nvSpPr>
              <p:spPr>
                <a:xfrm>
                  <a:off x="0" y="8110"/>
                  <a:ext cx="55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55" y="0"/>
                    </a:cxn>
                    <a:cxn ang="0">
                      <a:pos x="0" y="0"/>
                    </a:cxn>
                  </a:cxnLst>
                  <a:pathLst>
                    <a:path w="55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5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899" name="Freeform 516"/>
                <p:cNvSpPr>
                  <a:spLocks noEditPoints="1"/>
                </p:cNvSpPr>
                <p:nvPr/>
              </p:nvSpPr>
              <p:spPr>
                <a:xfrm>
                  <a:off x="374" y="8021"/>
                  <a:ext cx="136" cy="85"/>
                </a:xfrm>
                <a:custGeom>
                  <a:avLst/>
                  <a:gdLst/>
                  <a:ahLst/>
                  <a:cxnLst>
                    <a:cxn ang="0">
                      <a:pos x="136" y="43"/>
                    </a:cxn>
                    <a:cxn ang="0">
                      <a:pos x="134" y="33"/>
                    </a:cxn>
                    <a:cxn ang="0">
                      <a:pos x="131" y="25"/>
                    </a:cxn>
                    <a:cxn ang="0">
                      <a:pos x="124" y="18"/>
                    </a:cxn>
                    <a:cxn ang="0">
                      <a:pos x="117" y="11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7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7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5"/>
                    </a:cxn>
                    <a:cxn ang="0">
                      <a:pos x="19" y="73"/>
                    </a:cxn>
                    <a:cxn ang="0">
                      <a:pos x="28" y="78"/>
                    </a:cxn>
                    <a:cxn ang="0">
                      <a:pos x="39" y="81"/>
                    </a:cxn>
                    <a:cxn ang="0">
                      <a:pos x="52" y="84"/>
                    </a:cxn>
                    <a:cxn ang="0">
                      <a:pos x="67" y="85"/>
                    </a:cxn>
                    <a:cxn ang="0">
                      <a:pos x="82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8"/>
                    </a:cxn>
                    <a:cxn ang="0">
                      <a:pos x="107" y="78"/>
                    </a:cxn>
                    <a:cxn ang="0">
                      <a:pos x="117" y="73"/>
                    </a:cxn>
                    <a:cxn ang="0">
                      <a:pos x="136" y="43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42" y="16"/>
                    </a:cxn>
                    <a:cxn ang="0">
                      <a:pos x="67" y="15"/>
                    </a:cxn>
                    <a:cxn ang="0">
                      <a:pos x="80" y="15"/>
                    </a:cxn>
                    <a:cxn ang="0">
                      <a:pos x="93" y="16"/>
                    </a:cxn>
                    <a:cxn ang="0">
                      <a:pos x="113" y="23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3"/>
                    </a:cxn>
                    <a:cxn ang="0">
                      <a:pos x="128" y="48"/>
                    </a:cxn>
                    <a:cxn ang="0">
                      <a:pos x="124" y="53"/>
                    </a:cxn>
                    <a:cxn ang="0">
                      <a:pos x="119" y="58"/>
                    </a:cxn>
                    <a:cxn ang="0">
                      <a:pos x="113" y="63"/>
                    </a:cxn>
                    <a:cxn ang="0">
                      <a:pos x="67" y="70"/>
                    </a:cxn>
                    <a:cxn ang="0">
                      <a:pos x="23" y="63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6" h="85">
                      <a:moveTo>
                        <a:pt x="136" y="43"/>
                      </a:moveTo>
                      <a:lnTo>
                        <a:pt x="134" y="33"/>
                      </a:lnTo>
                      <a:lnTo>
                        <a:pt x="131" y="25"/>
                      </a:lnTo>
                      <a:lnTo>
                        <a:pt x="124" y="18"/>
                      </a:lnTo>
                      <a:lnTo>
                        <a:pt x="117" y="11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7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5"/>
                      </a:lnTo>
                      <a:lnTo>
                        <a:pt x="19" y="73"/>
                      </a:lnTo>
                      <a:lnTo>
                        <a:pt x="28" y="78"/>
                      </a:lnTo>
                      <a:lnTo>
                        <a:pt x="39" y="81"/>
                      </a:lnTo>
                      <a:lnTo>
                        <a:pt x="52" y="84"/>
                      </a:lnTo>
                      <a:lnTo>
                        <a:pt x="67" y="85"/>
                      </a:lnTo>
                      <a:lnTo>
                        <a:pt x="82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7" y="78"/>
                      </a:lnTo>
                      <a:lnTo>
                        <a:pt x="117" y="73"/>
                      </a:lnTo>
                      <a:lnTo>
                        <a:pt x="136" y="43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42" y="16"/>
                      </a:lnTo>
                      <a:lnTo>
                        <a:pt x="67" y="15"/>
                      </a:lnTo>
                      <a:lnTo>
                        <a:pt x="80" y="15"/>
                      </a:lnTo>
                      <a:lnTo>
                        <a:pt x="93" y="16"/>
                      </a:lnTo>
                      <a:lnTo>
                        <a:pt x="113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3"/>
                      </a:lnTo>
                      <a:lnTo>
                        <a:pt x="128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67" y="70"/>
                      </a:lnTo>
                      <a:lnTo>
                        <a:pt x="23" y="63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0" name="Freeform 517"/>
                <p:cNvSpPr/>
                <p:nvPr/>
              </p:nvSpPr>
              <p:spPr>
                <a:xfrm>
                  <a:off x="379" y="8054"/>
                  <a:ext cx="3" cy="1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0"/>
                    </a:cxn>
                    <a:cxn ang="0">
                      <a:pos x="0" y="13"/>
                    </a:cxn>
                    <a:cxn ang="0">
                      <a:pos x="3" y="17"/>
                    </a:cxn>
                    <a:cxn ang="0">
                      <a:pos x="3" y="0"/>
                    </a:cxn>
                  </a:cxnLst>
                  <a:pathLst>
                    <a:path w="3" h="17">
                      <a:moveTo>
                        <a:pt x="3" y="0"/>
                      </a:move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3" y="1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1F1F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1" name="Freeform 518"/>
                <p:cNvSpPr/>
                <p:nvPr/>
              </p:nvSpPr>
              <p:spPr>
                <a:xfrm>
                  <a:off x="393" y="8041"/>
                  <a:ext cx="11" cy="44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4"/>
                    </a:cxn>
                    <a:cxn ang="0">
                      <a:pos x="0" y="39"/>
                    </a:cxn>
                    <a:cxn ang="0">
                      <a:pos x="4" y="43"/>
                    </a:cxn>
                    <a:cxn ang="0">
                      <a:pos x="11" y="44"/>
                    </a:cxn>
                    <a:cxn ang="0">
                      <a:pos x="11" y="0"/>
                    </a:cxn>
                    <a:cxn ang="0">
                      <a:pos x="4" y="3"/>
                    </a:cxn>
                  </a:cxnLst>
                  <a:pathLst>
                    <a:path w="11" h="44">
                      <a:moveTo>
                        <a:pt x="4" y="3"/>
                      </a:moveTo>
                      <a:lnTo>
                        <a:pt x="0" y="4"/>
                      </a:lnTo>
                      <a:lnTo>
                        <a:pt x="0" y="39"/>
                      </a:lnTo>
                      <a:lnTo>
                        <a:pt x="4" y="43"/>
                      </a:lnTo>
                      <a:lnTo>
                        <a:pt x="11" y="44"/>
                      </a:lnTo>
                      <a:lnTo>
                        <a:pt x="11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2" name="Freeform 519"/>
                <p:cNvSpPr/>
                <p:nvPr/>
              </p:nvSpPr>
              <p:spPr>
                <a:xfrm>
                  <a:off x="382" y="8045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4" y="4"/>
                    </a:cxn>
                    <a:cxn ang="0">
                      <a:pos x="0" y="9"/>
                    </a:cxn>
                    <a:cxn ang="0">
                      <a:pos x="0" y="26"/>
                    </a:cxn>
                    <a:cxn ang="0">
                      <a:pos x="4" y="30"/>
                    </a:cxn>
                    <a:cxn ang="0">
                      <a:pos x="11" y="35"/>
                    </a:cxn>
                    <a:cxn ang="0">
                      <a:pos x="11" y="0"/>
                    </a:cxn>
                  </a:cxnLst>
                  <a:pathLst>
                    <a:path w="11" h="35">
                      <a:moveTo>
                        <a:pt x="11" y="0"/>
                      </a:moveTo>
                      <a:lnTo>
                        <a:pt x="4" y="4"/>
                      </a:lnTo>
                      <a:lnTo>
                        <a:pt x="0" y="9"/>
                      </a:lnTo>
                      <a:lnTo>
                        <a:pt x="0" y="26"/>
                      </a:lnTo>
                      <a:lnTo>
                        <a:pt x="4" y="30"/>
                      </a:lnTo>
                      <a:lnTo>
                        <a:pt x="11" y="3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3" name="Freeform 520"/>
                <p:cNvSpPr/>
                <p:nvPr/>
              </p:nvSpPr>
              <p:spPr>
                <a:xfrm>
                  <a:off x="427" y="8036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5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2" y="5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4" name="Freeform 521"/>
                <p:cNvSpPr/>
                <p:nvPr/>
              </p:nvSpPr>
              <p:spPr>
                <a:xfrm>
                  <a:off x="439" y="8036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55"/>
                    </a:cxn>
                    <a:cxn ang="0">
                      <a:pos x="2" y="55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2" y="0"/>
                    </a:cxn>
                  </a:cxnLst>
                  <a:pathLst>
                    <a:path w="12" h="55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2" y="55"/>
                      </a:ln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5" name="Freeform 522"/>
                <p:cNvSpPr/>
                <p:nvPr/>
              </p:nvSpPr>
              <p:spPr>
                <a:xfrm>
                  <a:off x="417" y="8036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3"/>
                    </a:cxn>
                    <a:cxn ang="0">
                      <a:pos x="0" y="50"/>
                    </a:cxn>
                    <a:cxn ang="0">
                      <a:pos x="10" y="53"/>
                    </a:cxn>
                    <a:cxn ang="0">
                      <a:pos x="10" y="0"/>
                    </a:cxn>
                  </a:cxnLst>
                  <a:pathLst>
                    <a:path w="10" h="53">
                      <a:moveTo>
                        <a:pt x="10" y="0"/>
                      </a:moveTo>
                      <a:lnTo>
                        <a:pt x="0" y="3"/>
                      </a:lnTo>
                      <a:lnTo>
                        <a:pt x="0" y="50"/>
                      </a:lnTo>
                      <a:lnTo>
                        <a:pt x="10" y="5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6" name="Freeform 523"/>
                <p:cNvSpPr/>
                <p:nvPr/>
              </p:nvSpPr>
              <p:spPr>
                <a:xfrm>
                  <a:off x="404" y="8039"/>
                  <a:ext cx="13" cy="47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6"/>
                    </a:cxn>
                    <a:cxn ang="0">
                      <a:pos x="13" y="47"/>
                    </a:cxn>
                    <a:cxn ang="0">
                      <a:pos x="13" y="0"/>
                    </a:cxn>
                  </a:cxnLst>
                  <a:pathLst>
                    <a:path w="13" h="47">
                      <a:moveTo>
                        <a:pt x="13" y="0"/>
                      </a:moveTo>
                      <a:lnTo>
                        <a:pt x="0" y="2"/>
                      </a:lnTo>
                      <a:lnTo>
                        <a:pt x="0" y="46"/>
                      </a:lnTo>
                      <a:lnTo>
                        <a:pt x="13" y="4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7" name="Freeform 524"/>
                <p:cNvSpPr/>
                <p:nvPr/>
              </p:nvSpPr>
              <p:spPr>
                <a:xfrm>
                  <a:off x="473" y="8040"/>
                  <a:ext cx="13" cy="4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0" y="0"/>
                    </a:cxn>
                    <a:cxn ang="0">
                      <a:pos x="0" y="45"/>
                    </a:cxn>
                    <a:cxn ang="0">
                      <a:pos x="13" y="44"/>
                    </a:cxn>
                    <a:cxn ang="0">
                      <a:pos x="13" y="2"/>
                    </a:cxn>
                  </a:cxnLst>
                  <a:pathLst>
                    <a:path w="13" h="45">
                      <a:moveTo>
                        <a:pt x="13" y="2"/>
                      </a:moveTo>
                      <a:lnTo>
                        <a:pt x="0" y="0"/>
                      </a:lnTo>
                      <a:lnTo>
                        <a:pt x="0" y="45"/>
                      </a:lnTo>
                      <a:lnTo>
                        <a:pt x="13" y="44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8" name="Freeform 525"/>
                <p:cNvSpPr/>
                <p:nvPr/>
              </p:nvSpPr>
              <p:spPr>
                <a:xfrm>
                  <a:off x="486" y="8042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1" y="42"/>
                    </a:cxn>
                    <a:cxn ang="0">
                      <a:pos x="11" y="33"/>
                    </a:cxn>
                    <a:cxn ang="0">
                      <a:pos x="11" y="8"/>
                    </a:cxn>
                    <a:cxn ang="0">
                      <a:pos x="6" y="4"/>
                    </a:cxn>
                    <a:cxn ang="0">
                      <a:pos x="1" y="2"/>
                    </a:cxn>
                  </a:cxnLst>
                  <a:pathLst>
                    <a:path w="11" h="42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1" y="42"/>
                      </a:lnTo>
                      <a:lnTo>
                        <a:pt x="11" y="33"/>
                      </a:lnTo>
                      <a:lnTo>
                        <a:pt x="11" y="8"/>
                      </a:lnTo>
                      <a:lnTo>
                        <a:pt x="6" y="4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09" name="Freeform 526"/>
                <p:cNvSpPr/>
                <p:nvPr/>
              </p:nvSpPr>
              <p:spPr>
                <a:xfrm>
                  <a:off x="462" y="8036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1" y="49"/>
                    </a:cxn>
                    <a:cxn ang="0">
                      <a:pos x="11" y="4"/>
                    </a:cxn>
                  </a:cxnLst>
                  <a:pathLst>
                    <a:path w="11" h="51">
                      <a:moveTo>
                        <a:pt x="11" y="4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1" y="49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0" name="Freeform 527"/>
                <p:cNvSpPr/>
                <p:nvPr/>
              </p:nvSpPr>
              <p:spPr>
                <a:xfrm>
                  <a:off x="451" y="8036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1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1" name="Freeform 528"/>
                <p:cNvSpPr/>
                <p:nvPr/>
              </p:nvSpPr>
              <p:spPr>
                <a:xfrm>
                  <a:off x="497" y="8050"/>
                  <a:ext cx="6" cy="25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4" y="6"/>
                    </a:cxn>
                    <a:cxn ang="0">
                      <a:pos x="0" y="0"/>
                    </a:cxn>
                    <a:cxn ang="0">
                      <a:pos x="0" y="25"/>
                    </a:cxn>
                    <a:cxn ang="0">
                      <a:pos x="0" y="22"/>
                    </a:cxn>
                    <a:cxn ang="0">
                      <a:pos x="0" y="21"/>
                    </a:cxn>
                    <a:cxn ang="0">
                      <a:pos x="1" y="21"/>
                    </a:cxn>
                    <a:cxn ang="0">
                      <a:pos x="4" y="19"/>
                    </a:cxn>
                    <a:cxn ang="0">
                      <a:pos x="6" y="14"/>
                    </a:cxn>
                  </a:cxnLst>
                  <a:pathLst>
                    <a:path w="6" h="25">
                      <a:moveTo>
                        <a:pt x="6" y="14"/>
                      </a:moveTo>
                      <a:lnTo>
                        <a:pt x="4" y="6"/>
                      </a:lnTo>
                      <a:lnTo>
                        <a:pt x="0" y="0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19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2" name="Freeform 529"/>
                <p:cNvSpPr/>
                <p:nvPr/>
              </p:nvSpPr>
              <p:spPr>
                <a:xfrm>
                  <a:off x="374" y="8130"/>
                  <a:ext cx="136" cy="80"/>
                </a:xfrm>
                <a:custGeom>
                  <a:avLst/>
                  <a:gdLst/>
                  <a:ahLst/>
                  <a:cxnLst>
                    <a:cxn ang="0">
                      <a:pos x="29" y="5"/>
                    </a:cxn>
                    <a:cxn ang="0">
                      <a:pos x="19" y="7"/>
                    </a:cxn>
                    <a:cxn ang="0">
                      <a:pos x="9" y="15"/>
                    </a:cxn>
                    <a:cxn ang="0">
                      <a:pos x="2" y="26"/>
                    </a:cxn>
                    <a:cxn ang="0">
                      <a:pos x="0" y="41"/>
                    </a:cxn>
                    <a:cxn ang="0">
                      <a:pos x="7" y="67"/>
                    </a:cxn>
                    <a:cxn ang="0">
                      <a:pos x="15" y="75"/>
                    </a:cxn>
                    <a:cxn ang="0">
                      <a:pos x="25" y="77"/>
                    </a:cxn>
                    <a:cxn ang="0">
                      <a:pos x="34" y="75"/>
                    </a:cxn>
                    <a:cxn ang="0">
                      <a:pos x="38" y="69"/>
                    </a:cxn>
                    <a:cxn ang="0">
                      <a:pos x="34" y="61"/>
                    </a:cxn>
                    <a:cxn ang="0">
                      <a:pos x="28" y="60"/>
                    </a:cxn>
                    <a:cxn ang="0">
                      <a:pos x="17" y="64"/>
                    </a:cxn>
                    <a:cxn ang="0">
                      <a:pos x="8" y="57"/>
                    </a:cxn>
                    <a:cxn ang="0">
                      <a:pos x="5" y="45"/>
                    </a:cxn>
                    <a:cxn ang="0">
                      <a:pos x="7" y="32"/>
                    </a:cxn>
                    <a:cxn ang="0">
                      <a:pos x="14" y="26"/>
                    </a:cxn>
                    <a:cxn ang="0">
                      <a:pos x="22" y="20"/>
                    </a:cxn>
                    <a:cxn ang="0">
                      <a:pos x="32" y="19"/>
                    </a:cxn>
                    <a:cxn ang="0">
                      <a:pos x="43" y="20"/>
                    </a:cxn>
                    <a:cxn ang="0">
                      <a:pos x="48" y="22"/>
                    </a:cxn>
                    <a:cxn ang="0">
                      <a:pos x="53" y="27"/>
                    </a:cxn>
                    <a:cxn ang="0">
                      <a:pos x="60" y="51"/>
                    </a:cxn>
                    <a:cxn ang="0">
                      <a:pos x="65" y="51"/>
                    </a:cxn>
                    <a:cxn ang="0">
                      <a:pos x="67" y="32"/>
                    </a:cxn>
                    <a:cxn ang="0">
                      <a:pos x="69" y="26"/>
                    </a:cxn>
                    <a:cxn ang="0">
                      <a:pos x="74" y="22"/>
                    </a:cxn>
                    <a:cxn ang="0">
                      <a:pos x="83" y="15"/>
                    </a:cxn>
                    <a:cxn ang="0">
                      <a:pos x="97" y="14"/>
                    </a:cxn>
                    <a:cxn ang="0">
                      <a:pos x="110" y="15"/>
                    </a:cxn>
                    <a:cxn ang="0">
                      <a:pos x="115" y="17"/>
                    </a:cxn>
                    <a:cxn ang="0">
                      <a:pos x="122" y="22"/>
                    </a:cxn>
                    <a:cxn ang="0">
                      <a:pos x="131" y="45"/>
                    </a:cxn>
                    <a:cxn ang="0">
                      <a:pos x="127" y="57"/>
                    </a:cxn>
                    <a:cxn ang="0">
                      <a:pos x="119" y="64"/>
                    </a:cxn>
                    <a:cxn ang="0">
                      <a:pos x="114" y="61"/>
                    </a:cxn>
                    <a:cxn ang="0">
                      <a:pos x="108" y="60"/>
                    </a:cxn>
                    <a:cxn ang="0">
                      <a:pos x="100" y="62"/>
                    </a:cxn>
                    <a:cxn ang="0">
                      <a:pos x="98" y="70"/>
                    </a:cxn>
                    <a:cxn ang="0">
                      <a:pos x="100" y="76"/>
                    </a:cxn>
                    <a:cxn ang="0">
                      <a:pos x="110" y="80"/>
                    </a:cxn>
                    <a:cxn ang="0">
                      <a:pos x="128" y="69"/>
                    </a:cxn>
                    <a:cxn ang="0">
                      <a:pos x="136" y="44"/>
                    </a:cxn>
                    <a:cxn ang="0">
                      <a:pos x="134" y="32"/>
                    </a:cxn>
                    <a:cxn ang="0">
                      <a:pos x="132" y="24"/>
                    </a:cxn>
                    <a:cxn ang="0">
                      <a:pos x="128" y="16"/>
                    </a:cxn>
                    <a:cxn ang="0">
                      <a:pos x="123" y="11"/>
                    </a:cxn>
                    <a:cxn ang="0">
                      <a:pos x="117" y="5"/>
                    </a:cxn>
                    <a:cxn ang="0">
                      <a:pos x="112" y="2"/>
                    </a:cxn>
                    <a:cxn ang="0">
                      <a:pos x="104" y="0"/>
                    </a:cxn>
                    <a:cxn ang="0">
                      <a:pos x="98" y="0"/>
                    </a:cxn>
                    <a:cxn ang="0">
                      <a:pos x="88" y="1"/>
                    </a:cxn>
                    <a:cxn ang="0">
                      <a:pos x="78" y="6"/>
                    </a:cxn>
                    <a:cxn ang="0">
                      <a:pos x="62" y="31"/>
                    </a:cxn>
                    <a:cxn ang="0">
                      <a:pos x="49" y="11"/>
                    </a:cxn>
                    <a:cxn ang="0">
                      <a:pos x="44" y="7"/>
                    </a:cxn>
                    <a:cxn ang="0">
                      <a:pos x="40" y="6"/>
                    </a:cxn>
                    <a:cxn ang="0">
                      <a:pos x="29" y="5"/>
                    </a:cxn>
                  </a:cxnLst>
                  <a:pathLst>
                    <a:path w="136" h="80">
                      <a:moveTo>
                        <a:pt x="29" y="5"/>
                      </a:moveTo>
                      <a:lnTo>
                        <a:pt x="19" y="7"/>
                      </a:lnTo>
                      <a:lnTo>
                        <a:pt x="9" y="15"/>
                      </a:lnTo>
                      <a:lnTo>
                        <a:pt x="2" y="26"/>
                      </a:lnTo>
                      <a:lnTo>
                        <a:pt x="0" y="41"/>
                      </a:lnTo>
                      <a:lnTo>
                        <a:pt x="7" y="67"/>
                      </a:lnTo>
                      <a:lnTo>
                        <a:pt x="15" y="75"/>
                      </a:lnTo>
                      <a:lnTo>
                        <a:pt x="25" y="77"/>
                      </a:lnTo>
                      <a:lnTo>
                        <a:pt x="34" y="75"/>
                      </a:lnTo>
                      <a:lnTo>
                        <a:pt x="38" y="69"/>
                      </a:lnTo>
                      <a:lnTo>
                        <a:pt x="34" y="61"/>
                      </a:lnTo>
                      <a:lnTo>
                        <a:pt x="28" y="60"/>
                      </a:lnTo>
                      <a:lnTo>
                        <a:pt x="17" y="64"/>
                      </a:lnTo>
                      <a:lnTo>
                        <a:pt x="8" y="57"/>
                      </a:lnTo>
                      <a:lnTo>
                        <a:pt x="5" y="45"/>
                      </a:lnTo>
                      <a:lnTo>
                        <a:pt x="7" y="32"/>
                      </a:lnTo>
                      <a:lnTo>
                        <a:pt x="14" y="26"/>
                      </a:lnTo>
                      <a:lnTo>
                        <a:pt x="22" y="20"/>
                      </a:lnTo>
                      <a:lnTo>
                        <a:pt x="32" y="19"/>
                      </a:lnTo>
                      <a:lnTo>
                        <a:pt x="43" y="20"/>
                      </a:lnTo>
                      <a:lnTo>
                        <a:pt x="48" y="22"/>
                      </a:lnTo>
                      <a:lnTo>
                        <a:pt x="53" y="27"/>
                      </a:lnTo>
                      <a:lnTo>
                        <a:pt x="60" y="51"/>
                      </a:lnTo>
                      <a:lnTo>
                        <a:pt x="65" y="51"/>
                      </a:lnTo>
                      <a:lnTo>
                        <a:pt x="67" y="32"/>
                      </a:lnTo>
                      <a:lnTo>
                        <a:pt x="69" y="26"/>
                      </a:lnTo>
                      <a:lnTo>
                        <a:pt x="74" y="22"/>
                      </a:lnTo>
                      <a:lnTo>
                        <a:pt x="83" y="15"/>
                      </a:lnTo>
                      <a:lnTo>
                        <a:pt x="97" y="14"/>
                      </a:lnTo>
                      <a:lnTo>
                        <a:pt x="110" y="15"/>
                      </a:lnTo>
                      <a:lnTo>
                        <a:pt x="115" y="17"/>
                      </a:lnTo>
                      <a:lnTo>
                        <a:pt x="122" y="22"/>
                      </a:lnTo>
                      <a:lnTo>
                        <a:pt x="131" y="45"/>
                      </a:lnTo>
                      <a:lnTo>
                        <a:pt x="127" y="57"/>
                      </a:lnTo>
                      <a:lnTo>
                        <a:pt x="119" y="64"/>
                      </a:lnTo>
                      <a:lnTo>
                        <a:pt x="114" y="61"/>
                      </a:lnTo>
                      <a:lnTo>
                        <a:pt x="108" y="60"/>
                      </a:lnTo>
                      <a:lnTo>
                        <a:pt x="100" y="62"/>
                      </a:lnTo>
                      <a:lnTo>
                        <a:pt x="98" y="70"/>
                      </a:lnTo>
                      <a:lnTo>
                        <a:pt x="100" y="76"/>
                      </a:lnTo>
                      <a:lnTo>
                        <a:pt x="110" y="80"/>
                      </a:lnTo>
                      <a:lnTo>
                        <a:pt x="128" y="69"/>
                      </a:lnTo>
                      <a:lnTo>
                        <a:pt x="136" y="44"/>
                      </a:lnTo>
                      <a:lnTo>
                        <a:pt x="134" y="32"/>
                      </a:lnTo>
                      <a:lnTo>
                        <a:pt x="132" y="24"/>
                      </a:lnTo>
                      <a:lnTo>
                        <a:pt x="128" y="16"/>
                      </a:lnTo>
                      <a:lnTo>
                        <a:pt x="123" y="11"/>
                      </a:lnTo>
                      <a:lnTo>
                        <a:pt x="117" y="5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98" y="0"/>
                      </a:lnTo>
                      <a:lnTo>
                        <a:pt x="88" y="1"/>
                      </a:lnTo>
                      <a:lnTo>
                        <a:pt x="78" y="6"/>
                      </a:lnTo>
                      <a:lnTo>
                        <a:pt x="62" y="31"/>
                      </a:lnTo>
                      <a:lnTo>
                        <a:pt x="49" y="11"/>
                      </a:lnTo>
                      <a:lnTo>
                        <a:pt x="44" y="7"/>
                      </a:lnTo>
                      <a:lnTo>
                        <a:pt x="40" y="6"/>
                      </a:lnTo>
                      <a:lnTo>
                        <a:pt x="29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3" name="Freeform 530"/>
                <p:cNvSpPr>
                  <a:spLocks noEditPoints="1"/>
                </p:cNvSpPr>
                <p:nvPr/>
              </p:nvSpPr>
              <p:spPr>
                <a:xfrm>
                  <a:off x="378" y="8970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6" y="5"/>
                    </a:cxn>
                    <a:cxn ang="0">
                      <a:pos x="18" y="11"/>
                    </a:cxn>
                    <a:cxn ang="0">
                      <a:pos x="4" y="25"/>
                    </a:cxn>
                    <a:cxn ang="0">
                      <a:pos x="0" y="41"/>
                    </a:cxn>
                    <a:cxn ang="0">
                      <a:pos x="0" y="49"/>
                    </a:cxn>
                    <a:cxn ang="0">
                      <a:pos x="4" y="58"/>
                    </a:cxn>
                    <a:cxn ang="0">
                      <a:pos x="10" y="65"/>
                    </a:cxn>
                    <a:cxn ang="0">
                      <a:pos x="19" y="73"/>
                    </a:cxn>
                    <a:cxn ang="0">
                      <a:pos x="28" y="76"/>
                    </a:cxn>
                    <a:cxn ang="0">
                      <a:pos x="39" y="80"/>
                    </a:cxn>
                    <a:cxn ang="0">
                      <a:pos x="51" y="83"/>
                    </a:cxn>
                    <a:cxn ang="0">
                      <a:pos x="66" y="84"/>
                    </a:cxn>
                    <a:cxn ang="0">
                      <a:pos x="81" y="83"/>
                    </a:cxn>
                    <a:cxn ang="0">
                      <a:pos x="95" y="80"/>
                    </a:cxn>
                    <a:cxn ang="0">
                      <a:pos x="100" y="78"/>
                    </a:cxn>
                    <a:cxn ang="0">
                      <a:pos x="103" y="76"/>
                    </a:cxn>
                    <a:cxn ang="0">
                      <a:pos x="106" y="76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30" y="58"/>
                    </a:cxn>
                    <a:cxn ang="0">
                      <a:pos x="132" y="53"/>
                    </a:cxn>
                    <a:cxn ang="0">
                      <a:pos x="134" y="49"/>
                    </a:cxn>
                    <a:cxn ang="0">
                      <a:pos x="135" y="41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1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23" y="23"/>
                    </a:cxn>
                    <a:cxn ang="0">
                      <a:pos x="41" y="16"/>
                    </a:cxn>
                    <a:cxn ang="0">
                      <a:pos x="66" y="15"/>
                    </a:cxn>
                    <a:cxn ang="0">
                      <a:pos x="80" y="15"/>
                    </a:cxn>
                    <a:cxn ang="0">
                      <a:pos x="93" y="16"/>
                    </a:cxn>
                    <a:cxn ang="0">
                      <a:pos x="113" y="23"/>
                    </a:cxn>
                    <a:cxn ang="0">
                      <a:pos x="119" y="25"/>
                    </a:cxn>
                    <a:cxn ang="0">
                      <a:pos x="124" y="30"/>
                    </a:cxn>
                    <a:cxn ang="0">
                      <a:pos x="128" y="35"/>
                    </a:cxn>
                    <a:cxn ang="0">
                      <a:pos x="129" y="41"/>
                    </a:cxn>
                    <a:cxn ang="0">
                      <a:pos x="128" y="46"/>
                    </a:cxn>
                    <a:cxn ang="0">
                      <a:pos x="125" y="49"/>
                    </a:cxn>
                    <a:cxn ang="0">
                      <a:pos x="124" y="49"/>
                    </a:cxn>
                    <a:cxn ang="0">
                      <a:pos x="124" y="50"/>
                    </a:cxn>
                    <a:cxn ang="0">
                      <a:pos x="124" y="53"/>
                    </a:cxn>
                    <a:cxn ang="0">
                      <a:pos x="119" y="56"/>
                    </a:cxn>
                    <a:cxn ang="0">
                      <a:pos x="113" y="61"/>
                    </a:cxn>
                    <a:cxn ang="0">
                      <a:pos x="66" y="70"/>
                    </a:cxn>
                    <a:cxn ang="0">
                      <a:pos x="23" y="61"/>
                    </a:cxn>
                    <a:cxn ang="0">
                      <a:pos x="14" y="56"/>
                    </a:cxn>
                    <a:cxn ang="0">
                      <a:pos x="9" y="53"/>
                    </a:cxn>
                    <a:cxn ang="0">
                      <a:pos x="5" y="46"/>
                    </a:cxn>
                    <a:cxn ang="0">
                      <a:pos x="5" y="41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</a:cxnLst>
                  <a:pathLst>
                    <a:path w="135" h="84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6" y="5"/>
                      </a:lnTo>
                      <a:lnTo>
                        <a:pt x="18" y="11"/>
                      </a:lnTo>
                      <a:lnTo>
                        <a:pt x="4" y="25"/>
                      </a:lnTo>
                      <a:lnTo>
                        <a:pt x="0" y="41"/>
                      </a:lnTo>
                      <a:lnTo>
                        <a:pt x="0" y="49"/>
                      </a:lnTo>
                      <a:lnTo>
                        <a:pt x="4" y="58"/>
                      </a:lnTo>
                      <a:lnTo>
                        <a:pt x="10" y="65"/>
                      </a:lnTo>
                      <a:lnTo>
                        <a:pt x="19" y="73"/>
                      </a:lnTo>
                      <a:lnTo>
                        <a:pt x="28" y="76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6"/>
                      </a:lnTo>
                      <a:lnTo>
                        <a:pt x="106" y="76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30" y="58"/>
                      </a:lnTo>
                      <a:lnTo>
                        <a:pt x="132" y="53"/>
                      </a:lnTo>
                      <a:lnTo>
                        <a:pt x="134" y="49"/>
                      </a:lnTo>
                      <a:lnTo>
                        <a:pt x="135" y="41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1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23" y="23"/>
                      </a:moveTo>
                      <a:lnTo>
                        <a:pt x="41" y="16"/>
                      </a:lnTo>
                      <a:lnTo>
                        <a:pt x="66" y="15"/>
                      </a:lnTo>
                      <a:lnTo>
                        <a:pt x="80" y="15"/>
                      </a:lnTo>
                      <a:lnTo>
                        <a:pt x="93" y="16"/>
                      </a:lnTo>
                      <a:lnTo>
                        <a:pt x="113" y="23"/>
                      </a:lnTo>
                      <a:lnTo>
                        <a:pt x="119" y="25"/>
                      </a:lnTo>
                      <a:lnTo>
                        <a:pt x="124" y="30"/>
                      </a:lnTo>
                      <a:lnTo>
                        <a:pt x="128" y="35"/>
                      </a:lnTo>
                      <a:lnTo>
                        <a:pt x="129" y="41"/>
                      </a:lnTo>
                      <a:lnTo>
                        <a:pt x="128" y="46"/>
                      </a:lnTo>
                      <a:lnTo>
                        <a:pt x="125" y="49"/>
                      </a:lnTo>
                      <a:lnTo>
                        <a:pt x="124" y="49"/>
                      </a:lnTo>
                      <a:lnTo>
                        <a:pt x="124" y="50"/>
                      </a:lnTo>
                      <a:lnTo>
                        <a:pt x="124" y="53"/>
                      </a:lnTo>
                      <a:lnTo>
                        <a:pt x="119" y="56"/>
                      </a:lnTo>
                      <a:lnTo>
                        <a:pt x="113" y="61"/>
                      </a:lnTo>
                      <a:lnTo>
                        <a:pt x="66" y="70"/>
                      </a:lnTo>
                      <a:lnTo>
                        <a:pt x="23" y="61"/>
                      </a:lnTo>
                      <a:lnTo>
                        <a:pt x="14" y="56"/>
                      </a:lnTo>
                      <a:lnTo>
                        <a:pt x="9" y="53"/>
                      </a:lnTo>
                      <a:lnTo>
                        <a:pt x="5" y="46"/>
                      </a:lnTo>
                      <a:lnTo>
                        <a:pt x="5" y="41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4" name="Freeform 531"/>
                <p:cNvSpPr/>
                <p:nvPr/>
              </p:nvSpPr>
              <p:spPr>
                <a:xfrm>
                  <a:off x="393" y="8991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8" y="2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8" y="40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8" y="2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8" y="40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5" name="Freeform 532"/>
                <p:cNvSpPr/>
                <p:nvPr/>
              </p:nvSpPr>
              <p:spPr>
                <a:xfrm>
                  <a:off x="427" y="898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1"/>
                    </a:cxn>
                    <a:cxn ang="0">
                      <a:pos x="12" y="54"/>
                    </a:cxn>
                    <a:cxn ang="0">
                      <a:pos x="12" y="0"/>
                    </a:cxn>
                  </a:cxnLst>
                  <a:pathLst>
                    <a:path w="12" h="54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1"/>
                      </a:lnTo>
                      <a:lnTo>
                        <a:pt x="12" y="5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6" name="Freeform 533"/>
                <p:cNvSpPr/>
                <p:nvPr/>
              </p:nvSpPr>
              <p:spPr>
                <a:xfrm>
                  <a:off x="439" y="8985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5" y="55"/>
                    </a:cxn>
                    <a:cxn ang="0">
                      <a:pos x="12" y="54"/>
                    </a:cxn>
                    <a:cxn ang="0">
                      <a:pos x="12" y="0"/>
                    </a:cxn>
                    <a:cxn ang="0">
                      <a:pos x="5" y="0"/>
                    </a:cxn>
                  </a:cxnLst>
                  <a:pathLst>
                    <a:path w="12" h="55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5" y="55"/>
                      </a:lnTo>
                      <a:lnTo>
                        <a:pt x="12" y="54"/>
                      </a:lnTo>
                      <a:lnTo>
                        <a:pt x="1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7" name="Freeform 534"/>
                <p:cNvSpPr/>
                <p:nvPr/>
              </p:nvSpPr>
              <p:spPr>
                <a:xfrm>
                  <a:off x="417" y="8985"/>
                  <a:ext cx="10" cy="51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0" y="51"/>
                    </a:cxn>
                    <a:cxn ang="0">
                      <a:pos x="10" y="0"/>
                    </a:cxn>
                  </a:cxnLst>
                  <a:pathLst>
                    <a:path w="10" h="51">
                      <a:moveTo>
                        <a:pt x="10" y="0"/>
                      </a:move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0" y="5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8" name="Freeform 535"/>
                <p:cNvSpPr/>
                <p:nvPr/>
              </p:nvSpPr>
              <p:spPr>
                <a:xfrm>
                  <a:off x="404" y="8986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5"/>
                    </a:cxn>
                    <a:cxn ang="0">
                      <a:pos x="0" y="45"/>
                    </a:cxn>
                    <a:cxn ang="0">
                      <a:pos x="13" y="48"/>
                    </a:cxn>
                    <a:cxn ang="0">
                      <a:pos x="13" y="0"/>
                    </a:cxn>
                  </a:cxnLst>
                  <a:pathLst>
                    <a:path w="13" h="48">
                      <a:moveTo>
                        <a:pt x="13" y="0"/>
                      </a:moveTo>
                      <a:lnTo>
                        <a:pt x="0" y="5"/>
                      </a:lnTo>
                      <a:lnTo>
                        <a:pt x="0" y="45"/>
                      </a:lnTo>
                      <a:lnTo>
                        <a:pt x="13" y="48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19" name="Freeform 536"/>
                <p:cNvSpPr/>
                <p:nvPr/>
              </p:nvSpPr>
              <p:spPr>
                <a:xfrm>
                  <a:off x="383" y="8996"/>
                  <a:ext cx="10" cy="30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9"/>
                    </a:cxn>
                    <a:cxn ang="0">
                      <a:pos x="3" y="24"/>
                    </a:cxn>
                    <a:cxn ang="0">
                      <a:pos x="5" y="27"/>
                    </a:cxn>
                    <a:cxn ang="0">
                      <a:pos x="10" y="30"/>
                    </a:cxn>
                    <a:cxn ang="0">
                      <a:pos x="10" y="0"/>
                    </a:cxn>
                    <a:cxn ang="0">
                      <a:pos x="3" y="7"/>
                    </a:cxn>
                    <a:cxn ang="0">
                      <a:pos x="0" y="15"/>
                    </a:cxn>
                  </a:cxnLst>
                  <a:pathLst>
                    <a:path w="10" h="30">
                      <a:moveTo>
                        <a:pt x="0" y="15"/>
                      </a:moveTo>
                      <a:lnTo>
                        <a:pt x="0" y="19"/>
                      </a:lnTo>
                      <a:lnTo>
                        <a:pt x="3" y="24"/>
                      </a:lnTo>
                      <a:lnTo>
                        <a:pt x="5" y="27"/>
                      </a:lnTo>
                      <a:lnTo>
                        <a:pt x="10" y="30"/>
                      </a:lnTo>
                      <a:lnTo>
                        <a:pt x="10" y="0"/>
                      </a:lnTo>
                      <a:lnTo>
                        <a:pt x="3" y="7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0" name="Freeform 537"/>
                <p:cNvSpPr/>
                <p:nvPr/>
              </p:nvSpPr>
              <p:spPr>
                <a:xfrm>
                  <a:off x="473" y="8986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3" y="45"/>
                    </a:cxn>
                    <a:cxn ang="0">
                      <a:pos x="13" y="3"/>
                    </a:cxn>
                    <a:cxn ang="0">
                      <a:pos x="0" y="0"/>
                    </a:cxn>
                    <a:cxn ang="0">
                      <a:pos x="0" y="48"/>
                    </a:cxn>
                  </a:cxnLst>
                  <a:pathLst>
                    <a:path w="13" h="48">
                      <a:moveTo>
                        <a:pt x="0" y="48"/>
                      </a:moveTo>
                      <a:lnTo>
                        <a:pt x="13" y="45"/>
                      </a:lnTo>
                      <a:lnTo>
                        <a:pt x="13" y="3"/>
                      </a:lnTo>
                      <a:lnTo>
                        <a:pt x="0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1" name="Freeform 538"/>
                <p:cNvSpPr/>
                <p:nvPr/>
              </p:nvSpPr>
              <p:spPr>
                <a:xfrm>
                  <a:off x="462" y="8985"/>
                  <a:ext cx="11" cy="51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1" y="49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1"/>
                    </a:cxn>
                  </a:cxnLst>
                  <a:pathLst>
                    <a:path w="11" h="51">
                      <a:moveTo>
                        <a:pt x="0" y="51"/>
                      </a:moveTo>
                      <a:lnTo>
                        <a:pt x="11" y="49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2" name="Freeform 539"/>
                <p:cNvSpPr/>
                <p:nvPr/>
              </p:nvSpPr>
              <p:spPr>
                <a:xfrm>
                  <a:off x="497" y="8996"/>
                  <a:ext cx="10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8" y="24"/>
                    </a:cxn>
                    <a:cxn ang="0">
                      <a:pos x="9" y="19"/>
                    </a:cxn>
                    <a:cxn ang="0">
                      <a:pos x="9" y="17"/>
                    </a:cxn>
                    <a:cxn ang="0">
                      <a:pos x="9" y="15"/>
                    </a:cxn>
                    <a:cxn ang="0">
                      <a:pos x="10" y="15"/>
                    </a:cxn>
                    <a:cxn ang="0">
                      <a:pos x="8" y="7"/>
                    </a:cxn>
                    <a:cxn ang="0">
                      <a:pos x="0" y="0"/>
                    </a:cxn>
                    <a:cxn ang="0">
                      <a:pos x="0" y="32"/>
                    </a:cxn>
                  </a:cxnLst>
                  <a:pathLst>
                    <a:path w="10" h="32">
                      <a:moveTo>
                        <a:pt x="0" y="32"/>
                      </a:moveTo>
                      <a:lnTo>
                        <a:pt x="8" y="24"/>
                      </a:lnTo>
                      <a:lnTo>
                        <a:pt x="9" y="19"/>
                      </a:lnTo>
                      <a:lnTo>
                        <a:pt x="9" y="17"/>
                      </a:lnTo>
                      <a:lnTo>
                        <a:pt x="9" y="15"/>
                      </a:lnTo>
                      <a:lnTo>
                        <a:pt x="10" y="15"/>
                      </a:lnTo>
                      <a:lnTo>
                        <a:pt x="8" y="7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3" name="Freeform 540"/>
                <p:cNvSpPr/>
                <p:nvPr/>
              </p:nvSpPr>
              <p:spPr>
                <a:xfrm>
                  <a:off x="486" y="8989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5" y="42"/>
                    </a:cxn>
                    <a:cxn ang="0">
                      <a:pos x="7" y="40"/>
                    </a:cxn>
                    <a:cxn ang="0">
                      <a:pos x="7" y="39"/>
                    </a:cxn>
                    <a:cxn ang="0">
                      <a:pos x="8" y="39"/>
                    </a:cxn>
                    <a:cxn ang="0">
                      <a:pos x="11" y="39"/>
                    </a:cxn>
                    <a:cxn ang="0">
                      <a:pos x="11" y="7"/>
                    </a:cxn>
                    <a:cxn ang="0">
                      <a:pos x="5" y="4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5" y="42"/>
                    </a:cxn>
                  </a:cxnLst>
                  <a:pathLst>
                    <a:path w="11" h="42">
                      <a:moveTo>
                        <a:pt x="5" y="42"/>
                      </a:moveTo>
                      <a:lnTo>
                        <a:pt x="7" y="40"/>
                      </a:lnTo>
                      <a:lnTo>
                        <a:pt x="7" y="39"/>
                      </a:lnTo>
                      <a:lnTo>
                        <a:pt x="8" y="39"/>
                      </a:lnTo>
                      <a:lnTo>
                        <a:pt x="11" y="39"/>
                      </a:lnTo>
                      <a:lnTo>
                        <a:pt x="11" y="7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5" y="42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4" name="Freeform 541"/>
                <p:cNvSpPr/>
                <p:nvPr/>
              </p:nvSpPr>
              <p:spPr>
                <a:xfrm>
                  <a:off x="451" y="8985"/>
                  <a:ext cx="11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1" y="51"/>
                    </a:cxn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4"/>
                    </a:cxn>
                  </a:cxnLst>
                  <a:pathLst>
                    <a:path w="11" h="54">
                      <a:moveTo>
                        <a:pt x="0" y="54"/>
                      </a:moveTo>
                      <a:lnTo>
                        <a:pt x="11" y="5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5" name="Freeform 542"/>
                <p:cNvSpPr/>
                <p:nvPr/>
              </p:nvSpPr>
              <p:spPr>
                <a:xfrm>
                  <a:off x="378" y="9078"/>
                  <a:ext cx="134" cy="82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19" y="3"/>
                    </a:cxn>
                    <a:cxn ang="0">
                      <a:pos x="10" y="11"/>
                    </a:cxn>
                    <a:cxn ang="0">
                      <a:pos x="5" y="16"/>
                    </a:cxn>
                    <a:cxn ang="0">
                      <a:pos x="3" y="23"/>
                    </a:cxn>
                    <a:cxn ang="0">
                      <a:pos x="0" y="31"/>
                    </a:cxn>
                    <a:cxn ang="0">
                      <a:pos x="0" y="41"/>
                    </a:cxn>
                    <a:cxn ang="0">
                      <a:pos x="1" y="53"/>
                    </a:cxn>
                    <a:cxn ang="0">
                      <a:pos x="8" y="67"/>
                    </a:cxn>
                    <a:cxn ang="0">
                      <a:pos x="11" y="72"/>
                    </a:cxn>
                    <a:cxn ang="0">
                      <a:pos x="18" y="76"/>
                    </a:cxn>
                    <a:cxn ang="0">
                      <a:pos x="25" y="78"/>
                    </a:cxn>
                    <a:cxn ang="0">
                      <a:pos x="34" y="80"/>
                    </a:cxn>
                    <a:cxn ang="0">
                      <a:pos x="41" y="77"/>
                    </a:cxn>
                    <a:cxn ang="0">
                      <a:pos x="44" y="68"/>
                    </a:cxn>
                    <a:cxn ang="0">
                      <a:pos x="43" y="62"/>
                    </a:cxn>
                    <a:cxn ang="0">
                      <a:pos x="38" y="61"/>
                    </a:cxn>
                    <a:cxn ang="0">
                      <a:pos x="23" y="66"/>
                    </a:cxn>
                    <a:cxn ang="0">
                      <a:pos x="10" y="60"/>
                    </a:cxn>
                    <a:cxn ang="0">
                      <a:pos x="5" y="42"/>
                    </a:cxn>
                    <a:cxn ang="0">
                      <a:pos x="6" y="31"/>
                    </a:cxn>
                    <a:cxn ang="0">
                      <a:pos x="13" y="22"/>
                    </a:cxn>
                    <a:cxn ang="0">
                      <a:pos x="21" y="17"/>
                    </a:cxn>
                    <a:cxn ang="0">
                      <a:pos x="34" y="16"/>
                    </a:cxn>
                    <a:cxn ang="0">
                      <a:pos x="56" y="22"/>
                    </a:cxn>
                    <a:cxn ang="0">
                      <a:pos x="106" y="68"/>
                    </a:cxn>
                    <a:cxn ang="0">
                      <a:pos x="124" y="82"/>
                    </a:cxn>
                    <a:cxn ang="0">
                      <a:pos x="134" y="82"/>
                    </a:cxn>
                    <a:cxn ang="0">
                      <a:pos x="134" y="6"/>
                    </a:cxn>
                    <a:cxn ang="0">
                      <a:pos x="101" y="0"/>
                    </a:cxn>
                    <a:cxn ang="0">
                      <a:pos x="101" y="6"/>
                    </a:cxn>
                    <a:cxn ang="0">
                      <a:pos x="116" y="12"/>
                    </a:cxn>
                    <a:cxn ang="0">
                      <a:pos x="120" y="16"/>
                    </a:cxn>
                    <a:cxn ang="0">
                      <a:pos x="123" y="23"/>
                    </a:cxn>
                    <a:cxn ang="0">
                      <a:pos x="123" y="73"/>
                    </a:cxn>
                    <a:cxn ang="0">
                      <a:pos x="104" y="57"/>
                    </a:cxn>
                    <a:cxn ang="0">
                      <a:pos x="69" y="21"/>
                    </a:cxn>
                    <a:cxn ang="0">
                      <a:pos x="50" y="7"/>
                    </a:cxn>
                    <a:cxn ang="0">
                      <a:pos x="33" y="1"/>
                    </a:cxn>
                  </a:cxnLst>
                  <a:pathLst>
                    <a:path w="134" h="82">
                      <a:moveTo>
                        <a:pt x="33" y="1"/>
                      </a:moveTo>
                      <a:lnTo>
                        <a:pt x="19" y="3"/>
                      </a:lnTo>
                      <a:lnTo>
                        <a:pt x="10" y="11"/>
                      </a:lnTo>
                      <a:lnTo>
                        <a:pt x="5" y="16"/>
                      </a:lnTo>
                      <a:lnTo>
                        <a:pt x="3" y="23"/>
                      </a:lnTo>
                      <a:lnTo>
                        <a:pt x="0" y="31"/>
                      </a:lnTo>
                      <a:lnTo>
                        <a:pt x="0" y="41"/>
                      </a:lnTo>
                      <a:lnTo>
                        <a:pt x="1" y="53"/>
                      </a:lnTo>
                      <a:lnTo>
                        <a:pt x="8" y="67"/>
                      </a:lnTo>
                      <a:lnTo>
                        <a:pt x="11" y="72"/>
                      </a:lnTo>
                      <a:lnTo>
                        <a:pt x="18" y="76"/>
                      </a:lnTo>
                      <a:lnTo>
                        <a:pt x="25" y="78"/>
                      </a:lnTo>
                      <a:lnTo>
                        <a:pt x="34" y="80"/>
                      </a:lnTo>
                      <a:lnTo>
                        <a:pt x="41" y="77"/>
                      </a:lnTo>
                      <a:lnTo>
                        <a:pt x="44" y="68"/>
                      </a:lnTo>
                      <a:lnTo>
                        <a:pt x="43" y="62"/>
                      </a:lnTo>
                      <a:lnTo>
                        <a:pt x="38" y="61"/>
                      </a:lnTo>
                      <a:lnTo>
                        <a:pt x="23" y="66"/>
                      </a:lnTo>
                      <a:lnTo>
                        <a:pt x="10" y="60"/>
                      </a:lnTo>
                      <a:lnTo>
                        <a:pt x="5" y="42"/>
                      </a:lnTo>
                      <a:lnTo>
                        <a:pt x="6" y="31"/>
                      </a:lnTo>
                      <a:lnTo>
                        <a:pt x="13" y="22"/>
                      </a:lnTo>
                      <a:lnTo>
                        <a:pt x="21" y="17"/>
                      </a:lnTo>
                      <a:lnTo>
                        <a:pt x="34" y="16"/>
                      </a:lnTo>
                      <a:lnTo>
                        <a:pt x="56" y="22"/>
                      </a:lnTo>
                      <a:lnTo>
                        <a:pt x="106" y="68"/>
                      </a:lnTo>
                      <a:lnTo>
                        <a:pt x="124" y="82"/>
                      </a:lnTo>
                      <a:lnTo>
                        <a:pt x="134" y="82"/>
                      </a:lnTo>
                      <a:lnTo>
                        <a:pt x="134" y="6"/>
                      </a:lnTo>
                      <a:lnTo>
                        <a:pt x="101" y="0"/>
                      </a:lnTo>
                      <a:lnTo>
                        <a:pt x="101" y="6"/>
                      </a:lnTo>
                      <a:lnTo>
                        <a:pt x="116" y="12"/>
                      </a:lnTo>
                      <a:lnTo>
                        <a:pt x="120" y="16"/>
                      </a:lnTo>
                      <a:lnTo>
                        <a:pt x="123" y="23"/>
                      </a:lnTo>
                      <a:lnTo>
                        <a:pt x="123" y="73"/>
                      </a:lnTo>
                      <a:lnTo>
                        <a:pt x="104" y="57"/>
                      </a:lnTo>
                      <a:lnTo>
                        <a:pt x="69" y="21"/>
                      </a:lnTo>
                      <a:lnTo>
                        <a:pt x="50" y="7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6" name="Freeform 543"/>
                <p:cNvSpPr>
                  <a:spLocks noEditPoints="1"/>
                </p:cNvSpPr>
                <p:nvPr/>
              </p:nvSpPr>
              <p:spPr>
                <a:xfrm>
                  <a:off x="366" y="9909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116" y="12"/>
                    </a:cxn>
                    <a:cxn ang="0">
                      <a:pos x="105" y="6"/>
                    </a:cxn>
                    <a:cxn ang="0">
                      <a:pos x="93" y="2"/>
                    </a:cxn>
                    <a:cxn ang="0">
                      <a:pos x="80" y="0"/>
                    </a:cxn>
                    <a:cxn ang="0">
                      <a:pos x="65" y="0"/>
                    </a:cxn>
                    <a:cxn ang="0">
                      <a:pos x="48" y="0"/>
                    </a:cxn>
                    <a:cxn ang="0">
                      <a:pos x="36" y="2"/>
                    </a:cxn>
                    <a:cxn ang="0">
                      <a:pos x="25" y="6"/>
                    </a:cxn>
                    <a:cxn ang="0">
                      <a:pos x="16" y="12"/>
                    </a:cxn>
                    <a:cxn ang="0">
                      <a:pos x="7" y="17"/>
                    </a:cxn>
                    <a:cxn ang="0">
                      <a:pos x="3" y="25"/>
                    </a:cxn>
                    <a:cxn ang="0">
                      <a:pos x="0" y="32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3" y="59"/>
                    </a:cxn>
                    <a:cxn ang="0">
                      <a:pos x="8" y="65"/>
                    </a:cxn>
                    <a:cxn ang="0">
                      <a:pos x="17" y="73"/>
                    </a:cxn>
                    <a:cxn ang="0">
                      <a:pos x="26" y="78"/>
                    </a:cxn>
                    <a:cxn ang="0">
                      <a:pos x="37" y="81"/>
                    </a:cxn>
                    <a:cxn ang="0">
                      <a:pos x="50" y="84"/>
                    </a:cxn>
                    <a:cxn ang="0">
                      <a:pos x="65" y="85"/>
                    </a:cxn>
                    <a:cxn ang="0">
                      <a:pos x="80" y="84"/>
                    </a:cxn>
                    <a:cxn ang="0">
                      <a:pos x="93" y="81"/>
                    </a:cxn>
                    <a:cxn ang="0">
                      <a:pos x="98" y="79"/>
                    </a:cxn>
                    <a:cxn ang="0">
                      <a:pos x="101" y="78"/>
                    </a:cxn>
                    <a:cxn ang="0">
                      <a:pos x="105" y="78"/>
                    </a:cxn>
                    <a:cxn ang="0">
                      <a:pos x="116" y="73"/>
                    </a:cxn>
                    <a:cxn ang="0">
                      <a:pos x="123" y="65"/>
                    </a:cxn>
                    <a:cxn ang="0">
                      <a:pos x="126" y="61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3" y="50"/>
                    </a:cxn>
                    <a:cxn ang="0">
                      <a:pos x="135" y="42"/>
                    </a:cxn>
                    <a:cxn ang="0">
                      <a:pos x="133" y="32"/>
                    </a:cxn>
                    <a:cxn ang="0">
                      <a:pos x="130" y="25"/>
                    </a:cxn>
                    <a:cxn ang="0">
                      <a:pos x="123" y="17"/>
                    </a:cxn>
                    <a:cxn ang="0">
                      <a:pos x="116" y="12"/>
                    </a:cxn>
                    <a:cxn ang="0">
                      <a:pos x="22" y="22"/>
                    </a:cxn>
                    <a:cxn ang="0">
                      <a:pos x="30" y="19"/>
                    </a:cxn>
                    <a:cxn ang="0">
                      <a:pos x="40" y="17"/>
                    </a:cxn>
                    <a:cxn ang="0">
                      <a:pos x="65" y="16"/>
                    </a:cxn>
                    <a:cxn ang="0">
                      <a:pos x="78" y="16"/>
                    </a:cxn>
                    <a:cxn ang="0">
                      <a:pos x="91" y="17"/>
                    </a:cxn>
                    <a:cxn ang="0">
                      <a:pos x="102" y="19"/>
                    </a:cxn>
                    <a:cxn ang="0">
                      <a:pos x="112" y="22"/>
                    </a:cxn>
                    <a:cxn ang="0">
                      <a:pos x="118" y="26"/>
                    </a:cxn>
                    <a:cxn ang="0">
                      <a:pos x="123" y="31"/>
                    </a:cxn>
                    <a:cxn ang="0">
                      <a:pos x="126" y="36"/>
                    </a:cxn>
                    <a:cxn ang="0">
                      <a:pos x="127" y="42"/>
                    </a:cxn>
                    <a:cxn ang="0">
                      <a:pos x="112" y="63"/>
                    </a:cxn>
                    <a:cxn ang="0">
                      <a:pos x="65" y="70"/>
                    </a:cxn>
                    <a:cxn ang="0">
                      <a:pos x="22" y="63"/>
                    </a:cxn>
                    <a:cxn ang="0">
                      <a:pos x="8" y="53"/>
                    </a:cxn>
                    <a:cxn ang="0">
                      <a:pos x="5" y="42"/>
                    </a:cxn>
                    <a:cxn ang="0">
                      <a:pos x="5" y="35"/>
                    </a:cxn>
                    <a:cxn ang="0">
                      <a:pos x="8" y="30"/>
                    </a:cxn>
                    <a:cxn ang="0">
                      <a:pos x="13" y="25"/>
                    </a:cxn>
                    <a:cxn ang="0">
                      <a:pos x="22" y="22"/>
                    </a:cxn>
                  </a:cxnLst>
                  <a:pathLst>
                    <a:path w="135" h="85">
                      <a:moveTo>
                        <a:pt x="116" y="12"/>
                      </a:moveTo>
                      <a:lnTo>
                        <a:pt x="105" y="6"/>
                      </a:lnTo>
                      <a:lnTo>
                        <a:pt x="93" y="2"/>
                      </a:lnTo>
                      <a:lnTo>
                        <a:pt x="80" y="0"/>
                      </a:lnTo>
                      <a:lnTo>
                        <a:pt x="65" y="0"/>
                      </a:lnTo>
                      <a:lnTo>
                        <a:pt x="48" y="0"/>
                      </a:lnTo>
                      <a:lnTo>
                        <a:pt x="36" y="2"/>
                      </a:lnTo>
                      <a:lnTo>
                        <a:pt x="25" y="6"/>
                      </a:lnTo>
                      <a:lnTo>
                        <a:pt x="16" y="12"/>
                      </a:lnTo>
                      <a:lnTo>
                        <a:pt x="7" y="17"/>
                      </a:lnTo>
                      <a:lnTo>
                        <a:pt x="3" y="25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3" y="59"/>
                      </a:lnTo>
                      <a:lnTo>
                        <a:pt x="8" y="65"/>
                      </a:lnTo>
                      <a:lnTo>
                        <a:pt x="17" y="73"/>
                      </a:lnTo>
                      <a:lnTo>
                        <a:pt x="26" y="78"/>
                      </a:lnTo>
                      <a:lnTo>
                        <a:pt x="37" y="81"/>
                      </a:lnTo>
                      <a:lnTo>
                        <a:pt x="50" y="84"/>
                      </a:lnTo>
                      <a:lnTo>
                        <a:pt x="65" y="85"/>
                      </a:lnTo>
                      <a:lnTo>
                        <a:pt x="80" y="84"/>
                      </a:lnTo>
                      <a:lnTo>
                        <a:pt x="93" y="81"/>
                      </a:lnTo>
                      <a:lnTo>
                        <a:pt x="98" y="79"/>
                      </a:lnTo>
                      <a:lnTo>
                        <a:pt x="101" y="78"/>
                      </a:lnTo>
                      <a:lnTo>
                        <a:pt x="105" y="78"/>
                      </a:lnTo>
                      <a:lnTo>
                        <a:pt x="116" y="73"/>
                      </a:lnTo>
                      <a:lnTo>
                        <a:pt x="123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3" y="50"/>
                      </a:lnTo>
                      <a:lnTo>
                        <a:pt x="135" y="42"/>
                      </a:lnTo>
                      <a:lnTo>
                        <a:pt x="133" y="32"/>
                      </a:lnTo>
                      <a:lnTo>
                        <a:pt x="130" y="25"/>
                      </a:lnTo>
                      <a:lnTo>
                        <a:pt x="123" y="17"/>
                      </a:lnTo>
                      <a:lnTo>
                        <a:pt x="116" y="12"/>
                      </a:lnTo>
                      <a:close/>
                      <a:moveTo>
                        <a:pt x="22" y="22"/>
                      </a:moveTo>
                      <a:lnTo>
                        <a:pt x="30" y="19"/>
                      </a:lnTo>
                      <a:lnTo>
                        <a:pt x="40" y="17"/>
                      </a:lnTo>
                      <a:lnTo>
                        <a:pt x="65" y="16"/>
                      </a:lnTo>
                      <a:lnTo>
                        <a:pt x="78" y="16"/>
                      </a:lnTo>
                      <a:lnTo>
                        <a:pt x="91" y="17"/>
                      </a:lnTo>
                      <a:lnTo>
                        <a:pt x="102" y="19"/>
                      </a:lnTo>
                      <a:lnTo>
                        <a:pt x="112" y="22"/>
                      </a:lnTo>
                      <a:lnTo>
                        <a:pt x="118" y="26"/>
                      </a:lnTo>
                      <a:lnTo>
                        <a:pt x="123" y="31"/>
                      </a:lnTo>
                      <a:lnTo>
                        <a:pt x="126" y="36"/>
                      </a:lnTo>
                      <a:lnTo>
                        <a:pt x="127" y="42"/>
                      </a:lnTo>
                      <a:lnTo>
                        <a:pt x="112" y="63"/>
                      </a:lnTo>
                      <a:lnTo>
                        <a:pt x="65" y="70"/>
                      </a:lnTo>
                      <a:lnTo>
                        <a:pt x="22" y="63"/>
                      </a:lnTo>
                      <a:lnTo>
                        <a:pt x="8" y="53"/>
                      </a:lnTo>
                      <a:lnTo>
                        <a:pt x="5" y="42"/>
                      </a:lnTo>
                      <a:lnTo>
                        <a:pt x="5" y="35"/>
                      </a:lnTo>
                      <a:lnTo>
                        <a:pt x="8" y="30"/>
                      </a:lnTo>
                      <a:lnTo>
                        <a:pt x="13" y="25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7" name="Freeform 544"/>
                <p:cNvSpPr/>
                <p:nvPr/>
              </p:nvSpPr>
              <p:spPr>
                <a:xfrm>
                  <a:off x="382" y="9929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6" y="2"/>
                    </a:cxn>
                    <a:cxn ang="0">
                      <a:pos x="0" y="5"/>
                    </a:cxn>
                    <a:cxn ang="0">
                      <a:pos x="0" y="40"/>
                    </a:cxn>
                    <a:cxn ang="0">
                      <a:pos x="6" y="43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6" y="2"/>
                    </a:cxn>
                  </a:cxnLst>
                  <a:pathLst>
                    <a:path w="11" h="43">
                      <a:moveTo>
                        <a:pt x="6" y="2"/>
                      </a:moveTo>
                      <a:lnTo>
                        <a:pt x="0" y="5"/>
                      </a:lnTo>
                      <a:lnTo>
                        <a:pt x="0" y="40"/>
                      </a:lnTo>
                      <a:lnTo>
                        <a:pt x="6" y="43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8" name="Freeform 545"/>
                <p:cNvSpPr/>
                <p:nvPr/>
              </p:nvSpPr>
              <p:spPr>
                <a:xfrm>
                  <a:off x="393" y="9926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6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3"/>
                      </a:lnTo>
                      <a:lnTo>
                        <a:pt x="0" y="46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29" name="Freeform 546"/>
                <p:cNvSpPr/>
                <p:nvPr/>
              </p:nvSpPr>
              <p:spPr>
                <a:xfrm>
                  <a:off x="427" y="9925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4" y="54"/>
                    </a:cxn>
                    <a:cxn ang="0">
                      <a:pos x="12" y="53"/>
                    </a:cxn>
                    <a:cxn ang="0">
                      <a:pos x="12" y="0"/>
                    </a:cxn>
                  </a:cxnLst>
                  <a:pathLst>
                    <a:path w="12" h="54">
                      <a:moveTo>
                        <a:pt x="12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4" y="54"/>
                      </a:lnTo>
                      <a:lnTo>
                        <a:pt x="12" y="5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0" name="Freeform 547"/>
                <p:cNvSpPr/>
                <p:nvPr/>
              </p:nvSpPr>
              <p:spPr>
                <a:xfrm>
                  <a:off x="417" y="9925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0" y="53"/>
                    </a:cxn>
                    <a:cxn ang="0">
                      <a:pos x="10" y="0"/>
                    </a:cxn>
                  </a:cxnLst>
                  <a:pathLst>
                    <a:path w="10" h="53">
                      <a:moveTo>
                        <a:pt x="10" y="0"/>
                      </a:move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1" name="Freeform 548"/>
                <p:cNvSpPr/>
                <p:nvPr/>
              </p:nvSpPr>
              <p:spPr>
                <a:xfrm>
                  <a:off x="404" y="9925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"/>
                    </a:cxn>
                    <a:cxn ang="0">
                      <a:pos x="0" y="49"/>
                    </a:cxn>
                    <a:cxn ang="0">
                      <a:pos x="13" y="52"/>
                    </a:cxn>
                    <a:cxn ang="0">
                      <a:pos x="13" y="0"/>
                    </a:cxn>
                  </a:cxnLst>
                  <a:pathLst>
                    <a:path w="13" h="52">
                      <a:moveTo>
                        <a:pt x="13" y="0"/>
                      </a:moveTo>
                      <a:lnTo>
                        <a:pt x="0" y="1"/>
                      </a:lnTo>
                      <a:lnTo>
                        <a:pt x="0" y="49"/>
                      </a:lnTo>
                      <a:lnTo>
                        <a:pt x="13" y="5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2" name="Freeform 549"/>
                <p:cNvSpPr/>
                <p:nvPr/>
              </p:nvSpPr>
              <p:spPr>
                <a:xfrm>
                  <a:off x="473" y="9930"/>
                  <a:ext cx="13" cy="42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5" y="42"/>
                    </a:cxn>
                    <a:cxn ang="0">
                      <a:pos x="13" y="30"/>
                    </a:cxn>
                    <a:cxn ang="0">
                      <a:pos x="13" y="6"/>
                    </a:cxn>
                  </a:cxnLst>
                  <a:pathLst>
                    <a:path w="13" h="42">
                      <a:moveTo>
                        <a:pt x="13" y="6"/>
                      </a:move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5" y="42"/>
                      </a:lnTo>
                      <a:lnTo>
                        <a:pt x="13" y="30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3" name="Freeform 550"/>
                <p:cNvSpPr/>
                <p:nvPr/>
              </p:nvSpPr>
              <p:spPr>
                <a:xfrm>
                  <a:off x="462" y="9926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4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1" y="46"/>
                    </a:cxn>
                    <a:cxn ang="0">
                      <a:pos x="11" y="4"/>
                    </a:cxn>
                  </a:cxnLst>
                  <a:pathLst>
                    <a:path w="11" h="48">
                      <a:moveTo>
                        <a:pt x="11" y="4"/>
                      </a:moveTo>
                      <a:lnTo>
                        <a:pt x="5" y="2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1" y="46"/>
                      </a:ln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4" name="Freeform 551"/>
                <p:cNvSpPr/>
                <p:nvPr/>
              </p:nvSpPr>
              <p:spPr>
                <a:xfrm>
                  <a:off x="451" y="9925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5" name="Freeform 552"/>
                <p:cNvSpPr/>
                <p:nvPr/>
              </p:nvSpPr>
              <p:spPr>
                <a:xfrm>
                  <a:off x="439" y="9925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0"/>
                    </a:cxn>
                    <a:cxn ang="0">
                      <a:pos x="12" y="0"/>
                    </a:cxn>
                  </a:cxnLst>
                  <a:pathLst>
                    <a:path w="12" h="53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2" y="5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2E2E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6" name="Freeform 553"/>
                <p:cNvSpPr/>
                <p:nvPr/>
              </p:nvSpPr>
              <p:spPr>
                <a:xfrm>
                  <a:off x="371" y="9934"/>
                  <a:ext cx="11" cy="35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2" y="25"/>
                    </a:cxn>
                    <a:cxn ang="0">
                      <a:pos x="11" y="35"/>
                    </a:cxn>
                    <a:cxn ang="0">
                      <a:pos x="11" y="0"/>
                    </a:cxn>
                    <a:cxn ang="0">
                      <a:pos x="2" y="6"/>
                    </a:cxn>
                    <a:cxn ang="0">
                      <a:pos x="0" y="17"/>
                    </a:cxn>
                  </a:cxnLst>
                  <a:pathLst>
                    <a:path w="11" h="35">
                      <a:moveTo>
                        <a:pt x="0" y="17"/>
                      </a:moveTo>
                      <a:lnTo>
                        <a:pt x="2" y="25"/>
                      </a:lnTo>
                      <a:lnTo>
                        <a:pt x="11" y="35"/>
                      </a:lnTo>
                      <a:lnTo>
                        <a:pt x="11" y="0"/>
                      </a:lnTo>
                      <a:lnTo>
                        <a:pt x="2" y="6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7" name="Freeform 554"/>
                <p:cNvSpPr/>
                <p:nvPr/>
              </p:nvSpPr>
              <p:spPr>
                <a:xfrm>
                  <a:off x="486" y="9936"/>
                  <a:ext cx="7" cy="24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7" y="15"/>
                    </a:cxn>
                    <a:cxn ang="0">
                      <a:pos x="5" y="8"/>
                    </a:cxn>
                    <a:cxn ang="0">
                      <a:pos x="0" y="0"/>
                    </a:cxn>
                    <a:cxn ang="0">
                      <a:pos x="0" y="24"/>
                    </a:cxn>
                  </a:cxnLst>
                  <a:pathLst>
                    <a:path w="7" h="24">
                      <a:moveTo>
                        <a:pt x="0" y="24"/>
                      </a:moveTo>
                      <a:lnTo>
                        <a:pt x="7" y="15"/>
                      </a:lnTo>
                      <a:lnTo>
                        <a:pt x="5" y="8"/>
                      </a:lnTo>
                      <a:lnTo>
                        <a:pt x="0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8" name="Freeform 555"/>
                <p:cNvSpPr/>
                <p:nvPr/>
              </p:nvSpPr>
              <p:spPr>
                <a:xfrm>
                  <a:off x="363" y="10025"/>
                  <a:ext cx="135" cy="62"/>
                </a:xfrm>
                <a:custGeom>
                  <a:avLst/>
                  <a:gdLst/>
                  <a:ahLst/>
                  <a:cxnLst>
                    <a:cxn ang="0">
                      <a:pos x="19" y="40"/>
                    </a:cxn>
                    <a:cxn ang="0">
                      <a:pos x="25" y="38"/>
                    </a:cxn>
                    <a:cxn ang="0">
                      <a:pos x="119" y="38"/>
                    </a:cxn>
                    <a:cxn ang="0">
                      <a:pos x="128" y="42"/>
                    </a:cxn>
                    <a:cxn ang="0">
                      <a:pos x="130" y="53"/>
                    </a:cxn>
                    <a:cxn ang="0">
                      <a:pos x="130" y="62"/>
                    </a:cxn>
                    <a:cxn ang="0">
                      <a:pos x="135" y="62"/>
                    </a:cxn>
                    <a:cxn ang="0">
                      <a:pos x="135" y="0"/>
                    </a:cxn>
                    <a:cxn ang="0">
                      <a:pos x="130" y="0"/>
                    </a:cxn>
                    <a:cxn ang="0">
                      <a:pos x="130" y="9"/>
                    </a:cxn>
                    <a:cxn ang="0">
                      <a:pos x="128" y="20"/>
                    </a:cxn>
                    <a:cxn ang="0">
                      <a:pos x="119" y="24"/>
                    </a:cxn>
                    <a:cxn ang="0">
                      <a:pos x="0" y="24"/>
                    </a:cxn>
                    <a:cxn ang="0">
                      <a:pos x="0" y="28"/>
                    </a:cxn>
                    <a:cxn ang="0">
                      <a:pos x="10" y="38"/>
                    </a:cxn>
                    <a:cxn ang="0">
                      <a:pos x="13" y="53"/>
                    </a:cxn>
                    <a:cxn ang="0">
                      <a:pos x="13" y="62"/>
                    </a:cxn>
                    <a:cxn ang="0">
                      <a:pos x="18" y="62"/>
                    </a:cxn>
                    <a:cxn ang="0">
                      <a:pos x="18" y="47"/>
                    </a:cxn>
                    <a:cxn ang="0">
                      <a:pos x="19" y="40"/>
                    </a:cxn>
                  </a:cxnLst>
                  <a:pathLst>
                    <a:path w="135" h="62">
                      <a:moveTo>
                        <a:pt x="19" y="40"/>
                      </a:moveTo>
                      <a:lnTo>
                        <a:pt x="25" y="38"/>
                      </a:lnTo>
                      <a:lnTo>
                        <a:pt x="119" y="38"/>
                      </a:lnTo>
                      <a:lnTo>
                        <a:pt x="128" y="42"/>
                      </a:lnTo>
                      <a:lnTo>
                        <a:pt x="130" y="53"/>
                      </a:lnTo>
                      <a:lnTo>
                        <a:pt x="130" y="62"/>
                      </a:lnTo>
                      <a:lnTo>
                        <a:pt x="135" y="6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130" y="9"/>
                      </a:lnTo>
                      <a:lnTo>
                        <a:pt x="128" y="20"/>
                      </a:lnTo>
                      <a:lnTo>
                        <a:pt x="119" y="24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10" y="38"/>
                      </a:lnTo>
                      <a:lnTo>
                        <a:pt x="13" y="53"/>
                      </a:lnTo>
                      <a:lnTo>
                        <a:pt x="13" y="62"/>
                      </a:lnTo>
                      <a:lnTo>
                        <a:pt x="18" y="62"/>
                      </a:lnTo>
                      <a:lnTo>
                        <a:pt x="18" y="47"/>
                      </a:lnTo>
                      <a:lnTo>
                        <a:pt x="19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39" name="Freeform 556"/>
                <p:cNvSpPr>
                  <a:spLocks noEditPoints="1"/>
                </p:cNvSpPr>
                <p:nvPr/>
              </p:nvSpPr>
              <p:spPr>
                <a:xfrm>
                  <a:off x="368" y="10945"/>
                  <a:ext cx="135" cy="84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5" y="5"/>
                    </a:cxn>
                    <a:cxn ang="0">
                      <a:pos x="16" y="12"/>
                    </a:cxn>
                    <a:cxn ang="0">
                      <a:pos x="8" y="18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9" y="65"/>
                    </a:cxn>
                    <a:cxn ang="0">
                      <a:pos x="18" y="73"/>
                    </a:cxn>
                    <a:cxn ang="0">
                      <a:pos x="26" y="77"/>
                    </a:cxn>
                    <a:cxn ang="0">
                      <a:pos x="39" y="80"/>
                    </a:cxn>
                    <a:cxn ang="0">
                      <a:pos x="51" y="83"/>
                    </a:cxn>
                    <a:cxn ang="0">
                      <a:pos x="66" y="84"/>
                    </a:cxn>
                    <a:cxn ang="0">
                      <a:pos x="81" y="83"/>
                    </a:cxn>
                    <a:cxn ang="0">
                      <a:pos x="95" y="80"/>
                    </a:cxn>
                    <a:cxn ang="0">
                      <a:pos x="100" y="78"/>
                    </a:cxn>
                    <a:cxn ang="0">
                      <a:pos x="103" y="77"/>
                    </a:cxn>
                    <a:cxn ang="0">
                      <a:pos x="106" y="77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26" y="62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3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2"/>
                    </a:cxn>
                    <a:cxn ang="0">
                      <a:pos x="105" y="5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40" y="17"/>
                    </a:cxn>
                    <a:cxn ang="0">
                      <a:pos x="66" y="15"/>
                    </a:cxn>
                    <a:cxn ang="0">
                      <a:pos x="80" y="15"/>
                    </a:cxn>
                    <a:cxn ang="0">
                      <a:pos x="93" y="17"/>
                    </a:cxn>
                    <a:cxn ang="0">
                      <a:pos x="113" y="23"/>
                    </a:cxn>
                    <a:cxn ang="0">
                      <a:pos x="119" y="27"/>
                    </a:cxn>
                    <a:cxn ang="0">
                      <a:pos x="124" y="32"/>
                    </a:cxn>
                    <a:cxn ang="0">
                      <a:pos x="126" y="37"/>
                    </a:cxn>
                    <a:cxn ang="0">
                      <a:pos x="128" y="43"/>
                    </a:cxn>
                    <a:cxn ang="0">
                      <a:pos x="126" y="48"/>
                    </a:cxn>
                    <a:cxn ang="0">
                      <a:pos x="124" y="53"/>
                    </a:cxn>
                    <a:cxn ang="0">
                      <a:pos x="119" y="57"/>
                    </a:cxn>
                    <a:cxn ang="0">
                      <a:pos x="113" y="62"/>
                    </a:cxn>
                    <a:cxn ang="0">
                      <a:pos x="66" y="70"/>
                    </a:cxn>
                    <a:cxn ang="0">
                      <a:pos x="23" y="62"/>
                    </a:cxn>
                    <a:cxn ang="0">
                      <a:pos x="14" y="57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5" h="84">
                      <a:moveTo>
                        <a:pt x="66" y="0"/>
                      </a:move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5"/>
                      </a:lnTo>
                      <a:lnTo>
                        <a:pt x="16" y="12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7"/>
                      </a:lnTo>
                      <a:lnTo>
                        <a:pt x="39" y="80"/>
                      </a:lnTo>
                      <a:lnTo>
                        <a:pt x="51" y="83"/>
                      </a:lnTo>
                      <a:lnTo>
                        <a:pt x="66" y="84"/>
                      </a:lnTo>
                      <a:lnTo>
                        <a:pt x="81" y="83"/>
                      </a:lnTo>
                      <a:lnTo>
                        <a:pt x="95" y="80"/>
                      </a:lnTo>
                      <a:lnTo>
                        <a:pt x="100" y="78"/>
                      </a:lnTo>
                      <a:lnTo>
                        <a:pt x="103" y="77"/>
                      </a:lnTo>
                      <a:lnTo>
                        <a:pt x="106" y="77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2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2"/>
                      </a:lnTo>
                      <a:lnTo>
                        <a:pt x="105" y="5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40" y="17"/>
                      </a:lnTo>
                      <a:lnTo>
                        <a:pt x="66" y="15"/>
                      </a:lnTo>
                      <a:lnTo>
                        <a:pt x="80" y="15"/>
                      </a:lnTo>
                      <a:lnTo>
                        <a:pt x="93" y="17"/>
                      </a:lnTo>
                      <a:lnTo>
                        <a:pt x="113" y="23"/>
                      </a:lnTo>
                      <a:lnTo>
                        <a:pt x="119" y="27"/>
                      </a:lnTo>
                      <a:lnTo>
                        <a:pt x="124" y="32"/>
                      </a:lnTo>
                      <a:lnTo>
                        <a:pt x="126" y="37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7"/>
                      </a:lnTo>
                      <a:lnTo>
                        <a:pt x="113" y="62"/>
                      </a:lnTo>
                      <a:lnTo>
                        <a:pt x="66" y="70"/>
                      </a:lnTo>
                      <a:lnTo>
                        <a:pt x="23" y="62"/>
                      </a:lnTo>
                      <a:lnTo>
                        <a:pt x="14" y="57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0" name="Freeform 557"/>
                <p:cNvSpPr/>
                <p:nvPr/>
              </p:nvSpPr>
              <p:spPr>
                <a:xfrm>
                  <a:off x="393" y="10962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5"/>
                    </a:cxn>
                    <a:cxn ang="0">
                      <a:pos x="0" y="45"/>
                    </a:cxn>
                    <a:cxn ang="0">
                      <a:pos x="11" y="48"/>
                    </a:cxn>
                    <a:cxn ang="0">
                      <a:pos x="11" y="0"/>
                    </a:cxn>
                  </a:cxnLst>
                  <a:pathLst>
                    <a:path w="11" h="48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45"/>
                      </a:lnTo>
                      <a:lnTo>
                        <a:pt x="11" y="4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1" name="Freeform 558"/>
                <p:cNvSpPr/>
                <p:nvPr/>
              </p:nvSpPr>
              <p:spPr>
                <a:xfrm>
                  <a:off x="382" y="10967"/>
                  <a:ext cx="11" cy="40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35"/>
                    </a:cxn>
                    <a:cxn ang="0">
                      <a:pos x="9" y="40"/>
                    </a:cxn>
                    <a:cxn ang="0">
                      <a:pos x="11" y="40"/>
                    </a:cxn>
                    <a:cxn ang="0">
                      <a:pos x="11" y="0"/>
                    </a:cxn>
                  </a:cxnLst>
                  <a:pathLst>
                    <a:path w="11" h="40">
                      <a:moveTo>
                        <a:pt x="11" y="0"/>
                      </a:moveTo>
                      <a:lnTo>
                        <a:pt x="9" y="1"/>
                      </a:lnTo>
                      <a:lnTo>
                        <a:pt x="0" y="5"/>
                      </a:lnTo>
                      <a:lnTo>
                        <a:pt x="0" y="35"/>
                      </a:lnTo>
                      <a:lnTo>
                        <a:pt x="9" y="40"/>
                      </a:lnTo>
                      <a:lnTo>
                        <a:pt x="11" y="4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2" name="Freeform 559"/>
                <p:cNvSpPr/>
                <p:nvPr/>
              </p:nvSpPr>
              <p:spPr>
                <a:xfrm>
                  <a:off x="373" y="10972"/>
                  <a:ext cx="9" cy="3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" y="23"/>
                    </a:cxn>
                    <a:cxn ang="0">
                      <a:pos x="4" y="26"/>
                    </a:cxn>
                    <a:cxn ang="0">
                      <a:pos x="9" y="30"/>
                    </a:cxn>
                    <a:cxn ang="0">
                      <a:pos x="9" y="0"/>
                    </a:cxn>
                    <a:cxn ang="0">
                      <a:pos x="1" y="6"/>
                    </a:cxn>
                    <a:cxn ang="0">
                      <a:pos x="0" y="16"/>
                    </a:cxn>
                  </a:cxnLst>
                  <a:pathLst>
                    <a:path w="9" h="30">
                      <a:moveTo>
                        <a:pt x="0" y="16"/>
                      </a:moveTo>
                      <a:lnTo>
                        <a:pt x="1" y="23"/>
                      </a:lnTo>
                      <a:lnTo>
                        <a:pt x="4" y="26"/>
                      </a:lnTo>
                      <a:lnTo>
                        <a:pt x="9" y="30"/>
                      </a:lnTo>
                      <a:lnTo>
                        <a:pt x="9" y="0"/>
                      </a:lnTo>
                      <a:lnTo>
                        <a:pt x="1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3" name="Freeform 560"/>
                <p:cNvSpPr/>
                <p:nvPr/>
              </p:nvSpPr>
              <p:spPr>
                <a:xfrm>
                  <a:off x="417" y="10960"/>
                  <a:ext cx="10" cy="54"/>
                </a:xfrm>
                <a:custGeom>
                  <a:avLst/>
                  <a:gdLst/>
                  <a:ahLst/>
                  <a:cxnLst>
                    <a:cxn ang="0">
                      <a:pos x="0" y="52"/>
                    </a:cxn>
                    <a:cxn ang="0">
                      <a:pos x="10" y="54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2"/>
                    </a:cxn>
                  </a:cxnLst>
                  <a:pathLst>
                    <a:path w="10" h="54">
                      <a:moveTo>
                        <a:pt x="0" y="52"/>
                      </a:moveTo>
                      <a:lnTo>
                        <a:pt x="10" y="54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4" name="Freeform 561"/>
                <p:cNvSpPr/>
                <p:nvPr/>
              </p:nvSpPr>
              <p:spPr>
                <a:xfrm>
                  <a:off x="427" y="10960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7" y="55"/>
                    </a:cxn>
                    <a:cxn ang="0">
                      <a:pos x="12" y="54"/>
                    </a:cxn>
                    <a:cxn ang="0">
                      <a:pos x="12" y="0"/>
                    </a:cxn>
                  </a:cxnLst>
                  <a:pathLst>
                    <a:path w="12" h="55">
                      <a:moveTo>
                        <a:pt x="12" y="0"/>
                      </a:move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7" y="55"/>
                      </a:lnTo>
                      <a:lnTo>
                        <a:pt x="12" y="5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5" name="Freeform 562"/>
                <p:cNvSpPr/>
                <p:nvPr/>
              </p:nvSpPr>
              <p:spPr>
                <a:xfrm>
                  <a:off x="404" y="10960"/>
                  <a:ext cx="13" cy="52"/>
                </a:xfrm>
                <a:custGeom>
                  <a:avLst/>
                  <a:gdLst/>
                  <a:ahLst/>
                  <a:cxnLst>
                    <a:cxn ang="0">
                      <a:pos x="13" y="5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50"/>
                    </a:cxn>
                    <a:cxn ang="0">
                      <a:pos x="13" y="52"/>
                    </a:cxn>
                  </a:cxnLst>
                  <a:pathLst>
                    <a:path w="13" h="52">
                      <a:moveTo>
                        <a:pt x="13" y="52"/>
                      </a:move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50"/>
                      </a:lnTo>
                      <a:lnTo>
                        <a:pt x="13" y="52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6" name="Freeform 563"/>
                <p:cNvSpPr/>
                <p:nvPr/>
              </p:nvSpPr>
              <p:spPr>
                <a:xfrm>
                  <a:off x="473" y="10965"/>
                  <a:ext cx="13" cy="43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8" y="3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8" y="42"/>
                    </a:cxn>
                    <a:cxn ang="0">
                      <a:pos x="13" y="38"/>
                    </a:cxn>
                    <a:cxn ang="0">
                      <a:pos x="13" y="5"/>
                    </a:cxn>
                  </a:cxnLst>
                  <a:pathLst>
                    <a:path w="13" h="43">
                      <a:moveTo>
                        <a:pt x="13" y="5"/>
                      </a:moveTo>
                      <a:lnTo>
                        <a:pt x="8" y="3"/>
                      </a:ln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8" y="42"/>
                      </a:lnTo>
                      <a:lnTo>
                        <a:pt x="13" y="38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7" name="Freeform 564"/>
                <p:cNvSpPr/>
                <p:nvPr/>
              </p:nvSpPr>
              <p:spPr>
                <a:xfrm>
                  <a:off x="462" y="10962"/>
                  <a:ext cx="11" cy="48"/>
                </a:xfrm>
                <a:custGeom>
                  <a:avLst/>
                  <a:gdLst/>
                  <a:ahLst/>
                  <a:cxnLst>
                    <a:cxn ang="0">
                      <a:pos x="11" y="3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1" y="46"/>
                    </a:cxn>
                    <a:cxn ang="0">
                      <a:pos x="11" y="3"/>
                    </a:cxn>
                  </a:cxnLst>
                  <a:pathLst>
                    <a:path w="11" h="48">
                      <a:moveTo>
                        <a:pt x="11" y="3"/>
                      </a:move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1" y="46"/>
                      </a:lnTo>
                      <a:lnTo>
                        <a:pt x="11" y="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8" name="Freeform 565"/>
                <p:cNvSpPr/>
                <p:nvPr/>
              </p:nvSpPr>
              <p:spPr>
                <a:xfrm>
                  <a:off x="451" y="10960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0"/>
                    </a:cxn>
                    <a:cxn ang="0">
                      <a:pos x="11" y="2"/>
                    </a:cxn>
                  </a:cxnLst>
                  <a:pathLst>
                    <a:path w="11" h="53">
                      <a:moveTo>
                        <a:pt x="11" y="2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0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49" name="Freeform 566"/>
                <p:cNvSpPr/>
                <p:nvPr/>
              </p:nvSpPr>
              <p:spPr>
                <a:xfrm>
                  <a:off x="486" y="10970"/>
                  <a:ext cx="1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7" y="25"/>
                    </a:cxn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</a:cxnLst>
                  <a:pathLst>
                    <a:path w="10" h="33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7" y="25"/>
                      </a:lnTo>
                      <a:lnTo>
                        <a:pt x="10" y="18"/>
                      </a:lnTo>
                      <a:lnTo>
                        <a:pt x="7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0" name="Freeform 567"/>
                <p:cNvSpPr/>
                <p:nvPr/>
              </p:nvSpPr>
              <p:spPr>
                <a:xfrm>
                  <a:off x="439" y="10960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4"/>
                    </a:cxn>
                    <a:cxn ang="0">
                      <a:pos x="12" y="53"/>
                    </a:cxn>
                  </a:cxnLst>
                  <a:pathLst>
                    <a:path w="12" h="54">
                      <a:moveTo>
                        <a:pt x="12" y="53"/>
                      </a:move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54"/>
                      </a:lnTo>
                      <a:lnTo>
                        <a:pt x="12" y="53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1" name="Freeform 568"/>
                <p:cNvSpPr>
                  <a:spLocks noEditPoints="1"/>
                </p:cNvSpPr>
                <p:nvPr/>
              </p:nvSpPr>
              <p:spPr>
                <a:xfrm>
                  <a:off x="368" y="11838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9" y="65"/>
                    </a:cxn>
                    <a:cxn ang="0">
                      <a:pos x="18" y="73"/>
                    </a:cxn>
                    <a:cxn ang="0">
                      <a:pos x="26" y="78"/>
                    </a:cxn>
                    <a:cxn ang="0">
                      <a:pos x="39" y="81"/>
                    </a:cxn>
                    <a:cxn ang="0">
                      <a:pos x="51" y="84"/>
                    </a:cxn>
                    <a:cxn ang="0">
                      <a:pos x="66" y="85"/>
                    </a:cxn>
                    <a:cxn ang="0">
                      <a:pos x="81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3" y="78"/>
                    </a:cxn>
                    <a:cxn ang="0">
                      <a:pos x="106" y="78"/>
                    </a:cxn>
                    <a:cxn ang="0">
                      <a:pos x="116" y="73"/>
                    </a:cxn>
                    <a:cxn ang="0">
                      <a:pos x="124" y="65"/>
                    </a:cxn>
                    <a:cxn ang="0">
                      <a:pos x="126" y="61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3"/>
                    </a:cxn>
                    <a:cxn ang="0">
                      <a:pos x="134" y="33"/>
                    </a:cxn>
                    <a:cxn ang="0">
                      <a:pos x="130" y="25"/>
                    </a:cxn>
                    <a:cxn ang="0">
                      <a:pos x="124" y="18"/>
                    </a:cxn>
                    <a:cxn ang="0">
                      <a:pos x="116" y="13"/>
                    </a:cxn>
                    <a:cxn ang="0">
                      <a:pos x="105" y="6"/>
                    </a:cxn>
                    <a:cxn ang="0">
                      <a:pos x="94" y="3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8" y="3"/>
                    </a:cxn>
                    <a:cxn ang="0">
                      <a:pos x="25" y="6"/>
                    </a:cxn>
                    <a:cxn ang="0">
                      <a:pos x="16" y="13"/>
                    </a:cxn>
                    <a:cxn ang="0">
                      <a:pos x="8" y="18"/>
                    </a:cxn>
                    <a:cxn ang="0">
                      <a:pos x="4" y="25"/>
                    </a:cxn>
                    <a:cxn ang="0">
                      <a:pos x="0" y="33"/>
                    </a:cxn>
                    <a:cxn ang="0">
                      <a:pos x="0" y="43"/>
                    </a:cxn>
                    <a:cxn ang="0">
                      <a:pos x="5" y="43"/>
                    </a:cxn>
                    <a:cxn ang="0">
                      <a:pos x="5" y="35"/>
                    </a:cxn>
                    <a:cxn ang="0">
                      <a:pos x="9" y="30"/>
                    </a:cxn>
                    <a:cxn ang="0">
                      <a:pos x="14" y="25"/>
                    </a:cxn>
                    <a:cxn ang="0">
                      <a:pos x="23" y="23"/>
                    </a:cxn>
                    <a:cxn ang="0">
                      <a:pos x="30" y="19"/>
                    </a:cxn>
                    <a:cxn ang="0">
                      <a:pos x="40" y="18"/>
                    </a:cxn>
                    <a:cxn ang="0">
                      <a:pos x="66" y="16"/>
                    </a:cxn>
                    <a:cxn ang="0">
                      <a:pos x="80" y="16"/>
                    </a:cxn>
                    <a:cxn ang="0">
                      <a:pos x="93" y="18"/>
                    </a:cxn>
                    <a:cxn ang="0">
                      <a:pos x="103" y="19"/>
                    </a:cxn>
                    <a:cxn ang="0">
                      <a:pos x="113" y="23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6" y="36"/>
                    </a:cxn>
                    <a:cxn ang="0">
                      <a:pos x="128" y="43"/>
                    </a:cxn>
                    <a:cxn ang="0">
                      <a:pos x="126" y="48"/>
                    </a:cxn>
                    <a:cxn ang="0">
                      <a:pos x="124" y="53"/>
                    </a:cxn>
                    <a:cxn ang="0">
                      <a:pos x="119" y="58"/>
                    </a:cxn>
                    <a:cxn ang="0">
                      <a:pos x="113" y="63"/>
                    </a:cxn>
                    <a:cxn ang="0">
                      <a:pos x="66" y="70"/>
                    </a:cxn>
                    <a:cxn ang="0">
                      <a:pos x="23" y="63"/>
                    </a:cxn>
                    <a:cxn ang="0">
                      <a:pos x="9" y="53"/>
                    </a:cxn>
                    <a:cxn ang="0">
                      <a:pos x="5" y="43"/>
                    </a:cxn>
                  </a:cxnLst>
                  <a:pathLst>
                    <a:path w="135" h="85">
                      <a:moveTo>
                        <a:pt x="0" y="43"/>
                      </a:move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9" y="65"/>
                      </a:lnTo>
                      <a:lnTo>
                        <a:pt x="18" y="73"/>
                      </a:lnTo>
                      <a:lnTo>
                        <a:pt x="26" y="78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3" y="78"/>
                      </a:lnTo>
                      <a:lnTo>
                        <a:pt x="106" y="78"/>
                      </a:lnTo>
                      <a:lnTo>
                        <a:pt x="116" y="73"/>
                      </a:lnTo>
                      <a:lnTo>
                        <a:pt x="124" y="65"/>
                      </a:lnTo>
                      <a:lnTo>
                        <a:pt x="126" y="61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3"/>
                      </a:lnTo>
                      <a:lnTo>
                        <a:pt x="134" y="33"/>
                      </a:lnTo>
                      <a:lnTo>
                        <a:pt x="130" y="25"/>
                      </a:lnTo>
                      <a:lnTo>
                        <a:pt x="124" y="18"/>
                      </a:lnTo>
                      <a:lnTo>
                        <a:pt x="116" y="13"/>
                      </a:lnTo>
                      <a:lnTo>
                        <a:pt x="105" y="6"/>
                      </a:lnTo>
                      <a:lnTo>
                        <a:pt x="94" y="3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8" y="3"/>
                      </a:lnTo>
                      <a:lnTo>
                        <a:pt x="25" y="6"/>
                      </a:lnTo>
                      <a:lnTo>
                        <a:pt x="16" y="13"/>
                      </a:lnTo>
                      <a:lnTo>
                        <a:pt x="8" y="18"/>
                      </a:lnTo>
                      <a:lnTo>
                        <a:pt x="4" y="25"/>
                      </a:lnTo>
                      <a:lnTo>
                        <a:pt x="0" y="33"/>
                      </a:lnTo>
                      <a:lnTo>
                        <a:pt x="0" y="43"/>
                      </a:lnTo>
                      <a:close/>
                      <a:moveTo>
                        <a:pt x="5" y="43"/>
                      </a:moveTo>
                      <a:lnTo>
                        <a:pt x="5" y="35"/>
                      </a:lnTo>
                      <a:lnTo>
                        <a:pt x="9" y="30"/>
                      </a:lnTo>
                      <a:lnTo>
                        <a:pt x="14" y="25"/>
                      </a:lnTo>
                      <a:lnTo>
                        <a:pt x="23" y="23"/>
                      </a:lnTo>
                      <a:lnTo>
                        <a:pt x="30" y="19"/>
                      </a:lnTo>
                      <a:lnTo>
                        <a:pt x="40" y="18"/>
                      </a:lnTo>
                      <a:lnTo>
                        <a:pt x="66" y="16"/>
                      </a:lnTo>
                      <a:lnTo>
                        <a:pt x="80" y="16"/>
                      </a:lnTo>
                      <a:lnTo>
                        <a:pt x="93" y="18"/>
                      </a:lnTo>
                      <a:lnTo>
                        <a:pt x="103" y="19"/>
                      </a:lnTo>
                      <a:lnTo>
                        <a:pt x="113" y="23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6" y="36"/>
                      </a:lnTo>
                      <a:lnTo>
                        <a:pt x="128" y="43"/>
                      </a:lnTo>
                      <a:lnTo>
                        <a:pt x="126" y="48"/>
                      </a:lnTo>
                      <a:lnTo>
                        <a:pt x="124" y="53"/>
                      </a:lnTo>
                      <a:lnTo>
                        <a:pt x="119" y="58"/>
                      </a:lnTo>
                      <a:lnTo>
                        <a:pt x="113" y="63"/>
                      </a:lnTo>
                      <a:lnTo>
                        <a:pt x="66" y="70"/>
                      </a:lnTo>
                      <a:lnTo>
                        <a:pt x="23" y="63"/>
                      </a:lnTo>
                      <a:lnTo>
                        <a:pt x="9" y="53"/>
                      </a:lnTo>
                      <a:lnTo>
                        <a:pt x="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2" name="Freeform 569"/>
                <p:cNvSpPr/>
                <p:nvPr/>
              </p:nvSpPr>
              <p:spPr>
                <a:xfrm>
                  <a:off x="382" y="11859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9" y="42"/>
                    </a:cxn>
                    <a:cxn ang="0">
                      <a:pos x="11" y="42"/>
                    </a:cxn>
                    <a:cxn ang="0">
                      <a:pos x="11" y="0"/>
                    </a:cxn>
                    <a:cxn ang="0">
                      <a:pos x="9" y="2"/>
                    </a:cxn>
                    <a:cxn ang="0">
                      <a:pos x="0" y="5"/>
                    </a:cxn>
                    <a:cxn ang="0">
                      <a:pos x="0" y="37"/>
                    </a:cxn>
                  </a:cxnLst>
                  <a:pathLst>
                    <a:path w="11" h="42">
                      <a:moveTo>
                        <a:pt x="0" y="37"/>
                      </a:moveTo>
                      <a:lnTo>
                        <a:pt x="9" y="42"/>
                      </a:lnTo>
                      <a:lnTo>
                        <a:pt x="11" y="42"/>
                      </a:ln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0" y="5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3" name="Freeform 570"/>
                <p:cNvSpPr/>
                <p:nvPr/>
              </p:nvSpPr>
              <p:spPr>
                <a:xfrm>
                  <a:off x="393" y="1185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11" y="47"/>
                    </a:cxn>
                    <a:cxn ang="0">
                      <a:pos x="11" y="0"/>
                    </a:cxn>
                    <a:cxn ang="0">
                      <a:pos x="0" y="3"/>
                    </a:cxn>
                    <a:cxn ang="0">
                      <a:pos x="0" y="45"/>
                    </a:cxn>
                  </a:cxnLst>
                  <a:pathLst>
                    <a:path w="11" h="47">
                      <a:moveTo>
                        <a:pt x="0" y="45"/>
                      </a:moveTo>
                      <a:lnTo>
                        <a:pt x="11" y="47"/>
                      </a:lnTo>
                      <a:lnTo>
                        <a:pt x="11" y="0"/>
                      </a:lnTo>
                      <a:lnTo>
                        <a:pt x="0" y="3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4" name="Freeform 571"/>
                <p:cNvSpPr/>
                <p:nvPr/>
              </p:nvSpPr>
              <p:spPr>
                <a:xfrm>
                  <a:off x="427" y="11854"/>
                  <a:ext cx="12" cy="54"/>
                </a:xfrm>
                <a:custGeom>
                  <a:avLst/>
                  <a:gdLst/>
                  <a:ahLst/>
                  <a:cxnLst>
                    <a:cxn ang="0">
                      <a:pos x="7" y="54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7" y="54"/>
                    </a:cxn>
                  </a:cxnLst>
                  <a:pathLst>
                    <a:path w="12" h="54">
                      <a:moveTo>
                        <a:pt x="7" y="54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7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5" name="Freeform 572"/>
                <p:cNvSpPr/>
                <p:nvPr/>
              </p:nvSpPr>
              <p:spPr>
                <a:xfrm>
                  <a:off x="417" y="11854"/>
                  <a:ext cx="10" cy="53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0" h="53">
                      <a:moveTo>
                        <a:pt x="0" y="50"/>
                      </a:move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6" name="Freeform 573"/>
                <p:cNvSpPr/>
                <p:nvPr/>
              </p:nvSpPr>
              <p:spPr>
                <a:xfrm>
                  <a:off x="404" y="11854"/>
                  <a:ext cx="13" cy="50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3" y="50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0" y="49"/>
                    </a:cxn>
                  </a:cxnLst>
                  <a:pathLst>
                    <a:path w="13" h="50">
                      <a:moveTo>
                        <a:pt x="0" y="49"/>
                      </a:moveTo>
                      <a:lnTo>
                        <a:pt x="13" y="50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7" name="Freeform 574"/>
                <p:cNvSpPr/>
                <p:nvPr/>
              </p:nvSpPr>
              <p:spPr>
                <a:xfrm>
                  <a:off x="373" y="11864"/>
                  <a:ext cx="9" cy="32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" y="8"/>
                    </a:cxn>
                    <a:cxn ang="0">
                      <a:pos x="0" y="17"/>
                    </a:cxn>
                    <a:cxn ang="0">
                      <a:pos x="1" y="24"/>
                    </a:cxn>
                    <a:cxn ang="0">
                      <a:pos x="9" y="32"/>
                    </a:cxn>
                    <a:cxn ang="0">
                      <a:pos x="9" y="0"/>
                    </a:cxn>
                  </a:cxnLst>
                  <a:pathLst>
                    <a:path w="9" h="32">
                      <a:moveTo>
                        <a:pt x="9" y="0"/>
                      </a:moveTo>
                      <a:lnTo>
                        <a:pt x="1" y="8"/>
                      </a:lnTo>
                      <a:lnTo>
                        <a:pt x="0" y="17"/>
                      </a:lnTo>
                      <a:lnTo>
                        <a:pt x="1" y="24"/>
                      </a:lnTo>
                      <a:lnTo>
                        <a:pt x="9" y="3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8" name="Freeform 575"/>
                <p:cNvSpPr/>
                <p:nvPr/>
              </p:nvSpPr>
              <p:spPr>
                <a:xfrm>
                  <a:off x="439" y="11854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2" y="52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pathLst>
                    <a:path w="12" h="53">
                      <a:moveTo>
                        <a:pt x="0" y="0"/>
                      </a:moveTo>
                      <a:lnTo>
                        <a:pt x="0" y="53"/>
                      </a:lnTo>
                      <a:lnTo>
                        <a:pt x="12" y="52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4E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59" name="Freeform 576"/>
                <p:cNvSpPr/>
                <p:nvPr/>
              </p:nvSpPr>
              <p:spPr>
                <a:xfrm>
                  <a:off x="451" y="11854"/>
                  <a:ext cx="11" cy="52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2"/>
                    </a:cxn>
                    <a:cxn ang="0">
                      <a:pos x="11" y="49"/>
                    </a:cxn>
                    <a:cxn ang="0">
                      <a:pos x="11" y="2"/>
                    </a:cxn>
                  </a:cxnLst>
                  <a:pathLst>
                    <a:path w="11" h="52">
                      <a:moveTo>
                        <a:pt x="11" y="2"/>
                      </a:move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1" y="49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0" name="Freeform 577"/>
                <p:cNvSpPr/>
                <p:nvPr/>
              </p:nvSpPr>
              <p:spPr>
                <a:xfrm>
                  <a:off x="473" y="11858"/>
                  <a:ext cx="13" cy="44"/>
                </a:xfrm>
                <a:custGeom>
                  <a:avLst/>
                  <a:gdLst/>
                  <a:ahLst/>
                  <a:cxnLst>
                    <a:cxn ang="0">
                      <a:pos x="8" y="3"/>
                    </a:cxn>
                    <a:cxn ang="0">
                      <a:pos x="0" y="0"/>
                    </a:cxn>
                    <a:cxn ang="0">
                      <a:pos x="0" y="44"/>
                    </a:cxn>
                    <a:cxn ang="0">
                      <a:pos x="8" y="43"/>
                    </a:cxn>
                    <a:cxn ang="0">
                      <a:pos x="13" y="39"/>
                    </a:cxn>
                    <a:cxn ang="0">
                      <a:pos x="13" y="5"/>
                    </a:cxn>
                    <a:cxn ang="0">
                      <a:pos x="8" y="3"/>
                    </a:cxn>
                  </a:cxnLst>
                  <a:pathLst>
                    <a:path w="13" h="44">
                      <a:moveTo>
                        <a:pt x="8" y="3"/>
                      </a:move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8" y="43"/>
                      </a:lnTo>
                      <a:lnTo>
                        <a:pt x="13" y="39"/>
                      </a:lnTo>
                      <a:lnTo>
                        <a:pt x="13" y="5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1" name="Freeform 578"/>
                <p:cNvSpPr/>
                <p:nvPr/>
              </p:nvSpPr>
              <p:spPr>
                <a:xfrm>
                  <a:off x="462" y="11856"/>
                  <a:ext cx="11" cy="47"/>
                </a:xfrm>
                <a:custGeom>
                  <a:avLst/>
                  <a:gdLst/>
                  <a:ahLst/>
                  <a:cxnLst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11" y="46"/>
                    </a:cxn>
                    <a:cxn ang="0">
                      <a:pos x="11" y="2"/>
                    </a:cxn>
                  </a:cxnLst>
                  <a:pathLst>
                    <a:path w="11" h="47">
                      <a:moveTo>
                        <a:pt x="11" y="2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11" y="46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2" name="Freeform 579"/>
                <p:cNvSpPr/>
                <p:nvPr/>
              </p:nvSpPr>
              <p:spPr>
                <a:xfrm>
                  <a:off x="486" y="11863"/>
                  <a:ext cx="10" cy="34"/>
                </a:xfrm>
                <a:custGeom>
                  <a:avLst/>
                  <a:gdLst/>
                  <a:ahLst/>
                  <a:cxnLst>
                    <a:cxn ang="0">
                      <a:pos x="10" y="18"/>
                    </a:cxn>
                    <a:cxn ang="0">
                      <a:pos x="7" y="8"/>
                    </a:cxn>
                    <a:cxn ang="0">
                      <a:pos x="0" y="0"/>
                    </a:cxn>
                    <a:cxn ang="0">
                      <a:pos x="0" y="34"/>
                    </a:cxn>
                    <a:cxn ang="0">
                      <a:pos x="3" y="29"/>
                    </a:cxn>
                    <a:cxn ang="0">
                      <a:pos x="5" y="26"/>
                    </a:cxn>
                    <a:cxn ang="0">
                      <a:pos x="7" y="25"/>
                    </a:cxn>
                    <a:cxn ang="0">
                      <a:pos x="10" y="18"/>
                    </a:cxn>
                  </a:cxnLst>
                  <a:pathLst>
                    <a:path w="10" h="34">
                      <a:moveTo>
                        <a:pt x="10" y="18"/>
                      </a:moveTo>
                      <a:lnTo>
                        <a:pt x="7" y="8"/>
                      </a:lnTo>
                      <a:lnTo>
                        <a:pt x="0" y="0"/>
                      </a:lnTo>
                      <a:lnTo>
                        <a:pt x="0" y="34"/>
                      </a:lnTo>
                      <a:lnTo>
                        <a:pt x="3" y="29"/>
                      </a:lnTo>
                      <a:lnTo>
                        <a:pt x="5" y="26"/>
                      </a:lnTo>
                      <a:lnTo>
                        <a:pt x="7" y="25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3" name="Freeform 580"/>
                <p:cNvSpPr/>
                <p:nvPr/>
              </p:nvSpPr>
              <p:spPr>
                <a:xfrm>
                  <a:off x="367" y="11954"/>
                  <a:ext cx="135" cy="62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28"/>
                    </a:cxn>
                    <a:cxn ang="0">
                      <a:pos x="9" y="38"/>
                    </a:cxn>
                    <a:cxn ang="0">
                      <a:pos x="11" y="54"/>
                    </a:cxn>
                    <a:cxn ang="0">
                      <a:pos x="11" y="62"/>
                    </a:cxn>
                    <a:cxn ang="0">
                      <a:pos x="16" y="62"/>
                    </a:cxn>
                    <a:cxn ang="0">
                      <a:pos x="16" y="47"/>
                    </a:cxn>
                    <a:cxn ang="0">
                      <a:pos x="17" y="40"/>
                    </a:cxn>
                    <a:cxn ang="0">
                      <a:pos x="24" y="38"/>
                    </a:cxn>
                    <a:cxn ang="0">
                      <a:pos x="117" y="38"/>
                    </a:cxn>
                    <a:cxn ang="0">
                      <a:pos x="126" y="42"/>
                    </a:cxn>
                    <a:cxn ang="0">
                      <a:pos x="129" y="54"/>
                    </a:cxn>
                    <a:cxn ang="0">
                      <a:pos x="129" y="62"/>
                    </a:cxn>
                    <a:cxn ang="0">
                      <a:pos x="135" y="62"/>
                    </a:cxn>
                    <a:cxn ang="0">
                      <a:pos x="135" y="0"/>
                    </a:cxn>
                    <a:cxn ang="0">
                      <a:pos x="129" y="0"/>
                    </a:cxn>
                    <a:cxn ang="0">
                      <a:pos x="129" y="9"/>
                    </a:cxn>
                    <a:cxn ang="0">
                      <a:pos x="126" y="20"/>
                    </a:cxn>
                    <a:cxn ang="0">
                      <a:pos x="117" y="24"/>
                    </a:cxn>
                    <a:cxn ang="0">
                      <a:pos x="0" y="24"/>
                    </a:cxn>
                  </a:cxnLst>
                  <a:pathLst>
                    <a:path w="135" h="62">
                      <a:moveTo>
                        <a:pt x="0" y="24"/>
                      </a:moveTo>
                      <a:lnTo>
                        <a:pt x="0" y="28"/>
                      </a:lnTo>
                      <a:lnTo>
                        <a:pt x="9" y="38"/>
                      </a:lnTo>
                      <a:lnTo>
                        <a:pt x="11" y="54"/>
                      </a:lnTo>
                      <a:lnTo>
                        <a:pt x="11" y="62"/>
                      </a:lnTo>
                      <a:lnTo>
                        <a:pt x="16" y="62"/>
                      </a:lnTo>
                      <a:lnTo>
                        <a:pt x="16" y="47"/>
                      </a:lnTo>
                      <a:lnTo>
                        <a:pt x="17" y="40"/>
                      </a:lnTo>
                      <a:lnTo>
                        <a:pt x="24" y="38"/>
                      </a:lnTo>
                      <a:lnTo>
                        <a:pt x="117" y="38"/>
                      </a:lnTo>
                      <a:lnTo>
                        <a:pt x="126" y="42"/>
                      </a:lnTo>
                      <a:lnTo>
                        <a:pt x="129" y="54"/>
                      </a:lnTo>
                      <a:lnTo>
                        <a:pt x="129" y="62"/>
                      </a:lnTo>
                      <a:lnTo>
                        <a:pt x="135" y="62"/>
                      </a:lnTo>
                      <a:lnTo>
                        <a:pt x="135" y="0"/>
                      </a:lnTo>
                      <a:lnTo>
                        <a:pt x="129" y="0"/>
                      </a:lnTo>
                      <a:lnTo>
                        <a:pt x="129" y="9"/>
                      </a:lnTo>
                      <a:lnTo>
                        <a:pt x="126" y="20"/>
                      </a:lnTo>
                      <a:lnTo>
                        <a:pt x="117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4" name="Freeform 581"/>
                <p:cNvSpPr>
                  <a:spLocks noEditPoints="1"/>
                </p:cNvSpPr>
                <p:nvPr/>
              </p:nvSpPr>
              <p:spPr>
                <a:xfrm>
                  <a:off x="377" y="12777"/>
                  <a:ext cx="135" cy="85"/>
                </a:xfrm>
                <a:custGeom>
                  <a:avLst/>
                  <a:gdLst/>
                  <a:ahLst/>
                  <a:cxnLst>
                    <a:cxn ang="0">
                      <a:pos x="19" y="74"/>
                    </a:cxn>
                    <a:cxn ang="0">
                      <a:pos x="27" y="78"/>
                    </a:cxn>
                    <a:cxn ang="0">
                      <a:pos x="39" y="81"/>
                    </a:cxn>
                    <a:cxn ang="0">
                      <a:pos x="51" y="84"/>
                    </a:cxn>
                    <a:cxn ang="0">
                      <a:pos x="66" y="85"/>
                    </a:cxn>
                    <a:cxn ang="0">
                      <a:pos x="81" y="84"/>
                    </a:cxn>
                    <a:cxn ang="0">
                      <a:pos x="95" y="81"/>
                    </a:cxn>
                    <a:cxn ang="0">
                      <a:pos x="100" y="79"/>
                    </a:cxn>
                    <a:cxn ang="0">
                      <a:pos x="102" y="78"/>
                    </a:cxn>
                    <a:cxn ang="0">
                      <a:pos x="106" y="78"/>
                    </a:cxn>
                    <a:cxn ang="0">
                      <a:pos x="116" y="74"/>
                    </a:cxn>
                    <a:cxn ang="0">
                      <a:pos x="124" y="66"/>
                    </a:cxn>
                    <a:cxn ang="0">
                      <a:pos x="130" y="59"/>
                    </a:cxn>
                    <a:cxn ang="0">
                      <a:pos x="131" y="54"/>
                    </a:cxn>
                    <a:cxn ang="0">
                      <a:pos x="134" y="50"/>
                    </a:cxn>
                    <a:cxn ang="0">
                      <a:pos x="135" y="42"/>
                    </a:cxn>
                    <a:cxn ang="0">
                      <a:pos x="134" y="34"/>
                    </a:cxn>
                    <a:cxn ang="0">
                      <a:pos x="130" y="26"/>
                    </a:cxn>
                    <a:cxn ang="0">
                      <a:pos x="124" y="19"/>
                    </a:cxn>
                    <a:cxn ang="0">
                      <a:pos x="116" y="12"/>
                    </a:cxn>
                    <a:cxn ang="0">
                      <a:pos x="105" y="6"/>
                    </a:cxn>
                    <a:cxn ang="0">
                      <a:pos x="94" y="2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50" y="0"/>
                    </a:cxn>
                    <a:cxn ang="0">
                      <a:pos x="37" y="2"/>
                    </a:cxn>
                    <a:cxn ang="0">
                      <a:pos x="26" y="6"/>
                    </a:cxn>
                    <a:cxn ang="0">
                      <a:pos x="17" y="12"/>
                    </a:cxn>
                    <a:cxn ang="0">
                      <a:pos x="4" y="26"/>
                    </a:cxn>
                    <a:cxn ang="0">
                      <a:pos x="0" y="42"/>
                    </a:cxn>
                    <a:cxn ang="0">
                      <a:pos x="0" y="50"/>
                    </a:cxn>
                    <a:cxn ang="0">
                      <a:pos x="4" y="59"/>
                    </a:cxn>
                    <a:cxn ang="0">
                      <a:pos x="10" y="66"/>
                    </a:cxn>
                    <a:cxn ang="0">
                      <a:pos x="19" y="74"/>
                    </a:cxn>
                    <a:cxn ang="0">
                      <a:pos x="66" y="71"/>
                    </a:cxn>
                    <a:cxn ang="0">
                      <a:pos x="22" y="63"/>
                    </a:cxn>
                    <a:cxn ang="0">
                      <a:pos x="14" y="58"/>
                    </a:cxn>
                    <a:cxn ang="0">
                      <a:pos x="9" y="54"/>
                    </a:cxn>
                    <a:cxn ang="0">
                      <a:pos x="5" y="48"/>
                    </a:cxn>
                    <a:cxn ang="0">
                      <a:pos x="5" y="42"/>
                    </a:cxn>
                    <a:cxn ang="0">
                      <a:pos x="9" y="31"/>
                    </a:cxn>
                    <a:cxn ang="0">
                      <a:pos x="22" y="22"/>
                    </a:cxn>
                    <a:cxn ang="0">
                      <a:pos x="30" y="19"/>
                    </a:cxn>
                    <a:cxn ang="0">
                      <a:pos x="41" y="17"/>
                    </a:cxn>
                    <a:cxn ang="0">
                      <a:pos x="66" y="16"/>
                    </a:cxn>
                    <a:cxn ang="0">
                      <a:pos x="80" y="16"/>
                    </a:cxn>
                    <a:cxn ang="0">
                      <a:pos x="92" y="17"/>
                    </a:cxn>
                    <a:cxn ang="0">
                      <a:pos x="102" y="19"/>
                    </a:cxn>
                    <a:cxn ang="0">
                      <a:pos x="112" y="22"/>
                    </a:cxn>
                    <a:cxn ang="0">
                      <a:pos x="119" y="26"/>
                    </a:cxn>
                    <a:cxn ang="0">
                      <a:pos x="124" y="31"/>
                    </a:cxn>
                    <a:cxn ang="0">
                      <a:pos x="128" y="36"/>
                    </a:cxn>
                    <a:cxn ang="0">
                      <a:pos x="129" y="42"/>
                    </a:cxn>
                    <a:cxn ang="0">
                      <a:pos x="128" y="48"/>
                    </a:cxn>
                    <a:cxn ang="0">
                      <a:pos x="125" y="50"/>
                    </a:cxn>
                    <a:cxn ang="0">
                      <a:pos x="124" y="50"/>
                    </a:cxn>
                    <a:cxn ang="0">
                      <a:pos x="124" y="51"/>
                    </a:cxn>
                    <a:cxn ang="0">
                      <a:pos x="124" y="54"/>
                    </a:cxn>
                    <a:cxn ang="0">
                      <a:pos x="119" y="58"/>
                    </a:cxn>
                    <a:cxn ang="0">
                      <a:pos x="112" y="63"/>
                    </a:cxn>
                    <a:cxn ang="0">
                      <a:pos x="66" y="71"/>
                    </a:cxn>
                  </a:cxnLst>
                  <a:pathLst>
                    <a:path w="135" h="85">
                      <a:moveTo>
                        <a:pt x="19" y="74"/>
                      </a:moveTo>
                      <a:lnTo>
                        <a:pt x="27" y="78"/>
                      </a:lnTo>
                      <a:lnTo>
                        <a:pt x="39" y="81"/>
                      </a:lnTo>
                      <a:lnTo>
                        <a:pt x="51" y="84"/>
                      </a:lnTo>
                      <a:lnTo>
                        <a:pt x="66" y="85"/>
                      </a:lnTo>
                      <a:lnTo>
                        <a:pt x="81" y="84"/>
                      </a:lnTo>
                      <a:lnTo>
                        <a:pt x="95" y="81"/>
                      </a:lnTo>
                      <a:lnTo>
                        <a:pt x="100" y="79"/>
                      </a:lnTo>
                      <a:lnTo>
                        <a:pt x="102" y="78"/>
                      </a:lnTo>
                      <a:lnTo>
                        <a:pt x="106" y="78"/>
                      </a:lnTo>
                      <a:lnTo>
                        <a:pt x="116" y="74"/>
                      </a:lnTo>
                      <a:lnTo>
                        <a:pt x="124" y="66"/>
                      </a:lnTo>
                      <a:lnTo>
                        <a:pt x="130" y="59"/>
                      </a:lnTo>
                      <a:lnTo>
                        <a:pt x="131" y="54"/>
                      </a:lnTo>
                      <a:lnTo>
                        <a:pt x="134" y="50"/>
                      </a:lnTo>
                      <a:lnTo>
                        <a:pt x="135" y="42"/>
                      </a:lnTo>
                      <a:lnTo>
                        <a:pt x="134" y="34"/>
                      </a:lnTo>
                      <a:lnTo>
                        <a:pt x="130" y="26"/>
                      </a:lnTo>
                      <a:lnTo>
                        <a:pt x="124" y="19"/>
                      </a:lnTo>
                      <a:lnTo>
                        <a:pt x="116" y="12"/>
                      </a:lnTo>
                      <a:lnTo>
                        <a:pt x="105" y="6"/>
                      </a:lnTo>
                      <a:lnTo>
                        <a:pt x="94" y="2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50" y="0"/>
                      </a:lnTo>
                      <a:lnTo>
                        <a:pt x="37" y="2"/>
                      </a:lnTo>
                      <a:lnTo>
                        <a:pt x="26" y="6"/>
                      </a:lnTo>
                      <a:lnTo>
                        <a:pt x="17" y="12"/>
                      </a:lnTo>
                      <a:lnTo>
                        <a:pt x="4" y="26"/>
                      </a:lnTo>
                      <a:lnTo>
                        <a:pt x="0" y="42"/>
                      </a:lnTo>
                      <a:lnTo>
                        <a:pt x="0" y="50"/>
                      </a:lnTo>
                      <a:lnTo>
                        <a:pt x="4" y="59"/>
                      </a:lnTo>
                      <a:lnTo>
                        <a:pt x="10" y="66"/>
                      </a:lnTo>
                      <a:lnTo>
                        <a:pt x="19" y="74"/>
                      </a:lnTo>
                      <a:close/>
                      <a:moveTo>
                        <a:pt x="66" y="71"/>
                      </a:moveTo>
                      <a:lnTo>
                        <a:pt x="22" y="63"/>
                      </a:lnTo>
                      <a:lnTo>
                        <a:pt x="14" y="58"/>
                      </a:lnTo>
                      <a:lnTo>
                        <a:pt x="9" y="54"/>
                      </a:lnTo>
                      <a:lnTo>
                        <a:pt x="5" y="48"/>
                      </a:lnTo>
                      <a:lnTo>
                        <a:pt x="5" y="42"/>
                      </a:lnTo>
                      <a:lnTo>
                        <a:pt x="9" y="31"/>
                      </a:lnTo>
                      <a:lnTo>
                        <a:pt x="22" y="22"/>
                      </a:lnTo>
                      <a:lnTo>
                        <a:pt x="30" y="19"/>
                      </a:lnTo>
                      <a:lnTo>
                        <a:pt x="41" y="17"/>
                      </a:lnTo>
                      <a:lnTo>
                        <a:pt x="66" y="16"/>
                      </a:lnTo>
                      <a:lnTo>
                        <a:pt x="80" y="16"/>
                      </a:lnTo>
                      <a:lnTo>
                        <a:pt x="92" y="17"/>
                      </a:lnTo>
                      <a:lnTo>
                        <a:pt x="102" y="19"/>
                      </a:lnTo>
                      <a:lnTo>
                        <a:pt x="112" y="22"/>
                      </a:lnTo>
                      <a:lnTo>
                        <a:pt x="119" y="26"/>
                      </a:lnTo>
                      <a:lnTo>
                        <a:pt x="124" y="31"/>
                      </a:lnTo>
                      <a:lnTo>
                        <a:pt x="128" y="36"/>
                      </a:lnTo>
                      <a:lnTo>
                        <a:pt x="129" y="42"/>
                      </a:lnTo>
                      <a:lnTo>
                        <a:pt x="128" y="48"/>
                      </a:lnTo>
                      <a:lnTo>
                        <a:pt x="125" y="50"/>
                      </a:lnTo>
                      <a:lnTo>
                        <a:pt x="124" y="50"/>
                      </a:lnTo>
                      <a:lnTo>
                        <a:pt x="124" y="51"/>
                      </a:lnTo>
                      <a:lnTo>
                        <a:pt x="124" y="54"/>
                      </a:lnTo>
                      <a:lnTo>
                        <a:pt x="119" y="58"/>
                      </a:lnTo>
                      <a:lnTo>
                        <a:pt x="112" y="63"/>
                      </a:lnTo>
                      <a:lnTo>
                        <a:pt x="66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5" name="Freeform 582"/>
                <p:cNvSpPr/>
                <p:nvPr/>
              </p:nvSpPr>
              <p:spPr>
                <a:xfrm>
                  <a:off x="393" y="12797"/>
                  <a:ext cx="11" cy="43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6" y="43"/>
                    </a:cxn>
                    <a:cxn ang="0">
                      <a:pos x="11" y="43"/>
                    </a:cxn>
                    <a:cxn ang="0">
                      <a:pos x="11" y="0"/>
                    </a:cxn>
                    <a:cxn ang="0">
                      <a:pos x="6" y="2"/>
                    </a:cxn>
                    <a:cxn ang="0">
                      <a:pos x="0" y="6"/>
                    </a:cxn>
                    <a:cxn ang="0">
                      <a:pos x="0" y="39"/>
                    </a:cxn>
                  </a:cxnLst>
                  <a:pathLst>
                    <a:path w="11" h="43">
                      <a:moveTo>
                        <a:pt x="0" y="39"/>
                      </a:moveTo>
                      <a:lnTo>
                        <a:pt x="6" y="43"/>
                      </a:lnTo>
                      <a:lnTo>
                        <a:pt x="11" y="43"/>
                      </a:lnTo>
                      <a:lnTo>
                        <a:pt x="11" y="0"/>
                      </a:lnTo>
                      <a:lnTo>
                        <a:pt x="6" y="2"/>
                      </a:lnTo>
                      <a:lnTo>
                        <a:pt x="0" y="6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6" name="Freeform 583"/>
                <p:cNvSpPr/>
                <p:nvPr/>
              </p:nvSpPr>
              <p:spPr>
                <a:xfrm>
                  <a:off x="439" y="12793"/>
                  <a:ext cx="12" cy="55"/>
                </a:xfrm>
                <a:custGeom>
                  <a:avLst/>
                  <a:gdLst/>
                  <a:ahLst/>
                  <a:cxnLst>
                    <a:cxn ang="0">
                      <a:pos x="0" y="53"/>
                    </a:cxn>
                    <a:cxn ang="0">
                      <a:pos x="4" y="55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53"/>
                    </a:cxn>
                  </a:cxnLst>
                  <a:pathLst>
                    <a:path w="12" h="55">
                      <a:moveTo>
                        <a:pt x="0" y="53"/>
                      </a:moveTo>
                      <a:lnTo>
                        <a:pt x="4" y="55"/>
                      </a:ln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7" name="Freeform 584"/>
                <p:cNvSpPr/>
                <p:nvPr/>
              </p:nvSpPr>
              <p:spPr>
                <a:xfrm>
                  <a:off x="427" y="12793"/>
                  <a:ext cx="12" cy="53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2" y="53"/>
                    </a:cxn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0" y="50"/>
                    </a:cxn>
                  </a:cxnLst>
                  <a:pathLst>
                    <a:path w="12" h="53">
                      <a:moveTo>
                        <a:pt x="0" y="50"/>
                      </a:moveTo>
                      <a:lnTo>
                        <a:pt x="12" y="53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8" name="Freeform 585"/>
                <p:cNvSpPr/>
                <p:nvPr/>
              </p:nvSpPr>
              <p:spPr>
                <a:xfrm>
                  <a:off x="417" y="12793"/>
                  <a:ext cx="10" cy="50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0" y="50"/>
                    </a:cxn>
                    <a:cxn ang="0">
                      <a:pos x="10" y="0"/>
                    </a:cxn>
                    <a:cxn ang="0">
                      <a:pos x="0" y="1"/>
                    </a:cxn>
                    <a:cxn ang="0">
                      <a:pos x="0" y="49"/>
                    </a:cxn>
                  </a:cxnLst>
                  <a:pathLst>
                    <a:path w="10" h="50">
                      <a:moveTo>
                        <a:pt x="0" y="49"/>
                      </a:moveTo>
                      <a:lnTo>
                        <a:pt x="10" y="50"/>
                      </a:lnTo>
                      <a:lnTo>
                        <a:pt x="10" y="0"/>
                      </a:lnTo>
                      <a:lnTo>
                        <a:pt x="0" y="1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69" name="Freeform 586"/>
                <p:cNvSpPr/>
                <p:nvPr/>
              </p:nvSpPr>
              <p:spPr>
                <a:xfrm>
                  <a:off x="404" y="127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13" y="48"/>
                    </a:cxn>
                    <a:cxn ang="0">
                      <a:pos x="13" y="0"/>
                    </a:cxn>
                    <a:cxn ang="0">
                      <a:pos x="0" y="3"/>
                    </a:cxn>
                    <a:cxn ang="0">
                      <a:pos x="0" y="46"/>
                    </a:cxn>
                  </a:cxnLst>
                  <a:pathLst>
                    <a:path w="13" h="48">
                      <a:moveTo>
                        <a:pt x="0" y="46"/>
                      </a:moveTo>
                      <a:lnTo>
                        <a:pt x="13" y="48"/>
                      </a:ln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0" name="Freeform 587"/>
                <p:cNvSpPr/>
                <p:nvPr/>
              </p:nvSpPr>
              <p:spPr>
                <a:xfrm>
                  <a:off x="382" y="12803"/>
                  <a:ext cx="11" cy="3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" y="6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5"/>
                    </a:cxn>
                    <a:cxn ang="0">
                      <a:pos x="11" y="33"/>
                    </a:cxn>
                    <a:cxn ang="0">
                      <a:pos x="11" y="0"/>
                    </a:cxn>
                  </a:cxnLst>
                  <a:pathLst>
                    <a:path w="11" h="33">
                      <a:moveTo>
                        <a:pt x="11" y="0"/>
                      </a:moveTo>
                      <a:lnTo>
                        <a:pt x="2" y="6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5"/>
                      </a:lnTo>
                      <a:lnTo>
                        <a:pt x="11" y="3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1" name="Freeform 588"/>
                <p:cNvSpPr/>
                <p:nvPr/>
              </p:nvSpPr>
              <p:spPr>
                <a:xfrm>
                  <a:off x="451" y="12793"/>
                  <a:ext cx="11" cy="53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0" y="0"/>
                    </a:cxn>
                    <a:cxn ang="0">
                      <a:pos x="0" y="53"/>
                    </a:cxn>
                    <a:cxn ang="0">
                      <a:pos x="11" y="50"/>
                    </a:cxn>
                    <a:cxn ang="0">
                      <a:pos x="11" y="0"/>
                    </a:cxn>
                  </a:cxnLst>
                  <a:pathLst>
                    <a:path w="11" h="53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53"/>
                      </a:lnTo>
                      <a:lnTo>
                        <a:pt x="11" y="5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2" name="Freeform 589"/>
                <p:cNvSpPr/>
                <p:nvPr/>
              </p:nvSpPr>
              <p:spPr>
                <a:xfrm>
                  <a:off x="462" y="12793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11" y="49"/>
                    </a:cxn>
                    <a:cxn ang="0">
                      <a:pos x="11" y="1"/>
                    </a:cxn>
                  </a:cxnLst>
                  <a:pathLst>
                    <a:path w="11" h="50">
                      <a:moveTo>
                        <a:pt x="11" y="1"/>
                      </a:move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11" y="49"/>
                      </a:ln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3" name="Freeform 590"/>
                <p:cNvSpPr/>
                <p:nvPr/>
              </p:nvSpPr>
              <p:spPr>
                <a:xfrm>
                  <a:off x="486" y="12798"/>
                  <a:ext cx="11" cy="42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0"/>
                    </a:cxn>
                    <a:cxn ang="0">
                      <a:pos x="0" y="42"/>
                    </a:cxn>
                    <a:cxn ang="0">
                      <a:pos x="3" y="42"/>
                    </a:cxn>
                    <a:cxn ang="0">
                      <a:pos x="11" y="37"/>
                    </a:cxn>
                    <a:cxn ang="0">
                      <a:pos x="11" y="8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3" y="1"/>
                    </a:cxn>
                  </a:cxnLst>
                  <a:pathLst>
                    <a:path w="11" h="42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0" y="42"/>
                      </a:lnTo>
                      <a:lnTo>
                        <a:pt x="3" y="42"/>
                      </a:lnTo>
                      <a:lnTo>
                        <a:pt x="11" y="37"/>
                      </a:lnTo>
                      <a:lnTo>
                        <a:pt x="11" y="8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4" name="Freeform 591"/>
                <p:cNvSpPr/>
                <p:nvPr/>
              </p:nvSpPr>
              <p:spPr>
                <a:xfrm>
                  <a:off x="473" y="12794"/>
                  <a:ext cx="13" cy="48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6" y="2"/>
                    </a:cxn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48"/>
                    </a:cxn>
                    <a:cxn ang="0">
                      <a:pos x="13" y="46"/>
                    </a:cxn>
                    <a:cxn ang="0">
                      <a:pos x="13" y="4"/>
                    </a:cxn>
                  </a:cxnLst>
                  <a:pathLst>
                    <a:path w="13" h="48">
                      <a:moveTo>
                        <a:pt x="13" y="4"/>
                      </a:move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3" y="46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5" name="Freeform 592"/>
                <p:cNvSpPr/>
                <p:nvPr/>
              </p:nvSpPr>
              <p:spPr>
                <a:xfrm>
                  <a:off x="497" y="12806"/>
                  <a:ext cx="9" cy="29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0" y="29"/>
                    </a:cxn>
                    <a:cxn ang="0">
                      <a:pos x="6" y="21"/>
                    </a:cxn>
                    <a:cxn ang="0">
                      <a:pos x="9" y="13"/>
                    </a:cxn>
                  </a:cxnLst>
                  <a:pathLst>
                    <a:path w="9" h="29">
                      <a:moveTo>
                        <a:pt x="9" y="13"/>
                      </a:move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6" y="21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D5D5D5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6" name="Freeform 593"/>
                <p:cNvSpPr/>
                <p:nvPr/>
              </p:nvSpPr>
              <p:spPr>
                <a:xfrm>
                  <a:off x="377" y="12886"/>
                  <a:ext cx="134" cy="82"/>
                </a:xfrm>
                <a:custGeom>
                  <a:avLst/>
                  <a:gdLst/>
                  <a:ahLst/>
                  <a:cxnLst>
                    <a:cxn ang="0">
                      <a:pos x="34" y="80"/>
                    </a:cxn>
                    <a:cxn ang="0">
                      <a:pos x="41" y="77"/>
                    </a:cxn>
                    <a:cxn ang="0">
                      <a:pos x="44" y="69"/>
                    </a:cxn>
                    <a:cxn ang="0">
                      <a:pos x="42" y="62"/>
                    </a:cxn>
                    <a:cxn ang="0">
                      <a:pos x="37" y="61"/>
                    </a:cxn>
                    <a:cxn ang="0">
                      <a:pos x="22" y="66"/>
                    </a:cxn>
                    <a:cxn ang="0">
                      <a:pos x="9" y="60"/>
                    </a:cxn>
                    <a:cxn ang="0">
                      <a:pos x="5" y="42"/>
                    </a:cxn>
                    <a:cxn ang="0">
                      <a:pos x="6" y="31"/>
                    </a:cxn>
                    <a:cxn ang="0">
                      <a:pos x="12" y="22"/>
                    </a:cxn>
                    <a:cxn ang="0">
                      <a:pos x="21" y="17"/>
                    </a:cxn>
                    <a:cxn ang="0">
                      <a:pos x="34" y="16"/>
                    </a:cxn>
                    <a:cxn ang="0">
                      <a:pos x="56" y="22"/>
                    </a:cxn>
                    <a:cxn ang="0">
                      <a:pos x="106" y="69"/>
                    </a:cxn>
                    <a:cxn ang="0">
                      <a:pos x="124" y="82"/>
                    </a:cxn>
                    <a:cxn ang="0">
                      <a:pos x="134" y="82"/>
                    </a:cxn>
                    <a:cxn ang="0">
                      <a:pos x="134" y="5"/>
                    </a:cxn>
                    <a:cxn ang="0">
                      <a:pos x="101" y="0"/>
                    </a:cxn>
                    <a:cxn ang="0">
                      <a:pos x="101" y="5"/>
                    </a:cxn>
                    <a:cxn ang="0">
                      <a:pos x="110" y="7"/>
                    </a:cxn>
                    <a:cxn ang="0">
                      <a:pos x="116" y="12"/>
                    </a:cxn>
                    <a:cxn ang="0">
                      <a:pos x="120" y="16"/>
                    </a:cxn>
                    <a:cxn ang="0">
                      <a:pos x="121" y="24"/>
                    </a:cxn>
                    <a:cxn ang="0">
                      <a:pos x="121" y="72"/>
                    </a:cxn>
                    <a:cxn ang="0">
                      <a:pos x="104" y="57"/>
                    </a:cxn>
                    <a:cxn ang="0">
                      <a:pos x="69" y="21"/>
                    </a:cxn>
                    <a:cxn ang="0">
                      <a:pos x="50" y="7"/>
                    </a:cxn>
                    <a:cxn ang="0">
                      <a:pos x="31" y="1"/>
                    </a:cxn>
                    <a:cxn ang="0">
                      <a:pos x="19" y="4"/>
                    </a:cxn>
                    <a:cxn ang="0">
                      <a:pos x="9" y="11"/>
                    </a:cxn>
                    <a:cxn ang="0">
                      <a:pos x="4" y="16"/>
                    </a:cxn>
                    <a:cxn ang="0">
                      <a:pos x="1" y="24"/>
                    </a:cxn>
                    <a:cxn ang="0">
                      <a:pos x="0" y="41"/>
                    </a:cxn>
                    <a:cxn ang="0">
                      <a:pos x="1" y="54"/>
                    </a:cxn>
                    <a:cxn ang="0">
                      <a:pos x="7" y="67"/>
                    </a:cxn>
                    <a:cxn ang="0">
                      <a:pos x="11" y="72"/>
                    </a:cxn>
                    <a:cxn ang="0">
                      <a:pos x="17" y="76"/>
                    </a:cxn>
                    <a:cxn ang="0">
                      <a:pos x="25" y="79"/>
                    </a:cxn>
                    <a:cxn ang="0">
                      <a:pos x="34" y="80"/>
                    </a:cxn>
                  </a:cxnLst>
                  <a:pathLst>
                    <a:path w="134" h="82">
                      <a:moveTo>
                        <a:pt x="34" y="80"/>
                      </a:moveTo>
                      <a:lnTo>
                        <a:pt x="41" y="77"/>
                      </a:lnTo>
                      <a:lnTo>
                        <a:pt x="44" y="69"/>
                      </a:lnTo>
                      <a:lnTo>
                        <a:pt x="42" y="62"/>
                      </a:lnTo>
                      <a:lnTo>
                        <a:pt x="37" y="61"/>
                      </a:lnTo>
                      <a:lnTo>
                        <a:pt x="22" y="66"/>
                      </a:lnTo>
                      <a:lnTo>
                        <a:pt x="9" y="60"/>
                      </a:lnTo>
                      <a:lnTo>
                        <a:pt x="5" y="42"/>
                      </a:lnTo>
                      <a:lnTo>
                        <a:pt x="6" y="31"/>
                      </a:lnTo>
                      <a:lnTo>
                        <a:pt x="12" y="22"/>
                      </a:lnTo>
                      <a:lnTo>
                        <a:pt x="21" y="17"/>
                      </a:lnTo>
                      <a:lnTo>
                        <a:pt x="34" y="16"/>
                      </a:lnTo>
                      <a:lnTo>
                        <a:pt x="56" y="22"/>
                      </a:lnTo>
                      <a:lnTo>
                        <a:pt x="106" y="69"/>
                      </a:lnTo>
                      <a:lnTo>
                        <a:pt x="124" y="82"/>
                      </a:lnTo>
                      <a:lnTo>
                        <a:pt x="134" y="82"/>
                      </a:lnTo>
                      <a:lnTo>
                        <a:pt x="134" y="5"/>
                      </a:lnTo>
                      <a:lnTo>
                        <a:pt x="101" y="0"/>
                      </a:lnTo>
                      <a:lnTo>
                        <a:pt x="101" y="5"/>
                      </a:lnTo>
                      <a:lnTo>
                        <a:pt x="110" y="7"/>
                      </a:lnTo>
                      <a:lnTo>
                        <a:pt x="116" y="12"/>
                      </a:lnTo>
                      <a:lnTo>
                        <a:pt x="120" y="16"/>
                      </a:lnTo>
                      <a:lnTo>
                        <a:pt x="121" y="24"/>
                      </a:lnTo>
                      <a:lnTo>
                        <a:pt x="121" y="72"/>
                      </a:lnTo>
                      <a:lnTo>
                        <a:pt x="104" y="57"/>
                      </a:lnTo>
                      <a:lnTo>
                        <a:pt x="69" y="21"/>
                      </a:lnTo>
                      <a:lnTo>
                        <a:pt x="50" y="7"/>
                      </a:lnTo>
                      <a:lnTo>
                        <a:pt x="31" y="1"/>
                      </a:lnTo>
                      <a:lnTo>
                        <a:pt x="19" y="4"/>
                      </a:lnTo>
                      <a:lnTo>
                        <a:pt x="9" y="11"/>
                      </a:lnTo>
                      <a:lnTo>
                        <a:pt x="4" y="16"/>
                      </a:lnTo>
                      <a:lnTo>
                        <a:pt x="1" y="24"/>
                      </a:lnTo>
                      <a:lnTo>
                        <a:pt x="0" y="41"/>
                      </a:lnTo>
                      <a:lnTo>
                        <a:pt x="1" y="54"/>
                      </a:lnTo>
                      <a:lnTo>
                        <a:pt x="7" y="67"/>
                      </a:lnTo>
                      <a:lnTo>
                        <a:pt x="11" y="72"/>
                      </a:lnTo>
                      <a:lnTo>
                        <a:pt x="17" y="76"/>
                      </a:lnTo>
                      <a:lnTo>
                        <a:pt x="25" y="79"/>
                      </a:lnTo>
                      <a:lnTo>
                        <a:pt x="34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7" name="Freeform 594"/>
                <p:cNvSpPr>
                  <a:spLocks noEditPoints="1"/>
                </p:cNvSpPr>
                <p:nvPr/>
              </p:nvSpPr>
              <p:spPr>
                <a:xfrm>
                  <a:off x="44" y="0"/>
                  <a:ext cx="422" cy="432"/>
                </a:xfrm>
                <a:custGeom>
                  <a:avLst/>
                  <a:gdLst/>
                  <a:ahLst/>
                  <a:cxnLst>
                    <a:cxn ang="0">
                      <a:pos x="75" y="399"/>
                    </a:cxn>
                    <a:cxn ang="0">
                      <a:pos x="107" y="424"/>
                    </a:cxn>
                    <a:cxn ang="0">
                      <a:pos x="295" y="432"/>
                    </a:cxn>
                    <a:cxn ang="0">
                      <a:pos x="307" y="425"/>
                    </a:cxn>
                    <a:cxn ang="0">
                      <a:pos x="319" y="417"/>
                    </a:cxn>
                    <a:cxn ang="0">
                      <a:pos x="343" y="399"/>
                    </a:cxn>
                    <a:cxn ang="0">
                      <a:pos x="352" y="389"/>
                    </a:cxn>
                    <a:cxn ang="0">
                      <a:pos x="359" y="385"/>
                    </a:cxn>
                    <a:cxn ang="0">
                      <a:pos x="373" y="366"/>
                    </a:cxn>
                    <a:cxn ang="0">
                      <a:pos x="390" y="339"/>
                    </a:cxn>
                    <a:cxn ang="0">
                      <a:pos x="394" y="331"/>
                    </a:cxn>
                    <a:cxn ang="0">
                      <a:pos x="400" y="320"/>
                    </a:cxn>
                    <a:cxn ang="0">
                      <a:pos x="408" y="300"/>
                    </a:cxn>
                    <a:cxn ang="0">
                      <a:pos x="417" y="269"/>
                    </a:cxn>
                    <a:cxn ang="0">
                      <a:pos x="420" y="235"/>
                    </a:cxn>
                    <a:cxn ang="0">
                      <a:pos x="420" y="201"/>
                    </a:cxn>
                    <a:cxn ang="0">
                      <a:pos x="412" y="159"/>
                    </a:cxn>
                    <a:cxn ang="0">
                      <a:pos x="397" y="119"/>
                    </a:cxn>
                    <a:cxn ang="0">
                      <a:pos x="373" y="82"/>
                    </a:cxn>
                    <a:cxn ang="0">
                      <a:pos x="343" y="50"/>
                    </a:cxn>
                    <a:cxn ang="0">
                      <a:pos x="309" y="25"/>
                    </a:cxn>
                    <a:cxn ang="0">
                      <a:pos x="271" y="7"/>
                    </a:cxn>
                    <a:cxn ang="0">
                      <a:pos x="231" y="0"/>
                    </a:cxn>
                    <a:cxn ang="0">
                      <a:pos x="189" y="0"/>
                    </a:cxn>
                    <a:cxn ang="0">
                      <a:pos x="149" y="7"/>
                    </a:cxn>
                    <a:cxn ang="0">
                      <a:pos x="111" y="25"/>
                    </a:cxn>
                    <a:cxn ang="0">
                      <a:pos x="76" y="50"/>
                    </a:cxn>
                    <a:cxn ang="0">
                      <a:pos x="45" y="82"/>
                    </a:cxn>
                    <a:cxn ang="0">
                      <a:pos x="15" y="139"/>
                    </a:cxn>
                    <a:cxn ang="0">
                      <a:pos x="0" y="201"/>
                    </a:cxn>
                    <a:cxn ang="0">
                      <a:pos x="0" y="246"/>
                    </a:cxn>
                    <a:cxn ang="0">
                      <a:pos x="7" y="290"/>
                    </a:cxn>
                    <a:cxn ang="0">
                      <a:pos x="22" y="330"/>
                    </a:cxn>
                    <a:cxn ang="0">
                      <a:pos x="45" y="366"/>
                    </a:cxn>
                    <a:cxn ang="0">
                      <a:pos x="214" y="371"/>
                    </a:cxn>
                    <a:cxn ang="0">
                      <a:pos x="185" y="367"/>
                    </a:cxn>
                    <a:cxn ang="0">
                      <a:pos x="136" y="345"/>
                    </a:cxn>
                    <a:cxn ang="0">
                      <a:pos x="106" y="315"/>
                    </a:cxn>
                    <a:cxn ang="0">
                      <a:pos x="86" y="279"/>
                    </a:cxn>
                    <a:cxn ang="0">
                      <a:pos x="79" y="252"/>
                    </a:cxn>
                    <a:cxn ang="0">
                      <a:pos x="76" y="224"/>
                    </a:cxn>
                    <a:cxn ang="0">
                      <a:pos x="86" y="166"/>
                    </a:cxn>
                    <a:cxn ang="0">
                      <a:pos x="116" y="121"/>
                    </a:cxn>
                    <a:cxn ang="0">
                      <a:pos x="160" y="87"/>
                    </a:cxn>
                    <a:cxn ang="0">
                      <a:pos x="214" y="77"/>
                    </a:cxn>
                    <a:cxn ang="0">
                      <a:pos x="240" y="80"/>
                    </a:cxn>
                    <a:cxn ang="0">
                      <a:pos x="288" y="101"/>
                    </a:cxn>
                    <a:cxn ang="0">
                      <a:pos x="328" y="142"/>
                    </a:cxn>
                    <a:cxn ang="0">
                      <a:pos x="348" y="192"/>
                    </a:cxn>
                    <a:cxn ang="0">
                      <a:pos x="352" y="224"/>
                    </a:cxn>
                    <a:cxn ang="0">
                      <a:pos x="350" y="230"/>
                    </a:cxn>
                    <a:cxn ang="0">
                      <a:pos x="348" y="252"/>
                    </a:cxn>
                    <a:cxn ang="0">
                      <a:pos x="342" y="271"/>
                    </a:cxn>
                    <a:cxn ang="0">
                      <a:pos x="328" y="304"/>
                    </a:cxn>
                    <a:cxn ang="0">
                      <a:pos x="320" y="311"/>
                    </a:cxn>
                    <a:cxn ang="0">
                      <a:pos x="319" y="312"/>
                    </a:cxn>
                    <a:cxn ang="0">
                      <a:pos x="310" y="327"/>
                    </a:cxn>
                    <a:cxn ang="0">
                      <a:pos x="265" y="360"/>
                    </a:cxn>
                    <a:cxn ang="0">
                      <a:pos x="226" y="370"/>
                    </a:cxn>
                  </a:cxnLst>
                  <a:pathLst>
                    <a:path w="422" h="432">
                      <a:moveTo>
                        <a:pt x="61" y="385"/>
                      </a:moveTo>
                      <a:lnTo>
                        <a:pt x="75" y="399"/>
                      </a:lnTo>
                      <a:lnTo>
                        <a:pt x="91" y="412"/>
                      </a:lnTo>
                      <a:lnTo>
                        <a:pt x="107" y="424"/>
                      </a:lnTo>
                      <a:lnTo>
                        <a:pt x="126" y="432"/>
                      </a:lnTo>
                      <a:lnTo>
                        <a:pt x="295" y="432"/>
                      </a:lnTo>
                      <a:lnTo>
                        <a:pt x="303" y="427"/>
                      </a:lnTo>
                      <a:lnTo>
                        <a:pt x="307" y="425"/>
                      </a:lnTo>
                      <a:lnTo>
                        <a:pt x="312" y="424"/>
                      </a:lnTo>
                      <a:lnTo>
                        <a:pt x="319" y="417"/>
                      </a:lnTo>
                      <a:lnTo>
                        <a:pt x="328" y="412"/>
                      </a:lnTo>
                      <a:lnTo>
                        <a:pt x="343" y="399"/>
                      </a:lnTo>
                      <a:lnTo>
                        <a:pt x="350" y="391"/>
                      </a:lnTo>
                      <a:lnTo>
                        <a:pt x="352" y="389"/>
                      </a:lnTo>
                      <a:lnTo>
                        <a:pt x="354" y="387"/>
                      </a:lnTo>
                      <a:lnTo>
                        <a:pt x="359" y="385"/>
                      </a:lnTo>
                      <a:lnTo>
                        <a:pt x="365" y="375"/>
                      </a:lnTo>
                      <a:lnTo>
                        <a:pt x="373" y="366"/>
                      </a:lnTo>
                      <a:lnTo>
                        <a:pt x="385" y="349"/>
                      </a:lnTo>
                      <a:lnTo>
                        <a:pt x="390" y="339"/>
                      </a:lnTo>
                      <a:lnTo>
                        <a:pt x="393" y="334"/>
                      </a:lnTo>
                      <a:lnTo>
                        <a:pt x="394" y="331"/>
                      </a:lnTo>
                      <a:lnTo>
                        <a:pt x="397" y="330"/>
                      </a:lnTo>
                      <a:lnTo>
                        <a:pt x="400" y="320"/>
                      </a:lnTo>
                      <a:lnTo>
                        <a:pt x="405" y="311"/>
                      </a:lnTo>
                      <a:lnTo>
                        <a:pt x="408" y="300"/>
                      </a:lnTo>
                      <a:lnTo>
                        <a:pt x="412" y="290"/>
                      </a:lnTo>
                      <a:lnTo>
                        <a:pt x="417" y="269"/>
                      </a:lnTo>
                      <a:lnTo>
                        <a:pt x="420" y="246"/>
                      </a:lnTo>
                      <a:lnTo>
                        <a:pt x="420" y="235"/>
                      </a:lnTo>
                      <a:lnTo>
                        <a:pt x="422" y="225"/>
                      </a:lnTo>
                      <a:lnTo>
                        <a:pt x="420" y="201"/>
                      </a:lnTo>
                      <a:lnTo>
                        <a:pt x="417" y="180"/>
                      </a:lnTo>
                      <a:lnTo>
                        <a:pt x="412" y="159"/>
                      </a:lnTo>
                      <a:lnTo>
                        <a:pt x="405" y="139"/>
                      </a:lnTo>
                      <a:lnTo>
                        <a:pt x="397" y="119"/>
                      </a:lnTo>
                      <a:lnTo>
                        <a:pt x="385" y="100"/>
                      </a:lnTo>
                      <a:lnTo>
                        <a:pt x="373" y="82"/>
                      </a:lnTo>
                      <a:lnTo>
                        <a:pt x="359" y="66"/>
                      </a:lnTo>
                      <a:lnTo>
                        <a:pt x="343" y="50"/>
                      </a:lnTo>
                      <a:lnTo>
                        <a:pt x="327" y="36"/>
                      </a:lnTo>
                      <a:lnTo>
                        <a:pt x="309" y="25"/>
                      </a:lnTo>
                      <a:lnTo>
                        <a:pt x="291" y="16"/>
                      </a:lnTo>
                      <a:lnTo>
                        <a:pt x="271" y="7"/>
                      </a:lnTo>
                      <a:lnTo>
                        <a:pt x="253" y="4"/>
                      </a:lnTo>
                      <a:lnTo>
                        <a:pt x="231" y="0"/>
                      </a:lnTo>
                      <a:lnTo>
                        <a:pt x="211" y="0"/>
                      </a:lnTo>
                      <a:lnTo>
                        <a:pt x="189" y="0"/>
                      </a:lnTo>
                      <a:lnTo>
                        <a:pt x="169" y="4"/>
                      </a:lnTo>
                      <a:lnTo>
                        <a:pt x="149" y="7"/>
                      </a:lnTo>
                      <a:lnTo>
                        <a:pt x="130" y="16"/>
                      </a:lnTo>
                      <a:lnTo>
                        <a:pt x="111" y="25"/>
                      </a:lnTo>
                      <a:lnTo>
                        <a:pt x="94" y="36"/>
                      </a:lnTo>
                      <a:lnTo>
                        <a:pt x="76" y="50"/>
                      </a:lnTo>
                      <a:lnTo>
                        <a:pt x="61" y="66"/>
                      </a:lnTo>
                      <a:lnTo>
                        <a:pt x="45" y="82"/>
                      </a:lnTo>
                      <a:lnTo>
                        <a:pt x="34" y="100"/>
                      </a:lnTo>
                      <a:lnTo>
                        <a:pt x="15" y="139"/>
                      </a:lnTo>
                      <a:lnTo>
                        <a:pt x="4" y="180"/>
                      </a:lnTo>
                      <a:lnTo>
                        <a:pt x="0" y="201"/>
                      </a:lnTo>
                      <a:lnTo>
                        <a:pt x="0" y="225"/>
                      </a:lnTo>
                      <a:lnTo>
                        <a:pt x="0" y="246"/>
                      </a:lnTo>
                      <a:lnTo>
                        <a:pt x="4" y="269"/>
                      </a:lnTo>
                      <a:lnTo>
                        <a:pt x="7" y="290"/>
                      </a:lnTo>
                      <a:lnTo>
                        <a:pt x="15" y="311"/>
                      </a:lnTo>
                      <a:lnTo>
                        <a:pt x="22" y="330"/>
                      </a:lnTo>
                      <a:lnTo>
                        <a:pt x="34" y="349"/>
                      </a:lnTo>
                      <a:lnTo>
                        <a:pt x="45" y="366"/>
                      </a:lnTo>
                      <a:lnTo>
                        <a:pt x="61" y="385"/>
                      </a:lnTo>
                      <a:close/>
                      <a:moveTo>
                        <a:pt x="214" y="371"/>
                      </a:moveTo>
                      <a:lnTo>
                        <a:pt x="199" y="370"/>
                      </a:lnTo>
                      <a:lnTo>
                        <a:pt x="185" y="367"/>
                      </a:lnTo>
                      <a:lnTo>
                        <a:pt x="160" y="360"/>
                      </a:lnTo>
                      <a:lnTo>
                        <a:pt x="136" y="345"/>
                      </a:lnTo>
                      <a:lnTo>
                        <a:pt x="116" y="327"/>
                      </a:lnTo>
                      <a:lnTo>
                        <a:pt x="106" y="315"/>
                      </a:lnTo>
                      <a:lnTo>
                        <a:pt x="99" y="304"/>
                      </a:lnTo>
                      <a:lnTo>
                        <a:pt x="86" y="279"/>
                      </a:lnTo>
                      <a:lnTo>
                        <a:pt x="81" y="265"/>
                      </a:lnTo>
                      <a:lnTo>
                        <a:pt x="79" y="252"/>
                      </a:lnTo>
                      <a:lnTo>
                        <a:pt x="76" y="237"/>
                      </a:lnTo>
                      <a:lnTo>
                        <a:pt x="76" y="224"/>
                      </a:lnTo>
                      <a:lnTo>
                        <a:pt x="79" y="192"/>
                      </a:lnTo>
                      <a:lnTo>
                        <a:pt x="86" y="166"/>
                      </a:lnTo>
                      <a:lnTo>
                        <a:pt x="99" y="142"/>
                      </a:lnTo>
                      <a:lnTo>
                        <a:pt x="116" y="121"/>
                      </a:lnTo>
                      <a:lnTo>
                        <a:pt x="136" y="101"/>
                      </a:lnTo>
                      <a:lnTo>
                        <a:pt x="160" y="87"/>
                      </a:lnTo>
                      <a:lnTo>
                        <a:pt x="185" y="80"/>
                      </a:lnTo>
                      <a:lnTo>
                        <a:pt x="214" y="77"/>
                      </a:lnTo>
                      <a:lnTo>
                        <a:pt x="226" y="77"/>
                      </a:lnTo>
                      <a:lnTo>
                        <a:pt x="240" y="80"/>
                      </a:lnTo>
                      <a:lnTo>
                        <a:pt x="265" y="87"/>
                      </a:lnTo>
                      <a:lnTo>
                        <a:pt x="288" y="101"/>
                      </a:lnTo>
                      <a:lnTo>
                        <a:pt x="310" y="121"/>
                      </a:lnTo>
                      <a:lnTo>
                        <a:pt x="328" y="142"/>
                      </a:lnTo>
                      <a:lnTo>
                        <a:pt x="340" y="166"/>
                      </a:lnTo>
                      <a:lnTo>
                        <a:pt x="348" y="192"/>
                      </a:lnTo>
                      <a:lnTo>
                        <a:pt x="350" y="207"/>
                      </a:lnTo>
                      <a:lnTo>
                        <a:pt x="352" y="224"/>
                      </a:lnTo>
                      <a:lnTo>
                        <a:pt x="350" y="226"/>
                      </a:lnTo>
                      <a:lnTo>
                        <a:pt x="350" y="230"/>
                      </a:lnTo>
                      <a:lnTo>
                        <a:pt x="350" y="237"/>
                      </a:lnTo>
                      <a:lnTo>
                        <a:pt x="348" y="252"/>
                      </a:lnTo>
                      <a:lnTo>
                        <a:pt x="344" y="265"/>
                      </a:lnTo>
                      <a:lnTo>
                        <a:pt x="342" y="271"/>
                      </a:lnTo>
                      <a:lnTo>
                        <a:pt x="340" y="279"/>
                      </a:lnTo>
                      <a:lnTo>
                        <a:pt x="328" y="304"/>
                      </a:lnTo>
                      <a:lnTo>
                        <a:pt x="323" y="309"/>
                      </a:lnTo>
                      <a:lnTo>
                        <a:pt x="320" y="311"/>
                      </a:lnTo>
                      <a:lnTo>
                        <a:pt x="319" y="311"/>
                      </a:lnTo>
                      <a:lnTo>
                        <a:pt x="319" y="312"/>
                      </a:lnTo>
                      <a:lnTo>
                        <a:pt x="319" y="315"/>
                      </a:lnTo>
                      <a:lnTo>
                        <a:pt x="310" y="327"/>
                      </a:lnTo>
                      <a:lnTo>
                        <a:pt x="288" y="345"/>
                      </a:lnTo>
                      <a:lnTo>
                        <a:pt x="265" y="360"/>
                      </a:lnTo>
                      <a:lnTo>
                        <a:pt x="240" y="367"/>
                      </a:lnTo>
                      <a:lnTo>
                        <a:pt x="226" y="370"/>
                      </a:lnTo>
                      <a:lnTo>
                        <a:pt x="214" y="37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8" name="Freeform 595"/>
                <p:cNvSpPr/>
                <p:nvPr/>
              </p:nvSpPr>
              <p:spPr>
                <a:xfrm>
                  <a:off x="407" y="15552"/>
                  <a:ext cx="7" cy="23"/>
                </a:xfrm>
                <a:custGeom>
                  <a:avLst/>
                  <a:gdLst/>
                  <a:ahLst/>
                  <a:cxnLst>
                    <a:cxn ang="0">
                      <a:pos x="1" y="8"/>
                    </a:cxn>
                    <a:cxn ang="0">
                      <a:pos x="0" y="23"/>
                    </a:cxn>
                    <a:cxn ang="0">
                      <a:pos x="7" y="0"/>
                    </a:cxn>
                    <a:cxn ang="0">
                      <a:pos x="1" y="8"/>
                    </a:cxn>
                  </a:cxnLst>
                  <a:pathLst>
                    <a:path w="7" h="23">
                      <a:moveTo>
                        <a:pt x="1" y="8"/>
                      </a:moveTo>
                      <a:lnTo>
                        <a:pt x="0" y="23"/>
                      </a:lnTo>
                      <a:lnTo>
                        <a:pt x="7" y="0"/>
                      </a:lnTo>
                      <a:lnTo>
                        <a:pt x="1" y="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79" name="Freeform 596"/>
                <p:cNvSpPr/>
                <p:nvPr/>
              </p:nvSpPr>
              <p:spPr>
                <a:xfrm>
                  <a:off x="2" y="5252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54" y="1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80" name="Freeform 597"/>
                <p:cNvSpPr/>
                <p:nvPr/>
              </p:nvSpPr>
              <p:spPr>
                <a:xfrm>
                  <a:off x="0" y="8110"/>
                  <a:ext cx="55" cy="2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55" y="0"/>
                    </a:cxn>
                  </a:cxnLst>
                  <a:pathLst>
                    <a:path w="55" h="2">
                      <a:moveTo>
                        <a:pt x="2" y="2"/>
                      </a:moveTo>
                      <a:lnTo>
                        <a:pt x="0" y="0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81" name="Line 598"/>
                <p:cNvSpPr/>
                <p:nvPr/>
              </p:nvSpPr>
              <p:spPr>
                <a:xfrm flipH="1">
                  <a:off x="6" y="4294"/>
                  <a:ext cx="27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82" name="Line 599"/>
                <p:cNvSpPr/>
                <p:nvPr/>
              </p:nvSpPr>
              <p:spPr>
                <a:xfrm>
                  <a:off x="180" y="12397"/>
                  <a:ext cx="14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83" name="Freeform 600"/>
                <p:cNvSpPr/>
                <p:nvPr/>
              </p:nvSpPr>
              <p:spPr>
                <a:xfrm>
                  <a:off x="2" y="4292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0" y="0"/>
                    </a:cxn>
                    <a:cxn ang="0">
                      <a:pos x="4" y="2"/>
                    </a:cxn>
                  </a:cxnLst>
                  <a:pathLst>
                    <a:path w="54" h="2">
                      <a:moveTo>
                        <a:pt x="54" y="2"/>
                      </a:moveTo>
                      <a:lnTo>
                        <a:pt x="0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84" name="Line 601"/>
                <p:cNvSpPr/>
                <p:nvPr/>
              </p:nvSpPr>
              <p:spPr>
                <a:xfrm>
                  <a:off x="6" y="4294"/>
                  <a:ext cx="1" cy="2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85" name="Freeform 602"/>
                <p:cNvSpPr/>
                <p:nvPr/>
              </p:nvSpPr>
              <p:spPr>
                <a:xfrm>
                  <a:off x="0" y="9059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70" y="2"/>
                    </a:cxn>
                  </a:cxnLst>
                  <a:pathLst>
                    <a:path w="70" h="4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70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86" name="Line 603"/>
                <p:cNvSpPr/>
                <p:nvPr/>
              </p:nvSpPr>
              <p:spPr>
                <a:xfrm>
                  <a:off x="41" y="11447"/>
                  <a:ext cx="133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87" name="Freeform 604"/>
                <p:cNvSpPr/>
                <p:nvPr/>
              </p:nvSpPr>
              <p:spPr>
                <a:xfrm>
                  <a:off x="2" y="10015"/>
                  <a:ext cx="54" cy="3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0"/>
                    </a:cxn>
                    <a:cxn ang="0">
                      <a:pos x="54" y="2"/>
                    </a:cxn>
                  </a:cxnLst>
                  <a:pathLst>
                    <a:path w="54" h="3">
                      <a:moveTo>
                        <a:pt x="4" y="3"/>
                      </a:moveTo>
                      <a:lnTo>
                        <a:pt x="0" y="0"/>
                      </a:lnTo>
                      <a:lnTo>
                        <a:pt x="54" y="2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88" name="Line 605"/>
                <p:cNvSpPr/>
                <p:nvPr/>
              </p:nvSpPr>
              <p:spPr>
                <a:xfrm>
                  <a:off x="178" y="11447"/>
                  <a:ext cx="16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89" name="Line 606"/>
                <p:cNvSpPr/>
                <p:nvPr/>
              </p:nvSpPr>
              <p:spPr>
                <a:xfrm>
                  <a:off x="183" y="7636"/>
                  <a:ext cx="11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90" name="Line 607"/>
                <p:cNvSpPr/>
                <p:nvPr/>
              </p:nvSpPr>
              <p:spPr>
                <a:xfrm>
                  <a:off x="1" y="3339"/>
                  <a:ext cx="44" cy="3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91" name="Line 608"/>
                <p:cNvSpPr/>
                <p:nvPr/>
              </p:nvSpPr>
              <p:spPr>
                <a:xfrm>
                  <a:off x="178" y="6677"/>
                  <a:ext cx="16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92" name="Line 609"/>
                <p:cNvSpPr/>
                <p:nvPr/>
              </p:nvSpPr>
              <p:spPr>
                <a:xfrm>
                  <a:off x="50" y="9541"/>
                  <a:ext cx="135" cy="4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93" name="Line 610"/>
                <p:cNvSpPr/>
                <p:nvPr/>
              </p:nvSpPr>
              <p:spPr>
                <a:xfrm flipH="1">
                  <a:off x="0" y="1441"/>
                  <a:ext cx="183" cy="1"/>
                </a:xfrm>
                <a:prstGeom prst="line">
                  <a:avLst/>
                </a:prstGeom>
                <a:ln w="1588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994" name="Freeform 611"/>
                <p:cNvSpPr/>
                <p:nvPr/>
              </p:nvSpPr>
              <p:spPr>
                <a:xfrm>
                  <a:off x="2" y="10963"/>
                  <a:ext cx="72" cy="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72" y="0"/>
                    </a:cxn>
                  </a:cxnLst>
                  <a:pathLst>
                    <a:path w="72" h="5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72" y="0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995" name="Freeform 612"/>
                <p:cNvSpPr/>
                <p:nvPr/>
              </p:nvSpPr>
              <p:spPr>
                <a:xfrm>
                  <a:off x="2" y="6205"/>
                  <a:ext cx="54" cy="2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54" y="1"/>
                    </a:cxn>
                  </a:cxnLst>
                  <a:pathLst>
                    <a:path w="5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54" y="1"/>
                      </a:lnTo>
                    </a:path>
                  </a:pathLst>
                </a:custGeom>
                <a:noFill/>
                <a:ln w="1588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996" name="Freeform 613"/>
              <p:cNvSpPr/>
              <p:nvPr/>
            </p:nvSpPr>
            <p:spPr>
              <a:xfrm>
                <a:off x="318" y="862"/>
                <a:ext cx="160" cy="13876"/>
              </a:xfrm>
              <a:custGeom>
                <a:avLst/>
                <a:gdLst/>
                <a:ahLst/>
                <a:cxnLst>
                  <a:cxn ang="0">
                    <a:pos x="142" y="13876"/>
                  </a:cxn>
                  <a:cxn ang="0">
                    <a:pos x="142" y="11247"/>
                  </a:cxn>
                  <a:cxn ang="0">
                    <a:pos x="143" y="227"/>
                  </a:cxn>
                  <a:cxn ang="0">
                    <a:pos x="160" y="140"/>
                  </a:cxn>
                  <a:cxn ang="0">
                    <a:pos x="158" y="111"/>
                  </a:cxn>
                  <a:cxn ang="0">
                    <a:pos x="154" y="86"/>
                  </a:cxn>
                  <a:cxn ang="0">
                    <a:pos x="145" y="62"/>
                  </a:cxn>
                  <a:cxn ang="0">
                    <a:pos x="137" y="42"/>
                  </a:cxn>
                  <a:cxn ang="0">
                    <a:pos x="129" y="31"/>
                  </a:cxn>
                  <a:cxn ang="0">
                    <a:pos x="123" y="22"/>
                  </a:cxn>
                  <a:cxn ang="0">
                    <a:pos x="110" y="10"/>
                  </a:cxn>
                  <a:cxn ang="0">
                    <a:pos x="95" y="2"/>
                  </a:cxn>
                  <a:cxn ang="0">
                    <a:pos x="80" y="0"/>
                  </a:cxn>
                  <a:cxn ang="0">
                    <a:pos x="63" y="2"/>
                  </a:cxn>
                  <a:cxn ang="0">
                    <a:pos x="48" y="10"/>
                  </a:cxn>
                  <a:cxn ang="0">
                    <a:pos x="34" y="22"/>
                  </a:cxn>
                  <a:cxn ang="0">
                    <a:pos x="23" y="42"/>
                  </a:cxn>
                  <a:cxn ang="0">
                    <a:pos x="11" y="62"/>
                  </a:cxn>
                  <a:cxn ang="0">
                    <a:pos x="5" y="86"/>
                  </a:cxn>
                  <a:cxn ang="0">
                    <a:pos x="1" y="111"/>
                  </a:cxn>
                  <a:cxn ang="0">
                    <a:pos x="0" y="140"/>
                  </a:cxn>
                  <a:cxn ang="0">
                    <a:pos x="15" y="223"/>
                  </a:cxn>
                  <a:cxn ang="0">
                    <a:pos x="19" y="232"/>
                  </a:cxn>
                  <a:cxn ang="0">
                    <a:pos x="19" y="5933"/>
                  </a:cxn>
                  <a:cxn ang="0">
                    <a:pos x="19" y="6892"/>
                  </a:cxn>
                  <a:cxn ang="0">
                    <a:pos x="19" y="10703"/>
                  </a:cxn>
                  <a:cxn ang="0">
                    <a:pos x="19" y="11653"/>
                  </a:cxn>
                  <a:cxn ang="0">
                    <a:pos x="19" y="13876"/>
                  </a:cxn>
                </a:cxnLst>
                <a:pathLst>
                  <a:path w="160" h="13876">
                    <a:moveTo>
                      <a:pt x="142" y="13876"/>
                    </a:moveTo>
                    <a:lnTo>
                      <a:pt x="142" y="11247"/>
                    </a:lnTo>
                    <a:lnTo>
                      <a:pt x="143" y="227"/>
                    </a:lnTo>
                    <a:lnTo>
                      <a:pt x="160" y="140"/>
                    </a:lnTo>
                    <a:lnTo>
                      <a:pt x="158" y="111"/>
                    </a:lnTo>
                    <a:lnTo>
                      <a:pt x="154" y="86"/>
                    </a:lnTo>
                    <a:lnTo>
                      <a:pt x="145" y="62"/>
                    </a:lnTo>
                    <a:lnTo>
                      <a:pt x="137" y="42"/>
                    </a:lnTo>
                    <a:lnTo>
                      <a:pt x="129" y="31"/>
                    </a:lnTo>
                    <a:lnTo>
                      <a:pt x="123" y="22"/>
                    </a:lnTo>
                    <a:lnTo>
                      <a:pt x="110" y="10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8" y="10"/>
                    </a:lnTo>
                    <a:lnTo>
                      <a:pt x="34" y="22"/>
                    </a:lnTo>
                    <a:lnTo>
                      <a:pt x="23" y="42"/>
                    </a:lnTo>
                    <a:lnTo>
                      <a:pt x="11" y="62"/>
                    </a:lnTo>
                    <a:lnTo>
                      <a:pt x="5" y="86"/>
                    </a:lnTo>
                    <a:lnTo>
                      <a:pt x="1" y="111"/>
                    </a:lnTo>
                    <a:lnTo>
                      <a:pt x="0" y="140"/>
                    </a:lnTo>
                    <a:lnTo>
                      <a:pt x="15" y="223"/>
                    </a:lnTo>
                    <a:lnTo>
                      <a:pt x="19" y="232"/>
                    </a:lnTo>
                    <a:lnTo>
                      <a:pt x="19" y="5933"/>
                    </a:lnTo>
                    <a:lnTo>
                      <a:pt x="19" y="6892"/>
                    </a:lnTo>
                    <a:lnTo>
                      <a:pt x="19" y="10703"/>
                    </a:lnTo>
                    <a:lnTo>
                      <a:pt x="19" y="11653"/>
                    </a:lnTo>
                    <a:lnTo>
                      <a:pt x="19" y="13876"/>
                    </a:lnTo>
                  </a:path>
                </a:pathLst>
              </a:custGeom>
              <a:noFill/>
              <a:ln w="1588" cap="flat" cmpd="sng">
                <a:solidFill>
                  <a:srgbClr val="999999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97" name="Line 614"/>
              <p:cNvSpPr/>
              <p:nvPr/>
            </p:nvSpPr>
            <p:spPr>
              <a:xfrm>
                <a:off x="160" y="516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998" name="Line 615"/>
              <p:cNvSpPr/>
              <p:nvPr/>
            </p:nvSpPr>
            <p:spPr>
              <a:xfrm>
                <a:off x="159" y="6477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999" name="Line 616"/>
              <p:cNvSpPr/>
              <p:nvPr/>
            </p:nvSpPr>
            <p:spPr>
              <a:xfrm>
                <a:off x="160" y="621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0" name="Line 617"/>
              <p:cNvSpPr/>
              <p:nvPr/>
            </p:nvSpPr>
            <p:spPr>
              <a:xfrm>
                <a:off x="159" y="6584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1" name="Line 618"/>
              <p:cNvSpPr/>
              <p:nvPr/>
            </p:nvSpPr>
            <p:spPr>
              <a:xfrm>
                <a:off x="160" y="612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2" name="Line 619"/>
              <p:cNvSpPr/>
              <p:nvPr/>
            </p:nvSpPr>
            <p:spPr>
              <a:xfrm>
                <a:off x="158" y="5922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3" name="Line 620"/>
              <p:cNvSpPr/>
              <p:nvPr/>
            </p:nvSpPr>
            <p:spPr>
              <a:xfrm>
                <a:off x="160" y="601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4" name="Line 621"/>
              <p:cNvSpPr/>
              <p:nvPr/>
            </p:nvSpPr>
            <p:spPr>
              <a:xfrm>
                <a:off x="159" y="6676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5" name="Line 622"/>
              <p:cNvSpPr/>
              <p:nvPr/>
            </p:nvSpPr>
            <p:spPr>
              <a:xfrm>
                <a:off x="158" y="706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6" name="Line 623"/>
              <p:cNvSpPr/>
              <p:nvPr/>
            </p:nvSpPr>
            <p:spPr>
              <a:xfrm>
                <a:off x="155" y="6869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7" name="Line 624"/>
              <p:cNvSpPr/>
              <p:nvPr/>
            </p:nvSpPr>
            <p:spPr>
              <a:xfrm>
                <a:off x="162" y="57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8" name="Line 625"/>
              <p:cNvSpPr/>
              <p:nvPr/>
            </p:nvSpPr>
            <p:spPr>
              <a:xfrm>
                <a:off x="158" y="696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09" name="Line 626"/>
              <p:cNvSpPr/>
              <p:nvPr/>
            </p:nvSpPr>
            <p:spPr>
              <a:xfrm>
                <a:off x="158" y="7159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0" name="Line 627"/>
              <p:cNvSpPr/>
              <p:nvPr/>
            </p:nvSpPr>
            <p:spPr>
              <a:xfrm>
                <a:off x="159" y="544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1" name="Line 628"/>
              <p:cNvSpPr/>
              <p:nvPr/>
            </p:nvSpPr>
            <p:spPr>
              <a:xfrm>
                <a:off x="160" y="526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2" name="Line 629"/>
              <p:cNvSpPr/>
              <p:nvPr/>
            </p:nvSpPr>
            <p:spPr>
              <a:xfrm>
                <a:off x="158" y="4970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3" name="Line 630"/>
              <p:cNvSpPr/>
              <p:nvPr/>
            </p:nvSpPr>
            <p:spPr>
              <a:xfrm>
                <a:off x="157" y="638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4" name="Line 631"/>
              <p:cNvSpPr/>
              <p:nvPr/>
            </p:nvSpPr>
            <p:spPr>
              <a:xfrm>
                <a:off x="162" y="477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5" name="Line 632"/>
              <p:cNvSpPr/>
              <p:nvPr/>
            </p:nvSpPr>
            <p:spPr>
              <a:xfrm>
                <a:off x="162" y="468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6" name="Line 633"/>
              <p:cNvSpPr/>
              <p:nvPr/>
            </p:nvSpPr>
            <p:spPr>
              <a:xfrm>
                <a:off x="157" y="734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7" name="Line 634"/>
              <p:cNvSpPr/>
              <p:nvPr/>
            </p:nvSpPr>
            <p:spPr>
              <a:xfrm>
                <a:off x="160" y="506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8" name="Line 635"/>
              <p:cNvSpPr/>
              <p:nvPr/>
            </p:nvSpPr>
            <p:spPr>
              <a:xfrm>
                <a:off x="162" y="458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19" name="Line 636"/>
              <p:cNvSpPr/>
              <p:nvPr/>
            </p:nvSpPr>
            <p:spPr>
              <a:xfrm>
                <a:off x="159" y="4487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0" name="Line 637"/>
              <p:cNvSpPr/>
              <p:nvPr/>
            </p:nvSpPr>
            <p:spPr>
              <a:xfrm>
                <a:off x="159" y="7438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1" name="Line 638"/>
              <p:cNvSpPr/>
              <p:nvPr/>
            </p:nvSpPr>
            <p:spPr>
              <a:xfrm>
                <a:off x="159" y="7635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2" name="Line 639"/>
              <p:cNvSpPr/>
              <p:nvPr/>
            </p:nvSpPr>
            <p:spPr>
              <a:xfrm>
                <a:off x="159" y="754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3" name="Line 640"/>
              <p:cNvSpPr/>
              <p:nvPr/>
            </p:nvSpPr>
            <p:spPr>
              <a:xfrm>
                <a:off x="155" y="782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4" name="Line 641"/>
              <p:cNvSpPr/>
              <p:nvPr/>
            </p:nvSpPr>
            <p:spPr>
              <a:xfrm>
                <a:off x="160" y="420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5" name="Line 642"/>
              <p:cNvSpPr/>
              <p:nvPr/>
            </p:nvSpPr>
            <p:spPr>
              <a:xfrm>
                <a:off x="160" y="430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6" name="Line 643"/>
              <p:cNvSpPr/>
              <p:nvPr/>
            </p:nvSpPr>
            <p:spPr>
              <a:xfrm>
                <a:off x="162" y="381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7" name="Line 644"/>
              <p:cNvSpPr/>
              <p:nvPr/>
            </p:nvSpPr>
            <p:spPr>
              <a:xfrm>
                <a:off x="162" y="3726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8" name="Line 645"/>
              <p:cNvSpPr/>
              <p:nvPr/>
            </p:nvSpPr>
            <p:spPr>
              <a:xfrm>
                <a:off x="162" y="3619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29" name="Line 646"/>
              <p:cNvSpPr/>
              <p:nvPr/>
            </p:nvSpPr>
            <p:spPr>
              <a:xfrm>
                <a:off x="160" y="410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0" name="Line 647"/>
              <p:cNvSpPr/>
              <p:nvPr/>
            </p:nvSpPr>
            <p:spPr>
              <a:xfrm>
                <a:off x="162" y="563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1" name="Line 648"/>
              <p:cNvSpPr/>
              <p:nvPr/>
            </p:nvSpPr>
            <p:spPr>
              <a:xfrm>
                <a:off x="158" y="4011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2" name="Line 649"/>
              <p:cNvSpPr/>
              <p:nvPr/>
            </p:nvSpPr>
            <p:spPr>
              <a:xfrm>
                <a:off x="162" y="553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3" name="Line 650"/>
              <p:cNvSpPr/>
              <p:nvPr/>
            </p:nvSpPr>
            <p:spPr>
              <a:xfrm>
                <a:off x="153" y="1632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4" name="Line 651"/>
              <p:cNvSpPr/>
              <p:nvPr/>
            </p:nvSpPr>
            <p:spPr>
              <a:xfrm>
                <a:off x="158" y="3348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5" name="Line 652"/>
              <p:cNvSpPr/>
              <p:nvPr/>
            </p:nvSpPr>
            <p:spPr>
              <a:xfrm>
                <a:off x="159" y="3527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6" name="Line 653"/>
              <p:cNvSpPr/>
              <p:nvPr/>
            </p:nvSpPr>
            <p:spPr>
              <a:xfrm>
                <a:off x="158" y="315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7" name="Line 654"/>
              <p:cNvSpPr/>
              <p:nvPr/>
            </p:nvSpPr>
            <p:spPr>
              <a:xfrm>
                <a:off x="158" y="325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8" name="Line 655"/>
              <p:cNvSpPr/>
              <p:nvPr/>
            </p:nvSpPr>
            <p:spPr>
              <a:xfrm>
                <a:off x="155" y="305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39" name="Line 656"/>
              <p:cNvSpPr/>
              <p:nvPr/>
            </p:nvSpPr>
            <p:spPr>
              <a:xfrm>
                <a:off x="159" y="2667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0" name="Line 657"/>
              <p:cNvSpPr/>
              <p:nvPr/>
            </p:nvSpPr>
            <p:spPr>
              <a:xfrm>
                <a:off x="157" y="2574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1" name="Line 658"/>
              <p:cNvSpPr/>
              <p:nvPr/>
            </p:nvSpPr>
            <p:spPr>
              <a:xfrm>
                <a:off x="159" y="277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2" name="Line 659"/>
              <p:cNvSpPr/>
              <p:nvPr/>
            </p:nvSpPr>
            <p:spPr>
              <a:xfrm>
                <a:off x="157" y="1135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3" name="Line 660"/>
              <p:cNvSpPr/>
              <p:nvPr/>
            </p:nvSpPr>
            <p:spPr>
              <a:xfrm>
                <a:off x="159" y="2865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4" name="Line 661"/>
              <p:cNvSpPr/>
              <p:nvPr/>
            </p:nvSpPr>
            <p:spPr>
              <a:xfrm>
                <a:off x="154" y="2405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5" name="Line 662"/>
              <p:cNvSpPr/>
              <p:nvPr/>
            </p:nvSpPr>
            <p:spPr>
              <a:xfrm>
                <a:off x="160" y="1087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6" name="Line 663"/>
              <p:cNvSpPr/>
              <p:nvPr/>
            </p:nvSpPr>
            <p:spPr>
              <a:xfrm>
                <a:off x="154" y="2313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7" name="Line 664"/>
              <p:cNvSpPr/>
              <p:nvPr/>
            </p:nvSpPr>
            <p:spPr>
              <a:xfrm>
                <a:off x="160" y="10969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8" name="Line 665"/>
              <p:cNvSpPr/>
              <p:nvPr/>
            </p:nvSpPr>
            <p:spPr>
              <a:xfrm>
                <a:off x="154" y="2207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49" name="Line 666"/>
              <p:cNvSpPr/>
              <p:nvPr/>
            </p:nvSpPr>
            <p:spPr>
              <a:xfrm>
                <a:off x="151" y="2114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0" name="Line 667"/>
              <p:cNvSpPr/>
              <p:nvPr/>
            </p:nvSpPr>
            <p:spPr>
              <a:xfrm>
                <a:off x="155" y="18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1" name="Line 668"/>
              <p:cNvSpPr/>
              <p:nvPr/>
            </p:nvSpPr>
            <p:spPr>
              <a:xfrm>
                <a:off x="158" y="802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2" name="Line 669"/>
              <p:cNvSpPr/>
              <p:nvPr/>
            </p:nvSpPr>
            <p:spPr>
              <a:xfrm>
                <a:off x="157" y="829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3" name="Line 670"/>
              <p:cNvSpPr/>
              <p:nvPr/>
            </p:nvSpPr>
            <p:spPr>
              <a:xfrm>
                <a:off x="155" y="172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4" name="Line 671"/>
              <p:cNvSpPr/>
              <p:nvPr/>
            </p:nvSpPr>
            <p:spPr>
              <a:xfrm>
                <a:off x="155" y="8774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5" name="Line 672"/>
              <p:cNvSpPr/>
              <p:nvPr/>
            </p:nvSpPr>
            <p:spPr>
              <a:xfrm>
                <a:off x="155" y="192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6" name="Line 673"/>
              <p:cNvSpPr/>
              <p:nvPr/>
            </p:nvSpPr>
            <p:spPr>
              <a:xfrm>
                <a:off x="158" y="7920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7" name="Line 674"/>
              <p:cNvSpPr/>
              <p:nvPr/>
            </p:nvSpPr>
            <p:spPr>
              <a:xfrm>
                <a:off x="159" y="8489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8" name="Line 675"/>
              <p:cNvSpPr/>
              <p:nvPr/>
            </p:nvSpPr>
            <p:spPr>
              <a:xfrm>
                <a:off x="159" y="8581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59" name="Line 676"/>
              <p:cNvSpPr/>
              <p:nvPr/>
            </p:nvSpPr>
            <p:spPr>
              <a:xfrm>
                <a:off x="158" y="8119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0" name="Line 677"/>
              <p:cNvSpPr/>
              <p:nvPr/>
            </p:nvSpPr>
            <p:spPr>
              <a:xfrm>
                <a:off x="159" y="838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1" name="Line 678"/>
              <p:cNvSpPr/>
              <p:nvPr/>
            </p:nvSpPr>
            <p:spPr>
              <a:xfrm>
                <a:off x="158" y="12880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2" name="Line 679"/>
              <p:cNvSpPr/>
              <p:nvPr/>
            </p:nvSpPr>
            <p:spPr>
              <a:xfrm>
                <a:off x="158" y="12786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3" name="Line 680"/>
              <p:cNvSpPr/>
              <p:nvPr/>
            </p:nvSpPr>
            <p:spPr>
              <a:xfrm>
                <a:off x="158" y="12681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4" name="Line 681"/>
              <p:cNvSpPr/>
              <p:nvPr/>
            </p:nvSpPr>
            <p:spPr>
              <a:xfrm>
                <a:off x="159" y="12303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5" name="Line 682"/>
              <p:cNvSpPr/>
              <p:nvPr/>
            </p:nvSpPr>
            <p:spPr>
              <a:xfrm>
                <a:off x="159" y="12198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6" name="Line 683"/>
              <p:cNvSpPr/>
              <p:nvPr/>
            </p:nvSpPr>
            <p:spPr>
              <a:xfrm>
                <a:off x="159" y="12396"/>
                <a:ext cx="148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7" name="Line 684"/>
              <p:cNvSpPr/>
              <p:nvPr/>
            </p:nvSpPr>
            <p:spPr>
              <a:xfrm>
                <a:off x="155" y="1258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8" name="Line 685"/>
              <p:cNvSpPr/>
              <p:nvPr/>
            </p:nvSpPr>
            <p:spPr>
              <a:xfrm>
                <a:off x="160" y="1077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69" name="Line 686"/>
              <p:cNvSpPr/>
              <p:nvPr/>
            </p:nvSpPr>
            <p:spPr>
              <a:xfrm>
                <a:off x="158" y="9064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0" name="Line 687"/>
              <p:cNvSpPr/>
              <p:nvPr/>
            </p:nvSpPr>
            <p:spPr>
              <a:xfrm>
                <a:off x="155" y="1193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1" name="Line 688"/>
              <p:cNvSpPr/>
              <p:nvPr/>
            </p:nvSpPr>
            <p:spPr>
              <a:xfrm>
                <a:off x="155" y="1183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2" name="Line 689"/>
              <p:cNvSpPr/>
              <p:nvPr/>
            </p:nvSpPr>
            <p:spPr>
              <a:xfrm>
                <a:off x="157" y="12105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3" name="Line 690"/>
              <p:cNvSpPr/>
              <p:nvPr/>
            </p:nvSpPr>
            <p:spPr>
              <a:xfrm>
                <a:off x="155" y="11731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4" name="Line 691"/>
              <p:cNvSpPr/>
              <p:nvPr/>
            </p:nvSpPr>
            <p:spPr>
              <a:xfrm>
                <a:off x="159" y="9250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5" name="Line 692"/>
              <p:cNvSpPr/>
              <p:nvPr/>
            </p:nvSpPr>
            <p:spPr>
              <a:xfrm>
                <a:off x="162" y="9343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6" name="Line 693"/>
              <p:cNvSpPr/>
              <p:nvPr/>
            </p:nvSpPr>
            <p:spPr>
              <a:xfrm>
                <a:off x="162" y="944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7" name="Line 694"/>
              <p:cNvSpPr/>
              <p:nvPr/>
            </p:nvSpPr>
            <p:spPr>
              <a:xfrm>
                <a:off x="158" y="9733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8" name="Line 695"/>
              <p:cNvSpPr/>
              <p:nvPr/>
            </p:nvSpPr>
            <p:spPr>
              <a:xfrm>
                <a:off x="162" y="9540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79" name="Line 696"/>
              <p:cNvSpPr/>
              <p:nvPr/>
            </p:nvSpPr>
            <p:spPr>
              <a:xfrm>
                <a:off x="157" y="11446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0" name="Line 697"/>
              <p:cNvSpPr/>
              <p:nvPr/>
            </p:nvSpPr>
            <p:spPr>
              <a:xfrm>
                <a:off x="153" y="11638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1" name="Line 698"/>
              <p:cNvSpPr/>
              <p:nvPr/>
            </p:nvSpPr>
            <p:spPr>
              <a:xfrm>
                <a:off x="157" y="1124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2" name="Line 699"/>
              <p:cNvSpPr/>
              <p:nvPr/>
            </p:nvSpPr>
            <p:spPr>
              <a:xfrm>
                <a:off x="158" y="8972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3" name="Line 700"/>
              <p:cNvSpPr/>
              <p:nvPr/>
            </p:nvSpPr>
            <p:spPr>
              <a:xfrm>
                <a:off x="155" y="11156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4" name="Line 701"/>
              <p:cNvSpPr/>
              <p:nvPr/>
            </p:nvSpPr>
            <p:spPr>
              <a:xfrm>
                <a:off x="158" y="8867"/>
                <a:ext cx="146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5" name="Line 702"/>
              <p:cNvSpPr/>
              <p:nvPr/>
            </p:nvSpPr>
            <p:spPr>
              <a:xfrm>
                <a:off x="162" y="10288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6" name="Line 703"/>
              <p:cNvSpPr/>
              <p:nvPr/>
            </p:nvSpPr>
            <p:spPr>
              <a:xfrm>
                <a:off x="160" y="9932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7" name="Line 704"/>
              <p:cNvSpPr/>
              <p:nvPr/>
            </p:nvSpPr>
            <p:spPr>
              <a:xfrm>
                <a:off x="162" y="10487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8" name="Line 705"/>
              <p:cNvSpPr/>
              <p:nvPr/>
            </p:nvSpPr>
            <p:spPr>
              <a:xfrm>
                <a:off x="158" y="10679"/>
                <a:ext cx="149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89" name="Line 706"/>
              <p:cNvSpPr/>
              <p:nvPr/>
            </p:nvSpPr>
            <p:spPr>
              <a:xfrm>
                <a:off x="160" y="9825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0" name="Line 707"/>
              <p:cNvSpPr/>
              <p:nvPr/>
            </p:nvSpPr>
            <p:spPr>
              <a:xfrm>
                <a:off x="159" y="10196"/>
                <a:ext cx="150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1" name="Line 708"/>
              <p:cNvSpPr/>
              <p:nvPr/>
            </p:nvSpPr>
            <p:spPr>
              <a:xfrm>
                <a:off x="160" y="1002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2" name="Line 709"/>
              <p:cNvSpPr/>
              <p:nvPr/>
            </p:nvSpPr>
            <p:spPr>
              <a:xfrm>
                <a:off x="162" y="10394"/>
                <a:ext cx="147" cy="1"/>
              </a:xfrm>
              <a:prstGeom prst="line">
                <a:avLst/>
              </a:prstGeom>
              <a:ln w="222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3" name="Line 710"/>
              <p:cNvSpPr/>
              <p:nvPr/>
            </p:nvSpPr>
            <p:spPr>
              <a:xfrm flipH="1">
                <a:off x="126" y="12972"/>
                <a:ext cx="181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4" name="Line 711"/>
              <p:cNvSpPr/>
              <p:nvPr/>
            </p:nvSpPr>
            <p:spPr>
              <a:xfrm>
                <a:off x="169" y="3441"/>
                <a:ext cx="138" cy="5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5" name="Freeform 712"/>
              <p:cNvSpPr/>
              <p:nvPr/>
            </p:nvSpPr>
            <p:spPr>
              <a:xfrm>
                <a:off x="130" y="5352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096" name="Line 713"/>
              <p:cNvSpPr/>
              <p:nvPr/>
            </p:nvSpPr>
            <p:spPr>
              <a:xfrm>
                <a:off x="145" y="296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7" name="Line 714"/>
              <p:cNvSpPr/>
              <p:nvPr/>
            </p:nvSpPr>
            <p:spPr>
              <a:xfrm flipH="1">
                <a:off x="124" y="12020"/>
                <a:ext cx="180" cy="2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098" name="Freeform 715"/>
              <p:cNvSpPr/>
              <p:nvPr/>
            </p:nvSpPr>
            <p:spPr>
              <a:xfrm>
                <a:off x="168" y="99"/>
                <a:ext cx="422" cy="432"/>
              </a:xfrm>
              <a:custGeom>
                <a:avLst/>
                <a:gdLst/>
                <a:ahLst/>
                <a:cxnLst>
                  <a:cxn ang="0">
                    <a:pos x="303" y="427"/>
                  </a:cxn>
                  <a:cxn ang="0">
                    <a:pos x="312" y="424"/>
                  </a:cxn>
                  <a:cxn ang="0">
                    <a:pos x="328" y="412"/>
                  </a:cxn>
                  <a:cxn ang="0">
                    <a:pos x="350" y="391"/>
                  </a:cxn>
                  <a:cxn ang="0">
                    <a:pos x="354" y="387"/>
                  </a:cxn>
                  <a:cxn ang="0">
                    <a:pos x="365" y="375"/>
                  </a:cxn>
                  <a:cxn ang="0">
                    <a:pos x="385" y="349"/>
                  </a:cxn>
                  <a:cxn ang="0">
                    <a:pos x="393" y="334"/>
                  </a:cxn>
                  <a:cxn ang="0">
                    <a:pos x="397" y="330"/>
                  </a:cxn>
                  <a:cxn ang="0">
                    <a:pos x="405" y="311"/>
                  </a:cxn>
                  <a:cxn ang="0">
                    <a:pos x="412" y="290"/>
                  </a:cxn>
                  <a:cxn ang="0">
                    <a:pos x="420" y="246"/>
                  </a:cxn>
                  <a:cxn ang="0">
                    <a:pos x="422" y="225"/>
                  </a:cxn>
                  <a:cxn ang="0">
                    <a:pos x="417" y="180"/>
                  </a:cxn>
                  <a:cxn ang="0">
                    <a:pos x="405" y="139"/>
                  </a:cxn>
                  <a:cxn ang="0">
                    <a:pos x="385" y="100"/>
                  </a:cxn>
                  <a:cxn ang="0">
                    <a:pos x="359" y="66"/>
                  </a:cxn>
                  <a:cxn ang="0">
                    <a:pos x="327" y="36"/>
                  </a:cxn>
                  <a:cxn ang="0">
                    <a:pos x="291" y="16"/>
                  </a:cxn>
                  <a:cxn ang="0">
                    <a:pos x="253" y="4"/>
                  </a:cxn>
                  <a:cxn ang="0">
                    <a:pos x="211" y="0"/>
                  </a:cxn>
                  <a:cxn ang="0">
                    <a:pos x="169" y="4"/>
                  </a:cxn>
                  <a:cxn ang="0">
                    <a:pos x="130" y="16"/>
                  </a:cxn>
                  <a:cxn ang="0">
                    <a:pos x="94" y="36"/>
                  </a:cxn>
                  <a:cxn ang="0">
                    <a:pos x="61" y="66"/>
                  </a:cxn>
                  <a:cxn ang="0">
                    <a:pos x="34" y="100"/>
                  </a:cxn>
                  <a:cxn ang="0">
                    <a:pos x="4" y="180"/>
                  </a:cxn>
                  <a:cxn ang="0">
                    <a:pos x="0" y="225"/>
                  </a:cxn>
                  <a:cxn ang="0">
                    <a:pos x="4" y="269"/>
                  </a:cxn>
                  <a:cxn ang="0">
                    <a:pos x="15" y="311"/>
                  </a:cxn>
                  <a:cxn ang="0">
                    <a:pos x="34" y="349"/>
                  </a:cxn>
                  <a:cxn ang="0">
                    <a:pos x="61" y="385"/>
                  </a:cxn>
                  <a:cxn ang="0">
                    <a:pos x="91" y="412"/>
                  </a:cxn>
                  <a:cxn ang="0">
                    <a:pos x="126" y="432"/>
                  </a:cxn>
                </a:cxnLst>
                <a:pathLst>
                  <a:path w="422" h="432">
                    <a:moveTo>
                      <a:pt x="295" y="432"/>
                    </a:moveTo>
                    <a:lnTo>
                      <a:pt x="303" y="427"/>
                    </a:lnTo>
                    <a:lnTo>
                      <a:pt x="307" y="425"/>
                    </a:lnTo>
                    <a:lnTo>
                      <a:pt x="312" y="424"/>
                    </a:lnTo>
                    <a:lnTo>
                      <a:pt x="319" y="417"/>
                    </a:lnTo>
                    <a:lnTo>
                      <a:pt x="328" y="412"/>
                    </a:lnTo>
                    <a:lnTo>
                      <a:pt x="343" y="399"/>
                    </a:lnTo>
                    <a:lnTo>
                      <a:pt x="350" y="391"/>
                    </a:lnTo>
                    <a:lnTo>
                      <a:pt x="352" y="389"/>
                    </a:lnTo>
                    <a:lnTo>
                      <a:pt x="354" y="387"/>
                    </a:lnTo>
                    <a:lnTo>
                      <a:pt x="359" y="385"/>
                    </a:lnTo>
                    <a:lnTo>
                      <a:pt x="365" y="375"/>
                    </a:lnTo>
                    <a:lnTo>
                      <a:pt x="373" y="366"/>
                    </a:lnTo>
                    <a:lnTo>
                      <a:pt x="385" y="349"/>
                    </a:lnTo>
                    <a:lnTo>
                      <a:pt x="390" y="339"/>
                    </a:lnTo>
                    <a:lnTo>
                      <a:pt x="393" y="334"/>
                    </a:lnTo>
                    <a:lnTo>
                      <a:pt x="394" y="331"/>
                    </a:lnTo>
                    <a:lnTo>
                      <a:pt x="397" y="330"/>
                    </a:lnTo>
                    <a:lnTo>
                      <a:pt x="400" y="320"/>
                    </a:lnTo>
                    <a:lnTo>
                      <a:pt x="405" y="311"/>
                    </a:lnTo>
                    <a:lnTo>
                      <a:pt x="408" y="300"/>
                    </a:lnTo>
                    <a:lnTo>
                      <a:pt x="412" y="290"/>
                    </a:lnTo>
                    <a:lnTo>
                      <a:pt x="417" y="269"/>
                    </a:lnTo>
                    <a:lnTo>
                      <a:pt x="420" y="246"/>
                    </a:lnTo>
                    <a:lnTo>
                      <a:pt x="420" y="235"/>
                    </a:lnTo>
                    <a:lnTo>
                      <a:pt x="422" y="225"/>
                    </a:lnTo>
                    <a:lnTo>
                      <a:pt x="420" y="201"/>
                    </a:lnTo>
                    <a:lnTo>
                      <a:pt x="417" y="180"/>
                    </a:lnTo>
                    <a:lnTo>
                      <a:pt x="412" y="159"/>
                    </a:lnTo>
                    <a:lnTo>
                      <a:pt x="405" y="139"/>
                    </a:lnTo>
                    <a:lnTo>
                      <a:pt x="397" y="119"/>
                    </a:lnTo>
                    <a:lnTo>
                      <a:pt x="385" y="100"/>
                    </a:lnTo>
                    <a:lnTo>
                      <a:pt x="373" y="82"/>
                    </a:lnTo>
                    <a:lnTo>
                      <a:pt x="359" y="66"/>
                    </a:lnTo>
                    <a:lnTo>
                      <a:pt x="343" y="50"/>
                    </a:lnTo>
                    <a:lnTo>
                      <a:pt x="327" y="36"/>
                    </a:lnTo>
                    <a:lnTo>
                      <a:pt x="309" y="25"/>
                    </a:lnTo>
                    <a:lnTo>
                      <a:pt x="291" y="16"/>
                    </a:lnTo>
                    <a:lnTo>
                      <a:pt x="271" y="7"/>
                    </a:lnTo>
                    <a:lnTo>
                      <a:pt x="253" y="4"/>
                    </a:lnTo>
                    <a:lnTo>
                      <a:pt x="231" y="0"/>
                    </a:lnTo>
                    <a:lnTo>
                      <a:pt x="211" y="0"/>
                    </a:lnTo>
                    <a:lnTo>
                      <a:pt x="189" y="0"/>
                    </a:lnTo>
                    <a:lnTo>
                      <a:pt x="169" y="4"/>
                    </a:lnTo>
                    <a:lnTo>
                      <a:pt x="149" y="7"/>
                    </a:lnTo>
                    <a:lnTo>
                      <a:pt x="130" y="16"/>
                    </a:lnTo>
                    <a:lnTo>
                      <a:pt x="111" y="25"/>
                    </a:lnTo>
                    <a:lnTo>
                      <a:pt x="94" y="36"/>
                    </a:lnTo>
                    <a:lnTo>
                      <a:pt x="76" y="50"/>
                    </a:lnTo>
                    <a:lnTo>
                      <a:pt x="61" y="66"/>
                    </a:lnTo>
                    <a:lnTo>
                      <a:pt x="45" y="82"/>
                    </a:lnTo>
                    <a:lnTo>
                      <a:pt x="34" y="100"/>
                    </a:lnTo>
                    <a:lnTo>
                      <a:pt x="15" y="139"/>
                    </a:lnTo>
                    <a:lnTo>
                      <a:pt x="4" y="180"/>
                    </a:lnTo>
                    <a:lnTo>
                      <a:pt x="0" y="201"/>
                    </a:lnTo>
                    <a:lnTo>
                      <a:pt x="0" y="225"/>
                    </a:lnTo>
                    <a:lnTo>
                      <a:pt x="0" y="246"/>
                    </a:lnTo>
                    <a:lnTo>
                      <a:pt x="4" y="269"/>
                    </a:lnTo>
                    <a:lnTo>
                      <a:pt x="7" y="290"/>
                    </a:lnTo>
                    <a:lnTo>
                      <a:pt x="15" y="311"/>
                    </a:lnTo>
                    <a:lnTo>
                      <a:pt x="22" y="330"/>
                    </a:lnTo>
                    <a:lnTo>
                      <a:pt x="34" y="349"/>
                    </a:lnTo>
                    <a:lnTo>
                      <a:pt x="45" y="366"/>
                    </a:lnTo>
                    <a:lnTo>
                      <a:pt x="61" y="385"/>
                    </a:lnTo>
                    <a:lnTo>
                      <a:pt x="75" y="399"/>
                    </a:lnTo>
                    <a:lnTo>
                      <a:pt x="91" y="412"/>
                    </a:lnTo>
                    <a:lnTo>
                      <a:pt x="107" y="424"/>
                    </a:lnTo>
                    <a:lnTo>
                      <a:pt x="126" y="43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099" name="Line 716"/>
              <p:cNvSpPr/>
              <p:nvPr/>
            </p:nvSpPr>
            <p:spPr>
              <a:xfrm>
                <a:off x="148" y="9640"/>
                <a:ext cx="26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0" name="Line 717"/>
              <p:cNvSpPr/>
              <p:nvPr/>
            </p:nvSpPr>
            <p:spPr>
              <a:xfrm>
                <a:off x="143" y="677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1" name="Line 718"/>
              <p:cNvSpPr/>
              <p:nvPr/>
            </p:nvSpPr>
            <p:spPr>
              <a:xfrm>
                <a:off x="143" y="11546"/>
                <a:ext cx="2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2" name="Line 719"/>
              <p:cNvSpPr/>
              <p:nvPr/>
            </p:nvSpPr>
            <p:spPr>
              <a:xfrm>
                <a:off x="298" y="11546"/>
                <a:ext cx="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3" name="Line 720"/>
              <p:cNvSpPr/>
              <p:nvPr/>
            </p:nvSpPr>
            <p:spPr>
              <a:xfrm>
                <a:off x="148" y="4877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4" name="Line 721"/>
              <p:cNvSpPr/>
              <p:nvPr/>
            </p:nvSpPr>
            <p:spPr>
              <a:xfrm>
                <a:off x="145" y="12496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5" name="Freeform 722"/>
              <p:cNvSpPr/>
              <p:nvPr/>
            </p:nvSpPr>
            <p:spPr>
              <a:xfrm>
                <a:off x="130" y="4393"/>
                <a:ext cx="180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7" y="0"/>
                  </a:cxn>
                  <a:cxn ang="0">
                    <a:pos x="50" y="0"/>
                  </a:cxn>
                  <a:cxn ang="0">
                    <a:pos x="180" y="2"/>
                  </a:cxn>
                </a:cxnLst>
                <a:pathLst>
                  <a:path w="180" h="2">
                    <a:moveTo>
                      <a:pt x="0" y="2"/>
                    </a:moveTo>
                    <a:lnTo>
                      <a:pt x="27" y="0"/>
                    </a:lnTo>
                    <a:lnTo>
                      <a:pt x="50" y="0"/>
                    </a:lnTo>
                    <a:lnTo>
                      <a:pt x="180" y="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06" name="Freeform 723"/>
              <p:cNvSpPr/>
              <p:nvPr/>
            </p:nvSpPr>
            <p:spPr>
              <a:xfrm>
                <a:off x="130" y="10116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07" name="Freeform 724"/>
              <p:cNvSpPr/>
              <p:nvPr/>
            </p:nvSpPr>
            <p:spPr>
              <a:xfrm>
                <a:off x="126" y="9158"/>
                <a:ext cx="18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" y="2"/>
                  </a:cxn>
                  <a:cxn ang="0">
                    <a:pos x="181" y="4"/>
                  </a:cxn>
                </a:cxnLst>
                <a:pathLst>
                  <a:path w="181" h="4">
                    <a:moveTo>
                      <a:pt x="0" y="0"/>
                    </a:moveTo>
                    <a:lnTo>
                      <a:pt x="68" y="2"/>
                    </a:lnTo>
                    <a:lnTo>
                      <a:pt x="181" y="4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08" name="Line 725"/>
              <p:cNvSpPr/>
              <p:nvPr/>
            </p:nvSpPr>
            <p:spPr>
              <a:xfrm flipH="1" flipV="1">
                <a:off x="126" y="7253"/>
                <a:ext cx="181" cy="3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09" name="Freeform 726"/>
              <p:cNvSpPr/>
              <p:nvPr/>
            </p:nvSpPr>
            <p:spPr>
              <a:xfrm>
                <a:off x="130" y="6305"/>
                <a:ext cx="180" cy="1"/>
              </a:xfrm>
              <a:custGeom>
                <a:avLst/>
                <a:gdLst/>
                <a:ahLst/>
                <a:cxnLst>
                  <a:cxn ang="0">
                    <a:pos x="180" y="1"/>
                  </a:cxn>
                  <a:cxn ang="0">
                    <a:pos x="50" y="0"/>
                  </a:cxn>
                  <a:cxn ang="0">
                    <a:pos x="0" y="1"/>
                  </a:cxn>
                </a:cxnLst>
                <a:pathLst>
                  <a:path w="180" h="1">
                    <a:moveTo>
                      <a:pt x="180" y="1"/>
                    </a:moveTo>
                    <a:lnTo>
                      <a:pt x="50" y="0"/>
                    </a:lnTo>
                    <a:lnTo>
                      <a:pt x="0" y="1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10" name="Line 727"/>
              <p:cNvSpPr/>
              <p:nvPr/>
            </p:nvSpPr>
            <p:spPr>
              <a:xfrm>
                <a:off x="148" y="10587"/>
                <a:ext cx="159" cy="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1" name="Line 728"/>
              <p:cNvSpPr/>
              <p:nvPr/>
            </p:nvSpPr>
            <p:spPr>
              <a:xfrm>
                <a:off x="145" y="8682"/>
                <a:ext cx="162" cy="3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2" name="Freeform 729"/>
              <p:cNvSpPr/>
              <p:nvPr/>
            </p:nvSpPr>
            <p:spPr>
              <a:xfrm>
                <a:off x="244" y="176"/>
                <a:ext cx="276" cy="294"/>
              </a:xfrm>
              <a:custGeom>
                <a:avLst/>
                <a:gdLst/>
                <a:ahLst/>
                <a:cxnLst>
                  <a:cxn ang="0">
                    <a:pos x="138" y="294"/>
                  </a:cxn>
                  <a:cxn ang="0">
                    <a:pos x="150" y="293"/>
                  </a:cxn>
                  <a:cxn ang="0">
                    <a:pos x="164" y="290"/>
                  </a:cxn>
                  <a:cxn ang="0">
                    <a:pos x="189" y="283"/>
                  </a:cxn>
                  <a:cxn ang="0">
                    <a:pos x="212" y="268"/>
                  </a:cxn>
                  <a:cxn ang="0">
                    <a:pos x="234" y="250"/>
                  </a:cxn>
                  <a:cxn ang="0">
                    <a:pos x="243" y="238"/>
                  </a:cxn>
                  <a:cxn ang="0">
                    <a:pos x="243" y="235"/>
                  </a:cxn>
                  <a:cxn ang="0">
                    <a:pos x="243" y="234"/>
                  </a:cxn>
                  <a:cxn ang="0">
                    <a:pos x="244" y="234"/>
                  </a:cxn>
                  <a:cxn ang="0">
                    <a:pos x="247" y="232"/>
                  </a:cxn>
                  <a:cxn ang="0">
                    <a:pos x="252" y="227"/>
                  </a:cxn>
                  <a:cxn ang="0">
                    <a:pos x="264" y="202"/>
                  </a:cxn>
                  <a:cxn ang="0">
                    <a:pos x="266" y="194"/>
                  </a:cxn>
                  <a:cxn ang="0">
                    <a:pos x="268" y="188"/>
                  </a:cxn>
                  <a:cxn ang="0">
                    <a:pos x="272" y="175"/>
                  </a:cxn>
                  <a:cxn ang="0">
                    <a:pos x="274" y="160"/>
                  </a:cxn>
                  <a:cxn ang="0">
                    <a:pos x="274" y="153"/>
                  </a:cxn>
                  <a:cxn ang="0">
                    <a:pos x="274" y="149"/>
                  </a:cxn>
                  <a:cxn ang="0">
                    <a:pos x="276" y="147"/>
                  </a:cxn>
                  <a:cxn ang="0">
                    <a:pos x="274" y="130"/>
                  </a:cxn>
                  <a:cxn ang="0">
                    <a:pos x="272" y="115"/>
                  </a:cxn>
                  <a:cxn ang="0">
                    <a:pos x="264" y="89"/>
                  </a:cxn>
                  <a:cxn ang="0">
                    <a:pos x="252" y="65"/>
                  </a:cxn>
                  <a:cxn ang="0">
                    <a:pos x="234" y="44"/>
                  </a:cxn>
                  <a:cxn ang="0">
                    <a:pos x="212" y="24"/>
                  </a:cxn>
                  <a:cxn ang="0">
                    <a:pos x="189" y="10"/>
                  </a:cxn>
                  <a:cxn ang="0">
                    <a:pos x="164" y="3"/>
                  </a:cxn>
                  <a:cxn ang="0">
                    <a:pos x="150" y="0"/>
                  </a:cxn>
                  <a:cxn ang="0">
                    <a:pos x="138" y="0"/>
                  </a:cxn>
                  <a:cxn ang="0">
                    <a:pos x="109" y="3"/>
                  </a:cxn>
                  <a:cxn ang="0">
                    <a:pos x="84" y="10"/>
                  </a:cxn>
                  <a:cxn ang="0">
                    <a:pos x="60" y="24"/>
                  </a:cxn>
                  <a:cxn ang="0">
                    <a:pos x="40" y="44"/>
                  </a:cxn>
                  <a:cxn ang="0">
                    <a:pos x="23" y="65"/>
                  </a:cxn>
                  <a:cxn ang="0">
                    <a:pos x="10" y="89"/>
                  </a:cxn>
                  <a:cxn ang="0">
                    <a:pos x="3" y="115"/>
                  </a:cxn>
                  <a:cxn ang="0">
                    <a:pos x="0" y="147"/>
                  </a:cxn>
                  <a:cxn ang="0">
                    <a:pos x="0" y="160"/>
                  </a:cxn>
                  <a:cxn ang="0">
                    <a:pos x="3" y="175"/>
                  </a:cxn>
                  <a:cxn ang="0">
                    <a:pos x="5" y="188"/>
                  </a:cxn>
                  <a:cxn ang="0">
                    <a:pos x="10" y="202"/>
                  </a:cxn>
                  <a:cxn ang="0">
                    <a:pos x="23" y="227"/>
                  </a:cxn>
                  <a:cxn ang="0">
                    <a:pos x="30" y="238"/>
                  </a:cxn>
                  <a:cxn ang="0">
                    <a:pos x="40" y="250"/>
                  </a:cxn>
                  <a:cxn ang="0">
                    <a:pos x="60" y="268"/>
                  </a:cxn>
                  <a:cxn ang="0">
                    <a:pos x="84" y="283"/>
                  </a:cxn>
                  <a:cxn ang="0">
                    <a:pos x="109" y="290"/>
                  </a:cxn>
                  <a:cxn ang="0">
                    <a:pos x="123" y="293"/>
                  </a:cxn>
                  <a:cxn ang="0">
                    <a:pos x="138" y="294"/>
                  </a:cxn>
                </a:cxnLst>
                <a:pathLst>
                  <a:path w="276" h="294">
                    <a:moveTo>
                      <a:pt x="138" y="294"/>
                    </a:moveTo>
                    <a:lnTo>
                      <a:pt x="150" y="293"/>
                    </a:lnTo>
                    <a:lnTo>
                      <a:pt x="164" y="290"/>
                    </a:lnTo>
                    <a:lnTo>
                      <a:pt x="189" y="283"/>
                    </a:lnTo>
                    <a:lnTo>
                      <a:pt x="212" y="268"/>
                    </a:lnTo>
                    <a:lnTo>
                      <a:pt x="234" y="250"/>
                    </a:lnTo>
                    <a:lnTo>
                      <a:pt x="243" y="238"/>
                    </a:lnTo>
                    <a:lnTo>
                      <a:pt x="243" y="235"/>
                    </a:lnTo>
                    <a:lnTo>
                      <a:pt x="243" y="234"/>
                    </a:lnTo>
                    <a:lnTo>
                      <a:pt x="244" y="234"/>
                    </a:lnTo>
                    <a:lnTo>
                      <a:pt x="247" y="232"/>
                    </a:lnTo>
                    <a:lnTo>
                      <a:pt x="252" y="227"/>
                    </a:lnTo>
                    <a:lnTo>
                      <a:pt x="264" y="202"/>
                    </a:lnTo>
                    <a:lnTo>
                      <a:pt x="266" y="194"/>
                    </a:lnTo>
                    <a:lnTo>
                      <a:pt x="268" y="188"/>
                    </a:lnTo>
                    <a:lnTo>
                      <a:pt x="272" y="175"/>
                    </a:lnTo>
                    <a:lnTo>
                      <a:pt x="274" y="160"/>
                    </a:lnTo>
                    <a:lnTo>
                      <a:pt x="274" y="153"/>
                    </a:lnTo>
                    <a:lnTo>
                      <a:pt x="274" y="149"/>
                    </a:lnTo>
                    <a:lnTo>
                      <a:pt x="276" y="147"/>
                    </a:lnTo>
                    <a:lnTo>
                      <a:pt x="274" y="130"/>
                    </a:lnTo>
                    <a:lnTo>
                      <a:pt x="272" y="115"/>
                    </a:lnTo>
                    <a:lnTo>
                      <a:pt x="264" y="89"/>
                    </a:lnTo>
                    <a:lnTo>
                      <a:pt x="252" y="65"/>
                    </a:lnTo>
                    <a:lnTo>
                      <a:pt x="234" y="44"/>
                    </a:lnTo>
                    <a:lnTo>
                      <a:pt x="212" y="24"/>
                    </a:lnTo>
                    <a:lnTo>
                      <a:pt x="189" y="10"/>
                    </a:lnTo>
                    <a:lnTo>
                      <a:pt x="164" y="3"/>
                    </a:lnTo>
                    <a:lnTo>
                      <a:pt x="150" y="0"/>
                    </a:lnTo>
                    <a:lnTo>
                      <a:pt x="138" y="0"/>
                    </a:lnTo>
                    <a:lnTo>
                      <a:pt x="109" y="3"/>
                    </a:lnTo>
                    <a:lnTo>
                      <a:pt x="84" y="10"/>
                    </a:lnTo>
                    <a:lnTo>
                      <a:pt x="60" y="24"/>
                    </a:lnTo>
                    <a:lnTo>
                      <a:pt x="40" y="44"/>
                    </a:lnTo>
                    <a:lnTo>
                      <a:pt x="23" y="65"/>
                    </a:lnTo>
                    <a:lnTo>
                      <a:pt x="10" y="89"/>
                    </a:lnTo>
                    <a:lnTo>
                      <a:pt x="3" y="115"/>
                    </a:lnTo>
                    <a:lnTo>
                      <a:pt x="0" y="147"/>
                    </a:lnTo>
                    <a:lnTo>
                      <a:pt x="0" y="160"/>
                    </a:lnTo>
                    <a:lnTo>
                      <a:pt x="3" y="175"/>
                    </a:lnTo>
                    <a:lnTo>
                      <a:pt x="5" y="188"/>
                    </a:lnTo>
                    <a:lnTo>
                      <a:pt x="10" y="202"/>
                    </a:lnTo>
                    <a:lnTo>
                      <a:pt x="23" y="227"/>
                    </a:lnTo>
                    <a:lnTo>
                      <a:pt x="30" y="238"/>
                    </a:lnTo>
                    <a:lnTo>
                      <a:pt x="40" y="250"/>
                    </a:lnTo>
                    <a:lnTo>
                      <a:pt x="60" y="268"/>
                    </a:lnTo>
                    <a:lnTo>
                      <a:pt x="84" y="283"/>
                    </a:lnTo>
                    <a:lnTo>
                      <a:pt x="109" y="290"/>
                    </a:lnTo>
                    <a:lnTo>
                      <a:pt x="123" y="293"/>
                    </a:lnTo>
                    <a:lnTo>
                      <a:pt x="138" y="294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13" name="Line 730"/>
              <p:cNvSpPr/>
              <p:nvPr/>
            </p:nvSpPr>
            <p:spPr>
              <a:xfrm flipH="1">
                <a:off x="120" y="1549"/>
                <a:ext cx="180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4" name="Line 731"/>
              <p:cNvSpPr/>
              <p:nvPr/>
            </p:nvSpPr>
            <p:spPr>
              <a:xfrm flipH="1">
                <a:off x="124" y="2493"/>
                <a:ext cx="180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5" name="Line 732"/>
              <p:cNvSpPr/>
              <p:nvPr/>
            </p:nvSpPr>
            <p:spPr>
              <a:xfrm>
                <a:off x="145" y="3918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6" name="Freeform 733"/>
              <p:cNvSpPr/>
              <p:nvPr/>
            </p:nvSpPr>
            <p:spPr>
              <a:xfrm>
                <a:off x="126" y="8209"/>
                <a:ext cx="181" cy="2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53" y="0"/>
                  </a:cxn>
                  <a:cxn ang="0">
                    <a:pos x="0" y="2"/>
                  </a:cxn>
                </a:cxnLst>
                <a:pathLst>
                  <a:path w="181" h="2">
                    <a:moveTo>
                      <a:pt x="181" y="0"/>
                    </a:moveTo>
                    <a:lnTo>
                      <a:pt x="53" y="0"/>
                    </a:lnTo>
                    <a:lnTo>
                      <a:pt x="0" y="2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17" name="Line 734"/>
              <p:cNvSpPr/>
              <p:nvPr/>
            </p:nvSpPr>
            <p:spPr>
              <a:xfrm>
                <a:off x="145" y="7735"/>
                <a:ext cx="16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8" name="Line 735"/>
              <p:cNvSpPr/>
              <p:nvPr/>
            </p:nvSpPr>
            <p:spPr>
              <a:xfrm>
                <a:off x="148" y="5830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19" name="Line 736"/>
              <p:cNvSpPr/>
              <p:nvPr/>
            </p:nvSpPr>
            <p:spPr>
              <a:xfrm>
                <a:off x="141" y="2022"/>
                <a:ext cx="15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120" name="Freeform 737"/>
              <p:cNvSpPr/>
              <p:nvPr/>
            </p:nvSpPr>
            <p:spPr>
              <a:xfrm>
                <a:off x="130" y="11062"/>
                <a:ext cx="180" cy="1"/>
              </a:xfrm>
              <a:custGeom>
                <a:avLst/>
                <a:gdLst/>
                <a:ahLst/>
                <a:cxnLst>
                  <a:cxn ang="0">
                    <a:pos x="180" y="0"/>
                  </a:cxn>
                  <a:cxn ang="0">
                    <a:pos x="68" y="0"/>
                  </a:cxn>
                  <a:cxn ang="0">
                    <a:pos x="0" y="0"/>
                  </a:cxn>
                </a:cxnLst>
                <a:pathLst>
                  <a:path w="180" h="1">
                    <a:moveTo>
                      <a:pt x="180" y="0"/>
                    </a:moveTo>
                    <a:lnTo>
                      <a:pt x="68" y="0"/>
                    </a:lnTo>
                    <a:lnTo>
                      <a:pt x="0" y="0"/>
                    </a:lnTo>
                  </a:path>
                </a:pathLst>
              </a:custGeom>
              <a:noFill/>
              <a:ln w="3175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1" name="Freeform 738"/>
              <p:cNvSpPr/>
              <p:nvPr/>
            </p:nvSpPr>
            <p:spPr>
              <a:xfrm>
                <a:off x="101" y="531"/>
                <a:ext cx="578" cy="14372"/>
              </a:xfrm>
              <a:custGeom>
                <a:avLst/>
                <a:gdLst/>
                <a:ahLst/>
                <a:cxnLst>
                  <a:cxn ang="0">
                    <a:pos x="82" y="14372"/>
                  </a:cxn>
                  <a:cxn ang="0">
                    <a:pos x="69" y="14365"/>
                  </a:cxn>
                  <a:cxn ang="0">
                    <a:pos x="58" y="14358"/>
                  </a:cxn>
                  <a:cxn ang="0">
                    <a:pos x="37" y="14340"/>
                  </a:cxn>
                  <a:cxn ang="0">
                    <a:pos x="27" y="14329"/>
                  </a:cxn>
                  <a:cxn ang="0">
                    <a:pos x="19" y="14319"/>
                  </a:cxn>
                  <a:cxn ang="0">
                    <a:pos x="9" y="14297"/>
                  </a:cxn>
                  <a:cxn ang="0">
                    <a:pos x="4" y="14284"/>
                  </a:cxn>
                  <a:cxn ang="0">
                    <a:pos x="2" y="14273"/>
                  </a:cxn>
                  <a:cxn ang="0">
                    <a:pos x="0" y="14247"/>
                  </a:cxn>
                  <a:cxn ang="0">
                    <a:pos x="0" y="133"/>
                  </a:cxn>
                  <a:cxn ang="0">
                    <a:pos x="2" y="105"/>
                  </a:cxn>
                  <a:cxn ang="0">
                    <a:pos x="9" y="82"/>
                  </a:cxn>
                  <a:cxn ang="0">
                    <a:pos x="19" y="59"/>
                  </a:cxn>
                  <a:cxn ang="0">
                    <a:pos x="37" y="40"/>
                  </a:cxn>
                  <a:cxn ang="0">
                    <a:pos x="56" y="23"/>
                  </a:cxn>
                  <a:cxn ang="0">
                    <a:pos x="77" y="10"/>
                  </a:cxn>
                  <a:cxn ang="0">
                    <a:pos x="99" y="3"/>
                  </a:cxn>
                  <a:cxn ang="0">
                    <a:pos x="124" y="0"/>
                  </a:cxn>
                  <a:cxn ang="0">
                    <a:pos x="193" y="0"/>
                  </a:cxn>
                  <a:cxn ang="0">
                    <a:pos x="362" y="0"/>
                  </a:cxn>
                  <a:cxn ang="0">
                    <a:pos x="452" y="0"/>
                  </a:cxn>
                  <a:cxn ang="0">
                    <a:pos x="464" y="0"/>
                  </a:cxn>
                  <a:cxn ang="0">
                    <a:pos x="476" y="3"/>
                  </a:cxn>
                  <a:cxn ang="0">
                    <a:pos x="499" y="10"/>
                  </a:cxn>
                  <a:cxn ang="0">
                    <a:pos x="509" y="15"/>
                  </a:cxn>
                  <a:cxn ang="0">
                    <a:pos x="520" y="23"/>
                  </a:cxn>
                  <a:cxn ang="0">
                    <a:pos x="540" y="40"/>
                  </a:cxn>
                  <a:cxn ang="0">
                    <a:pos x="555" y="59"/>
                  </a:cxn>
                  <a:cxn ang="0">
                    <a:pos x="568" y="82"/>
                  </a:cxn>
                  <a:cxn ang="0">
                    <a:pos x="575" y="105"/>
                  </a:cxn>
                  <a:cxn ang="0">
                    <a:pos x="578" y="133"/>
                  </a:cxn>
                  <a:cxn ang="0">
                    <a:pos x="578" y="14247"/>
                  </a:cxn>
                  <a:cxn ang="0">
                    <a:pos x="576" y="14259"/>
                  </a:cxn>
                  <a:cxn ang="0">
                    <a:pos x="575" y="14262"/>
                  </a:cxn>
                  <a:cxn ang="0">
                    <a:pos x="575" y="14265"/>
                  </a:cxn>
                  <a:cxn ang="0">
                    <a:pos x="575" y="14273"/>
                  </a:cxn>
                  <a:cxn ang="0">
                    <a:pos x="573" y="14278"/>
                  </a:cxn>
                  <a:cxn ang="0">
                    <a:pos x="571" y="14280"/>
                  </a:cxn>
                  <a:cxn ang="0">
                    <a:pos x="571" y="14284"/>
                  </a:cxn>
                  <a:cxn ang="0">
                    <a:pos x="568" y="14297"/>
                  </a:cxn>
                  <a:cxn ang="0">
                    <a:pos x="555" y="14319"/>
                  </a:cxn>
                  <a:cxn ang="0">
                    <a:pos x="548" y="14329"/>
                  </a:cxn>
                  <a:cxn ang="0">
                    <a:pos x="540" y="14340"/>
                  </a:cxn>
                  <a:cxn ang="0">
                    <a:pos x="520" y="14358"/>
                  </a:cxn>
                  <a:cxn ang="0">
                    <a:pos x="514" y="14360"/>
                  </a:cxn>
                  <a:cxn ang="0">
                    <a:pos x="509" y="14364"/>
                  </a:cxn>
                  <a:cxn ang="0">
                    <a:pos x="499" y="14370"/>
                  </a:cxn>
                </a:cxnLst>
                <a:pathLst>
                  <a:path w="578" h="14372">
                    <a:moveTo>
                      <a:pt x="82" y="14372"/>
                    </a:moveTo>
                    <a:lnTo>
                      <a:pt x="69" y="14365"/>
                    </a:lnTo>
                    <a:lnTo>
                      <a:pt x="58" y="14358"/>
                    </a:lnTo>
                    <a:lnTo>
                      <a:pt x="37" y="14340"/>
                    </a:lnTo>
                    <a:lnTo>
                      <a:pt x="27" y="14329"/>
                    </a:lnTo>
                    <a:lnTo>
                      <a:pt x="19" y="14319"/>
                    </a:lnTo>
                    <a:lnTo>
                      <a:pt x="9" y="14297"/>
                    </a:lnTo>
                    <a:lnTo>
                      <a:pt x="4" y="14284"/>
                    </a:lnTo>
                    <a:lnTo>
                      <a:pt x="2" y="14273"/>
                    </a:lnTo>
                    <a:lnTo>
                      <a:pt x="0" y="14247"/>
                    </a:lnTo>
                    <a:lnTo>
                      <a:pt x="0" y="133"/>
                    </a:lnTo>
                    <a:lnTo>
                      <a:pt x="2" y="105"/>
                    </a:lnTo>
                    <a:lnTo>
                      <a:pt x="9" y="82"/>
                    </a:lnTo>
                    <a:lnTo>
                      <a:pt x="19" y="59"/>
                    </a:lnTo>
                    <a:lnTo>
                      <a:pt x="37" y="40"/>
                    </a:lnTo>
                    <a:lnTo>
                      <a:pt x="56" y="23"/>
                    </a:lnTo>
                    <a:lnTo>
                      <a:pt x="77" y="10"/>
                    </a:lnTo>
                    <a:lnTo>
                      <a:pt x="99" y="3"/>
                    </a:lnTo>
                    <a:lnTo>
                      <a:pt x="124" y="0"/>
                    </a:lnTo>
                    <a:lnTo>
                      <a:pt x="193" y="0"/>
                    </a:lnTo>
                    <a:lnTo>
                      <a:pt x="362" y="0"/>
                    </a:lnTo>
                    <a:lnTo>
                      <a:pt x="452" y="0"/>
                    </a:lnTo>
                    <a:lnTo>
                      <a:pt x="464" y="0"/>
                    </a:lnTo>
                    <a:lnTo>
                      <a:pt x="476" y="3"/>
                    </a:lnTo>
                    <a:lnTo>
                      <a:pt x="499" y="10"/>
                    </a:lnTo>
                    <a:lnTo>
                      <a:pt x="509" y="15"/>
                    </a:lnTo>
                    <a:lnTo>
                      <a:pt x="520" y="23"/>
                    </a:lnTo>
                    <a:lnTo>
                      <a:pt x="540" y="40"/>
                    </a:lnTo>
                    <a:lnTo>
                      <a:pt x="555" y="59"/>
                    </a:lnTo>
                    <a:lnTo>
                      <a:pt x="568" y="82"/>
                    </a:lnTo>
                    <a:lnTo>
                      <a:pt x="575" y="105"/>
                    </a:lnTo>
                    <a:lnTo>
                      <a:pt x="578" y="133"/>
                    </a:lnTo>
                    <a:lnTo>
                      <a:pt x="578" y="14247"/>
                    </a:lnTo>
                    <a:lnTo>
                      <a:pt x="576" y="14259"/>
                    </a:lnTo>
                    <a:lnTo>
                      <a:pt x="575" y="14262"/>
                    </a:lnTo>
                    <a:lnTo>
                      <a:pt x="575" y="14265"/>
                    </a:lnTo>
                    <a:lnTo>
                      <a:pt x="575" y="14273"/>
                    </a:lnTo>
                    <a:lnTo>
                      <a:pt x="573" y="14278"/>
                    </a:lnTo>
                    <a:lnTo>
                      <a:pt x="571" y="14280"/>
                    </a:lnTo>
                    <a:lnTo>
                      <a:pt x="571" y="14284"/>
                    </a:lnTo>
                    <a:lnTo>
                      <a:pt x="568" y="14297"/>
                    </a:lnTo>
                    <a:lnTo>
                      <a:pt x="555" y="14319"/>
                    </a:lnTo>
                    <a:lnTo>
                      <a:pt x="548" y="14329"/>
                    </a:lnTo>
                    <a:lnTo>
                      <a:pt x="540" y="14340"/>
                    </a:lnTo>
                    <a:lnTo>
                      <a:pt x="520" y="14358"/>
                    </a:lnTo>
                    <a:lnTo>
                      <a:pt x="514" y="14360"/>
                    </a:lnTo>
                    <a:lnTo>
                      <a:pt x="509" y="14364"/>
                    </a:lnTo>
                    <a:lnTo>
                      <a:pt x="499" y="14370"/>
                    </a:lnTo>
                  </a:path>
                </a:pathLst>
              </a:custGeom>
              <a:noFill/>
              <a:ln w="412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2" name="Freeform 739"/>
              <p:cNvSpPr/>
              <p:nvPr/>
            </p:nvSpPr>
            <p:spPr>
              <a:xfrm>
                <a:off x="168" y="14739"/>
                <a:ext cx="452" cy="955"/>
              </a:xfrm>
              <a:custGeom>
                <a:avLst/>
                <a:gdLst/>
                <a:ahLst/>
                <a:cxnLst>
                  <a:cxn ang="0">
                    <a:pos x="273" y="0"/>
                  </a:cxn>
                  <a:cxn ang="0">
                    <a:pos x="354" y="72"/>
                  </a:cxn>
                  <a:cxn ang="0">
                    <a:pos x="432" y="162"/>
                  </a:cxn>
                  <a:cxn ang="0">
                    <a:pos x="433" y="165"/>
                  </a:cxn>
                  <a:cxn ang="0">
                    <a:pos x="435" y="169"/>
                  </a:cxn>
                  <a:cxn ang="0">
                    <a:pos x="440" y="176"/>
                  </a:cxn>
                  <a:cxn ang="0">
                    <a:pos x="447" y="191"/>
                  </a:cxn>
                  <a:cxn ang="0">
                    <a:pos x="447" y="194"/>
                  </a:cxn>
                  <a:cxn ang="0">
                    <a:pos x="447" y="195"/>
                  </a:cxn>
                  <a:cxn ang="0">
                    <a:pos x="448" y="197"/>
                  </a:cxn>
                  <a:cxn ang="0">
                    <a:pos x="450" y="205"/>
                  </a:cxn>
                  <a:cxn ang="0">
                    <a:pos x="450" y="211"/>
                  </a:cxn>
                  <a:cxn ang="0">
                    <a:pos x="452" y="219"/>
                  </a:cxn>
                  <a:cxn ang="0">
                    <a:pos x="425" y="577"/>
                  </a:cxn>
                  <a:cxn ang="0">
                    <a:pos x="394" y="831"/>
                  </a:cxn>
                  <a:cxn ang="0">
                    <a:pos x="370" y="905"/>
                  </a:cxn>
                  <a:cxn ang="0">
                    <a:pos x="365" y="909"/>
                  </a:cxn>
                  <a:cxn ang="0">
                    <a:pos x="362" y="914"/>
                  </a:cxn>
                  <a:cxn ang="0">
                    <a:pos x="354" y="922"/>
                  </a:cxn>
                  <a:cxn ang="0">
                    <a:pos x="345" y="930"/>
                  </a:cxn>
                  <a:cxn ang="0">
                    <a:pos x="337" y="937"/>
                  </a:cxn>
                  <a:cxn ang="0">
                    <a:pos x="325" y="942"/>
                  </a:cxn>
                  <a:cxn ang="0">
                    <a:pos x="315" y="947"/>
                  </a:cxn>
                  <a:cxn ang="0">
                    <a:pos x="303" y="951"/>
                  </a:cxn>
                  <a:cxn ang="0">
                    <a:pos x="299" y="951"/>
                  </a:cxn>
                  <a:cxn ang="0">
                    <a:pos x="296" y="952"/>
                  </a:cxn>
                  <a:cxn ang="0">
                    <a:pos x="291" y="955"/>
                  </a:cxn>
                  <a:cxn ang="0">
                    <a:pos x="186" y="955"/>
                  </a:cxn>
                  <a:cxn ang="0">
                    <a:pos x="169" y="954"/>
                  </a:cxn>
                  <a:cxn ang="0">
                    <a:pos x="154" y="954"/>
                  </a:cxn>
                  <a:cxn ang="0">
                    <a:pos x="140" y="951"/>
                  </a:cxn>
                  <a:cxn ang="0">
                    <a:pos x="129" y="949"/>
                  </a:cxn>
                  <a:cxn ang="0">
                    <a:pos x="107" y="940"/>
                  </a:cxn>
                  <a:cxn ang="0">
                    <a:pos x="99" y="934"/>
                  </a:cxn>
                  <a:cxn ang="0">
                    <a:pos x="92" y="927"/>
                  </a:cxn>
                  <a:cxn ang="0">
                    <a:pos x="85" y="919"/>
                  </a:cxn>
                  <a:cxn ang="0">
                    <a:pos x="80" y="911"/>
                  </a:cxn>
                  <a:cxn ang="0">
                    <a:pos x="71" y="894"/>
                  </a:cxn>
                  <a:cxn ang="0">
                    <a:pos x="65" y="875"/>
                  </a:cxn>
                  <a:cxn ang="0">
                    <a:pos x="62" y="855"/>
                  </a:cxn>
                  <a:cxn ang="0">
                    <a:pos x="0" y="219"/>
                  </a:cxn>
                  <a:cxn ang="0">
                    <a:pos x="0" y="205"/>
                  </a:cxn>
                  <a:cxn ang="0">
                    <a:pos x="4" y="192"/>
                  </a:cxn>
                  <a:cxn ang="0">
                    <a:pos x="7" y="177"/>
                  </a:cxn>
                  <a:cxn ang="0">
                    <a:pos x="15" y="164"/>
                  </a:cxn>
                  <a:cxn ang="0">
                    <a:pos x="24" y="145"/>
                  </a:cxn>
                  <a:cxn ang="0">
                    <a:pos x="36" y="127"/>
                  </a:cxn>
                  <a:cxn ang="0">
                    <a:pos x="50" y="109"/>
                  </a:cxn>
                  <a:cxn ang="0">
                    <a:pos x="69" y="91"/>
                  </a:cxn>
                  <a:cxn ang="0">
                    <a:pos x="159" y="6"/>
                  </a:cxn>
                </a:cxnLst>
                <a:pathLst>
                  <a:path w="452" h="955">
                    <a:moveTo>
                      <a:pt x="273" y="0"/>
                    </a:moveTo>
                    <a:lnTo>
                      <a:pt x="354" y="72"/>
                    </a:lnTo>
                    <a:lnTo>
                      <a:pt x="432" y="162"/>
                    </a:lnTo>
                    <a:lnTo>
                      <a:pt x="433" y="165"/>
                    </a:lnTo>
                    <a:lnTo>
                      <a:pt x="435" y="169"/>
                    </a:lnTo>
                    <a:lnTo>
                      <a:pt x="440" y="176"/>
                    </a:lnTo>
                    <a:lnTo>
                      <a:pt x="447" y="191"/>
                    </a:lnTo>
                    <a:lnTo>
                      <a:pt x="447" y="194"/>
                    </a:lnTo>
                    <a:lnTo>
                      <a:pt x="447" y="195"/>
                    </a:lnTo>
                    <a:lnTo>
                      <a:pt x="448" y="197"/>
                    </a:lnTo>
                    <a:lnTo>
                      <a:pt x="450" y="205"/>
                    </a:lnTo>
                    <a:lnTo>
                      <a:pt x="450" y="211"/>
                    </a:lnTo>
                    <a:lnTo>
                      <a:pt x="452" y="219"/>
                    </a:lnTo>
                    <a:lnTo>
                      <a:pt x="425" y="577"/>
                    </a:lnTo>
                    <a:lnTo>
                      <a:pt x="394" y="831"/>
                    </a:lnTo>
                    <a:lnTo>
                      <a:pt x="370" y="905"/>
                    </a:lnTo>
                    <a:lnTo>
                      <a:pt x="365" y="909"/>
                    </a:lnTo>
                    <a:lnTo>
                      <a:pt x="362" y="914"/>
                    </a:lnTo>
                    <a:lnTo>
                      <a:pt x="354" y="922"/>
                    </a:lnTo>
                    <a:lnTo>
                      <a:pt x="345" y="930"/>
                    </a:lnTo>
                    <a:lnTo>
                      <a:pt x="337" y="937"/>
                    </a:lnTo>
                    <a:lnTo>
                      <a:pt x="325" y="942"/>
                    </a:lnTo>
                    <a:lnTo>
                      <a:pt x="315" y="947"/>
                    </a:lnTo>
                    <a:lnTo>
                      <a:pt x="303" y="951"/>
                    </a:lnTo>
                    <a:lnTo>
                      <a:pt x="299" y="951"/>
                    </a:lnTo>
                    <a:lnTo>
                      <a:pt x="296" y="952"/>
                    </a:lnTo>
                    <a:lnTo>
                      <a:pt x="291" y="955"/>
                    </a:lnTo>
                    <a:lnTo>
                      <a:pt x="186" y="955"/>
                    </a:lnTo>
                    <a:lnTo>
                      <a:pt x="169" y="954"/>
                    </a:lnTo>
                    <a:lnTo>
                      <a:pt x="154" y="954"/>
                    </a:lnTo>
                    <a:lnTo>
                      <a:pt x="140" y="951"/>
                    </a:lnTo>
                    <a:lnTo>
                      <a:pt x="129" y="949"/>
                    </a:lnTo>
                    <a:lnTo>
                      <a:pt x="107" y="940"/>
                    </a:lnTo>
                    <a:lnTo>
                      <a:pt x="99" y="934"/>
                    </a:lnTo>
                    <a:lnTo>
                      <a:pt x="92" y="927"/>
                    </a:lnTo>
                    <a:lnTo>
                      <a:pt x="85" y="919"/>
                    </a:lnTo>
                    <a:lnTo>
                      <a:pt x="80" y="911"/>
                    </a:lnTo>
                    <a:lnTo>
                      <a:pt x="71" y="894"/>
                    </a:lnTo>
                    <a:lnTo>
                      <a:pt x="65" y="875"/>
                    </a:lnTo>
                    <a:lnTo>
                      <a:pt x="62" y="855"/>
                    </a:lnTo>
                    <a:lnTo>
                      <a:pt x="0" y="219"/>
                    </a:lnTo>
                    <a:lnTo>
                      <a:pt x="0" y="205"/>
                    </a:lnTo>
                    <a:lnTo>
                      <a:pt x="4" y="192"/>
                    </a:lnTo>
                    <a:lnTo>
                      <a:pt x="7" y="177"/>
                    </a:lnTo>
                    <a:lnTo>
                      <a:pt x="15" y="164"/>
                    </a:lnTo>
                    <a:lnTo>
                      <a:pt x="24" y="145"/>
                    </a:lnTo>
                    <a:lnTo>
                      <a:pt x="36" y="127"/>
                    </a:lnTo>
                    <a:lnTo>
                      <a:pt x="50" y="109"/>
                    </a:lnTo>
                    <a:lnTo>
                      <a:pt x="69" y="91"/>
                    </a:lnTo>
                    <a:lnTo>
                      <a:pt x="159" y="6"/>
                    </a:lnTo>
                  </a:path>
                </a:pathLst>
              </a:custGeom>
              <a:noFill/>
              <a:ln w="41275" cap="flat" cmpd="sng">
                <a:solidFill>
                  <a:srgbClr val="FF99CC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3" name="Freeform 740"/>
              <p:cNvSpPr/>
              <p:nvPr/>
            </p:nvSpPr>
            <p:spPr>
              <a:xfrm>
                <a:off x="268" y="14795"/>
                <a:ext cx="6" cy="883"/>
              </a:xfrm>
              <a:custGeom>
                <a:avLst/>
                <a:gdLst/>
                <a:ahLst/>
                <a:cxnLst>
                  <a:cxn ang="0">
                    <a:pos x="0" y="879"/>
                  </a:cxn>
                  <a:cxn ang="0">
                    <a:pos x="6" y="883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879"/>
                  </a:cxn>
                </a:cxnLst>
                <a:pathLst>
                  <a:path w="6" h="883">
                    <a:moveTo>
                      <a:pt x="0" y="879"/>
                    </a:moveTo>
                    <a:lnTo>
                      <a:pt x="6" y="883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rgbClr val="EF1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4" name="Freeform 741"/>
              <p:cNvSpPr/>
              <p:nvPr/>
            </p:nvSpPr>
            <p:spPr>
              <a:xfrm>
                <a:off x="274" y="14789"/>
                <a:ext cx="6" cy="892"/>
              </a:xfrm>
              <a:custGeom>
                <a:avLst/>
                <a:gdLst/>
                <a:ahLst/>
                <a:cxnLst>
                  <a:cxn ang="0">
                    <a:pos x="0" y="889"/>
                  </a:cxn>
                  <a:cxn ang="0">
                    <a:pos x="6" y="892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89"/>
                  </a:cxn>
                </a:cxnLst>
                <a:pathLst>
                  <a:path w="6" h="892">
                    <a:moveTo>
                      <a:pt x="0" y="889"/>
                    </a:moveTo>
                    <a:lnTo>
                      <a:pt x="6" y="892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89"/>
                    </a:lnTo>
                    <a:close/>
                  </a:path>
                </a:pathLst>
              </a:custGeom>
              <a:solidFill>
                <a:srgbClr val="EE2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5" name="Freeform 742"/>
              <p:cNvSpPr/>
              <p:nvPr/>
            </p:nvSpPr>
            <p:spPr>
              <a:xfrm>
                <a:off x="289" y="14775"/>
                <a:ext cx="6" cy="913"/>
              </a:xfrm>
              <a:custGeom>
                <a:avLst/>
                <a:gdLst/>
                <a:ahLst/>
                <a:cxnLst>
                  <a:cxn ang="0">
                    <a:pos x="0" y="910"/>
                  </a:cxn>
                  <a:cxn ang="0">
                    <a:pos x="6" y="913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910"/>
                  </a:cxn>
                </a:cxnLst>
                <a:pathLst>
                  <a:path w="6" h="913">
                    <a:moveTo>
                      <a:pt x="0" y="910"/>
                    </a:moveTo>
                    <a:lnTo>
                      <a:pt x="6" y="913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910"/>
                    </a:lnTo>
                    <a:close/>
                  </a:path>
                </a:pathLst>
              </a:custGeom>
              <a:solidFill>
                <a:srgbClr val="EC2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6" name="Freeform 743"/>
              <p:cNvSpPr/>
              <p:nvPr/>
            </p:nvSpPr>
            <p:spPr>
              <a:xfrm>
                <a:off x="295" y="14769"/>
                <a:ext cx="7" cy="920"/>
              </a:xfrm>
              <a:custGeom>
                <a:avLst/>
                <a:gdLst/>
                <a:ahLst/>
                <a:cxnLst>
                  <a:cxn ang="0">
                    <a:pos x="0" y="919"/>
                  </a:cxn>
                  <a:cxn ang="0">
                    <a:pos x="7" y="920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919"/>
                  </a:cxn>
                </a:cxnLst>
                <a:pathLst>
                  <a:path w="7" h="920">
                    <a:moveTo>
                      <a:pt x="0" y="919"/>
                    </a:moveTo>
                    <a:lnTo>
                      <a:pt x="7" y="92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0" y="919"/>
                    </a:lnTo>
                    <a:close/>
                  </a:path>
                </a:pathLst>
              </a:custGeom>
              <a:solidFill>
                <a:srgbClr val="EB2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7" name="Freeform 744"/>
              <p:cNvSpPr/>
              <p:nvPr/>
            </p:nvSpPr>
            <p:spPr>
              <a:xfrm>
                <a:off x="316" y="14750"/>
                <a:ext cx="6" cy="944"/>
              </a:xfrm>
              <a:custGeom>
                <a:avLst/>
                <a:gdLst/>
                <a:ahLst/>
                <a:cxnLst>
                  <a:cxn ang="0">
                    <a:pos x="0" y="943"/>
                  </a:cxn>
                  <a:cxn ang="0">
                    <a:pos x="6" y="944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943"/>
                  </a:cxn>
                </a:cxnLst>
                <a:pathLst>
                  <a:path w="6" h="944">
                    <a:moveTo>
                      <a:pt x="0" y="943"/>
                    </a:moveTo>
                    <a:lnTo>
                      <a:pt x="6" y="944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943"/>
                    </a:lnTo>
                    <a:close/>
                  </a:path>
                </a:pathLst>
              </a:custGeom>
              <a:solidFill>
                <a:srgbClr val="E82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8" name="Freeform 745"/>
              <p:cNvSpPr/>
              <p:nvPr/>
            </p:nvSpPr>
            <p:spPr>
              <a:xfrm>
                <a:off x="309" y="14755"/>
                <a:ext cx="7" cy="938"/>
              </a:xfrm>
              <a:custGeom>
                <a:avLst/>
                <a:gdLst/>
                <a:ahLst/>
                <a:cxnLst>
                  <a:cxn ang="0">
                    <a:pos x="0" y="935"/>
                  </a:cxn>
                  <a:cxn ang="0">
                    <a:pos x="7" y="938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0" y="935"/>
                  </a:cxn>
                </a:cxnLst>
                <a:pathLst>
                  <a:path w="7" h="938">
                    <a:moveTo>
                      <a:pt x="0" y="935"/>
                    </a:moveTo>
                    <a:lnTo>
                      <a:pt x="7" y="938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0" y="935"/>
                    </a:lnTo>
                    <a:close/>
                  </a:path>
                </a:pathLst>
              </a:custGeom>
              <a:solidFill>
                <a:srgbClr val="E92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29" name="Freeform 746"/>
              <p:cNvSpPr/>
              <p:nvPr/>
            </p:nvSpPr>
            <p:spPr>
              <a:xfrm>
                <a:off x="302" y="14763"/>
                <a:ext cx="7" cy="927"/>
              </a:xfrm>
              <a:custGeom>
                <a:avLst/>
                <a:gdLst/>
                <a:ahLst/>
                <a:cxnLst>
                  <a:cxn ang="0">
                    <a:pos x="0" y="926"/>
                  </a:cxn>
                  <a:cxn ang="0">
                    <a:pos x="2" y="926"/>
                  </a:cxn>
                  <a:cxn ang="0">
                    <a:pos x="7" y="927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926"/>
                  </a:cxn>
                </a:cxnLst>
                <a:pathLst>
                  <a:path w="7" h="927">
                    <a:moveTo>
                      <a:pt x="0" y="926"/>
                    </a:moveTo>
                    <a:lnTo>
                      <a:pt x="2" y="926"/>
                    </a:lnTo>
                    <a:lnTo>
                      <a:pt x="7" y="927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0" y="926"/>
                    </a:lnTo>
                    <a:close/>
                  </a:path>
                </a:pathLst>
              </a:custGeom>
              <a:solidFill>
                <a:srgbClr val="EA2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0" name="Freeform 747"/>
              <p:cNvSpPr/>
              <p:nvPr/>
            </p:nvSpPr>
            <p:spPr>
              <a:xfrm>
                <a:off x="280" y="14780"/>
                <a:ext cx="9" cy="905"/>
              </a:xfrm>
              <a:custGeom>
                <a:avLst/>
                <a:gdLst/>
                <a:ahLst/>
                <a:cxnLst>
                  <a:cxn ang="0">
                    <a:pos x="0" y="901"/>
                  </a:cxn>
                  <a:cxn ang="0">
                    <a:pos x="9" y="905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901"/>
                  </a:cxn>
                </a:cxnLst>
                <a:pathLst>
                  <a:path w="9" h="905">
                    <a:moveTo>
                      <a:pt x="0" y="901"/>
                    </a:moveTo>
                    <a:lnTo>
                      <a:pt x="9" y="905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0" y="901"/>
                    </a:lnTo>
                    <a:close/>
                  </a:path>
                </a:pathLst>
              </a:custGeom>
              <a:solidFill>
                <a:srgbClr val="ED2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1" name="Freeform 748"/>
              <p:cNvSpPr/>
              <p:nvPr/>
            </p:nvSpPr>
            <p:spPr>
              <a:xfrm>
                <a:off x="336" y="12065"/>
                <a:ext cx="6" cy="3629"/>
              </a:xfrm>
              <a:custGeom>
                <a:avLst/>
                <a:gdLst/>
                <a:ahLst/>
                <a:cxnLst>
                  <a:cxn ang="0">
                    <a:pos x="0" y="3629"/>
                  </a:cxn>
                  <a:cxn ang="0">
                    <a:pos x="6" y="3629"/>
                  </a:cxn>
                  <a:cxn ang="0">
                    <a:pos x="6" y="0"/>
                  </a:cxn>
                  <a:cxn ang="0">
                    <a:pos x="1" y="11"/>
                  </a:cxn>
                  <a:cxn ang="0">
                    <a:pos x="0" y="26"/>
                  </a:cxn>
                  <a:cxn ang="0">
                    <a:pos x="0" y="2680"/>
                  </a:cxn>
                  <a:cxn ang="0">
                    <a:pos x="0" y="3629"/>
                  </a:cxn>
                </a:cxnLst>
                <a:pathLst>
                  <a:path w="6" h="3629">
                    <a:moveTo>
                      <a:pt x="0" y="3629"/>
                    </a:moveTo>
                    <a:lnTo>
                      <a:pt x="6" y="3629"/>
                    </a:lnTo>
                    <a:lnTo>
                      <a:pt x="6" y="0"/>
                    </a:lnTo>
                    <a:lnTo>
                      <a:pt x="1" y="11"/>
                    </a:lnTo>
                    <a:lnTo>
                      <a:pt x="0" y="26"/>
                    </a:lnTo>
                    <a:lnTo>
                      <a:pt x="0" y="2680"/>
                    </a:lnTo>
                    <a:lnTo>
                      <a:pt x="0" y="3629"/>
                    </a:lnTo>
                    <a:close/>
                  </a:path>
                </a:pathLst>
              </a:custGeom>
              <a:solidFill>
                <a:srgbClr val="E43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2" name="Rectangle 749"/>
              <p:cNvSpPr/>
              <p:nvPr/>
            </p:nvSpPr>
            <p:spPr>
              <a:xfrm>
                <a:off x="328" y="14745"/>
                <a:ext cx="8" cy="949"/>
              </a:xfrm>
              <a:prstGeom prst="rect">
                <a:avLst/>
              </a:prstGeom>
              <a:solidFill>
                <a:srgbClr val="E631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33" name="Freeform 750"/>
              <p:cNvSpPr/>
              <p:nvPr/>
            </p:nvSpPr>
            <p:spPr>
              <a:xfrm>
                <a:off x="362" y="12040"/>
                <a:ext cx="6" cy="3654"/>
              </a:xfrm>
              <a:custGeom>
                <a:avLst/>
                <a:gdLst/>
                <a:ahLst/>
                <a:cxnLst>
                  <a:cxn ang="0">
                    <a:pos x="0" y="3654"/>
                  </a:cxn>
                  <a:cxn ang="0">
                    <a:pos x="6" y="3654"/>
                  </a:cxn>
                  <a:cxn ang="0">
                    <a:pos x="6" y="0"/>
                  </a:cxn>
                  <a:cxn ang="0">
                    <a:pos x="0" y="3"/>
                  </a:cxn>
                  <a:cxn ang="0">
                    <a:pos x="0" y="3654"/>
                  </a:cxn>
                </a:cxnLst>
                <a:pathLst>
                  <a:path w="6" h="3654">
                    <a:moveTo>
                      <a:pt x="0" y="3654"/>
                    </a:moveTo>
                    <a:lnTo>
                      <a:pt x="6" y="3654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654"/>
                    </a:lnTo>
                    <a:close/>
                  </a:path>
                </a:pathLst>
              </a:custGeom>
              <a:solidFill>
                <a:srgbClr val="E03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4" name="Freeform 751"/>
              <p:cNvSpPr/>
              <p:nvPr/>
            </p:nvSpPr>
            <p:spPr>
              <a:xfrm>
                <a:off x="356" y="12043"/>
                <a:ext cx="6" cy="3651"/>
              </a:xfrm>
              <a:custGeom>
                <a:avLst/>
                <a:gdLst/>
                <a:ahLst/>
                <a:cxnLst>
                  <a:cxn ang="0">
                    <a:pos x="0" y="3651"/>
                  </a:cxn>
                  <a:cxn ang="0">
                    <a:pos x="6" y="3651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3651"/>
                  </a:cxn>
                </a:cxnLst>
                <a:pathLst>
                  <a:path w="6" h="3651">
                    <a:moveTo>
                      <a:pt x="0" y="3651"/>
                    </a:moveTo>
                    <a:lnTo>
                      <a:pt x="6" y="3651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3651"/>
                    </a:lnTo>
                    <a:close/>
                  </a:path>
                </a:pathLst>
              </a:custGeom>
              <a:solidFill>
                <a:srgbClr val="E13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5" name="Freeform 752"/>
              <p:cNvSpPr/>
              <p:nvPr/>
            </p:nvSpPr>
            <p:spPr>
              <a:xfrm>
                <a:off x="348" y="12048"/>
                <a:ext cx="8" cy="3646"/>
              </a:xfrm>
              <a:custGeom>
                <a:avLst/>
                <a:gdLst/>
                <a:ahLst/>
                <a:cxnLst>
                  <a:cxn ang="0">
                    <a:pos x="6" y="3646"/>
                  </a:cxn>
                  <a:cxn ang="0">
                    <a:pos x="8" y="3646"/>
                  </a:cxn>
                  <a:cxn ang="0">
                    <a:pos x="8" y="0"/>
                  </a:cxn>
                  <a:cxn ang="0">
                    <a:pos x="3" y="4"/>
                  </a:cxn>
                  <a:cxn ang="0">
                    <a:pos x="0" y="7"/>
                  </a:cxn>
                  <a:cxn ang="0">
                    <a:pos x="0" y="3646"/>
                  </a:cxn>
                  <a:cxn ang="0">
                    <a:pos x="6" y="3646"/>
                  </a:cxn>
                </a:cxnLst>
                <a:pathLst>
                  <a:path w="8" h="3646">
                    <a:moveTo>
                      <a:pt x="6" y="3646"/>
                    </a:moveTo>
                    <a:lnTo>
                      <a:pt x="8" y="3646"/>
                    </a:lnTo>
                    <a:lnTo>
                      <a:pt x="8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3646"/>
                    </a:lnTo>
                    <a:lnTo>
                      <a:pt x="6" y="3646"/>
                    </a:lnTo>
                    <a:close/>
                  </a:path>
                </a:pathLst>
              </a:custGeom>
              <a:solidFill>
                <a:srgbClr val="E1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6" name="Freeform 753"/>
              <p:cNvSpPr/>
              <p:nvPr/>
            </p:nvSpPr>
            <p:spPr>
              <a:xfrm>
                <a:off x="363" y="7621"/>
                <a:ext cx="45" cy="8073"/>
              </a:xfrm>
              <a:custGeom>
                <a:avLst/>
                <a:gdLst/>
                <a:ahLst/>
                <a:cxnLst>
                  <a:cxn ang="0">
                    <a:pos x="0" y="3639"/>
                  </a:cxn>
                  <a:cxn ang="0">
                    <a:pos x="6" y="3639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3639"/>
                  </a:cxn>
                </a:cxnLst>
                <a:pathLst>
                  <a:path w="6" h="3639">
                    <a:moveTo>
                      <a:pt x="0" y="3639"/>
                    </a:moveTo>
                    <a:lnTo>
                      <a:pt x="6" y="3639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3639"/>
                    </a:lnTo>
                    <a:close/>
                  </a:path>
                </a:pathLst>
              </a:custGeom>
              <a:solidFill>
                <a:srgbClr val="E33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7" name="Freeform 754"/>
              <p:cNvSpPr/>
              <p:nvPr/>
            </p:nvSpPr>
            <p:spPr>
              <a:xfrm>
                <a:off x="374" y="12035"/>
                <a:ext cx="8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8" y="3659"/>
                  </a:cxn>
                  <a:cxn ang="0">
                    <a:pos x="8" y="0"/>
                  </a:cxn>
                  <a:cxn ang="0">
                    <a:pos x="0" y="1"/>
                  </a:cxn>
                  <a:cxn ang="0">
                    <a:pos x="0" y="3659"/>
                  </a:cxn>
                </a:cxnLst>
                <a:pathLst>
                  <a:path w="8" h="3659">
                    <a:moveTo>
                      <a:pt x="0" y="3659"/>
                    </a:moveTo>
                    <a:lnTo>
                      <a:pt x="8" y="3659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E4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38" name="Rectangle 755"/>
              <p:cNvSpPr/>
              <p:nvPr/>
            </p:nvSpPr>
            <p:spPr>
              <a:xfrm>
                <a:off x="382" y="12035"/>
                <a:ext cx="6" cy="3659"/>
              </a:xfrm>
              <a:prstGeom prst="rect">
                <a:avLst/>
              </a:prstGeom>
              <a:solidFill>
                <a:srgbClr val="DD4300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39" name="Freeform 756"/>
              <p:cNvSpPr/>
              <p:nvPr/>
            </p:nvSpPr>
            <p:spPr>
              <a:xfrm>
                <a:off x="402" y="12036"/>
                <a:ext cx="6" cy="3658"/>
              </a:xfrm>
              <a:custGeom>
                <a:avLst/>
                <a:gdLst/>
                <a:ahLst/>
                <a:cxnLst>
                  <a:cxn ang="0">
                    <a:pos x="0" y="3658"/>
                  </a:cxn>
                  <a:cxn ang="0">
                    <a:pos x="6" y="3658"/>
                  </a:cxn>
                  <a:cxn ang="0">
                    <a:pos x="6" y="4"/>
                  </a:cxn>
                  <a:cxn ang="0">
                    <a:pos x="0" y="0"/>
                  </a:cxn>
                  <a:cxn ang="0">
                    <a:pos x="0" y="3658"/>
                  </a:cxn>
                </a:cxnLst>
                <a:pathLst>
                  <a:path w="6" h="3658">
                    <a:moveTo>
                      <a:pt x="0" y="3658"/>
                    </a:moveTo>
                    <a:lnTo>
                      <a:pt x="6" y="3658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3658"/>
                    </a:lnTo>
                    <a:close/>
                  </a:path>
                </a:pathLst>
              </a:custGeom>
              <a:solidFill>
                <a:srgbClr val="DA4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0" name="Freeform 757"/>
              <p:cNvSpPr/>
              <p:nvPr/>
            </p:nvSpPr>
            <p:spPr>
              <a:xfrm>
                <a:off x="394" y="12035"/>
                <a:ext cx="8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8" y="3659"/>
                  </a:cxn>
                  <a:cxn ang="0">
                    <a:pos x="8" y="1"/>
                  </a:cxn>
                  <a:cxn ang="0">
                    <a:pos x="0" y="0"/>
                  </a:cxn>
                  <a:cxn ang="0">
                    <a:pos x="0" y="3659"/>
                  </a:cxn>
                </a:cxnLst>
                <a:pathLst>
                  <a:path w="8" h="3659">
                    <a:moveTo>
                      <a:pt x="0" y="3659"/>
                    </a:moveTo>
                    <a:lnTo>
                      <a:pt x="8" y="3659"/>
                    </a:lnTo>
                    <a:lnTo>
                      <a:pt x="8" y="1"/>
                    </a:lnTo>
                    <a:lnTo>
                      <a:pt x="0" y="0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B4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1" name="Freeform 758"/>
              <p:cNvSpPr/>
              <p:nvPr/>
            </p:nvSpPr>
            <p:spPr>
              <a:xfrm>
                <a:off x="388" y="12035"/>
                <a:ext cx="6" cy="3659"/>
              </a:xfrm>
              <a:custGeom>
                <a:avLst/>
                <a:gdLst/>
                <a:ahLst/>
                <a:cxnLst>
                  <a:cxn ang="0">
                    <a:pos x="0" y="3659"/>
                  </a:cxn>
                  <a:cxn ang="0">
                    <a:pos x="6" y="3659"/>
                  </a:cxn>
                  <a:cxn ang="0">
                    <a:pos x="6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3659"/>
                  </a:cxn>
                </a:cxnLst>
                <a:pathLst>
                  <a:path w="6" h="3659">
                    <a:moveTo>
                      <a:pt x="0" y="3659"/>
                    </a:moveTo>
                    <a:lnTo>
                      <a:pt x="6" y="3659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659"/>
                    </a:lnTo>
                    <a:close/>
                  </a:path>
                </a:pathLst>
              </a:custGeom>
              <a:solidFill>
                <a:srgbClr val="DC45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2" name="Freeform 759"/>
              <p:cNvSpPr/>
              <p:nvPr/>
            </p:nvSpPr>
            <p:spPr>
              <a:xfrm>
                <a:off x="368" y="9662"/>
                <a:ext cx="44" cy="6032"/>
              </a:xfrm>
              <a:custGeom>
                <a:avLst/>
                <a:gdLst/>
                <a:ahLst/>
                <a:cxnLst>
                  <a:cxn ang="0">
                    <a:pos x="0" y="3658"/>
                  </a:cxn>
                  <a:cxn ang="0">
                    <a:pos x="6" y="3658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3658"/>
                  </a:cxn>
                </a:cxnLst>
                <a:pathLst>
                  <a:path w="6" h="3658">
                    <a:moveTo>
                      <a:pt x="0" y="3658"/>
                    </a:moveTo>
                    <a:lnTo>
                      <a:pt x="6" y="3658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3658"/>
                    </a:lnTo>
                    <a:close/>
                  </a:path>
                </a:pathLst>
              </a:custGeom>
              <a:solidFill>
                <a:srgbClr val="DF3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3" name="Freeform 760"/>
              <p:cNvSpPr/>
              <p:nvPr/>
            </p:nvSpPr>
            <p:spPr>
              <a:xfrm>
                <a:off x="322" y="14745"/>
                <a:ext cx="6" cy="949"/>
              </a:xfrm>
              <a:custGeom>
                <a:avLst/>
                <a:gdLst/>
                <a:ahLst/>
                <a:cxnLst>
                  <a:cxn ang="0">
                    <a:pos x="0" y="949"/>
                  </a:cxn>
                  <a:cxn ang="0">
                    <a:pos x="6" y="949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949"/>
                  </a:cxn>
                </a:cxnLst>
                <a:pathLst>
                  <a:path w="6" h="949">
                    <a:moveTo>
                      <a:pt x="0" y="949"/>
                    </a:moveTo>
                    <a:lnTo>
                      <a:pt x="6" y="949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0" y="949"/>
                    </a:lnTo>
                    <a:close/>
                  </a:path>
                </a:pathLst>
              </a:custGeom>
              <a:solidFill>
                <a:srgbClr val="E72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4" name="Freeform 761"/>
              <p:cNvSpPr/>
              <p:nvPr/>
            </p:nvSpPr>
            <p:spPr>
              <a:xfrm>
                <a:off x="254" y="14808"/>
                <a:ext cx="6" cy="858"/>
              </a:xfrm>
              <a:custGeom>
                <a:avLst/>
                <a:gdLst/>
                <a:ahLst/>
                <a:cxnLst>
                  <a:cxn ang="0">
                    <a:pos x="0" y="851"/>
                  </a:cxn>
                  <a:cxn ang="0">
                    <a:pos x="6" y="85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51"/>
                  </a:cxn>
                </a:cxnLst>
                <a:pathLst>
                  <a:path w="6" h="858">
                    <a:moveTo>
                      <a:pt x="0" y="851"/>
                    </a:moveTo>
                    <a:lnTo>
                      <a:pt x="6" y="85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51"/>
                    </a:lnTo>
                    <a:close/>
                  </a:path>
                </a:pathLst>
              </a:custGeom>
              <a:solidFill>
                <a:srgbClr val="F11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5" name="Freeform 762"/>
              <p:cNvSpPr/>
              <p:nvPr/>
            </p:nvSpPr>
            <p:spPr>
              <a:xfrm>
                <a:off x="248" y="14814"/>
                <a:ext cx="6" cy="845"/>
              </a:xfrm>
              <a:custGeom>
                <a:avLst/>
                <a:gdLst/>
                <a:ahLst/>
                <a:cxnLst>
                  <a:cxn ang="0">
                    <a:pos x="0" y="836"/>
                  </a:cxn>
                  <a:cxn ang="0">
                    <a:pos x="6" y="84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836"/>
                  </a:cxn>
                </a:cxnLst>
                <a:pathLst>
                  <a:path w="6" h="845">
                    <a:moveTo>
                      <a:pt x="0" y="836"/>
                    </a:moveTo>
                    <a:lnTo>
                      <a:pt x="6" y="845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836"/>
                    </a:lnTo>
                    <a:close/>
                  </a:path>
                </a:pathLst>
              </a:custGeom>
              <a:solidFill>
                <a:srgbClr val="F31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6" name="Freeform 763"/>
              <p:cNvSpPr/>
              <p:nvPr/>
            </p:nvSpPr>
            <p:spPr>
              <a:xfrm>
                <a:off x="242" y="14819"/>
                <a:ext cx="6" cy="831"/>
              </a:xfrm>
              <a:custGeom>
                <a:avLst/>
                <a:gdLst/>
                <a:ahLst/>
                <a:cxnLst>
                  <a:cxn ang="0">
                    <a:pos x="0" y="819"/>
                  </a:cxn>
                  <a:cxn ang="0">
                    <a:pos x="6" y="831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819"/>
                  </a:cxn>
                </a:cxnLst>
                <a:pathLst>
                  <a:path w="6" h="831">
                    <a:moveTo>
                      <a:pt x="0" y="819"/>
                    </a:moveTo>
                    <a:lnTo>
                      <a:pt x="6" y="831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819"/>
                    </a:lnTo>
                    <a:close/>
                  </a:path>
                </a:pathLst>
              </a:custGeom>
              <a:solidFill>
                <a:srgbClr val="F415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7" name="Freeform 764"/>
              <p:cNvSpPr/>
              <p:nvPr/>
            </p:nvSpPr>
            <p:spPr>
              <a:xfrm>
                <a:off x="234" y="14825"/>
                <a:ext cx="8" cy="813"/>
              </a:xfrm>
              <a:custGeom>
                <a:avLst/>
                <a:gdLst/>
                <a:ahLst/>
                <a:cxnLst>
                  <a:cxn ang="0">
                    <a:pos x="0" y="794"/>
                  </a:cxn>
                  <a:cxn ang="0">
                    <a:pos x="3" y="803"/>
                  </a:cxn>
                  <a:cxn ang="0">
                    <a:pos x="8" y="813"/>
                  </a:cxn>
                  <a:cxn ang="0">
                    <a:pos x="8" y="0"/>
                  </a:cxn>
                  <a:cxn ang="0">
                    <a:pos x="3" y="5"/>
                  </a:cxn>
                  <a:cxn ang="0">
                    <a:pos x="0" y="8"/>
                  </a:cxn>
                  <a:cxn ang="0">
                    <a:pos x="0" y="794"/>
                  </a:cxn>
                </a:cxnLst>
                <a:pathLst>
                  <a:path w="8" h="813">
                    <a:moveTo>
                      <a:pt x="0" y="794"/>
                    </a:moveTo>
                    <a:lnTo>
                      <a:pt x="3" y="803"/>
                    </a:lnTo>
                    <a:lnTo>
                      <a:pt x="8" y="813"/>
                    </a:lnTo>
                    <a:lnTo>
                      <a:pt x="8" y="0"/>
                    </a:lnTo>
                    <a:lnTo>
                      <a:pt x="3" y="5"/>
                    </a:lnTo>
                    <a:lnTo>
                      <a:pt x="0" y="8"/>
                    </a:lnTo>
                    <a:lnTo>
                      <a:pt x="0" y="794"/>
                    </a:lnTo>
                    <a:close/>
                  </a:path>
                </a:pathLst>
              </a:custGeom>
              <a:solidFill>
                <a:srgbClr val="F51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8" name="Freeform 765"/>
              <p:cNvSpPr/>
              <p:nvPr/>
            </p:nvSpPr>
            <p:spPr>
              <a:xfrm>
                <a:off x="228" y="14833"/>
                <a:ext cx="6" cy="786"/>
              </a:xfrm>
              <a:custGeom>
                <a:avLst/>
                <a:gdLst/>
                <a:ahLst/>
                <a:cxnLst>
                  <a:cxn ang="0">
                    <a:pos x="2" y="761"/>
                  </a:cxn>
                  <a:cxn ang="0">
                    <a:pos x="6" y="78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733"/>
                  </a:cxn>
                  <a:cxn ang="0">
                    <a:pos x="2" y="761"/>
                  </a:cxn>
                </a:cxnLst>
                <a:pathLst>
                  <a:path w="6" h="786">
                    <a:moveTo>
                      <a:pt x="2" y="761"/>
                    </a:moveTo>
                    <a:lnTo>
                      <a:pt x="6" y="78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733"/>
                    </a:lnTo>
                    <a:lnTo>
                      <a:pt x="2" y="761"/>
                    </a:lnTo>
                    <a:close/>
                  </a:path>
                </a:pathLst>
              </a:custGeom>
              <a:solidFill>
                <a:srgbClr val="F61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49" name="Freeform 766"/>
              <p:cNvSpPr/>
              <p:nvPr/>
            </p:nvSpPr>
            <p:spPr>
              <a:xfrm>
                <a:off x="222" y="14839"/>
                <a:ext cx="6" cy="727"/>
              </a:xfrm>
              <a:custGeom>
                <a:avLst/>
                <a:gdLst/>
                <a:ahLst/>
                <a:cxnLst>
                  <a:cxn ang="0">
                    <a:pos x="0" y="660"/>
                  </a:cxn>
                  <a:cxn ang="0">
                    <a:pos x="6" y="727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660"/>
                  </a:cxn>
                </a:cxnLst>
                <a:pathLst>
                  <a:path w="6" h="727">
                    <a:moveTo>
                      <a:pt x="0" y="660"/>
                    </a:moveTo>
                    <a:lnTo>
                      <a:pt x="6" y="727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660"/>
                    </a:lnTo>
                    <a:close/>
                  </a:path>
                </a:pathLst>
              </a:custGeom>
              <a:solidFill>
                <a:srgbClr val="F70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0" name="Freeform 767"/>
              <p:cNvSpPr/>
              <p:nvPr/>
            </p:nvSpPr>
            <p:spPr>
              <a:xfrm>
                <a:off x="214" y="14846"/>
                <a:ext cx="8" cy="653"/>
              </a:xfrm>
              <a:custGeom>
                <a:avLst/>
                <a:gdLst/>
                <a:ahLst/>
                <a:cxnLst>
                  <a:cxn ang="0">
                    <a:pos x="0" y="585"/>
                  </a:cxn>
                  <a:cxn ang="0">
                    <a:pos x="8" y="653"/>
                  </a:cxn>
                  <a:cxn ang="0">
                    <a:pos x="8" y="0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585"/>
                  </a:cxn>
                </a:cxnLst>
                <a:pathLst>
                  <a:path w="8" h="653">
                    <a:moveTo>
                      <a:pt x="0" y="585"/>
                    </a:moveTo>
                    <a:lnTo>
                      <a:pt x="8" y="653"/>
                    </a:lnTo>
                    <a:lnTo>
                      <a:pt x="8" y="0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585"/>
                    </a:lnTo>
                    <a:close/>
                  </a:path>
                </a:pathLst>
              </a:custGeom>
              <a:solidFill>
                <a:srgbClr val="F80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1" name="Freeform 768"/>
              <p:cNvSpPr/>
              <p:nvPr/>
            </p:nvSpPr>
            <p:spPr>
              <a:xfrm>
                <a:off x="260" y="14800"/>
                <a:ext cx="8" cy="874"/>
              </a:xfrm>
              <a:custGeom>
                <a:avLst/>
                <a:gdLst/>
                <a:ahLst/>
                <a:cxnLst>
                  <a:cxn ang="0">
                    <a:pos x="0" y="866"/>
                  </a:cxn>
                  <a:cxn ang="0">
                    <a:pos x="8" y="874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0" y="866"/>
                  </a:cxn>
                </a:cxnLst>
                <a:pathLst>
                  <a:path w="8" h="874">
                    <a:moveTo>
                      <a:pt x="0" y="866"/>
                    </a:moveTo>
                    <a:lnTo>
                      <a:pt x="8" y="874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866"/>
                    </a:lnTo>
                    <a:close/>
                  </a:path>
                </a:pathLst>
              </a:custGeom>
              <a:solidFill>
                <a:srgbClr val="F01C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2" name="Freeform 769"/>
              <p:cNvSpPr/>
              <p:nvPr/>
            </p:nvSpPr>
            <p:spPr>
              <a:xfrm>
                <a:off x="202" y="14864"/>
                <a:ext cx="6" cy="499"/>
              </a:xfrm>
              <a:custGeom>
                <a:avLst/>
                <a:gdLst/>
                <a:ahLst/>
                <a:cxnLst>
                  <a:cxn ang="0">
                    <a:pos x="0" y="431"/>
                  </a:cxn>
                  <a:cxn ang="0">
                    <a:pos x="6" y="499"/>
                  </a:cxn>
                  <a:cxn ang="0">
                    <a:pos x="6" y="0"/>
                  </a:cxn>
                  <a:cxn ang="0">
                    <a:pos x="0" y="7"/>
                  </a:cxn>
                  <a:cxn ang="0">
                    <a:pos x="0" y="431"/>
                  </a:cxn>
                </a:cxnLst>
                <a:pathLst>
                  <a:path w="6" h="499">
                    <a:moveTo>
                      <a:pt x="0" y="431"/>
                    </a:moveTo>
                    <a:lnTo>
                      <a:pt x="6" y="499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FA0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3" name="Freeform 770"/>
              <p:cNvSpPr/>
              <p:nvPr/>
            </p:nvSpPr>
            <p:spPr>
              <a:xfrm>
                <a:off x="188" y="14883"/>
                <a:ext cx="6" cy="345"/>
              </a:xfrm>
              <a:custGeom>
                <a:avLst/>
                <a:gdLst/>
                <a:ahLst/>
                <a:cxnLst>
                  <a:cxn ang="0">
                    <a:pos x="0" y="277"/>
                  </a:cxn>
                  <a:cxn ang="0">
                    <a:pos x="6" y="345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277"/>
                  </a:cxn>
                </a:cxnLst>
                <a:pathLst>
                  <a:path w="6" h="345">
                    <a:moveTo>
                      <a:pt x="0" y="277"/>
                    </a:moveTo>
                    <a:lnTo>
                      <a:pt x="6" y="345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FC0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4" name="Freeform 771"/>
              <p:cNvSpPr/>
              <p:nvPr/>
            </p:nvSpPr>
            <p:spPr>
              <a:xfrm>
                <a:off x="194" y="14871"/>
                <a:ext cx="8" cy="424"/>
              </a:xfrm>
              <a:custGeom>
                <a:avLst/>
                <a:gdLst/>
                <a:ahLst/>
                <a:cxnLst>
                  <a:cxn ang="0">
                    <a:pos x="0" y="357"/>
                  </a:cxn>
                  <a:cxn ang="0">
                    <a:pos x="8" y="424"/>
                  </a:cxn>
                  <a:cxn ang="0">
                    <a:pos x="8" y="0"/>
                  </a:cxn>
                  <a:cxn ang="0">
                    <a:pos x="0" y="12"/>
                  </a:cxn>
                  <a:cxn ang="0">
                    <a:pos x="0" y="357"/>
                  </a:cxn>
                </a:cxnLst>
                <a:pathLst>
                  <a:path w="8" h="424">
                    <a:moveTo>
                      <a:pt x="0" y="357"/>
                    </a:moveTo>
                    <a:lnTo>
                      <a:pt x="8" y="424"/>
                    </a:lnTo>
                    <a:lnTo>
                      <a:pt x="8" y="0"/>
                    </a:lnTo>
                    <a:lnTo>
                      <a:pt x="0" y="12"/>
                    </a:ln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FB0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5" name="Freeform 772"/>
              <p:cNvSpPr/>
              <p:nvPr/>
            </p:nvSpPr>
            <p:spPr>
              <a:xfrm>
                <a:off x="168" y="14893"/>
                <a:ext cx="20" cy="267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5" y="10"/>
                  </a:cxn>
                  <a:cxn ang="0">
                    <a:pos x="7" y="23"/>
                  </a:cxn>
                  <a:cxn ang="0">
                    <a:pos x="4" y="38"/>
                  </a:cxn>
                  <a:cxn ang="0">
                    <a:pos x="0" y="51"/>
                  </a:cxn>
                  <a:cxn ang="0">
                    <a:pos x="0" y="65"/>
                  </a:cxn>
                  <a:cxn ang="0">
                    <a:pos x="20" y="267"/>
                  </a:cxn>
                  <a:cxn ang="0">
                    <a:pos x="20" y="0"/>
                  </a:cxn>
                </a:cxnLst>
                <a:pathLst>
                  <a:path w="20" h="267">
                    <a:moveTo>
                      <a:pt x="20" y="0"/>
                    </a:moveTo>
                    <a:lnTo>
                      <a:pt x="15" y="10"/>
                    </a:lnTo>
                    <a:lnTo>
                      <a:pt x="7" y="23"/>
                    </a:lnTo>
                    <a:lnTo>
                      <a:pt x="4" y="38"/>
                    </a:lnTo>
                    <a:lnTo>
                      <a:pt x="0" y="51"/>
                    </a:lnTo>
                    <a:lnTo>
                      <a:pt x="0" y="65"/>
                    </a:lnTo>
                    <a:lnTo>
                      <a:pt x="20" y="26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D0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6" name="Freeform 773"/>
              <p:cNvSpPr/>
              <p:nvPr/>
            </p:nvSpPr>
            <p:spPr>
              <a:xfrm>
                <a:off x="208" y="14855"/>
                <a:ext cx="6" cy="5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9"/>
                  </a:cxn>
                  <a:cxn ang="0">
                    <a:pos x="0" y="508"/>
                  </a:cxn>
                  <a:cxn ang="0">
                    <a:pos x="6" y="576"/>
                  </a:cxn>
                  <a:cxn ang="0">
                    <a:pos x="6" y="0"/>
                  </a:cxn>
                </a:cxnLst>
                <a:pathLst>
                  <a:path w="6" h="576">
                    <a:moveTo>
                      <a:pt x="6" y="0"/>
                    </a:moveTo>
                    <a:lnTo>
                      <a:pt x="0" y="9"/>
                    </a:lnTo>
                    <a:lnTo>
                      <a:pt x="0" y="508"/>
                    </a:lnTo>
                    <a:lnTo>
                      <a:pt x="6" y="57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0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7" name="Freeform 774"/>
              <p:cNvSpPr/>
              <p:nvPr/>
            </p:nvSpPr>
            <p:spPr>
              <a:xfrm>
                <a:off x="408" y="12040"/>
                <a:ext cx="6" cy="3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4"/>
                  </a:cxn>
                  <a:cxn ang="0">
                    <a:pos x="6" y="3654"/>
                  </a:cxn>
                  <a:cxn ang="0">
                    <a:pos x="6" y="3"/>
                  </a:cxn>
                  <a:cxn ang="0">
                    <a:pos x="0" y="0"/>
                  </a:cxn>
                </a:cxnLst>
                <a:pathLst>
                  <a:path w="6" h="3654">
                    <a:moveTo>
                      <a:pt x="0" y="0"/>
                    </a:moveTo>
                    <a:lnTo>
                      <a:pt x="0" y="3654"/>
                    </a:lnTo>
                    <a:lnTo>
                      <a:pt x="6" y="3654"/>
                    </a:lnTo>
                    <a:lnTo>
                      <a:pt x="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4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8" name="Freeform 775"/>
              <p:cNvSpPr/>
              <p:nvPr/>
            </p:nvSpPr>
            <p:spPr>
              <a:xfrm>
                <a:off x="363" y="7621"/>
                <a:ext cx="95" cy="8073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0" y="0"/>
                  </a:cxn>
                  <a:cxn ang="0">
                    <a:pos x="0" y="3651"/>
                  </a:cxn>
                  <a:cxn ang="0">
                    <a:pos x="8" y="3651"/>
                  </a:cxn>
                  <a:cxn ang="0">
                    <a:pos x="8" y="5"/>
                  </a:cxn>
                </a:cxnLst>
                <a:pathLst>
                  <a:path w="8" h="3651">
                    <a:moveTo>
                      <a:pt x="8" y="5"/>
                    </a:moveTo>
                    <a:lnTo>
                      <a:pt x="0" y="0"/>
                    </a:lnTo>
                    <a:lnTo>
                      <a:pt x="0" y="3651"/>
                    </a:lnTo>
                    <a:lnTo>
                      <a:pt x="8" y="3651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D74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59" name="Freeform 776"/>
              <p:cNvSpPr/>
              <p:nvPr/>
            </p:nvSpPr>
            <p:spPr>
              <a:xfrm>
                <a:off x="422" y="12048"/>
                <a:ext cx="6" cy="3646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3646"/>
                  </a:cxn>
                  <a:cxn ang="0">
                    <a:pos x="6" y="3646"/>
                  </a:cxn>
                  <a:cxn ang="0">
                    <a:pos x="6" y="7"/>
                  </a:cxn>
                </a:cxnLst>
                <a:pathLst>
                  <a:path w="6" h="3646">
                    <a:moveTo>
                      <a:pt x="6" y="7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3646"/>
                    </a:lnTo>
                    <a:lnTo>
                      <a:pt x="6" y="3646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D65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0" name="Freeform 777"/>
              <p:cNvSpPr/>
              <p:nvPr/>
            </p:nvSpPr>
            <p:spPr>
              <a:xfrm>
                <a:off x="434" y="12066"/>
                <a:ext cx="7" cy="3628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3628"/>
                  </a:cxn>
                  <a:cxn ang="0">
                    <a:pos x="7" y="3628"/>
                  </a:cxn>
                  <a:cxn ang="0">
                    <a:pos x="7" y="2673"/>
                  </a:cxn>
                  <a:cxn ang="0">
                    <a:pos x="7" y="24"/>
                  </a:cxn>
                </a:cxnLst>
                <a:pathLst>
                  <a:path w="7" h="3628">
                    <a:moveTo>
                      <a:pt x="7" y="24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0" y="3628"/>
                    </a:lnTo>
                    <a:lnTo>
                      <a:pt x="7" y="3628"/>
                    </a:lnTo>
                    <a:lnTo>
                      <a:pt x="7" y="2673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rgbClr val="D45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1" name="Freeform 778"/>
              <p:cNvSpPr/>
              <p:nvPr/>
            </p:nvSpPr>
            <p:spPr>
              <a:xfrm flipH="1">
                <a:off x="318" y="7621"/>
                <a:ext cx="90" cy="8073"/>
              </a:xfrm>
              <a:custGeom>
                <a:avLst/>
                <a:gdLst/>
                <a:ahLst/>
                <a:cxnLst>
                  <a:cxn ang="0">
                    <a:pos x="6" y="11"/>
                  </a:cxn>
                  <a:cxn ang="0">
                    <a:pos x="0" y="0"/>
                  </a:cxn>
                  <a:cxn ang="0">
                    <a:pos x="0" y="3639"/>
                  </a:cxn>
                  <a:cxn ang="0">
                    <a:pos x="6" y="3639"/>
                  </a:cxn>
                  <a:cxn ang="0">
                    <a:pos x="6" y="11"/>
                  </a:cxn>
                </a:cxnLst>
                <a:pathLst>
                  <a:path w="6" h="3639">
                    <a:moveTo>
                      <a:pt x="6" y="11"/>
                    </a:moveTo>
                    <a:lnTo>
                      <a:pt x="0" y="0"/>
                    </a:lnTo>
                    <a:lnTo>
                      <a:pt x="0" y="3639"/>
                    </a:lnTo>
                    <a:lnTo>
                      <a:pt x="6" y="3639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D55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2" name="Freeform 779"/>
              <p:cNvSpPr/>
              <p:nvPr/>
            </p:nvSpPr>
            <p:spPr>
              <a:xfrm>
                <a:off x="468" y="14763"/>
                <a:ext cx="7" cy="93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30"/>
                  </a:cxn>
                  <a:cxn ang="0">
                    <a:pos x="7" y="926"/>
                  </a:cxn>
                  <a:cxn ang="0">
                    <a:pos x="7" y="5"/>
                  </a:cxn>
                </a:cxnLst>
                <a:pathLst>
                  <a:path w="7" h="930">
                    <a:moveTo>
                      <a:pt x="7" y="5"/>
                    </a:moveTo>
                    <a:lnTo>
                      <a:pt x="0" y="0"/>
                    </a:lnTo>
                    <a:lnTo>
                      <a:pt x="0" y="930"/>
                    </a:lnTo>
                    <a:lnTo>
                      <a:pt x="7" y="926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F5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3" name="Freeform 780"/>
              <p:cNvSpPr/>
              <p:nvPr/>
            </p:nvSpPr>
            <p:spPr>
              <a:xfrm>
                <a:off x="461" y="14755"/>
                <a:ext cx="7" cy="939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939"/>
                  </a:cxn>
                  <a:cxn ang="0">
                    <a:pos x="7" y="938"/>
                  </a:cxn>
                  <a:cxn ang="0">
                    <a:pos x="7" y="8"/>
                  </a:cxn>
                </a:cxnLst>
                <a:pathLst>
                  <a:path w="7" h="939">
                    <a:moveTo>
                      <a:pt x="7" y="8"/>
                    </a:moveTo>
                    <a:lnTo>
                      <a:pt x="0" y="0"/>
                    </a:lnTo>
                    <a:lnTo>
                      <a:pt x="0" y="939"/>
                    </a:lnTo>
                    <a:lnTo>
                      <a:pt x="7" y="938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05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4" name="Freeform 781"/>
              <p:cNvSpPr/>
              <p:nvPr/>
            </p:nvSpPr>
            <p:spPr>
              <a:xfrm>
                <a:off x="454" y="14750"/>
                <a:ext cx="7" cy="944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44"/>
                  </a:cxn>
                  <a:cxn ang="0">
                    <a:pos x="5" y="944"/>
                  </a:cxn>
                  <a:cxn ang="0">
                    <a:pos x="7" y="944"/>
                  </a:cxn>
                  <a:cxn ang="0">
                    <a:pos x="7" y="5"/>
                  </a:cxn>
                </a:cxnLst>
                <a:pathLst>
                  <a:path w="7" h="944">
                    <a:moveTo>
                      <a:pt x="7" y="5"/>
                    </a:moveTo>
                    <a:lnTo>
                      <a:pt x="0" y="0"/>
                    </a:lnTo>
                    <a:lnTo>
                      <a:pt x="0" y="944"/>
                    </a:lnTo>
                    <a:lnTo>
                      <a:pt x="5" y="944"/>
                    </a:lnTo>
                    <a:lnTo>
                      <a:pt x="7" y="944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D15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5" name="Freeform 782"/>
              <p:cNvSpPr/>
              <p:nvPr/>
            </p:nvSpPr>
            <p:spPr>
              <a:xfrm>
                <a:off x="448" y="14744"/>
                <a:ext cx="6" cy="950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950"/>
                  </a:cxn>
                  <a:cxn ang="0">
                    <a:pos x="6" y="950"/>
                  </a:cxn>
                  <a:cxn ang="0">
                    <a:pos x="6" y="6"/>
                  </a:cxn>
                </a:cxnLst>
                <a:pathLst>
                  <a:path w="6" h="950">
                    <a:moveTo>
                      <a:pt x="6" y="6"/>
                    </a:moveTo>
                    <a:lnTo>
                      <a:pt x="0" y="0"/>
                    </a:lnTo>
                    <a:lnTo>
                      <a:pt x="0" y="950"/>
                    </a:lnTo>
                    <a:lnTo>
                      <a:pt x="6" y="95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D258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6" name="Freeform 783"/>
              <p:cNvSpPr/>
              <p:nvPr/>
            </p:nvSpPr>
            <p:spPr>
              <a:xfrm>
                <a:off x="441" y="14739"/>
                <a:ext cx="7" cy="955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0" y="0"/>
                  </a:cxn>
                  <a:cxn ang="0">
                    <a:pos x="0" y="955"/>
                  </a:cxn>
                  <a:cxn ang="0">
                    <a:pos x="7" y="955"/>
                  </a:cxn>
                  <a:cxn ang="0">
                    <a:pos x="7" y="5"/>
                  </a:cxn>
                </a:cxnLst>
                <a:pathLst>
                  <a:path w="7" h="955">
                    <a:moveTo>
                      <a:pt x="7" y="5"/>
                    </a:moveTo>
                    <a:lnTo>
                      <a:pt x="0" y="0"/>
                    </a:lnTo>
                    <a:lnTo>
                      <a:pt x="0" y="955"/>
                    </a:lnTo>
                    <a:lnTo>
                      <a:pt x="7" y="95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D35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7" name="Freeform 784"/>
              <p:cNvSpPr/>
              <p:nvPr/>
            </p:nvSpPr>
            <p:spPr>
              <a:xfrm>
                <a:off x="475" y="14768"/>
                <a:ext cx="6" cy="921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921"/>
                  </a:cxn>
                  <a:cxn ang="0">
                    <a:pos x="2" y="920"/>
                  </a:cxn>
                  <a:cxn ang="0">
                    <a:pos x="6" y="920"/>
                  </a:cxn>
                  <a:cxn ang="0">
                    <a:pos x="6" y="6"/>
                  </a:cxn>
                </a:cxnLst>
                <a:pathLst>
                  <a:path w="6" h="921">
                    <a:moveTo>
                      <a:pt x="6" y="6"/>
                    </a:moveTo>
                    <a:lnTo>
                      <a:pt x="0" y="0"/>
                    </a:lnTo>
                    <a:lnTo>
                      <a:pt x="0" y="921"/>
                    </a:lnTo>
                    <a:lnTo>
                      <a:pt x="2" y="920"/>
                    </a:lnTo>
                    <a:lnTo>
                      <a:pt x="6" y="92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E6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8" name="Freeform 785"/>
              <p:cNvSpPr/>
              <p:nvPr/>
            </p:nvSpPr>
            <p:spPr>
              <a:xfrm>
                <a:off x="481" y="14774"/>
                <a:ext cx="6" cy="914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0" y="0"/>
                  </a:cxn>
                  <a:cxn ang="0">
                    <a:pos x="0" y="914"/>
                  </a:cxn>
                  <a:cxn ang="0">
                    <a:pos x="6" y="911"/>
                  </a:cxn>
                  <a:cxn ang="0">
                    <a:pos x="6" y="5"/>
                  </a:cxn>
                </a:cxnLst>
                <a:pathLst>
                  <a:path w="6" h="914">
                    <a:moveTo>
                      <a:pt x="6" y="5"/>
                    </a:moveTo>
                    <a:lnTo>
                      <a:pt x="0" y="0"/>
                    </a:lnTo>
                    <a:lnTo>
                      <a:pt x="0" y="914"/>
                    </a:lnTo>
                    <a:lnTo>
                      <a:pt x="6" y="911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CD6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69" name="Freeform 786"/>
              <p:cNvSpPr/>
              <p:nvPr/>
            </p:nvSpPr>
            <p:spPr>
              <a:xfrm>
                <a:off x="555" y="14849"/>
                <a:ext cx="7" cy="741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0"/>
                  </a:cxn>
                  <a:cxn ang="0">
                    <a:pos x="0" y="741"/>
                  </a:cxn>
                  <a:cxn ang="0">
                    <a:pos x="7" y="721"/>
                  </a:cxn>
                  <a:cxn ang="0">
                    <a:pos x="7" y="7"/>
                  </a:cxn>
                </a:cxnLst>
                <a:pathLst>
                  <a:path w="7" h="741">
                    <a:moveTo>
                      <a:pt x="7" y="7"/>
                    </a:moveTo>
                    <a:lnTo>
                      <a:pt x="0" y="0"/>
                    </a:lnTo>
                    <a:lnTo>
                      <a:pt x="0" y="741"/>
                    </a:lnTo>
                    <a:lnTo>
                      <a:pt x="7" y="721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CC47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0" name="Freeform 787"/>
              <p:cNvSpPr/>
              <p:nvPr/>
            </p:nvSpPr>
            <p:spPr>
              <a:xfrm>
                <a:off x="548" y="14841"/>
                <a:ext cx="7" cy="770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770"/>
                  </a:cxn>
                  <a:cxn ang="0">
                    <a:pos x="7" y="749"/>
                  </a:cxn>
                  <a:cxn ang="0">
                    <a:pos x="7" y="8"/>
                  </a:cxn>
                </a:cxnLst>
                <a:pathLst>
                  <a:path w="7" h="770">
                    <a:moveTo>
                      <a:pt x="7" y="8"/>
                    </a:moveTo>
                    <a:lnTo>
                      <a:pt x="0" y="0"/>
                    </a:lnTo>
                    <a:lnTo>
                      <a:pt x="0" y="770"/>
                    </a:lnTo>
                    <a:lnTo>
                      <a:pt x="7" y="74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CC4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1" name="Freeform 788"/>
              <p:cNvSpPr/>
              <p:nvPr/>
            </p:nvSpPr>
            <p:spPr>
              <a:xfrm>
                <a:off x="542" y="14834"/>
                <a:ext cx="6" cy="797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0" y="0"/>
                  </a:cxn>
                  <a:cxn ang="0">
                    <a:pos x="0" y="797"/>
                  </a:cxn>
                  <a:cxn ang="0">
                    <a:pos x="6" y="777"/>
                  </a:cxn>
                  <a:cxn ang="0">
                    <a:pos x="6" y="7"/>
                  </a:cxn>
                </a:cxnLst>
                <a:pathLst>
                  <a:path w="6" h="797">
                    <a:moveTo>
                      <a:pt x="6" y="7"/>
                    </a:moveTo>
                    <a:lnTo>
                      <a:pt x="0" y="0"/>
                    </a:lnTo>
                    <a:lnTo>
                      <a:pt x="0" y="797"/>
                    </a:lnTo>
                    <a:lnTo>
                      <a:pt x="6" y="777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CC4D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2" name="Freeform 789"/>
              <p:cNvSpPr/>
              <p:nvPr/>
            </p:nvSpPr>
            <p:spPr>
              <a:xfrm>
                <a:off x="536" y="14825"/>
                <a:ext cx="6" cy="824"/>
              </a:xfrm>
              <a:custGeom>
                <a:avLst/>
                <a:gdLst/>
                <a:ahLst/>
                <a:cxnLst>
                  <a:cxn ang="0">
                    <a:pos x="6" y="9"/>
                  </a:cxn>
                  <a:cxn ang="0">
                    <a:pos x="0" y="0"/>
                  </a:cxn>
                  <a:cxn ang="0">
                    <a:pos x="0" y="824"/>
                  </a:cxn>
                  <a:cxn ang="0">
                    <a:pos x="2" y="819"/>
                  </a:cxn>
                  <a:cxn ang="0">
                    <a:pos x="6" y="806"/>
                  </a:cxn>
                  <a:cxn ang="0">
                    <a:pos x="6" y="9"/>
                  </a:cxn>
                </a:cxnLst>
                <a:pathLst>
                  <a:path w="6" h="824">
                    <a:moveTo>
                      <a:pt x="6" y="9"/>
                    </a:moveTo>
                    <a:lnTo>
                      <a:pt x="0" y="0"/>
                    </a:lnTo>
                    <a:lnTo>
                      <a:pt x="0" y="824"/>
                    </a:lnTo>
                    <a:lnTo>
                      <a:pt x="2" y="819"/>
                    </a:lnTo>
                    <a:lnTo>
                      <a:pt x="6" y="806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CC5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3" name="Freeform 790"/>
              <p:cNvSpPr/>
              <p:nvPr/>
            </p:nvSpPr>
            <p:spPr>
              <a:xfrm>
                <a:off x="528" y="14819"/>
                <a:ext cx="8" cy="837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0" y="0"/>
                  </a:cxn>
                  <a:cxn ang="0">
                    <a:pos x="0" y="837"/>
                  </a:cxn>
                  <a:cxn ang="0">
                    <a:pos x="8" y="830"/>
                  </a:cxn>
                  <a:cxn ang="0">
                    <a:pos x="8" y="6"/>
                  </a:cxn>
                </a:cxnLst>
                <a:pathLst>
                  <a:path w="8" h="837">
                    <a:moveTo>
                      <a:pt x="8" y="6"/>
                    </a:moveTo>
                    <a:lnTo>
                      <a:pt x="0" y="0"/>
                    </a:lnTo>
                    <a:lnTo>
                      <a:pt x="0" y="837"/>
                    </a:lnTo>
                    <a:lnTo>
                      <a:pt x="8" y="830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CC5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4" name="Freeform 791"/>
              <p:cNvSpPr/>
              <p:nvPr/>
            </p:nvSpPr>
            <p:spPr>
              <a:xfrm>
                <a:off x="522" y="14811"/>
                <a:ext cx="6" cy="852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0" y="0"/>
                  </a:cxn>
                  <a:cxn ang="0">
                    <a:pos x="0" y="852"/>
                  </a:cxn>
                  <a:cxn ang="0">
                    <a:pos x="3" y="848"/>
                  </a:cxn>
                  <a:cxn ang="0">
                    <a:pos x="6" y="845"/>
                  </a:cxn>
                  <a:cxn ang="0">
                    <a:pos x="6" y="8"/>
                  </a:cxn>
                </a:cxnLst>
                <a:pathLst>
                  <a:path w="6" h="852">
                    <a:moveTo>
                      <a:pt x="6" y="8"/>
                    </a:moveTo>
                    <a:lnTo>
                      <a:pt x="0" y="0"/>
                    </a:lnTo>
                    <a:lnTo>
                      <a:pt x="0" y="852"/>
                    </a:lnTo>
                    <a:lnTo>
                      <a:pt x="3" y="848"/>
                    </a:lnTo>
                    <a:lnTo>
                      <a:pt x="6" y="845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C56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5" name="Freeform 792"/>
              <p:cNvSpPr/>
              <p:nvPr/>
            </p:nvSpPr>
            <p:spPr>
              <a:xfrm>
                <a:off x="508" y="14799"/>
                <a:ext cx="8" cy="8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0" y="0"/>
                  </a:cxn>
                  <a:cxn ang="0">
                    <a:pos x="0" y="875"/>
                  </a:cxn>
                  <a:cxn ang="0">
                    <a:pos x="4" y="872"/>
                  </a:cxn>
                  <a:cxn ang="0">
                    <a:pos x="4" y="871"/>
                  </a:cxn>
                  <a:cxn ang="0">
                    <a:pos x="5" y="871"/>
                  </a:cxn>
                  <a:cxn ang="0">
                    <a:pos x="8" y="871"/>
                  </a:cxn>
                  <a:cxn ang="0">
                    <a:pos x="8" y="5"/>
                  </a:cxn>
                </a:cxnLst>
                <a:pathLst>
                  <a:path w="8" h="875">
                    <a:moveTo>
                      <a:pt x="8" y="5"/>
                    </a:moveTo>
                    <a:lnTo>
                      <a:pt x="0" y="0"/>
                    </a:lnTo>
                    <a:lnTo>
                      <a:pt x="0" y="875"/>
                    </a:lnTo>
                    <a:lnTo>
                      <a:pt x="4" y="872"/>
                    </a:lnTo>
                    <a:lnTo>
                      <a:pt x="4" y="871"/>
                    </a:lnTo>
                    <a:lnTo>
                      <a:pt x="5" y="871"/>
                    </a:lnTo>
                    <a:lnTo>
                      <a:pt x="8" y="871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CC5C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6" name="Freeform 793"/>
              <p:cNvSpPr/>
              <p:nvPr/>
            </p:nvSpPr>
            <p:spPr>
              <a:xfrm>
                <a:off x="516" y="14804"/>
                <a:ext cx="6" cy="866"/>
              </a:xfrm>
              <a:custGeom>
                <a:avLst/>
                <a:gdLst/>
                <a:ahLst/>
                <a:cxnLst>
                  <a:cxn ang="0">
                    <a:pos x="6" y="7"/>
                  </a:cxn>
                  <a:cxn ang="0">
                    <a:pos x="0" y="0"/>
                  </a:cxn>
                  <a:cxn ang="0">
                    <a:pos x="0" y="866"/>
                  </a:cxn>
                  <a:cxn ang="0">
                    <a:pos x="6" y="859"/>
                  </a:cxn>
                  <a:cxn ang="0">
                    <a:pos x="6" y="7"/>
                  </a:cxn>
                </a:cxnLst>
                <a:pathLst>
                  <a:path w="6" h="866">
                    <a:moveTo>
                      <a:pt x="6" y="7"/>
                    </a:moveTo>
                    <a:lnTo>
                      <a:pt x="0" y="0"/>
                    </a:lnTo>
                    <a:lnTo>
                      <a:pt x="0" y="866"/>
                    </a:lnTo>
                    <a:lnTo>
                      <a:pt x="6" y="859"/>
                    </a:ln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CC5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7" name="Freeform 794"/>
              <p:cNvSpPr/>
              <p:nvPr/>
            </p:nvSpPr>
            <p:spPr>
              <a:xfrm>
                <a:off x="502" y="14793"/>
                <a:ext cx="6" cy="885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885"/>
                  </a:cxn>
                  <a:cxn ang="0">
                    <a:pos x="3" y="882"/>
                  </a:cxn>
                  <a:cxn ang="0">
                    <a:pos x="3" y="881"/>
                  </a:cxn>
                  <a:cxn ang="0">
                    <a:pos x="4" y="881"/>
                  </a:cxn>
                  <a:cxn ang="0">
                    <a:pos x="6" y="881"/>
                  </a:cxn>
                  <a:cxn ang="0">
                    <a:pos x="6" y="6"/>
                  </a:cxn>
                </a:cxnLst>
                <a:pathLst>
                  <a:path w="6" h="885">
                    <a:moveTo>
                      <a:pt x="6" y="6"/>
                    </a:moveTo>
                    <a:lnTo>
                      <a:pt x="0" y="0"/>
                    </a:lnTo>
                    <a:lnTo>
                      <a:pt x="0" y="885"/>
                    </a:lnTo>
                    <a:lnTo>
                      <a:pt x="3" y="882"/>
                    </a:lnTo>
                    <a:lnTo>
                      <a:pt x="3" y="881"/>
                    </a:lnTo>
                    <a:lnTo>
                      <a:pt x="4" y="881"/>
                    </a:lnTo>
                    <a:lnTo>
                      <a:pt x="6" y="881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C5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8" name="Freeform 795"/>
              <p:cNvSpPr/>
              <p:nvPr/>
            </p:nvSpPr>
            <p:spPr>
              <a:xfrm>
                <a:off x="487" y="14779"/>
                <a:ext cx="15" cy="90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0" y="0"/>
                  </a:cxn>
                  <a:cxn ang="0">
                    <a:pos x="0" y="906"/>
                  </a:cxn>
                  <a:cxn ang="0">
                    <a:pos x="8" y="902"/>
                  </a:cxn>
                  <a:cxn ang="0">
                    <a:pos x="15" y="899"/>
                  </a:cxn>
                  <a:cxn ang="0">
                    <a:pos x="15" y="14"/>
                  </a:cxn>
                </a:cxnLst>
                <a:pathLst>
                  <a:path w="15" h="906">
                    <a:moveTo>
                      <a:pt x="15" y="14"/>
                    </a:moveTo>
                    <a:lnTo>
                      <a:pt x="0" y="0"/>
                    </a:lnTo>
                    <a:lnTo>
                      <a:pt x="0" y="906"/>
                    </a:lnTo>
                    <a:lnTo>
                      <a:pt x="8" y="902"/>
                    </a:lnTo>
                    <a:lnTo>
                      <a:pt x="15" y="899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C6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79" name="Freeform 796"/>
              <p:cNvSpPr/>
              <p:nvPr/>
            </p:nvSpPr>
            <p:spPr>
              <a:xfrm>
                <a:off x="595" y="14894"/>
                <a:ext cx="7" cy="404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0" y="0"/>
                  </a:cxn>
                  <a:cxn ang="0">
                    <a:pos x="0" y="404"/>
                  </a:cxn>
                  <a:cxn ang="0">
                    <a:pos x="7" y="314"/>
                  </a:cxn>
                  <a:cxn ang="0">
                    <a:pos x="7" y="9"/>
                  </a:cxn>
                </a:cxnLst>
                <a:pathLst>
                  <a:path w="7" h="404">
                    <a:moveTo>
                      <a:pt x="7" y="9"/>
                    </a:moveTo>
                    <a:lnTo>
                      <a:pt x="6" y="7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0" y="404"/>
                    </a:lnTo>
                    <a:lnTo>
                      <a:pt x="7" y="314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0" name="Freeform 797"/>
              <p:cNvSpPr/>
              <p:nvPr/>
            </p:nvSpPr>
            <p:spPr>
              <a:xfrm>
                <a:off x="602" y="14903"/>
                <a:ext cx="18" cy="305"/>
              </a:xfrm>
              <a:custGeom>
                <a:avLst/>
                <a:gdLst/>
                <a:ahLst/>
                <a:cxnLst>
                  <a:cxn ang="0">
                    <a:pos x="18" y="55"/>
                  </a:cxn>
                  <a:cxn ang="0">
                    <a:pos x="16" y="47"/>
                  </a:cxn>
                  <a:cxn ang="0">
                    <a:pos x="16" y="41"/>
                  </a:cxn>
                  <a:cxn ang="0">
                    <a:pos x="13" y="28"/>
                  </a:cxn>
                  <a:cxn ang="0">
                    <a:pos x="6" y="13"/>
                  </a:cxn>
                  <a:cxn ang="0">
                    <a:pos x="3" y="6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8" y="55"/>
                  </a:cxn>
                </a:cxnLst>
                <a:pathLst>
                  <a:path w="18" h="305">
                    <a:moveTo>
                      <a:pt x="18" y="55"/>
                    </a:moveTo>
                    <a:lnTo>
                      <a:pt x="16" y="47"/>
                    </a:lnTo>
                    <a:lnTo>
                      <a:pt x="16" y="41"/>
                    </a:lnTo>
                    <a:lnTo>
                      <a:pt x="13" y="28"/>
                    </a:lnTo>
                    <a:lnTo>
                      <a:pt x="6" y="13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0" y="305"/>
                    </a:lnTo>
                    <a:lnTo>
                      <a:pt x="18" y="55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1" name="Freeform 798"/>
              <p:cNvSpPr/>
              <p:nvPr/>
            </p:nvSpPr>
            <p:spPr>
              <a:xfrm>
                <a:off x="568" y="14864"/>
                <a:ext cx="7" cy="654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0"/>
                  </a:cxn>
                  <a:cxn ang="0">
                    <a:pos x="0" y="654"/>
                  </a:cxn>
                  <a:cxn ang="0">
                    <a:pos x="7" y="601"/>
                  </a:cxn>
                  <a:cxn ang="0">
                    <a:pos x="7" y="7"/>
                  </a:cxn>
                </a:cxnLst>
                <a:pathLst>
                  <a:path w="7" h="654">
                    <a:moveTo>
                      <a:pt x="7" y="7"/>
                    </a:moveTo>
                    <a:lnTo>
                      <a:pt x="0" y="0"/>
                    </a:lnTo>
                    <a:lnTo>
                      <a:pt x="0" y="654"/>
                    </a:lnTo>
                    <a:lnTo>
                      <a:pt x="7" y="601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CC41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2" name="Freeform 799"/>
              <p:cNvSpPr/>
              <p:nvPr/>
            </p:nvSpPr>
            <p:spPr>
              <a:xfrm>
                <a:off x="575" y="14871"/>
                <a:ext cx="7" cy="594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0" y="0"/>
                  </a:cxn>
                  <a:cxn ang="0">
                    <a:pos x="0" y="594"/>
                  </a:cxn>
                  <a:cxn ang="0">
                    <a:pos x="7" y="540"/>
                  </a:cxn>
                  <a:cxn ang="0">
                    <a:pos x="7" y="9"/>
                  </a:cxn>
                </a:cxnLst>
                <a:pathLst>
                  <a:path w="7" h="594">
                    <a:moveTo>
                      <a:pt x="7" y="9"/>
                    </a:moveTo>
                    <a:lnTo>
                      <a:pt x="0" y="0"/>
                    </a:lnTo>
                    <a:lnTo>
                      <a:pt x="0" y="594"/>
                    </a:lnTo>
                    <a:lnTo>
                      <a:pt x="7" y="540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CC3E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3" name="Freeform 800"/>
              <p:cNvSpPr/>
              <p:nvPr/>
            </p:nvSpPr>
            <p:spPr>
              <a:xfrm>
                <a:off x="582" y="14880"/>
                <a:ext cx="6" cy="531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0" y="531"/>
                  </a:cxn>
                  <a:cxn ang="0">
                    <a:pos x="6" y="479"/>
                  </a:cxn>
                  <a:cxn ang="0">
                    <a:pos x="6" y="6"/>
                  </a:cxn>
                </a:cxnLst>
                <a:pathLst>
                  <a:path w="6" h="531">
                    <a:moveTo>
                      <a:pt x="6" y="6"/>
                    </a:moveTo>
                    <a:lnTo>
                      <a:pt x="0" y="0"/>
                    </a:lnTo>
                    <a:lnTo>
                      <a:pt x="0" y="531"/>
                    </a:lnTo>
                    <a:lnTo>
                      <a:pt x="6" y="47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CC3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4" name="Freeform 801"/>
              <p:cNvSpPr/>
              <p:nvPr/>
            </p:nvSpPr>
            <p:spPr>
              <a:xfrm>
                <a:off x="588" y="14886"/>
                <a:ext cx="7" cy="473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0" y="0"/>
                  </a:cxn>
                  <a:cxn ang="0">
                    <a:pos x="0" y="473"/>
                  </a:cxn>
                  <a:cxn ang="0">
                    <a:pos x="5" y="430"/>
                  </a:cxn>
                  <a:cxn ang="0">
                    <a:pos x="7" y="412"/>
                  </a:cxn>
                  <a:cxn ang="0">
                    <a:pos x="7" y="8"/>
                  </a:cxn>
                </a:cxnLst>
                <a:pathLst>
                  <a:path w="7" h="473">
                    <a:moveTo>
                      <a:pt x="7" y="8"/>
                    </a:moveTo>
                    <a:lnTo>
                      <a:pt x="0" y="0"/>
                    </a:lnTo>
                    <a:lnTo>
                      <a:pt x="0" y="473"/>
                    </a:lnTo>
                    <a:lnTo>
                      <a:pt x="5" y="430"/>
                    </a:lnTo>
                    <a:lnTo>
                      <a:pt x="7" y="412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CC38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185" name="Freeform 802"/>
              <p:cNvSpPr/>
              <p:nvPr/>
            </p:nvSpPr>
            <p:spPr>
              <a:xfrm>
                <a:off x="562" y="14856"/>
                <a:ext cx="6" cy="714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0" y="0"/>
                  </a:cxn>
                  <a:cxn ang="0">
                    <a:pos x="0" y="714"/>
                  </a:cxn>
                  <a:cxn ang="0">
                    <a:pos x="6" y="662"/>
                  </a:cxn>
                  <a:cxn ang="0">
                    <a:pos x="6" y="8"/>
                  </a:cxn>
                </a:cxnLst>
                <a:pathLst>
                  <a:path w="6" h="714">
                    <a:moveTo>
                      <a:pt x="6" y="8"/>
                    </a:moveTo>
                    <a:lnTo>
                      <a:pt x="0" y="0"/>
                    </a:lnTo>
                    <a:lnTo>
                      <a:pt x="0" y="714"/>
                    </a:lnTo>
                    <a:lnTo>
                      <a:pt x="6" y="662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C44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186" name="Oval 803"/>
            <p:cNvSpPr/>
            <p:nvPr/>
          </p:nvSpPr>
          <p:spPr>
            <a:xfrm>
              <a:off x="771" y="10388"/>
              <a:ext cx="318" cy="90"/>
            </a:xfrm>
            <a:prstGeom prst="ellipse">
              <a:avLst/>
            </a:prstGeom>
            <a:solidFill>
              <a:srgbClr val="CC3300"/>
            </a:solidFill>
            <a:ln w="9525" cap="flat" cmpd="sng">
              <a:solidFill>
                <a:srgbClr val="CC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187" name="Rectangle 804"/>
          <p:cNvSpPr/>
          <p:nvPr/>
        </p:nvSpPr>
        <p:spPr>
          <a:xfrm>
            <a:off x="5016500" y="5362258"/>
            <a:ext cx="1981200" cy="276860"/>
          </a:xfrm>
          <a:prstGeom prst="rect">
            <a:avLst/>
          </a:prstGeom>
          <a:solidFill>
            <a:srgbClr val="FFA7D3">
              <a:alpha val="50195"/>
            </a:srgbClr>
          </a:solidFill>
          <a:ln w="9525">
            <a:noFill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188" name="Oval 805"/>
          <p:cNvSpPr/>
          <p:nvPr/>
        </p:nvSpPr>
        <p:spPr>
          <a:xfrm>
            <a:off x="5016500" y="4644029"/>
            <a:ext cx="1981200" cy="443318"/>
          </a:xfrm>
          <a:prstGeom prst="ellipse">
            <a:avLst/>
          </a:prstGeom>
          <a:solidFill>
            <a:srgbClr val="FFA7D3">
              <a:alpha val="50195"/>
            </a:srgbClr>
          </a:solidFill>
          <a:ln w="9525" cap="flat" cmpd="sng">
            <a:solidFill>
              <a:srgbClr val="FFA7D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189" name="组合 17189"/>
          <p:cNvGrpSpPr/>
          <p:nvPr/>
        </p:nvGrpSpPr>
        <p:grpSpPr>
          <a:xfrm flipH="1">
            <a:off x="2500313" y="2063750"/>
            <a:ext cx="1295400" cy="857250"/>
            <a:chOff x="-1" y="1"/>
            <a:chExt cx="289" cy="240"/>
          </a:xfrm>
        </p:grpSpPr>
        <p:grpSp>
          <p:nvGrpSpPr>
            <p:cNvPr id="17190" name="组合 17190"/>
            <p:cNvGrpSpPr/>
            <p:nvPr/>
          </p:nvGrpSpPr>
          <p:grpSpPr>
            <a:xfrm flipH="1">
              <a:off x="19" y="124"/>
              <a:ext cx="240" cy="111"/>
              <a:chOff x="0" y="-9"/>
              <a:chExt cx="240" cy="111"/>
            </a:xfrm>
          </p:grpSpPr>
          <p:sp>
            <p:nvSpPr>
              <p:cNvPr id="17191" name="Oval 809"/>
              <p:cNvSpPr/>
              <p:nvPr/>
            </p:nvSpPr>
            <p:spPr>
              <a:xfrm flipH="1">
                <a:off x="0" y="-4"/>
                <a:ext cx="240" cy="106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92" name="Oval 810"/>
              <p:cNvSpPr/>
              <p:nvPr/>
            </p:nvSpPr>
            <p:spPr>
              <a:xfrm flipH="1">
                <a:off x="93" y="-9"/>
                <a:ext cx="96" cy="110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193" name="Arc 811"/>
            <p:cNvSpPr/>
            <p:nvPr/>
          </p:nvSpPr>
          <p:spPr>
            <a:xfrm rot="7973509" flipH="1" flipV="1">
              <a:off x="24" y="-24"/>
              <a:ext cx="240" cy="28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0" y="21600"/>
                </a:cxn>
              </a:cxnLst>
              <a:pathLst>
                <a:path w="21600" h="29132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194" name="Line 812"/>
            <p:cNvSpPr/>
            <p:nvPr/>
          </p:nvSpPr>
          <p:spPr>
            <a:xfrm>
              <a:off x="4" y="84"/>
              <a:ext cx="0" cy="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195" name="Line 813"/>
            <p:cNvSpPr/>
            <p:nvPr/>
          </p:nvSpPr>
          <p:spPr>
            <a:xfrm>
              <a:off x="67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196" name="Line 814"/>
            <p:cNvSpPr/>
            <p:nvPr/>
          </p:nvSpPr>
          <p:spPr>
            <a:xfrm>
              <a:off x="163" y="37"/>
              <a:ext cx="0" cy="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197" name="Line 815"/>
            <p:cNvSpPr/>
            <p:nvPr/>
          </p:nvSpPr>
          <p:spPr>
            <a:xfrm>
              <a:off x="259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" name="Text Box 5"/>
          <p:cNvSpPr txBox="1"/>
          <p:nvPr/>
        </p:nvSpPr>
        <p:spPr>
          <a:xfrm>
            <a:off x="7772400" y="39624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正确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199" name="Text Box 5"/>
          <p:cNvSpPr txBox="1"/>
          <p:nvPr/>
        </p:nvSpPr>
        <p:spPr>
          <a:xfrm>
            <a:off x="1108075" y="482600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读数时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8888" y="908050"/>
            <a:ext cx="2163762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Line 3"/>
          <p:cNvSpPr/>
          <p:nvPr/>
        </p:nvSpPr>
        <p:spPr>
          <a:xfrm flipV="1">
            <a:off x="4800600" y="4149725"/>
            <a:ext cx="4103688" cy="25400"/>
          </a:xfrm>
          <a:prstGeom prst="line">
            <a:avLst/>
          </a:prstGeom>
          <a:ln w="38100" cap="flat" cmpd="sng">
            <a:solidFill>
              <a:srgbClr val="0066FF"/>
            </a:solidFill>
            <a:prstDash val="dashDot"/>
            <a:round/>
            <a:headEnd type="none" w="med" len="med"/>
            <a:tailEnd type="none" w="med" len="med"/>
          </a:ln>
        </p:spPr>
      </p:sp>
      <p:sp>
        <p:nvSpPr>
          <p:cNvPr id="17412" name="Line 4"/>
          <p:cNvSpPr/>
          <p:nvPr/>
        </p:nvSpPr>
        <p:spPr>
          <a:xfrm flipV="1">
            <a:off x="5303838" y="4149725"/>
            <a:ext cx="3313112" cy="1871663"/>
          </a:xfrm>
          <a:prstGeom prst="line">
            <a:avLst/>
          </a:prstGeom>
          <a:ln w="38100" cap="flat" cmpd="sng">
            <a:solidFill>
              <a:srgbClr val="FF33CC"/>
            </a:solidFill>
            <a:prstDash val="dashDot"/>
            <a:round/>
            <a:headEnd type="none" w="med" len="med"/>
            <a:tailEnd type="none" w="med" len="med"/>
          </a:ln>
        </p:spPr>
      </p:sp>
      <p:sp>
        <p:nvSpPr>
          <p:cNvPr id="17413" name="Line 5"/>
          <p:cNvSpPr/>
          <p:nvPr/>
        </p:nvSpPr>
        <p:spPr>
          <a:xfrm flipH="1" flipV="1">
            <a:off x="5159375" y="2276475"/>
            <a:ext cx="3384550" cy="1846263"/>
          </a:xfrm>
          <a:prstGeom prst="line">
            <a:avLst/>
          </a:prstGeom>
          <a:ln w="38100" cap="flat" cmpd="sng">
            <a:solidFill>
              <a:srgbClr val="FF33CC"/>
            </a:solidFill>
            <a:prstDash val="dashDot"/>
            <a:round/>
            <a:headEnd type="none" w="med" len="med"/>
            <a:tailEnd type="none" w="med" len="med"/>
          </a:ln>
        </p:spPr>
      </p:sp>
      <p:grpSp>
        <p:nvGrpSpPr>
          <p:cNvPr id="2" name="组合 17413"/>
          <p:cNvGrpSpPr/>
          <p:nvPr/>
        </p:nvGrpSpPr>
        <p:grpSpPr>
          <a:xfrm rot="2163772" flipH="1">
            <a:off x="4011613" y="1274763"/>
            <a:ext cx="1138237" cy="914400"/>
            <a:chOff x="-1" y="1"/>
            <a:chExt cx="289" cy="240"/>
          </a:xfrm>
        </p:grpSpPr>
        <p:grpSp>
          <p:nvGrpSpPr>
            <p:cNvPr id="17414" name="组合 17414"/>
            <p:cNvGrpSpPr/>
            <p:nvPr/>
          </p:nvGrpSpPr>
          <p:grpSpPr>
            <a:xfrm flipH="1">
              <a:off x="19" y="127"/>
              <a:ext cx="240" cy="105"/>
              <a:chOff x="0" y="-6"/>
              <a:chExt cx="240" cy="105"/>
            </a:xfrm>
          </p:grpSpPr>
          <p:sp>
            <p:nvSpPr>
              <p:cNvPr id="17415" name="Oval 8"/>
              <p:cNvSpPr/>
              <p:nvPr/>
            </p:nvSpPr>
            <p:spPr>
              <a:xfrm flipH="1">
                <a:off x="0" y="-2"/>
                <a:ext cx="240" cy="101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6" name="Oval 9"/>
              <p:cNvSpPr/>
              <p:nvPr/>
            </p:nvSpPr>
            <p:spPr>
              <a:xfrm flipH="1">
                <a:off x="95" y="-6"/>
                <a:ext cx="96" cy="105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417" name="Arc 10"/>
            <p:cNvSpPr/>
            <p:nvPr/>
          </p:nvSpPr>
          <p:spPr>
            <a:xfrm rot="7973509" flipH="1" flipV="1">
              <a:off x="24" y="-24"/>
              <a:ext cx="240" cy="28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0" y="21600"/>
                </a:cxn>
              </a:cxnLst>
              <a:pathLst>
                <a:path w="21600" h="29132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8" name="Line 11"/>
            <p:cNvSpPr/>
            <p:nvPr/>
          </p:nvSpPr>
          <p:spPr>
            <a:xfrm>
              <a:off x="4" y="84"/>
              <a:ext cx="0" cy="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19" name="Line 12"/>
            <p:cNvSpPr/>
            <p:nvPr/>
          </p:nvSpPr>
          <p:spPr>
            <a:xfrm>
              <a:off x="67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0" name="Line 13"/>
            <p:cNvSpPr/>
            <p:nvPr/>
          </p:nvSpPr>
          <p:spPr>
            <a:xfrm>
              <a:off x="163" y="37"/>
              <a:ext cx="0" cy="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1" name="Line 14"/>
            <p:cNvSpPr/>
            <p:nvPr/>
          </p:nvSpPr>
          <p:spPr>
            <a:xfrm>
              <a:off x="259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" name="组合 17422"/>
          <p:cNvGrpSpPr/>
          <p:nvPr/>
        </p:nvGrpSpPr>
        <p:grpSpPr>
          <a:xfrm flipH="1">
            <a:off x="3076575" y="3576638"/>
            <a:ext cx="1295400" cy="857250"/>
            <a:chOff x="-1" y="1"/>
            <a:chExt cx="289" cy="240"/>
          </a:xfrm>
        </p:grpSpPr>
        <p:grpSp>
          <p:nvGrpSpPr>
            <p:cNvPr id="17423" name="组合 17423"/>
            <p:cNvGrpSpPr/>
            <p:nvPr/>
          </p:nvGrpSpPr>
          <p:grpSpPr>
            <a:xfrm flipH="1">
              <a:off x="19" y="124"/>
              <a:ext cx="240" cy="111"/>
              <a:chOff x="0" y="-9"/>
              <a:chExt cx="240" cy="111"/>
            </a:xfrm>
          </p:grpSpPr>
          <p:sp>
            <p:nvSpPr>
              <p:cNvPr id="17424" name="Oval 17"/>
              <p:cNvSpPr/>
              <p:nvPr/>
            </p:nvSpPr>
            <p:spPr>
              <a:xfrm flipH="1">
                <a:off x="0" y="-4"/>
                <a:ext cx="240" cy="106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5" name="Oval 18"/>
              <p:cNvSpPr/>
              <p:nvPr/>
            </p:nvSpPr>
            <p:spPr>
              <a:xfrm flipH="1">
                <a:off x="96" y="-9"/>
                <a:ext cx="96" cy="110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426" name="Arc 19"/>
            <p:cNvSpPr/>
            <p:nvPr/>
          </p:nvSpPr>
          <p:spPr>
            <a:xfrm rot="7973509" flipH="1" flipV="1">
              <a:off x="24" y="-24"/>
              <a:ext cx="240" cy="28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0" y="21600"/>
                </a:cxn>
              </a:cxnLst>
              <a:pathLst>
                <a:path w="21600" h="29132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7" name="Line 20"/>
            <p:cNvSpPr/>
            <p:nvPr/>
          </p:nvSpPr>
          <p:spPr>
            <a:xfrm>
              <a:off x="4" y="84"/>
              <a:ext cx="0" cy="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8" name="Line 21"/>
            <p:cNvSpPr/>
            <p:nvPr/>
          </p:nvSpPr>
          <p:spPr>
            <a:xfrm>
              <a:off x="67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9" name="Line 22"/>
            <p:cNvSpPr/>
            <p:nvPr/>
          </p:nvSpPr>
          <p:spPr>
            <a:xfrm>
              <a:off x="163" y="37"/>
              <a:ext cx="0" cy="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0" name="Line 23"/>
            <p:cNvSpPr/>
            <p:nvPr/>
          </p:nvSpPr>
          <p:spPr>
            <a:xfrm>
              <a:off x="259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7432" name="AutoShape 24"/>
          <p:cNvSpPr/>
          <p:nvPr/>
        </p:nvSpPr>
        <p:spPr>
          <a:xfrm>
            <a:off x="5375275" y="1628775"/>
            <a:ext cx="1512888" cy="720725"/>
          </a:xfrm>
          <a:prstGeom prst="cloudCallout">
            <a:avLst>
              <a:gd name="adj1" fmla="val 18940"/>
              <a:gd name="adj2" fmla="val 123347"/>
            </a:avLst>
          </a:prstGeom>
          <a:solidFill>
            <a:srgbClr val="FFFF99"/>
          </a:solidFill>
          <a:ln w="9525">
            <a:noFill/>
          </a:ln>
        </p:spPr>
        <p:txBody>
          <a:bodyPr lIns="0" tIns="0" rIns="0" bIns="0" anchor="t" anchorCtr="0"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偏大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33" name="AutoShape 25"/>
          <p:cNvSpPr/>
          <p:nvPr/>
        </p:nvSpPr>
        <p:spPr>
          <a:xfrm>
            <a:off x="5735638" y="5734050"/>
            <a:ext cx="1584325" cy="649288"/>
          </a:xfrm>
          <a:prstGeom prst="cloudCallout">
            <a:avLst>
              <a:gd name="adj1" fmla="val 20440"/>
              <a:gd name="adj2" fmla="val -134597"/>
            </a:avLst>
          </a:prstGeom>
          <a:solidFill>
            <a:srgbClr val="FFFF99"/>
          </a:solidFill>
          <a:ln w="9525">
            <a:noFill/>
          </a:ln>
        </p:spPr>
        <p:txBody>
          <a:bodyPr lIns="0" tIns="0" rIns="0" bIns="0" anchor="t" anchorCtr="0"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偏小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34" name="AutoShape 26"/>
          <p:cNvSpPr/>
          <p:nvPr/>
        </p:nvSpPr>
        <p:spPr>
          <a:xfrm>
            <a:off x="4367213" y="3141663"/>
            <a:ext cx="1441450" cy="865187"/>
          </a:xfrm>
          <a:prstGeom prst="cloudCallout">
            <a:avLst>
              <a:gd name="adj1" fmla="val 36125"/>
              <a:gd name="adj2" fmla="val 46148"/>
            </a:avLst>
          </a:prstGeom>
          <a:solidFill>
            <a:srgbClr val="FFCC00"/>
          </a:solidFill>
          <a:ln w="9525">
            <a:noFill/>
          </a:ln>
        </p:spPr>
        <p:txBody>
          <a:bodyPr lIns="0" tIns="0" rIns="0" bIns="0" anchor="t" anchorCtr="0"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正确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6" name="组合 17434"/>
          <p:cNvGrpSpPr/>
          <p:nvPr/>
        </p:nvGrpSpPr>
        <p:grpSpPr>
          <a:xfrm rot="-2033260" flipH="1">
            <a:off x="3867150" y="5446713"/>
            <a:ext cx="1250950" cy="952500"/>
            <a:chOff x="-1" y="1"/>
            <a:chExt cx="289" cy="240"/>
          </a:xfrm>
        </p:grpSpPr>
        <p:grpSp>
          <p:nvGrpSpPr>
            <p:cNvPr id="17435" name="组合 17435"/>
            <p:cNvGrpSpPr/>
            <p:nvPr/>
          </p:nvGrpSpPr>
          <p:grpSpPr>
            <a:xfrm flipH="1">
              <a:off x="19" y="132"/>
              <a:ext cx="240" cy="102"/>
              <a:chOff x="0" y="-1"/>
              <a:chExt cx="240" cy="102"/>
            </a:xfrm>
          </p:grpSpPr>
          <p:sp>
            <p:nvSpPr>
              <p:cNvPr id="17436" name="Oval 29"/>
              <p:cNvSpPr/>
              <p:nvPr/>
            </p:nvSpPr>
            <p:spPr>
              <a:xfrm flipH="1">
                <a:off x="0" y="-1"/>
                <a:ext cx="240" cy="98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7" name="Oval 30"/>
              <p:cNvSpPr/>
              <p:nvPr/>
            </p:nvSpPr>
            <p:spPr>
              <a:xfrm flipH="1">
                <a:off x="96" y="-1"/>
                <a:ext cx="96" cy="10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lIns="0" tIns="0" rIns="0" bIns="0" anchor="ctr" anchorCtr="0">
                <a:spAutoFit/>
              </a:bodyPr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438" name="Arc 31"/>
            <p:cNvSpPr/>
            <p:nvPr/>
          </p:nvSpPr>
          <p:spPr>
            <a:xfrm rot="7973509" flipH="1" flipV="1">
              <a:off x="24" y="-24"/>
              <a:ext cx="240" cy="289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20244" y="29132"/>
                </a:cxn>
                <a:cxn ang="0">
                  <a:pos x="0" y="21600"/>
                </a:cxn>
              </a:cxnLst>
              <a:pathLst>
                <a:path w="21600" h="29132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9" name="Line 32"/>
            <p:cNvSpPr/>
            <p:nvPr/>
          </p:nvSpPr>
          <p:spPr>
            <a:xfrm>
              <a:off x="4" y="84"/>
              <a:ext cx="0" cy="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0" name="Line 33"/>
            <p:cNvSpPr/>
            <p:nvPr/>
          </p:nvSpPr>
          <p:spPr>
            <a:xfrm>
              <a:off x="67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1" name="Line 34"/>
            <p:cNvSpPr/>
            <p:nvPr/>
          </p:nvSpPr>
          <p:spPr>
            <a:xfrm>
              <a:off x="163" y="37"/>
              <a:ext cx="0" cy="7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2" name="Line 35"/>
            <p:cNvSpPr/>
            <p:nvPr/>
          </p:nvSpPr>
          <p:spPr>
            <a:xfrm>
              <a:off x="259" y="61"/>
              <a:ext cx="0" cy="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7443" name="Line 36"/>
          <p:cNvSpPr/>
          <p:nvPr/>
        </p:nvSpPr>
        <p:spPr>
          <a:xfrm rot="-5400000" flipV="1">
            <a:off x="9834563" y="3917950"/>
            <a:ext cx="1625600" cy="0"/>
          </a:xfrm>
          <a:prstGeom prst="line">
            <a:avLst/>
          </a:prstGeom>
          <a:ln w="9525">
            <a:noFill/>
          </a:ln>
        </p:spPr>
      </p:sp>
      <p:sp>
        <p:nvSpPr>
          <p:cNvPr id="17444" name="Line 37"/>
          <p:cNvSpPr/>
          <p:nvPr/>
        </p:nvSpPr>
        <p:spPr>
          <a:xfrm rot="-5400000" flipV="1">
            <a:off x="9675813" y="4035425"/>
            <a:ext cx="1784350" cy="0"/>
          </a:xfrm>
          <a:prstGeom prst="line">
            <a:avLst/>
          </a:prstGeom>
          <a:ln w="9525">
            <a:noFill/>
          </a:ln>
        </p:spPr>
      </p:sp>
      <p:sp>
        <p:nvSpPr>
          <p:cNvPr id="17445" name="Line 38"/>
          <p:cNvSpPr/>
          <p:nvPr/>
        </p:nvSpPr>
        <p:spPr>
          <a:xfrm>
            <a:off x="5402263" y="1827213"/>
            <a:ext cx="1625600" cy="0"/>
          </a:xfrm>
          <a:prstGeom prst="line">
            <a:avLst/>
          </a:prstGeom>
          <a:ln w="9525">
            <a:noFill/>
          </a:ln>
        </p:spPr>
      </p:sp>
      <p:sp>
        <p:nvSpPr>
          <p:cNvPr id="17446" name="Line 39"/>
          <p:cNvSpPr/>
          <p:nvPr/>
        </p:nvSpPr>
        <p:spPr>
          <a:xfrm>
            <a:off x="5243513" y="1944688"/>
            <a:ext cx="1784350" cy="0"/>
          </a:xfrm>
          <a:prstGeom prst="line">
            <a:avLst/>
          </a:prstGeom>
          <a:ln w="9525">
            <a:noFill/>
          </a:ln>
        </p:spPr>
      </p:sp>
      <p:sp>
        <p:nvSpPr>
          <p:cNvPr id="17447" name="Rectangle 40"/>
          <p:cNvSpPr/>
          <p:nvPr/>
        </p:nvSpPr>
        <p:spPr>
          <a:xfrm>
            <a:off x="1752600" y="196850"/>
            <a:ext cx="723582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下面那种读数正确？为什么？</a:t>
            </a:r>
            <a:endParaRPr lang="zh-CN" altLang="en-US" sz="36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 Box 43"/>
          <p:cNvSpPr txBox="1"/>
          <p:nvPr/>
        </p:nvSpPr>
        <p:spPr>
          <a:xfrm>
            <a:off x="3000375" y="1341438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2279650" y="38608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45"/>
          <p:cNvSpPr/>
          <p:nvPr/>
        </p:nvSpPr>
        <p:spPr>
          <a:xfrm>
            <a:off x="3000375" y="573405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46"/>
          <p:cNvSpPr/>
          <p:nvPr/>
        </p:nvSpPr>
        <p:spPr>
          <a:xfrm>
            <a:off x="3863975" y="2276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（俯视）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47"/>
          <p:cNvSpPr/>
          <p:nvPr/>
        </p:nvSpPr>
        <p:spPr>
          <a:xfrm>
            <a:off x="4727575" y="6165850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（仰视）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48"/>
          <p:cNvSpPr/>
          <p:nvPr/>
        </p:nvSpPr>
        <p:spPr>
          <a:xfrm>
            <a:off x="3863975" y="436562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（平视）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2" grpId="0" bldLvl="0" animBg="1"/>
      <p:bldP spid="17433" grpId="0" bldLvl="0" animBg="1"/>
      <p:bldP spid="17434" grpId="0" bldLvl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"/>
          <p:cNvSpPr txBox="1"/>
          <p:nvPr/>
        </p:nvSpPr>
        <p:spPr>
          <a:xfrm>
            <a:off x="3000375" y="400685"/>
            <a:ext cx="5976938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温度计的使用方法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2595245" y="2286000"/>
            <a:ext cx="93649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玻璃泡与被测物体充分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接触，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不能碰到容器底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或容器壁。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2727960" y="3622675"/>
            <a:ext cx="86499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温度计浸入被测物体后要稍侯一会儿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等示数稳定后再读数；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读数时玻璃泡不能离开被测物质；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视线要与液柱上表面相平。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2663190" y="1447800"/>
            <a:ext cx="5638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量程 、分度值、零刻度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799783" y="22860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测量时：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9" name="Rectangle 7"/>
          <p:cNvSpPr/>
          <p:nvPr/>
        </p:nvSpPr>
        <p:spPr>
          <a:xfrm>
            <a:off x="836295" y="4453890"/>
            <a:ext cx="1891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读数时：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0" name="Rectangle 8"/>
          <p:cNvSpPr/>
          <p:nvPr/>
        </p:nvSpPr>
        <p:spPr>
          <a:xfrm>
            <a:off x="781368" y="1454150"/>
            <a:ext cx="16557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测量前：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1" name="AutoShape 9"/>
          <p:cNvSpPr/>
          <p:nvPr/>
        </p:nvSpPr>
        <p:spPr bwMode="auto">
          <a:xfrm flipH="1">
            <a:off x="2499360" y="3766820"/>
            <a:ext cx="301625" cy="2163445"/>
          </a:xfrm>
          <a:prstGeom prst="rightBrace">
            <a:avLst>
              <a:gd name="adj1" fmla="val 3445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2" name="Text Box 3"/>
          <p:cNvSpPr txBox="1"/>
          <p:nvPr/>
        </p:nvSpPr>
        <p:spPr>
          <a:xfrm>
            <a:off x="2133600" y="5945188"/>
            <a:ext cx="798766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注意：玻璃泡很脆，不能当做搅拌器！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  <p:bldP spid="18441" grpId="0" bldLvl="0" animBg="1"/>
      <p:bldP spid="184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组合 11265"/>
          <p:cNvGrpSpPr/>
          <p:nvPr/>
        </p:nvGrpSpPr>
        <p:grpSpPr>
          <a:xfrm>
            <a:off x="2008188" y="1311275"/>
            <a:ext cx="1116012" cy="4098925"/>
            <a:chOff x="0" y="0"/>
            <a:chExt cx="877" cy="3229"/>
          </a:xfrm>
        </p:grpSpPr>
        <p:grpSp>
          <p:nvGrpSpPr>
            <p:cNvPr id="10242" name="组合 11266"/>
            <p:cNvGrpSpPr/>
            <p:nvPr/>
          </p:nvGrpSpPr>
          <p:grpSpPr>
            <a:xfrm>
              <a:off x="0" y="2304"/>
              <a:ext cx="877" cy="925"/>
              <a:chOff x="0" y="0"/>
              <a:chExt cx="1104" cy="1152"/>
            </a:xfrm>
          </p:grpSpPr>
          <p:grpSp>
            <p:nvGrpSpPr>
              <p:cNvPr id="10243" name="组合 11267"/>
              <p:cNvGrpSpPr/>
              <p:nvPr/>
            </p:nvGrpSpPr>
            <p:grpSpPr>
              <a:xfrm>
                <a:off x="0" y="0"/>
                <a:ext cx="1104" cy="1152"/>
                <a:chOff x="0" y="0"/>
                <a:chExt cx="1104" cy="1152"/>
              </a:xfrm>
            </p:grpSpPr>
            <p:sp>
              <p:nvSpPr>
                <p:cNvPr id="10244" name="Line 5"/>
                <p:cNvSpPr/>
                <p:nvPr/>
              </p:nvSpPr>
              <p:spPr>
                <a:xfrm>
                  <a:off x="0" y="0"/>
                  <a:ext cx="0" cy="115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45" name="Line 6"/>
                <p:cNvSpPr/>
                <p:nvPr/>
              </p:nvSpPr>
              <p:spPr>
                <a:xfrm>
                  <a:off x="0" y="0"/>
                  <a:ext cx="105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46" name="Line 7"/>
                <p:cNvSpPr/>
                <p:nvPr/>
              </p:nvSpPr>
              <p:spPr>
                <a:xfrm>
                  <a:off x="1056" y="0"/>
                  <a:ext cx="48" cy="4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47" name="Line 8"/>
                <p:cNvSpPr/>
                <p:nvPr/>
              </p:nvSpPr>
              <p:spPr>
                <a:xfrm flipH="1">
                  <a:off x="1056" y="48"/>
                  <a:ext cx="48" cy="4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48" name="Line 9"/>
                <p:cNvSpPr/>
                <p:nvPr/>
              </p:nvSpPr>
              <p:spPr>
                <a:xfrm>
                  <a:off x="0" y="1152"/>
                  <a:ext cx="105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49" name="Line 10"/>
                <p:cNvSpPr/>
                <p:nvPr/>
              </p:nvSpPr>
              <p:spPr>
                <a:xfrm>
                  <a:off x="1056" y="96"/>
                  <a:ext cx="0" cy="105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250" name="Rectangle 11"/>
              <p:cNvSpPr/>
              <p:nvPr/>
            </p:nvSpPr>
            <p:spPr>
              <a:xfrm>
                <a:off x="0" y="480"/>
                <a:ext cx="1056" cy="672"/>
              </a:xfrm>
              <a:prstGeom prst="rect">
                <a:avLst/>
              </a:prstGeom>
              <a:solidFill>
                <a:srgbClr val="FFFFCC">
                  <a:alpha val="50195"/>
                </a:srgb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1" name="组合 11275"/>
            <p:cNvGrpSpPr/>
            <p:nvPr/>
          </p:nvGrpSpPr>
          <p:grpSpPr>
            <a:xfrm>
              <a:off x="363" y="0"/>
              <a:ext cx="213" cy="3151"/>
              <a:chOff x="0" y="0"/>
              <a:chExt cx="213" cy="3151"/>
            </a:xfrm>
          </p:grpSpPr>
          <p:sp>
            <p:nvSpPr>
              <p:cNvPr id="10252" name="Line 13"/>
              <p:cNvSpPr/>
              <p:nvPr/>
            </p:nvSpPr>
            <p:spPr>
              <a:xfrm>
                <a:off x="37" y="319"/>
                <a:ext cx="0" cy="26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3" name="Line 14"/>
              <p:cNvSpPr/>
              <p:nvPr/>
            </p:nvSpPr>
            <p:spPr>
              <a:xfrm>
                <a:off x="181" y="319"/>
                <a:ext cx="0" cy="26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4" name="AutoShape 15"/>
              <p:cNvSpPr/>
              <p:nvPr/>
            </p:nvSpPr>
            <p:spPr>
              <a:xfrm>
                <a:off x="6" y="0"/>
                <a:ext cx="175" cy="175"/>
              </a:xfrm>
              <a:custGeom>
                <a:avLst/>
                <a:gdLst/>
                <a:ahLst/>
                <a:cxnLst>
                  <a:cxn ang="0">
                    <a:pos x="0" y="10800"/>
                  </a:cxn>
                  <a:cxn ang="0">
                    <a:pos x="10800" y="0"/>
                  </a:cxn>
                  <a:cxn ang="0">
                    <a:pos x="21600" y="10800"/>
                  </a:cxn>
                  <a:cxn ang="0">
                    <a:pos x="10800" y="21600"/>
                  </a:cxn>
                  <a:cxn ang="0">
                    <a:pos x="0" y="10800"/>
                  </a:cxn>
                  <a:cxn ang="0">
                    <a:pos x="5400" y="10800"/>
                  </a:cxn>
                  <a:cxn ang="0">
                    <a:pos x="10800" y="16200"/>
                  </a:cxn>
                  <a:cxn ang="0">
                    <a:pos x="16200" y="10800"/>
                  </a:cxn>
                  <a:cxn ang="0">
                    <a:pos x="10800" y="5400"/>
                  </a:cxn>
                  <a:cxn ang="0">
                    <a:pos x="5400" y="10800"/>
                  </a:cxn>
                </a:cxnLst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5" name="Line 16"/>
              <p:cNvSpPr/>
              <p:nvPr/>
            </p:nvSpPr>
            <p:spPr>
              <a:xfrm flipV="1">
                <a:off x="37" y="175"/>
                <a:ext cx="48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6" name="Line 17"/>
              <p:cNvSpPr/>
              <p:nvPr/>
            </p:nvSpPr>
            <p:spPr>
              <a:xfrm flipH="1" flipV="1">
                <a:off x="133" y="175"/>
                <a:ext cx="48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7" name="Oval 18"/>
              <p:cNvSpPr/>
              <p:nvPr/>
            </p:nvSpPr>
            <p:spPr>
              <a:xfrm>
                <a:off x="0" y="2767"/>
                <a:ext cx="213" cy="384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Rectangle 19"/>
              <p:cNvSpPr/>
              <p:nvPr/>
            </p:nvSpPr>
            <p:spPr>
              <a:xfrm>
                <a:off x="96" y="1632"/>
                <a:ext cx="48" cy="122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59" name="组合 11283"/>
              <p:cNvGrpSpPr/>
              <p:nvPr/>
            </p:nvGrpSpPr>
            <p:grpSpPr>
              <a:xfrm>
                <a:off x="85" y="511"/>
                <a:ext cx="96" cy="1968"/>
                <a:chOff x="0" y="0"/>
                <a:chExt cx="96" cy="1968"/>
              </a:xfrm>
            </p:grpSpPr>
            <p:sp>
              <p:nvSpPr>
                <p:cNvPr id="10260" name="Line 21"/>
                <p:cNvSpPr/>
                <p:nvPr/>
              </p:nvSpPr>
              <p:spPr>
                <a:xfrm>
                  <a:off x="0" y="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1" name="Line 22"/>
                <p:cNvSpPr/>
                <p:nvPr/>
              </p:nvSpPr>
              <p:spPr>
                <a:xfrm>
                  <a:off x="0" y="9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2" name="Line 23"/>
                <p:cNvSpPr/>
                <p:nvPr/>
              </p:nvSpPr>
              <p:spPr>
                <a:xfrm>
                  <a:off x="0" y="14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3" name="Line 24"/>
                <p:cNvSpPr/>
                <p:nvPr/>
              </p:nvSpPr>
              <p:spPr>
                <a:xfrm>
                  <a:off x="0" y="19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4" name="Line 25"/>
                <p:cNvSpPr/>
                <p:nvPr/>
              </p:nvSpPr>
              <p:spPr>
                <a:xfrm>
                  <a:off x="0" y="24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5" name="Line 26"/>
                <p:cNvSpPr/>
                <p:nvPr/>
              </p:nvSpPr>
              <p:spPr>
                <a:xfrm>
                  <a:off x="0" y="28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6" name="Line 27"/>
                <p:cNvSpPr/>
                <p:nvPr/>
              </p:nvSpPr>
              <p:spPr>
                <a:xfrm>
                  <a:off x="0" y="33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7" name="Line 28"/>
                <p:cNvSpPr/>
                <p:nvPr/>
              </p:nvSpPr>
              <p:spPr>
                <a:xfrm>
                  <a:off x="0" y="38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8" name="Line 29"/>
                <p:cNvSpPr/>
                <p:nvPr/>
              </p:nvSpPr>
              <p:spPr>
                <a:xfrm>
                  <a:off x="0" y="43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69" name="Line 30"/>
                <p:cNvSpPr/>
                <p:nvPr/>
              </p:nvSpPr>
              <p:spPr>
                <a:xfrm>
                  <a:off x="0" y="48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0" name="Line 31"/>
                <p:cNvSpPr/>
                <p:nvPr/>
              </p:nvSpPr>
              <p:spPr>
                <a:xfrm>
                  <a:off x="0" y="52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1" name="Line 32"/>
                <p:cNvSpPr/>
                <p:nvPr/>
              </p:nvSpPr>
              <p:spPr>
                <a:xfrm>
                  <a:off x="0" y="57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2" name="Line 33"/>
                <p:cNvSpPr/>
                <p:nvPr/>
              </p:nvSpPr>
              <p:spPr>
                <a:xfrm>
                  <a:off x="0" y="62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3" name="Line 34"/>
                <p:cNvSpPr/>
                <p:nvPr/>
              </p:nvSpPr>
              <p:spPr>
                <a:xfrm>
                  <a:off x="0" y="67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4" name="Line 35"/>
                <p:cNvSpPr/>
                <p:nvPr/>
              </p:nvSpPr>
              <p:spPr>
                <a:xfrm>
                  <a:off x="0" y="72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5" name="Line 36"/>
                <p:cNvSpPr/>
                <p:nvPr/>
              </p:nvSpPr>
              <p:spPr>
                <a:xfrm>
                  <a:off x="0" y="4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6" name="Line 37"/>
                <p:cNvSpPr/>
                <p:nvPr/>
              </p:nvSpPr>
              <p:spPr>
                <a:xfrm>
                  <a:off x="0" y="76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7" name="Line 38"/>
                <p:cNvSpPr/>
                <p:nvPr/>
              </p:nvSpPr>
              <p:spPr>
                <a:xfrm>
                  <a:off x="0" y="81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8" name="Line 39"/>
                <p:cNvSpPr/>
                <p:nvPr/>
              </p:nvSpPr>
              <p:spPr>
                <a:xfrm>
                  <a:off x="0" y="86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79" name="Line 40"/>
                <p:cNvSpPr/>
                <p:nvPr/>
              </p:nvSpPr>
              <p:spPr>
                <a:xfrm>
                  <a:off x="0" y="91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0" name="Line 41"/>
                <p:cNvSpPr/>
                <p:nvPr/>
              </p:nvSpPr>
              <p:spPr>
                <a:xfrm>
                  <a:off x="0" y="96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1" name="Line 42"/>
                <p:cNvSpPr/>
                <p:nvPr/>
              </p:nvSpPr>
              <p:spPr>
                <a:xfrm>
                  <a:off x="0" y="100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2" name="Line 43"/>
                <p:cNvSpPr/>
                <p:nvPr/>
              </p:nvSpPr>
              <p:spPr>
                <a:xfrm>
                  <a:off x="0" y="105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3" name="Line 44"/>
                <p:cNvSpPr/>
                <p:nvPr/>
              </p:nvSpPr>
              <p:spPr>
                <a:xfrm>
                  <a:off x="0" y="110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4" name="Line 45"/>
                <p:cNvSpPr/>
                <p:nvPr/>
              </p:nvSpPr>
              <p:spPr>
                <a:xfrm>
                  <a:off x="0" y="115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5" name="Line 46"/>
                <p:cNvSpPr/>
                <p:nvPr/>
              </p:nvSpPr>
              <p:spPr>
                <a:xfrm>
                  <a:off x="0" y="120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6" name="Line 47"/>
                <p:cNvSpPr/>
                <p:nvPr/>
              </p:nvSpPr>
              <p:spPr>
                <a:xfrm>
                  <a:off x="0" y="124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7" name="Line 48"/>
                <p:cNvSpPr/>
                <p:nvPr/>
              </p:nvSpPr>
              <p:spPr>
                <a:xfrm>
                  <a:off x="0" y="129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8" name="Line 49"/>
                <p:cNvSpPr/>
                <p:nvPr/>
              </p:nvSpPr>
              <p:spPr>
                <a:xfrm>
                  <a:off x="0" y="134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89" name="Line 50"/>
                <p:cNvSpPr/>
                <p:nvPr/>
              </p:nvSpPr>
              <p:spPr>
                <a:xfrm>
                  <a:off x="0" y="139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0" name="Line 51"/>
                <p:cNvSpPr/>
                <p:nvPr/>
              </p:nvSpPr>
              <p:spPr>
                <a:xfrm>
                  <a:off x="0" y="144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1" name="Line 52"/>
                <p:cNvSpPr/>
                <p:nvPr/>
              </p:nvSpPr>
              <p:spPr>
                <a:xfrm>
                  <a:off x="0" y="148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2" name="Line 53"/>
                <p:cNvSpPr/>
                <p:nvPr/>
              </p:nvSpPr>
              <p:spPr>
                <a:xfrm>
                  <a:off x="0" y="153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3" name="Line 54"/>
                <p:cNvSpPr/>
                <p:nvPr/>
              </p:nvSpPr>
              <p:spPr>
                <a:xfrm>
                  <a:off x="0" y="158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4" name="Line 55"/>
                <p:cNvSpPr/>
                <p:nvPr/>
              </p:nvSpPr>
              <p:spPr>
                <a:xfrm>
                  <a:off x="0" y="163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5" name="Line 56"/>
                <p:cNvSpPr/>
                <p:nvPr/>
              </p:nvSpPr>
              <p:spPr>
                <a:xfrm>
                  <a:off x="0" y="168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6" name="Line 57"/>
                <p:cNvSpPr/>
                <p:nvPr/>
              </p:nvSpPr>
              <p:spPr>
                <a:xfrm>
                  <a:off x="0" y="172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7" name="Line 58"/>
                <p:cNvSpPr/>
                <p:nvPr/>
              </p:nvSpPr>
              <p:spPr>
                <a:xfrm>
                  <a:off x="0" y="1776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8" name="Line 59"/>
                <p:cNvSpPr/>
                <p:nvPr/>
              </p:nvSpPr>
              <p:spPr>
                <a:xfrm>
                  <a:off x="0" y="1824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299" name="Line 60"/>
                <p:cNvSpPr/>
                <p:nvPr/>
              </p:nvSpPr>
              <p:spPr>
                <a:xfrm>
                  <a:off x="0" y="1872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300" name="Line 61"/>
                <p:cNvSpPr/>
                <p:nvPr/>
              </p:nvSpPr>
              <p:spPr>
                <a:xfrm>
                  <a:off x="0" y="1920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0301" name="Line 62"/>
                <p:cNvSpPr/>
                <p:nvPr/>
              </p:nvSpPr>
              <p:spPr>
                <a:xfrm>
                  <a:off x="0" y="1968"/>
                  <a:ext cx="9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10302" name="组合 11326"/>
          <p:cNvGrpSpPr/>
          <p:nvPr/>
        </p:nvGrpSpPr>
        <p:grpSpPr>
          <a:xfrm>
            <a:off x="3657600" y="533400"/>
            <a:ext cx="2514600" cy="6096000"/>
            <a:chOff x="0" y="0"/>
            <a:chExt cx="1584" cy="3840"/>
          </a:xfrm>
        </p:grpSpPr>
        <p:sp>
          <p:nvSpPr>
            <p:cNvPr id="10303" name="Rectangle 64"/>
            <p:cNvSpPr/>
            <p:nvPr/>
          </p:nvSpPr>
          <p:spPr>
            <a:xfrm>
              <a:off x="384" y="1440"/>
              <a:ext cx="578" cy="2381"/>
            </a:xfrm>
            <a:prstGeom prst="rect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04" name="AutoShape 65"/>
            <p:cNvSpPr/>
            <p:nvPr/>
          </p:nvSpPr>
          <p:spPr>
            <a:xfrm>
              <a:off x="0" y="6"/>
              <a:ext cx="1584" cy="3834"/>
            </a:xfrm>
            <a:prstGeom prst="wedgeRoundRectCallout">
              <a:avLst>
                <a:gd name="adj1" fmla="val -86931"/>
                <a:gd name="adj2" fmla="val -3259"/>
                <a:gd name="adj3" fmla="val 16667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05" name="Line 66"/>
            <p:cNvSpPr/>
            <p:nvPr/>
          </p:nvSpPr>
          <p:spPr>
            <a:xfrm>
              <a:off x="226" y="0"/>
              <a:ext cx="0" cy="383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6" name="Line 67"/>
            <p:cNvSpPr/>
            <p:nvPr/>
          </p:nvSpPr>
          <p:spPr>
            <a:xfrm>
              <a:off x="1131" y="0"/>
              <a:ext cx="0" cy="383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7" name="Line 68"/>
            <p:cNvSpPr/>
            <p:nvPr/>
          </p:nvSpPr>
          <p:spPr>
            <a:xfrm>
              <a:off x="830" y="58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8" name="Line 69"/>
            <p:cNvSpPr/>
            <p:nvPr/>
          </p:nvSpPr>
          <p:spPr>
            <a:xfrm>
              <a:off x="830" y="233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9" name="Line 70"/>
            <p:cNvSpPr/>
            <p:nvPr/>
          </p:nvSpPr>
          <p:spPr>
            <a:xfrm>
              <a:off x="830" y="407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0" name="Line 71"/>
            <p:cNvSpPr/>
            <p:nvPr/>
          </p:nvSpPr>
          <p:spPr>
            <a:xfrm>
              <a:off x="830" y="582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1" name="Line 72"/>
            <p:cNvSpPr/>
            <p:nvPr/>
          </p:nvSpPr>
          <p:spPr>
            <a:xfrm>
              <a:off x="830" y="1105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2" name="Line 73"/>
            <p:cNvSpPr/>
            <p:nvPr/>
          </p:nvSpPr>
          <p:spPr>
            <a:xfrm>
              <a:off x="830" y="931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3" name="Line 74"/>
            <p:cNvSpPr/>
            <p:nvPr/>
          </p:nvSpPr>
          <p:spPr>
            <a:xfrm>
              <a:off x="830" y="756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4" name="Line 75"/>
            <p:cNvSpPr/>
            <p:nvPr/>
          </p:nvSpPr>
          <p:spPr>
            <a:xfrm>
              <a:off x="830" y="1280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5" name="Line 76"/>
            <p:cNvSpPr/>
            <p:nvPr/>
          </p:nvSpPr>
          <p:spPr>
            <a:xfrm>
              <a:off x="830" y="1455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6" name="Line 77"/>
            <p:cNvSpPr/>
            <p:nvPr/>
          </p:nvSpPr>
          <p:spPr>
            <a:xfrm>
              <a:off x="830" y="1629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7" name="Line 78"/>
            <p:cNvSpPr/>
            <p:nvPr/>
          </p:nvSpPr>
          <p:spPr>
            <a:xfrm>
              <a:off x="830" y="1804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8" name="Line 79"/>
            <p:cNvSpPr/>
            <p:nvPr/>
          </p:nvSpPr>
          <p:spPr>
            <a:xfrm>
              <a:off x="603" y="58"/>
              <a:ext cx="3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19" name="Line 80"/>
            <p:cNvSpPr/>
            <p:nvPr/>
          </p:nvSpPr>
          <p:spPr>
            <a:xfrm>
              <a:off x="754" y="931"/>
              <a:ext cx="3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0" name="Line 81"/>
            <p:cNvSpPr/>
            <p:nvPr/>
          </p:nvSpPr>
          <p:spPr>
            <a:xfrm>
              <a:off x="603" y="1804"/>
              <a:ext cx="3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1" name="Text Box 82"/>
            <p:cNvSpPr txBox="1"/>
            <p:nvPr/>
          </p:nvSpPr>
          <p:spPr>
            <a:xfrm>
              <a:off x="432" y="0"/>
              <a:ext cx="38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20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22" name="Text Box 83"/>
            <p:cNvSpPr txBox="1"/>
            <p:nvPr/>
          </p:nvSpPr>
          <p:spPr>
            <a:xfrm>
              <a:off x="432" y="1488"/>
              <a:ext cx="48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23" name="Rectangle 84"/>
            <p:cNvSpPr/>
            <p:nvPr/>
          </p:nvSpPr>
          <p:spPr>
            <a:xfrm>
              <a:off x="960" y="0"/>
              <a:ext cx="141" cy="3831"/>
            </a:xfrm>
            <a:prstGeom prst="rect">
              <a:avLst/>
            </a:prstGeom>
            <a:solidFill>
              <a:schemeClr val="tx1">
                <a:alpha val="50195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24" name="Line 85"/>
            <p:cNvSpPr/>
            <p:nvPr/>
          </p:nvSpPr>
          <p:spPr>
            <a:xfrm>
              <a:off x="830" y="1961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5" name="Line 86"/>
            <p:cNvSpPr/>
            <p:nvPr/>
          </p:nvSpPr>
          <p:spPr>
            <a:xfrm>
              <a:off x="830" y="2135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6" name="Line 87"/>
            <p:cNvSpPr/>
            <p:nvPr/>
          </p:nvSpPr>
          <p:spPr>
            <a:xfrm>
              <a:off x="830" y="2310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7" name="Line 88"/>
            <p:cNvSpPr/>
            <p:nvPr/>
          </p:nvSpPr>
          <p:spPr>
            <a:xfrm>
              <a:off x="830" y="2833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8" name="Line 89"/>
            <p:cNvSpPr/>
            <p:nvPr/>
          </p:nvSpPr>
          <p:spPr>
            <a:xfrm>
              <a:off x="830" y="2659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29" name="Line 90"/>
            <p:cNvSpPr/>
            <p:nvPr/>
          </p:nvSpPr>
          <p:spPr>
            <a:xfrm>
              <a:off x="830" y="2484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0" name="Line 91"/>
            <p:cNvSpPr/>
            <p:nvPr/>
          </p:nvSpPr>
          <p:spPr>
            <a:xfrm>
              <a:off x="830" y="3008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1" name="Line 92"/>
            <p:cNvSpPr/>
            <p:nvPr/>
          </p:nvSpPr>
          <p:spPr>
            <a:xfrm>
              <a:off x="830" y="3183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2" name="Line 93"/>
            <p:cNvSpPr/>
            <p:nvPr/>
          </p:nvSpPr>
          <p:spPr>
            <a:xfrm>
              <a:off x="830" y="3357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3" name="Line 94"/>
            <p:cNvSpPr/>
            <p:nvPr/>
          </p:nvSpPr>
          <p:spPr>
            <a:xfrm>
              <a:off x="830" y="3532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4" name="Line 95"/>
            <p:cNvSpPr/>
            <p:nvPr/>
          </p:nvSpPr>
          <p:spPr>
            <a:xfrm>
              <a:off x="754" y="2659"/>
              <a:ext cx="3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5" name="Line 96"/>
            <p:cNvSpPr/>
            <p:nvPr/>
          </p:nvSpPr>
          <p:spPr>
            <a:xfrm>
              <a:off x="603" y="3532"/>
              <a:ext cx="3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6" name="Rectangle 97"/>
            <p:cNvSpPr/>
            <p:nvPr/>
          </p:nvSpPr>
          <p:spPr>
            <a:xfrm>
              <a:off x="240" y="9"/>
              <a:ext cx="144" cy="383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37" name="Line 98"/>
            <p:cNvSpPr/>
            <p:nvPr/>
          </p:nvSpPr>
          <p:spPr>
            <a:xfrm>
              <a:off x="816" y="3696"/>
              <a:ext cx="3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38" name="Text Box 99"/>
            <p:cNvSpPr txBox="1"/>
            <p:nvPr/>
          </p:nvSpPr>
          <p:spPr>
            <a:xfrm>
              <a:off x="432" y="3235"/>
              <a:ext cx="24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Line 100"/>
          <p:cNvSpPr/>
          <p:nvPr/>
        </p:nvSpPr>
        <p:spPr>
          <a:xfrm>
            <a:off x="5257800" y="2819400"/>
            <a:ext cx="1828800" cy="0"/>
          </a:xfrm>
          <a:prstGeom prst="line">
            <a:avLst/>
          </a:prstGeom>
          <a:ln w="57150" cap="flat" cmpd="sng">
            <a:solidFill>
              <a:srgbClr val="33CCCC"/>
            </a:solidFill>
            <a:prstDash val="dash"/>
            <a:round/>
            <a:headEnd type="none" w="med" len="med"/>
            <a:tailEnd type="triangle" w="med" len="med"/>
          </a:ln>
        </p:spPr>
      </p:sp>
      <p:sp>
        <p:nvSpPr>
          <p:cNvPr id="3" name="Text Box 101"/>
          <p:cNvSpPr txBox="1"/>
          <p:nvPr/>
        </p:nvSpPr>
        <p:spPr>
          <a:xfrm>
            <a:off x="7010400" y="2438400"/>
            <a:ext cx="236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记作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12℃</a:t>
            </a:r>
            <a:endParaRPr lang="en-US" altLang="zh-CN" sz="4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102"/>
          <p:cNvSpPr txBox="1"/>
          <p:nvPr/>
        </p:nvSpPr>
        <p:spPr>
          <a:xfrm>
            <a:off x="7031038" y="2971800"/>
            <a:ext cx="3243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读作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摄氏度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12289"/>
          <p:cNvGrpSpPr/>
          <p:nvPr/>
        </p:nvGrpSpPr>
        <p:grpSpPr>
          <a:xfrm>
            <a:off x="3810000" y="838200"/>
            <a:ext cx="3505200" cy="5181600"/>
            <a:chOff x="0" y="0"/>
            <a:chExt cx="2208" cy="3264"/>
          </a:xfrm>
        </p:grpSpPr>
        <p:grpSp>
          <p:nvGrpSpPr>
            <p:cNvPr id="11266" name="组合 12290"/>
            <p:cNvGrpSpPr/>
            <p:nvPr/>
          </p:nvGrpSpPr>
          <p:grpSpPr>
            <a:xfrm>
              <a:off x="960" y="1344"/>
              <a:ext cx="1248" cy="1728"/>
              <a:chOff x="0" y="0"/>
              <a:chExt cx="1248" cy="1728"/>
            </a:xfrm>
          </p:grpSpPr>
          <p:sp>
            <p:nvSpPr>
              <p:cNvPr id="11267" name="Rectangle 4"/>
              <p:cNvSpPr/>
              <p:nvPr/>
            </p:nvSpPr>
            <p:spPr>
              <a:xfrm>
                <a:off x="288" y="768"/>
                <a:ext cx="480" cy="960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8" name="AutoShape 5"/>
              <p:cNvSpPr/>
              <p:nvPr/>
            </p:nvSpPr>
            <p:spPr>
              <a:xfrm>
                <a:off x="0" y="0"/>
                <a:ext cx="1248" cy="1728"/>
              </a:xfrm>
              <a:prstGeom prst="wedgeRoundRectCallout">
                <a:avLst>
                  <a:gd name="adj1" fmla="val -85417"/>
                  <a:gd name="adj2" fmla="val -32000"/>
                  <a:gd name="adj3" fmla="val 16667"/>
                </a:avLst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Line 6"/>
              <p:cNvSpPr/>
              <p:nvPr/>
            </p:nvSpPr>
            <p:spPr>
              <a:xfrm>
                <a:off x="178" y="0"/>
                <a:ext cx="0" cy="172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0" name="Line 7"/>
              <p:cNvSpPr/>
              <p:nvPr/>
            </p:nvSpPr>
            <p:spPr>
              <a:xfrm>
                <a:off x="891" y="0"/>
                <a:ext cx="0" cy="172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1" name="Line 8"/>
              <p:cNvSpPr/>
              <p:nvPr/>
            </p:nvSpPr>
            <p:spPr>
              <a:xfrm>
                <a:off x="654" y="192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2" name="Line 9"/>
              <p:cNvSpPr/>
              <p:nvPr/>
            </p:nvSpPr>
            <p:spPr>
              <a:xfrm>
                <a:off x="654" y="336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3" name="Line 10"/>
              <p:cNvSpPr/>
              <p:nvPr/>
            </p:nvSpPr>
            <p:spPr>
              <a:xfrm>
                <a:off x="654" y="480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4" name="Line 11"/>
              <p:cNvSpPr/>
              <p:nvPr/>
            </p:nvSpPr>
            <p:spPr>
              <a:xfrm>
                <a:off x="654" y="624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5" name="Line 12"/>
              <p:cNvSpPr/>
              <p:nvPr/>
            </p:nvSpPr>
            <p:spPr>
              <a:xfrm>
                <a:off x="654" y="1056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6" name="Line 13"/>
              <p:cNvSpPr/>
              <p:nvPr/>
            </p:nvSpPr>
            <p:spPr>
              <a:xfrm>
                <a:off x="654" y="912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7" name="Line 14"/>
              <p:cNvSpPr/>
              <p:nvPr/>
            </p:nvSpPr>
            <p:spPr>
              <a:xfrm>
                <a:off x="654" y="768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8" name="Line 15"/>
              <p:cNvSpPr/>
              <p:nvPr/>
            </p:nvSpPr>
            <p:spPr>
              <a:xfrm>
                <a:off x="654" y="1200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9" name="Line 16"/>
              <p:cNvSpPr/>
              <p:nvPr/>
            </p:nvSpPr>
            <p:spPr>
              <a:xfrm>
                <a:off x="654" y="1344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0" name="Line 17"/>
              <p:cNvSpPr/>
              <p:nvPr/>
            </p:nvSpPr>
            <p:spPr>
              <a:xfrm>
                <a:off x="654" y="1488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1" name="Line 18"/>
              <p:cNvSpPr/>
              <p:nvPr/>
            </p:nvSpPr>
            <p:spPr>
              <a:xfrm>
                <a:off x="654" y="1632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2" name="Line 19"/>
              <p:cNvSpPr/>
              <p:nvPr/>
            </p:nvSpPr>
            <p:spPr>
              <a:xfrm>
                <a:off x="475" y="192"/>
                <a:ext cx="23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3" name="Line 20"/>
              <p:cNvSpPr/>
              <p:nvPr/>
            </p:nvSpPr>
            <p:spPr>
              <a:xfrm>
                <a:off x="594" y="912"/>
                <a:ext cx="23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4" name="Line 21"/>
              <p:cNvSpPr/>
              <p:nvPr/>
            </p:nvSpPr>
            <p:spPr>
              <a:xfrm>
                <a:off x="475" y="1632"/>
                <a:ext cx="23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5" name="Text Box 22"/>
              <p:cNvSpPr txBox="1"/>
              <p:nvPr/>
            </p:nvSpPr>
            <p:spPr>
              <a:xfrm>
                <a:off x="288" y="115"/>
                <a:ext cx="432" cy="3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6" name="Text Box 23"/>
              <p:cNvSpPr txBox="1"/>
              <p:nvPr/>
            </p:nvSpPr>
            <p:spPr>
              <a:xfrm>
                <a:off x="240" y="1315"/>
                <a:ext cx="672" cy="3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  <a:endPara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7" name="Rectangle 24"/>
              <p:cNvSpPr/>
              <p:nvPr/>
            </p:nvSpPr>
            <p:spPr>
              <a:xfrm>
                <a:off x="192" y="0"/>
                <a:ext cx="96" cy="1721"/>
              </a:xfrm>
              <a:prstGeom prst="rect">
                <a:avLst/>
              </a:prstGeom>
              <a:solidFill>
                <a:srgbClr val="000000">
                  <a:alpha val="50195"/>
                </a:srgb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8" name="Rectangle 25"/>
              <p:cNvSpPr/>
              <p:nvPr/>
            </p:nvSpPr>
            <p:spPr>
              <a:xfrm>
                <a:off x="768" y="0"/>
                <a:ext cx="96" cy="1721"/>
              </a:xfrm>
              <a:prstGeom prst="rect">
                <a:avLst/>
              </a:prstGeom>
              <a:solidFill>
                <a:srgbClr val="000000">
                  <a:alpha val="50195"/>
                </a:srgb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9" name="Line 26"/>
              <p:cNvSpPr/>
              <p:nvPr/>
            </p:nvSpPr>
            <p:spPr>
              <a:xfrm>
                <a:off x="672" y="0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90" name="Line 27"/>
              <p:cNvSpPr/>
              <p:nvPr/>
            </p:nvSpPr>
            <p:spPr>
              <a:xfrm>
                <a:off x="672" y="48"/>
                <a:ext cx="23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291" name="组合 12315"/>
            <p:cNvGrpSpPr/>
            <p:nvPr/>
          </p:nvGrpSpPr>
          <p:grpSpPr>
            <a:xfrm>
              <a:off x="0" y="0"/>
              <a:ext cx="1008" cy="3264"/>
              <a:chOff x="0" y="0"/>
              <a:chExt cx="1008" cy="3264"/>
            </a:xfrm>
          </p:grpSpPr>
          <p:grpSp>
            <p:nvGrpSpPr>
              <p:cNvPr id="11292" name="组合 12316"/>
              <p:cNvGrpSpPr/>
              <p:nvPr/>
            </p:nvGrpSpPr>
            <p:grpSpPr>
              <a:xfrm>
                <a:off x="0" y="2208"/>
                <a:ext cx="1008" cy="1056"/>
                <a:chOff x="0" y="0"/>
                <a:chExt cx="1104" cy="1152"/>
              </a:xfrm>
            </p:grpSpPr>
            <p:grpSp>
              <p:nvGrpSpPr>
                <p:cNvPr id="11293" name="组合 12317"/>
                <p:cNvGrpSpPr/>
                <p:nvPr/>
              </p:nvGrpSpPr>
              <p:grpSpPr>
                <a:xfrm>
                  <a:off x="0" y="0"/>
                  <a:ext cx="1104" cy="1152"/>
                  <a:chOff x="0" y="0"/>
                  <a:chExt cx="1104" cy="1152"/>
                </a:xfrm>
              </p:grpSpPr>
              <p:sp>
                <p:nvSpPr>
                  <p:cNvPr id="11294" name="Line 31"/>
                  <p:cNvSpPr/>
                  <p:nvPr/>
                </p:nvSpPr>
                <p:spPr>
                  <a:xfrm>
                    <a:off x="0" y="0"/>
                    <a:ext cx="0" cy="115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295" name="Line 32"/>
                  <p:cNvSpPr/>
                  <p:nvPr/>
                </p:nvSpPr>
                <p:spPr>
                  <a:xfrm>
                    <a:off x="0" y="0"/>
                    <a:ext cx="105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296" name="Line 33"/>
                  <p:cNvSpPr/>
                  <p:nvPr/>
                </p:nvSpPr>
                <p:spPr>
                  <a:xfrm>
                    <a:off x="1056" y="0"/>
                    <a:ext cx="48" cy="48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297" name="Line 34"/>
                  <p:cNvSpPr/>
                  <p:nvPr/>
                </p:nvSpPr>
                <p:spPr>
                  <a:xfrm flipH="1">
                    <a:off x="1056" y="48"/>
                    <a:ext cx="48" cy="48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298" name="Line 35"/>
                  <p:cNvSpPr/>
                  <p:nvPr/>
                </p:nvSpPr>
                <p:spPr>
                  <a:xfrm>
                    <a:off x="0" y="1152"/>
                    <a:ext cx="105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299" name="Line 36"/>
                  <p:cNvSpPr/>
                  <p:nvPr/>
                </p:nvSpPr>
                <p:spPr>
                  <a:xfrm>
                    <a:off x="1056" y="96"/>
                    <a:ext cx="0" cy="1056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1300" name="Rectangle 37"/>
                <p:cNvSpPr/>
                <p:nvPr/>
              </p:nvSpPr>
              <p:spPr>
                <a:xfrm>
                  <a:off x="0" y="480"/>
                  <a:ext cx="1056" cy="672"/>
                </a:xfrm>
                <a:prstGeom prst="rect">
                  <a:avLst/>
                </a:prstGeom>
                <a:solidFill>
                  <a:srgbClr val="FFFFCC">
                    <a:alpha val="50195"/>
                  </a:srgbClr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301" name="组合 12325"/>
              <p:cNvGrpSpPr/>
              <p:nvPr/>
            </p:nvGrpSpPr>
            <p:grpSpPr>
              <a:xfrm>
                <a:off x="267" y="0"/>
                <a:ext cx="213" cy="3151"/>
                <a:chOff x="0" y="0"/>
                <a:chExt cx="213" cy="3151"/>
              </a:xfrm>
            </p:grpSpPr>
            <p:sp>
              <p:nvSpPr>
                <p:cNvPr id="11302" name="Line 39"/>
                <p:cNvSpPr/>
                <p:nvPr/>
              </p:nvSpPr>
              <p:spPr>
                <a:xfrm>
                  <a:off x="37" y="319"/>
                  <a:ext cx="0" cy="264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03" name="Line 40"/>
                <p:cNvSpPr/>
                <p:nvPr/>
              </p:nvSpPr>
              <p:spPr>
                <a:xfrm>
                  <a:off x="181" y="319"/>
                  <a:ext cx="0" cy="264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04" name="AutoShape 41"/>
                <p:cNvSpPr/>
                <p:nvPr/>
              </p:nvSpPr>
              <p:spPr>
                <a:xfrm>
                  <a:off x="6" y="0"/>
                  <a:ext cx="175" cy="175"/>
                </a:xfrm>
                <a:custGeom>
                  <a:avLst/>
                  <a:gdLst/>
                  <a:ahLst/>
                  <a:cxnLst>
                    <a:cxn ang="0">
                      <a:pos x="0" y="10800"/>
                    </a:cxn>
                    <a:cxn ang="0">
                      <a:pos x="10800" y="0"/>
                    </a:cxn>
                    <a:cxn ang="0">
                      <a:pos x="21600" y="10800"/>
                    </a:cxn>
                    <a:cxn ang="0">
                      <a:pos x="10800" y="21600"/>
                    </a:cxn>
                    <a:cxn ang="0">
                      <a:pos x="0" y="10800"/>
                    </a:cxn>
                    <a:cxn ang="0">
                      <a:pos x="5400" y="10800"/>
                    </a:cxn>
                    <a:cxn ang="0">
                      <a:pos x="10800" y="16200"/>
                    </a:cxn>
                    <a:cxn ang="0">
                      <a:pos x="16200" y="10800"/>
                    </a:cxn>
                    <a:cxn ang="0">
                      <a:pos x="10800" y="5400"/>
                    </a:cxn>
                    <a:cxn ang="0">
                      <a:pos x="5400" y="10800"/>
                    </a:cxn>
                  </a:cxnLst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05" name="Line 42"/>
                <p:cNvSpPr/>
                <p:nvPr/>
              </p:nvSpPr>
              <p:spPr>
                <a:xfrm flipV="1">
                  <a:off x="37" y="175"/>
                  <a:ext cx="48" cy="14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06" name="Line 43"/>
                <p:cNvSpPr/>
                <p:nvPr/>
              </p:nvSpPr>
              <p:spPr>
                <a:xfrm flipH="1" flipV="1">
                  <a:off x="133" y="175"/>
                  <a:ext cx="48" cy="14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07" name="Oval 44"/>
                <p:cNvSpPr/>
                <p:nvPr/>
              </p:nvSpPr>
              <p:spPr>
                <a:xfrm>
                  <a:off x="0" y="2767"/>
                  <a:ext cx="213" cy="384"/>
                </a:xfrm>
                <a:prstGeom prst="ellipse">
                  <a:avLst/>
                </a:prstGeom>
                <a:solidFill>
                  <a:srgbClr val="FF66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08" name="Rectangle 45"/>
                <p:cNvSpPr/>
                <p:nvPr/>
              </p:nvSpPr>
              <p:spPr>
                <a:xfrm>
                  <a:off x="96" y="1632"/>
                  <a:ext cx="48" cy="122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1309" name="组合 12333"/>
                <p:cNvGrpSpPr/>
                <p:nvPr/>
              </p:nvGrpSpPr>
              <p:grpSpPr>
                <a:xfrm>
                  <a:off x="85" y="511"/>
                  <a:ext cx="96" cy="1968"/>
                  <a:chOff x="0" y="0"/>
                  <a:chExt cx="96" cy="1968"/>
                </a:xfrm>
              </p:grpSpPr>
              <p:sp>
                <p:nvSpPr>
                  <p:cNvPr id="11310" name="Line 47"/>
                  <p:cNvSpPr/>
                  <p:nvPr/>
                </p:nvSpPr>
                <p:spPr>
                  <a:xfrm>
                    <a:off x="0" y="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1" name="Line 48"/>
                  <p:cNvSpPr/>
                  <p:nvPr/>
                </p:nvSpPr>
                <p:spPr>
                  <a:xfrm>
                    <a:off x="0" y="9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2" name="Line 49"/>
                  <p:cNvSpPr/>
                  <p:nvPr/>
                </p:nvSpPr>
                <p:spPr>
                  <a:xfrm>
                    <a:off x="0" y="14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3" name="Line 50"/>
                  <p:cNvSpPr/>
                  <p:nvPr/>
                </p:nvSpPr>
                <p:spPr>
                  <a:xfrm>
                    <a:off x="0" y="19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4" name="Line 51"/>
                  <p:cNvSpPr/>
                  <p:nvPr/>
                </p:nvSpPr>
                <p:spPr>
                  <a:xfrm>
                    <a:off x="0" y="24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5" name="Line 52"/>
                  <p:cNvSpPr/>
                  <p:nvPr/>
                </p:nvSpPr>
                <p:spPr>
                  <a:xfrm>
                    <a:off x="0" y="28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6" name="Line 53"/>
                  <p:cNvSpPr/>
                  <p:nvPr/>
                </p:nvSpPr>
                <p:spPr>
                  <a:xfrm>
                    <a:off x="0" y="33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7" name="Line 54"/>
                  <p:cNvSpPr/>
                  <p:nvPr/>
                </p:nvSpPr>
                <p:spPr>
                  <a:xfrm>
                    <a:off x="0" y="38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8" name="Line 55"/>
                  <p:cNvSpPr/>
                  <p:nvPr/>
                </p:nvSpPr>
                <p:spPr>
                  <a:xfrm>
                    <a:off x="0" y="43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9" name="Line 56"/>
                  <p:cNvSpPr/>
                  <p:nvPr/>
                </p:nvSpPr>
                <p:spPr>
                  <a:xfrm>
                    <a:off x="0" y="48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0" name="Line 57"/>
                  <p:cNvSpPr/>
                  <p:nvPr/>
                </p:nvSpPr>
                <p:spPr>
                  <a:xfrm>
                    <a:off x="0" y="52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1" name="Line 58"/>
                  <p:cNvSpPr/>
                  <p:nvPr/>
                </p:nvSpPr>
                <p:spPr>
                  <a:xfrm>
                    <a:off x="0" y="57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2" name="Line 59"/>
                  <p:cNvSpPr/>
                  <p:nvPr/>
                </p:nvSpPr>
                <p:spPr>
                  <a:xfrm>
                    <a:off x="0" y="62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3" name="Line 60"/>
                  <p:cNvSpPr/>
                  <p:nvPr/>
                </p:nvSpPr>
                <p:spPr>
                  <a:xfrm>
                    <a:off x="0" y="67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4" name="Line 61"/>
                  <p:cNvSpPr/>
                  <p:nvPr/>
                </p:nvSpPr>
                <p:spPr>
                  <a:xfrm>
                    <a:off x="0" y="72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5" name="Line 62"/>
                  <p:cNvSpPr/>
                  <p:nvPr/>
                </p:nvSpPr>
                <p:spPr>
                  <a:xfrm>
                    <a:off x="0" y="4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6" name="Line 63"/>
                  <p:cNvSpPr/>
                  <p:nvPr/>
                </p:nvSpPr>
                <p:spPr>
                  <a:xfrm>
                    <a:off x="0" y="76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7" name="Line 64"/>
                  <p:cNvSpPr/>
                  <p:nvPr/>
                </p:nvSpPr>
                <p:spPr>
                  <a:xfrm>
                    <a:off x="0" y="81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8" name="Line 65"/>
                  <p:cNvSpPr/>
                  <p:nvPr/>
                </p:nvSpPr>
                <p:spPr>
                  <a:xfrm>
                    <a:off x="0" y="86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9" name="Line 66"/>
                  <p:cNvSpPr/>
                  <p:nvPr/>
                </p:nvSpPr>
                <p:spPr>
                  <a:xfrm>
                    <a:off x="0" y="91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0" name="Line 67"/>
                  <p:cNvSpPr/>
                  <p:nvPr/>
                </p:nvSpPr>
                <p:spPr>
                  <a:xfrm>
                    <a:off x="0" y="96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1" name="Line 68"/>
                  <p:cNvSpPr/>
                  <p:nvPr/>
                </p:nvSpPr>
                <p:spPr>
                  <a:xfrm>
                    <a:off x="0" y="100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2" name="Line 69"/>
                  <p:cNvSpPr/>
                  <p:nvPr/>
                </p:nvSpPr>
                <p:spPr>
                  <a:xfrm>
                    <a:off x="0" y="105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3" name="Line 70"/>
                  <p:cNvSpPr/>
                  <p:nvPr/>
                </p:nvSpPr>
                <p:spPr>
                  <a:xfrm>
                    <a:off x="0" y="110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4" name="Line 71"/>
                  <p:cNvSpPr/>
                  <p:nvPr/>
                </p:nvSpPr>
                <p:spPr>
                  <a:xfrm>
                    <a:off x="0" y="115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5" name="Line 72"/>
                  <p:cNvSpPr/>
                  <p:nvPr/>
                </p:nvSpPr>
                <p:spPr>
                  <a:xfrm>
                    <a:off x="0" y="120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6" name="Line 73"/>
                  <p:cNvSpPr/>
                  <p:nvPr/>
                </p:nvSpPr>
                <p:spPr>
                  <a:xfrm>
                    <a:off x="0" y="124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7" name="Line 74"/>
                  <p:cNvSpPr/>
                  <p:nvPr/>
                </p:nvSpPr>
                <p:spPr>
                  <a:xfrm>
                    <a:off x="0" y="129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8" name="Line 75"/>
                  <p:cNvSpPr/>
                  <p:nvPr/>
                </p:nvSpPr>
                <p:spPr>
                  <a:xfrm>
                    <a:off x="0" y="134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39" name="Line 76"/>
                  <p:cNvSpPr/>
                  <p:nvPr/>
                </p:nvSpPr>
                <p:spPr>
                  <a:xfrm>
                    <a:off x="0" y="139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0" name="Line 77"/>
                  <p:cNvSpPr/>
                  <p:nvPr/>
                </p:nvSpPr>
                <p:spPr>
                  <a:xfrm>
                    <a:off x="0" y="144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1" name="Line 78"/>
                  <p:cNvSpPr/>
                  <p:nvPr/>
                </p:nvSpPr>
                <p:spPr>
                  <a:xfrm>
                    <a:off x="0" y="148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2" name="Line 79"/>
                  <p:cNvSpPr/>
                  <p:nvPr/>
                </p:nvSpPr>
                <p:spPr>
                  <a:xfrm>
                    <a:off x="0" y="153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3" name="Line 80"/>
                  <p:cNvSpPr/>
                  <p:nvPr/>
                </p:nvSpPr>
                <p:spPr>
                  <a:xfrm>
                    <a:off x="0" y="158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4" name="Line 81"/>
                  <p:cNvSpPr/>
                  <p:nvPr/>
                </p:nvSpPr>
                <p:spPr>
                  <a:xfrm>
                    <a:off x="0" y="163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5" name="Line 82"/>
                  <p:cNvSpPr/>
                  <p:nvPr/>
                </p:nvSpPr>
                <p:spPr>
                  <a:xfrm>
                    <a:off x="0" y="168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6" name="Line 83"/>
                  <p:cNvSpPr/>
                  <p:nvPr/>
                </p:nvSpPr>
                <p:spPr>
                  <a:xfrm>
                    <a:off x="0" y="172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7" name="Line 84"/>
                  <p:cNvSpPr/>
                  <p:nvPr/>
                </p:nvSpPr>
                <p:spPr>
                  <a:xfrm>
                    <a:off x="0" y="1776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8" name="Line 85"/>
                  <p:cNvSpPr/>
                  <p:nvPr/>
                </p:nvSpPr>
                <p:spPr>
                  <a:xfrm>
                    <a:off x="0" y="1824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9" name="Line 86"/>
                  <p:cNvSpPr/>
                  <p:nvPr/>
                </p:nvSpPr>
                <p:spPr>
                  <a:xfrm>
                    <a:off x="0" y="1872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0" name="Line 87"/>
                  <p:cNvSpPr/>
                  <p:nvPr/>
                </p:nvSpPr>
                <p:spPr>
                  <a:xfrm>
                    <a:off x="0" y="1920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1" name="Line 88"/>
                  <p:cNvSpPr/>
                  <p:nvPr/>
                </p:nvSpPr>
                <p:spPr>
                  <a:xfrm>
                    <a:off x="0" y="1968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sp>
        <p:nvSpPr>
          <p:cNvPr id="2" name="Text Box 89"/>
          <p:cNvSpPr txBox="1"/>
          <p:nvPr/>
        </p:nvSpPr>
        <p:spPr>
          <a:xfrm>
            <a:off x="5105400" y="609600"/>
            <a:ext cx="2514600" cy="64516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记作－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℃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组合 12377"/>
          <p:cNvGrpSpPr/>
          <p:nvPr/>
        </p:nvGrpSpPr>
        <p:grpSpPr>
          <a:xfrm>
            <a:off x="5257800" y="2286000"/>
            <a:ext cx="1471613" cy="1524000"/>
            <a:chOff x="0" y="0"/>
            <a:chExt cx="927" cy="960"/>
          </a:xfrm>
        </p:grpSpPr>
        <p:sp>
          <p:nvSpPr>
            <p:cNvPr id="11354" name="Line 91"/>
            <p:cNvSpPr/>
            <p:nvPr/>
          </p:nvSpPr>
          <p:spPr>
            <a:xfrm flipV="1">
              <a:off x="0" y="0"/>
              <a:ext cx="0" cy="960"/>
            </a:xfrm>
            <a:prstGeom prst="line">
              <a:avLst/>
            </a:prstGeom>
            <a:ln w="57150" cap="flat" cmpd="sng">
              <a:solidFill>
                <a:srgbClr val="33CCCC"/>
              </a:solidFill>
              <a:prstDash val="dash"/>
              <a:round/>
              <a:headEnd type="none" w="med" len="med"/>
              <a:tailEnd type="triangle" w="med" len="med"/>
            </a:ln>
          </p:spPr>
        </p:sp>
        <p:sp>
          <p:nvSpPr>
            <p:cNvPr id="11355" name="Text Box 92"/>
            <p:cNvSpPr txBox="1"/>
            <p:nvPr/>
          </p:nvSpPr>
          <p:spPr>
            <a:xfrm>
              <a:off x="40" y="48"/>
              <a:ext cx="887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32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读作读</a:t>
              </a:r>
              <a:endPara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Text Box 93"/>
          <p:cNvSpPr txBox="1"/>
          <p:nvPr/>
        </p:nvSpPr>
        <p:spPr>
          <a:xfrm>
            <a:off x="4929188" y="1249363"/>
            <a:ext cx="2019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摄氏度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94"/>
          <p:cNvSpPr txBox="1"/>
          <p:nvPr/>
        </p:nvSpPr>
        <p:spPr>
          <a:xfrm>
            <a:off x="4945063" y="1706563"/>
            <a:ext cx="2835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或零下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摄氏度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grpSp>
        <p:nvGrpSpPr>
          <p:cNvPr id="19458" name="组合 20481"/>
          <p:cNvGrpSpPr/>
          <p:nvPr/>
        </p:nvGrpSpPr>
        <p:grpSpPr>
          <a:xfrm>
            <a:off x="8904288" y="0"/>
            <a:ext cx="360362" cy="6770688"/>
            <a:chOff x="0" y="0"/>
            <a:chExt cx="122" cy="2659"/>
          </a:xfrm>
        </p:grpSpPr>
        <p:sp>
          <p:nvSpPr>
            <p:cNvPr id="19459" name="Freeform 3"/>
            <p:cNvSpPr/>
            <p:nvPr/>
          </p:nvSpPr>
          <p:spPr>
            <a:xfrm>
              <a:off x="89" y="13"/>
              <a:ext cx="2" cy="2104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0" y="0"/>
                </a:cxn>
                <a:cxn ang="0">
                  <a:pos x="0" y="6304"/>
                </a:cxn>
                <a:cxn ang="0">
                  <a:pos x="6" y="6311"/>
                </a:cxn>
                <a:cxn ang="0">
                  <a:pos x="6" y="5"/>
                </a:cxn>
              </a:cxnLst>
              <a:pathLst>
                <a:path w="6" h="6311">
                  <a:moveTo>
                    <a:pt x="6" y="5"/>
                  </a:moveTo>
                  <a:lnTo>
                    <a:pt x="0" y="0"/>
                  </a:lnTo>
                  <a:lnTo>
                    <a:pt x="0" y="6304"/>
                  </a:lnTo>
                  <a:lnTo>
                    <a:pt x="6" y="6311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0" name="Freeform 4"/>
            <p:cNvSpPr/>
            <p:nvPr/>
          </p:nvSpPr>
          <p:spPr>
            <a:xfrm>
              <a:off x="91" y="15"/>
              <a:ext cx="1" cy="2104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0" y="0"/>
                </a:cxn>
                <a:cxn ang="0">
                  <a:pos x="0" y="6306"/>
                </a:cxn>
                <a:cxn ang="0">
                  <a:pos x="5" y="6312"/>
                </a:cxn>
                <a:cxn ang="0">
                  <a:pos x="5" y="7"/>
                </a:cxn>
              </a:cxnLst>
              <a:pathLst>
                <a:path w="5" h="6312">
                  <a:moveTo>
                    <a:pt x="5" y="7"/>
                  </a:moveTo>
                  <a:lnTo>
                    <a:pt x="0" y="0"/>
                  </a:lnTo>
                  <a:lnTo>
                    <a:pt x="0" y="6306"/>
                  </a:lnTo>
                  <a:lnTo>
                    <a:pt x="5" y="6312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1" name="Freeform 5"/>
            <p:cNvSpPr/>
            <p:nvPr/>
          </p:nvSpPr>
          <p:spPr>
            <a:xfrm>
              <a:off x="92" y="17"/>
              <a:ext cx="2" cy="2104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2" y="3"/>
                </a:cxn>
                <a:cxn ang="0">
                  <a:pos x="0" y="0"/>
                </a:cxn>
                <a:cxn ang="0">
                  <a:pos x="0" y="6305"/>
                </a:cxn>
                <a:cxn ang="0">
                  <a:pos x="5" y="6311"/>
                </a:cxn>
                <a:cxn ang="0">
                  <a:pos x="5" y="8"/>
                </a:cxn>
              </a:cxnLst>
              <a:pathLst>
                <a:path w="5" h="6311">
                  <a:moveTo>
                    <a:pt x="5" y="8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6305"/>
                  </a:lnTo>
                  <a:lnTo>
                    <a:pt x="5" y="6311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2" name="Freeform 6"/>
            <p:cNvSpPr/>
            <p:nvPr/>
          </p:nvSpPr>
          <p:spPr>
            <a:xfrm>
              <a:off x="98" y="25"/>
              <a:ext cx="2" cy="2103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0" y="0"/>
                </a:cxn>
                <a:cxn ang="0">
                  <a:pos x="0" y="6301"/>
                </a:cxn>
                <a:cxn ang="0">
                  <a:pos x="6" y="6309"/>
                </a:cxn>
                <a:cxn ang="0">
                  <a:pos x="6" y="10"/>
                </a:cxn>
              </a:cxnLst>
              <a:pathLst>
                <a:path w="6" h="6309">
                  <a:moveTo>
                    <a:pt x="6" y="10"/>
                  </a:moveTo>
                  <a:lnTo>
                    <a:pt x="0" y="0"/>
                  </a:lnTo>
                  <a:lnTo>
                    <a:pt x="0" y="6301"/>
                  </a:lnTo>
                  <a:lnTo>
                    <a:pt x="6" y="6309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3" name="Freeform 7"/>
            <p:cNvSpPr/>
            <p:nvPr/>
          </p:nvSpPr>
          <p:spPr>
            <a:xfrm>
              <a:off x="100" y="29"/>
              <a:ext cx="22" cy="2228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6" y="11"/>
                </a:cxn>
                <a:cxn ang="0">
                  <a:pos x="0" y="0"/>
                </a:cxn>
                <a:cxn ang="0">
                  <a:pos x="0" y="6299"/>
                </a:cxn>
                <a:cxn ang="0">
                  <a:pos x="13" y="6318"/>
                </a:cxn>
                <a:cxn ang="0">
                  <a:pos x="0" y="6299"/>
                </a:cxn>
                <a:cxn ang="0">
                  <a:pos x="0" y="6337"/>
                </a:cxn>
                <a:cxn ang="0">
                  <a:pos x="21" y="6323"/>
                </a:cxn>
                <a:cxn ang="0">
                  <a:pos x="0" y="6337"/>
                </a:cxn>
                <a:cxn ang="0">
                  <a:pos x="0" y="6686"/>
                </a:cxn>
                <a:cxn ang="0">
                  <a:pos x="14" y="6659"/>
                </a:cxn>
                <a:cxn ang="0">
                  <a:pos x="22" y="6636"/>
                </a:cxn>
                <a:cxn ang="0">
                  <a:pos x="26" y="6625"/>
                </a:cxn>
                <a:cxn ang="0">
                  <a:pos x="31" y="6615"/>
                </a:cxn>
                <a:cxn ang="0">
                  <a:pos x="34" y="6603"/>
                </a:cxn>
                <a:cxn ang="0">
                  <a:pos x="38" y="6592"/>
                </a:cxn>
                <a:cxn ang="0">
                  <a:pos x="46" y="6570"/>
                </a:cxn>
                <a:cxn ang="0">
                  <a:pos x="50" y="6548"/>
                </a:cxn>
                <a:cxn ang="0">
                  <a:pos x="54" y="6528"/>
                </a:cxn>
                <a:cxn ang="0">
                  <a:pos x="57" y="6506"/>
                </a:cxn>
                <a:cxn ang="0">
                  <a:pos x="61" y="6485"/>
                </a:cxn>
                <a:cxn ang="0">
                  <a:pos x="62" y="6462"/>
                </a:cxn>
                <a:cxn ang="0">
                  <a:pos x="64" y="6440"/>
                </a:cxn>
                <a:cxn ang="0">
                  <a:pos x="64" y="6428"/>
                </a:cxn>
                <a:cxn ang="0">
                  <a:pos x="64" y="6422"/>
                </a:cxn>
                <a:cxn ang="0">
                  <a:pos x="64" y="6419"/>
                </a:cxn>
                <a:cxn ang="0">
                  <a:pos x="65" y="6417"/>
                </a:cxn>
                <a:cxn ang="0">
                  <a:pos x="65" y="6405"/>
                </a:cxn>
                <a:cxn ang="0">
                  <a:pos x="65" y="6399"/>
                </a:cxn>
                <a:cxn ang="0">
                  <a:pos x="65" y="6396"/>
                </a:cxn>
                <a:cxn ang="0">
                  <a:pos x="66" y="6394"/>
                </a:cxn>
                <a:cxn ang="0">
                  <a:pos x="66" y="290"/>
                </a:cxn>
                <a:cxn ang="0">
                  <a:pos x="65" y="251"/>
                </a:cxn>
                <a:cxn ang="0">
                  <a:pos x="62" y="214"/>
                </a:cxn>
                <a:cxn ang="0">
                  <a:pos x="58" y="179"/>
                </a:cxn>
                <a:cxn ang="0">
                  <a:pos x="53" y="146"/>
                </a:cxn>
                <a:cxn ang="0">
                  <a:pos x="45" y="113"/>
                </a:cxn>
                <a:cxn ang="0">
                  <a:pos x="35" y="83"/>
                </a:cxn>
                <a:cxn ang="0">
                  <a:pos x="25" y="53"/>
                </a:cxn>
                <a:cxn ang="0">
                  <a:pos x="14" y="26"/>
                </a:cxn>
              </a:cxnLst>
              <a:pathLst>
                <a:path w="66" h="6686">
                  <a:moveTo>
                    <a:pt x="14" y="26"/>
                  </a:moveTo>
                  <a:lnTo>
                    <a:pt x="6" y="11"/>
                  </a:lnTo>
                  <a:lnTo>
                    <a:pt x="0" y="0"/>
                  </a:lnTo>
                  <a:lnTo>
                    <a:pt x="0" y="6299"/>
                  </a:lnTo>
                  <a:lnTo>
                    <a:pt x="13" y="6318"/>
                  </a:lnTo>
                  <a:lnTo>
                    <a:pt x="0" y="6299"/>
                  </a:lnTo>
                  <a:lnTo>
                    <a:pt x="0" y="6337"/>
                  </a:lnTo>
                  <a:lnTo>
                    <a:pt x="21" y="6323"/>
                  </a:lnTo>
                  <a:lnTo>
                    <a:pt x="0" y="6337"/>
                  </a:lnTo>
                  <a:lnTo>
                    <a:pt x="0" y="6686"/>
                  </a:lnTo>
                  <a:lnTo>
                    <a:pt x="14" y="6659"/>
                  </a:lnTo>
                  <a:lnTo>
                    <a:pt x="22" y="6636"/>
                  </a:lnTo>
                  <a:lnTo>
                    <a:pt x="26" y="6625"/>
                  </a:lnTo>
                  <a:lnTo>
                    <a:pt x="31" y="6615"/>
                  </a:lnTo>
                  <a:lnTo>
                    <a:pt x="34" y="6603"/>
                  </a:lnTo>
                  <a:lnTo>
                    <a:pt x="38" y="6592"/>
                  </a:lnTo>
                  <a:lnTo>
                    <a:pt x="46" y="6570"/>
                  </a:lnTo>
                  <a:lnTo>
                    <a:pt x="50" y="6548"/>
                  </a:lnTo>
                  <a:lnTo>
                    <a:pt x="54" y="6528"/>
                  </a:lnTo>
                  <a:lnTo>
                    <a:pt x="57" y="6506"/>
                  </a:lnTo>
                  <a:lnTo>
                    <a:pt x="61" y="6485"/>
                  </a:lnTo>
                  <a:lnTo>
                    <a:pt x="62" y="6462"/>
                  </a:lnTo>
                  <a:lnTo>
                    <a:pt x="64" y="6440"/>
                  </a:lnTo>
                  <a:lnTo>
                    <a:pt x="64" y="6428"/>
                  </a:lnTo>
                  <a:lnTo>
                    <a:pt x="64" y="6422"/>
                  </a:lnTo>
                  <a:lnTo>
                    <a:pt x="64" y="6419"/>
                  </a:lnTo>
                  <a:lnTo>
                    <a:pt x="65" y="6417"/>
                  </a:lnTo>
                  <a:lnTo>
                    <a:pt x="65" y="6405"/>
                  </a:lnTo>
                  <a:lnTo>
                    <a:pt x="65" y="6399"/>
                  </a:lnTo>
                  <a:lnTo>
                    <a:pt x="65" y="6396"/>
                  </a:lnTo>
                  <a:lnTo>
                    <a:pt x="66" y="6394"/>
                  </a:lnTo>
                  <a:lnTo>
                    <a:pt x="66" y="290"/>
                  </a:lnTo>
                  <a:lnTo>
                    <a:pt x="65" y="251"/>
                  </a:lnTo>
                  <a:lnTo>
                    <a:pt x="62" y="214"/>
                  </a:lnTo>
                  <a:lnTo>
                    <a:pt x="58" y="179"/>
                  </a:lnTo>
                  <a:lnTo>
                    <a:pt x="53" y="146"/>
                  </a:lnTo>
                  <a:lnTo>
                    <a:pt x="45" y="113"/>
                  </a:lnTo>
                  <a:lnTo>
                    <a:pt x="35" y="83"/>
                  </a:lnTo>
                  <a:lnTo>
                    <a:pt x="25" y="53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4" name="Freeform 8"/>
            <p:cNvSpPr/>
            <p:nvPr/>
          </p:nvSpPr>
          <p:spPr>
            <a:xfrm>
              <a:off x="96" y="22"/>
              <a:ext cx="2" cy="2104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0" y="0"/>
                </a:cxn>
                <a:cxn ang="0">
                  <a:pos x="0" y="6302"/>
                </a:cxn>
                <a:cxn ang="0">
                  <a:pos x="6" y="6310"/>
                </a:cxn>
                <a:cxn ang="0">
                  <a:pos x="6" y="9"/>
                </a:cxn>
              </a:cxnLst>
              <a:pathLst>
                <a:path w="6" h="6310">
                  <a:moveTo>
                    <a:pt x="6" y="9"/>
                  </a:moveTo>
                  <a:lnTo>
                    <a:pt x="0" y="0"/>
                  </a:lnTo>
                  <a:lnTo>
                    <a:pt x="0" y="6302"/>
                  </a:lnTo>
                  <a:lnTo>
                    <a:pt x="6" y="631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5" name="Freeform 9"/>
            <p:cNvSpPr/>
            <p:nvPr/>
          </p:nvSpPr>
          <p:spPr>
            <a:xfrm>
              <a:off x="94" y="20"/>
              <a:ext cx="2" cy="210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0"/>
                </a:cxn>
                <a:cxn ang="0">
                  <a:pos x="0" y="6303"/>
                </a:cxn>
                <a:cxn ang="0">
                  <a:pos x="5" y="6310"/>
                </a:cxn>
                <a:cxn ang="0">
                  <a:pos x="5" y="8"/>
                </a:cxn>
              </a:cxnLst>
              <a:pathLst>
                <a:path w="5" h="6310">
                  <a:moveTo>
                    <a:pt x="5" y="8"/>
                  </a:moveTo>
                  <a:lnTo>
                    <a:pt x="0" y="0"/>
                  </a:lnTo>
                  <a:lnTo>
                    <a:pt x="0" y="6303"/>
                  </a:lnTo>
                  <a:lnTo>
                    <a:pt x="5" y="6310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6" name="Freeform 10"/>
            <p:cNvSpPr/>
            <p:nvPr/>
          </p:nvSpPr>
          <p:spPr>
            <a:xfrm>
              <a:off x="98" y="2126"/>
              <a:ext cx="2" cy="17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0"/>
                </a:cxn>
                <a:cxn ang="0">
                  <a:pos x="0" y="51"/>
                </a:cxn>
                <a:cxn ang="0">
                  <a:pos x="6" y="46"/>
                </a:cxn>
                <a:cxn ang="0">
                  <a:pos x="6" y="8"/>
                </a:cxn>
              </a:cxnLst>
              <a:pathLst>
                <a:path w="6" h="51">
                  <a:moveTo>
                    <a:pt x="6" y="8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" y="46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7" name="Freeform 11"/>
            <p:cNvSpPr/>
            <p:nvPr/>
          </p:nvSpPr>
          <p:spPr>
            <a:xfrm>
              <a:off x="96" y="2123"/>
              <a:ext cx="2" cy="21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0"/>
                </a:cxn>
                <a:cxn ang="0">
                  <a:pos x="0" y="62"/>
                </a:cxn>
                <a:cxn ang="0">
                  <a:pos x="6" y="59"/>
                </a:cxn>
                <a:cxn ang="0">
                  <a:pos x="6" y="8"/>
                </a:cxn>
              </a:cxnLst>
              <a:pathLst>
                <a:path w="6" h="62">
                  <a:moveTo>
                    <a:pt x="6" y="8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6" y="59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8" name="Freeform 12"/>
            <p:cNvSpPr/>
            <p:nvPr/>
          </p:nvSpPr>
          <p:spPr>
            <a:xfrm>
              <a:off x="94" y="2121"/>
              <a:ext cx="2" cy="24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5" y="69"/>
                </a:cxn>
                <a:cxn ang="0">
                  <a:pos x="5" y="7"/>
                </a:cxn>
              </a:cxnLst>
              <a:pathLst>
                <a:path w="5" h="72">
                  <a:moveTo>
                    <a:pt x="5" y="7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5" y="6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9" name="Freeform 13"/>
            <p:cNvSpPr/>
            <p:nvPr/>
          </p:nvSpPr>
          <p:spPr>
            <a:xfrm>
              <a:off x="92" y="2119"/>
              <a:ext cx="2" cy="27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0" y="0"/>
                </a:cxn>
                <a:cxn ang="0">
                  <a:pos x="0" y="83"/>
                </a:cxn>
                <a:cxn ang="0">
                  <a:pos x="5" y="78"/>
                </a:cxn>
                <a:cxn ang="0">
                  <a:pos x="5" y="6"/>
                </a:cxn>
              </a:cxnLst>
              <a:pathLst>
                <a:path w="5" h="83">
                  <a:moveTo>
                    <a:pt x="5" y="6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5" y="78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0" name="Freeform 14"/>
            <p:cNvSpPr/>
            <p:nvPr/>
          </p:nvSpPr>
          <p:spPr>
            <a:xfrm>
              <a:off x="91" y="2117"/>
              <a:ext cx="1" cy="30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0" y="0"/>
                </a:cxn>
                <a:cxn ang="0">
                  <a:pos x="0" y="92"/>
                </a:cxn>
                <a:cxn ang="0">
                  <a:pos x="5" y="89"/>
                </a:cxn>
                <a:cxn ang="0">
                  <a:pos x="5" y="6"/>
                </a:cxn>
              </a:cxnLst>
              <a:pathLst>
                <a:path w="5" h="92">
                  <a:moveTo>
                    <a:pt x="5" y="6"/>
                  </a:moveTo>
                  <a:lnTo>
                    <a:pt x="0" y="0"/>
                  </a:lnTo>
                  <a:lnTo>
                    <a:pt x="0" y="92"/>
                  </a:lnTo>
                  <a:lnTo>
                    <a:pt x="5" y="89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1" name="Freeform 15"/>
            <p:cNvSpPr/>
            <p:nvPr/>
          </p:nvSpPr>
          <p:spPr>
            <a:xfrm>
              <a:off x="89" y="2114"/>
              <a:ext cx="2" cy="3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6" y="99"/>
                </a:cxn>
                <a:cxn ang="0">
                  <a:pos x="6" y="7"/>
                </a:cxn>
              </a:cxnLst>
              <a:pathLst>
                <a:path w="6" h="103">
                  <a:moveTo>
                    <a:pt x="6" y="7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6" y="99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2" name="Freeform 16"/>
            <p:cNvSpPr/>
            <p:nvPr/>
          </p:nvSpPr>
          <p:spPr>
            <a:xfrm>
              <a:off x="89" y="2147"/>
              <a:ext cx="2" cy="12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4"/>
                </a:cxn>
                <a:cxn ang="0">
                  <a:pos x="0" y="352"/>
                </a:cxn>
                <a:cxn ang="0">
                  <a:pos x="6" y="362"/>
                </a:cxn>
                <a:cxn ang="0">
                  <a:pos x="6" y="0"/>
                </a:cxn>
              </a:cxnLst>
              <a:pathLst>
                <a:path w="6" h="362">
                  <a:moveTo>
                    <a:pt x="6" y="0"/>
                  </a:moveTo>
                  <a:lnTo>
                    <a:pt x="0" y="4"/>
                  </a:lnTo>
                  <a:lnTo>
                    <a:pt x="0" y="352"/>
                  </a:lnTo>
                  <a:lnTo>
                    <a:pt x="6" y="36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3" name="Freeform 17"/>
            <p:cNvSpPr/>
            <p:nvPr/>
          </p:nvSpPr>
          <p:spPr>
            <a:xfrm>
              <a:off x="91" y="2146"/>
              <a:ext cx="1" cy="12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0" y="365"/>
                </a:cxn>
                <a:cxn ang="0">
                  <a:pos x="2" y="369"/>
                </a:cxn>
                <a:cxn ang="0">
                  <a:pos x="5" y="365"/>
                </a:cxn>
                <a:cxn ang="0">
                  <a:pos x="5" y="0"/>
                </a:cxn>
              </a:cxnLst>
              <a:pathLst>
                <a:path w="5" h="369">
                  <a:moveTo>
                    <a:pt x="5" y="0"/>
                  </a:moveTo>
                  <a:lnTo>
                    <a:pt x="0" y="3"/>
                  </a:lnTo>
                  <a:lnTo>
                    <a:pt x="0" y="365"/>
                  </a:lnTo>
                  <a:lnTo>
                    <a:pt x="2" y="369"/>
                  </a:lnTo>
                  <a:lnTo>
                    <a:pt x="5" y="36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4" name="Freeform 18"/>
            <p:cNvSpPr/>
            <p:nvPr/>
          </p:nvSpPr>
          <p:spPr>
            <a:xfrm>
              <a:off x="92" y="2145"/>
              <a:ext cx="2" cy="12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0" y="370"/>
                </a:cxn>
                <a:cxn ang="0">
                  <a:pos x="5" y="364"/>
                </a:cxn>
                <a:cxn ang="0">
                  <a:pos x="5" y="0"/>
                </a:cxn>
              </a:cxnLst>
              <a:pathLst>
                <a:path w="5" h="370">
                  <a:moveTo>
                    <a:pt x="5" y="0"/>
                  </a:moveTo>
                  <a:lnTo>
                    <a:pt x="0" y="5"/>
                  </a:lnTo>
                  <a:lnTo>
                    <a:pt x="0" y="370"/>
                  </a:lnTo>
                  <a:lnTo>
                    <a:pt x="5" y="36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5" name="Freeform 19"/>
            <p:cNvSpPr/>
            <p:nvPr/>
          </p:nvSpPr>
          <p:spPr>
            <a:xfrm>
              <a:off x="94" y="2144"/>
              <a:ext cx="2" cy="12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0" y="367"/>
                </a:cxn>
                <a:cxn ang="0">
                  <a:pos x="2" y="362"/>
                </a:cxn>
                <a:cxn ang="0">
                  <a:pos x="5" y="359"/>
                </a:cxn>
                <a:cxn ang="0">
                  <a:pos x="5" y="0"/>
                </a:cxn>
              </a:cxnLst>
              <a:pathLst>
                <a:path w="5" h="367">
                  <a:moveTo>
                    <a:pt x="5" y="0"/>
                  </a:moveTo>
                  <a:lnTo>
                    <a:pt x="0" y="3"/>
                  </a:lnTo>
                  <a:lnTo>
                    <a:pt x="0" y="367"/>
                  </a:lnTo>
                  <a:lnTo>
                    <a:pt x="2" y="362"/>
                  </a:lnTo>
                  <a:lnTo>
                    <a:pt x="5" y="35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6" name="Freeform 20"/>
            <p:cNvSpPr/>
            <p:nvPr/>
          </p:nvSpPr>
          <p:spPr>
            <a:xfrm>
              <a:off x="96" y="2143"/>
              <a:ext cx="2" cy="12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3"/>
                </a:cxn>
                <a:cxn ang="0">
                  <a:pos x="0" y="362"/>
                </a:cxn>
                <a:cxn ang="0">
                  <a:pos x="6" y="353"/>
                </a:cxn>
                <a:cxn ang="0">
                  <a:pos x="6" y="0"/>
                </a:cxn>
              </a:cxnLst>
              <a:pathLst>
                <a:path w="6" h="362">
                  <a:moveTo>
                    <a:pt x="6" y="0"/>
                  </a:moveTo>
                  <a:lnTo>
                    <a:pt x="0" y="3"/>
                  </a:lnTo>
                  <a:lnTo>
                    <a:pt x="0" y="362"/>
                  </a:lnTo>
                  <a:lnTo>
                    <a:pt x="6" y="35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7" name="Freeform 21"/>
            <p:cNvSpPr/>
            <p:nvPr/>
          </p:nvSpPr>
          <p:spPr>
            <a:xfrm>
              <a:off x="98" y="2141"/>
              <a:ext cx="2" cy="1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0" y="358"/>
                </a:cxn>
                <a:cxn ang="0">
                  <a:pos x="6" y="349"/>
                </a:cxn>
                <a:cxn ang="0">
                  <a:pos x="6" y="0"/>
                </a:cxn>
              </a:cxnLst>
              <a:pathLst>
                <a:path w="6" h="358">
                  <a:moveTo>
                    <a:pt x="6" y="0"/>
                  </a:moveTo>
                  <a:lnTo>
                    <a:pt x="0" y="5"/>
                  </a:lnTo>
                  <a:lnTo>
                    <a:pt x="0" y="358"/>
                  </a:lnTo>
                  <a:lnTo>
                    <a:pt x="6" y="3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8" name="Freeform 22"/>
            <p:cNvSpPr/>
            <p:nvPr/>
          </p:nvSpPr>
          <p:spPr>
            <a:xfrm>
              <a:off x="87" y="2113"/>
              <a:ext cx="2" cy="37"/>
            </a:xfrm>
            <a:custGeom>
              <a:avLst/>
              <a:gdLst/>
              <a:ahLst/>
              <a:cxnLst>
                <a:cxn ang="0">
                  <a:pos x="5" y="107"/>
                </a:cxn>
                <a:cxn ang="0">
                  <a:pos x="5" y="4"/>
                </a:cxn>
                <a:cxn ang="0">
                  <a:pos x="0" y="0"/>
                </a:cxn>
                <a:cxn ang="0">
                  <a:pos x="0" y="110"/>
                </a:cxn>
                <a:cxn ang="0">
                  <a:pos x="1" y="109"/>
                </a:cxn>
                <a:cxn ang="0">
                  <a:pos x="5" y="107"/>
                </a:cxn>
              </a:cxnLst>
              <a:pathLst>
                <a:path w="5" h="110">
                  <a:moveTo>
                    <a:pt x="5" y="107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" y="109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9" name="Freeform 23"/>
            <p:cNvSpPr/>
            <p:nvPr/>
          </p:nvSpPr>
          <p:spPr>
            <a:xfrm>
              <a:off x="87" y="2149"/>
              <a:ext cx="2" cy="116"/>
            </a:xfrm>
            <a:custGeom>
              <a:avLst/>
              <a:gdLst/>
              <a:ahLst/>
              <a:cxnLst>
                <a:cxn ang="0">
                  <a:pos x="5" y="348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40"/>
                </a:cxn>
                <a:cxn ang="0">
                  <a:pos x="5" y="348"/>
                </a:cxn>
              </a:cxnLst>
              <a:pathLst>
                <a:path w="5" h="348">
                  <a:moveTo>
                    <a:pt x="5" y="348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340"/>
                  </a:lnTo>
                  <a:lnTo>
                    <a:pt x="5" y="348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0" name="Freeform 24"/>
            <p:cNvSpPr/>
            <p:nvPr/>
          </p:nvSpPr>
          <p:spPr>
            <a:xfrm>
              <a:off x="87" y="11"/>
              <a:ext cx="2" cy="2103"/>
            </a:xfrm>
            <a:custGeom>
              <a:avLst/>
              <a:gdLst/>
              <a:ahLst/>
              <a:cxnLst>
                <a:cxn ang="0">
                  <a:pos x="5" y="6310"/>
                </a:cxn>
                <a:cxn ang="0">
                  <a:pos x="5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6306"/>
                </a:cxn>
                <a:cxn ang="0">
                  <a:pos x="5" y="6310"/>
                </a:cxn>
              </a:cxnLst>
              <a:pathLst>
                <a:path w="5" h="6310">
                  <a:moveTo>
                    <a:pt x="5" y="6310"/>
                  </a:move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306"/>
                  </a:lnTo>
                  <a:lnTo>
                    <a:pt x="5" y="631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1" name="Freeform 25"/>
            <p:cNvSpPr/>
            <p:nvPr/>
          </p:nvSpPr>
          <p:spPr>
            <a:xfrm>
              <a:off x="72" y="2"/>
              <a:ext cx="2" cy="120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0" y="0"/>
                </a:cxn>
                <a:cxn ang="0">
                  <a:pos x="0" y="347"/>
                </a:cxn>
                <a:cxn ang="0">
                  <a:pos x="3" y="354"/>
                </a:cxn>
                <a:cxn ang="0">
                  <a:pos x="5" y="360"/>
                </a:cxn>
                <a:cxn ang="0">
                  <a:pos x="5" y="2"/>
                </a:cxn>
              </a:cxnLst>
              <a:pathLst>
                <a:path w="5" h="360">
                  <a:moveTo>
                    <a:pt x="5" y="2"/>
                  </a:moveTo>
                  <a:lnTo>
                    <a:pt x="0" y="0"/>
                  </a:lnTo>
                  <a:lnTo>
                    <a:pt x="0" y="347"/>
                  </a:lnTo>
                  <a:lnTo>
                    <a:pt x="3" y="354"/>
                  </a:lnTo>
                  <a:lnTo>
                    <a:pt x="5" y="36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2" name="Freeform 26"/>
            <p:cNvSpPr/>
            <p:nvPr/>
          </p:nvSpPr>
          <p:spPr>
            <a:xfrm>
              <a:off x="65" y="0"/>
              <a:ext cx="1" cy="111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0"/>
                </a:cxn>
                <a:cxn ang="0">
                  <a:pos x="0" y="329"/>
                </a:cxn>
                <a:cxn ang="0">
                  <a:pos x="2" y="329"/>
                </a:cxn>
                <a:cxn ang="0">
                  <a:pos x="5" y="331"/>
                </a:cxn>
                <a:cxn ang="0">
                  <a:pos x="5" y="1"/>
                </a:cxn>
              </a:cxnLst>
              <a:pathLst>
                <a:path w="5" h="331">
                  <a:moveTo>
                    <a:pt x="5" y="1"/>
                  </a:moveTo>
                  <a:lnTo>
                    <a:pt x="0" y="0"/>
                  </a:lnTo>
                  <a:lnTo>
                    <a:pt x="0" y="329"/>
                  </a:lnTo>
                  <a:lnTo>
                    <a:pt x="2" y="329"/>
                  </a:lnTo>
                  <a:lnTo>
                    <a:pt x="5" y="33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3" name="Freeform 27"/>
            <p:cNvSpPr/>
            <p:nvPr/>
          </p:nvSpPr>
          <p:spPr>
            <a:xfrm>
              <a:off x="66" y="1"/>
              <a:ext cx="2" cy="112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0"/>
                </a:cxn>
                <a:cxn ang="0">
                  <a:pos x="0" y="330"/>
                </a:cxn>
                <a:cxn ang="0">
                  <a:pos x="6" y="336"/>
                </a:cxn>
                <a:cxn ang="0">
                  <a:pos x="6" y="2"/>
                </a:cxn>
              </a:cxnLst>
              <a:pathLst>
                <a:path w="6" h="336">
                  <a:moveTo>
                    <a:pt x="6" y="2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6" y="33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4" name="Freeform 28"/>
            <p:cNvSpPr/>
            <p:nvPr/>
          </p:nvSpPr>
          <p:spPr>
            <a:xfrm>
              <a:off x="68" y="1"/>
              <a:ext cx="2" cy="113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0"/>
                </a:cxn>
                <a:cxn ang="0">
                  <a:pos x="0" y="334"/>
                </a:cxn>
                <a:cxn ang="0">
                  <a:pos x="5" y="339"/>
                </a:cxn>
                <a:cxn ang="0">
                  <a:pos x="5" y="1"/>
                </a:cxn>
              </a:cxnLst>
              <a:pathLst>
                <a:path w="5" h="339">
                  <a:moveTo>
                    <a:pt x="5" y="1"/>
                  </a:moveTo>
                  <a:lnTo>
                    <a:pt x="0" y="0"/>
                  </a:lnTo>
                  <a:lnTo>
                    <a:pt x="0" y="334"/>
                  </a:lnTo>
                  <a:lnTo>
                    <a:pt x="5" y="339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BEBE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5" name="Freeform 29"/>
            <p:cNvSpPr/>
            <p:nvPr/>
          </p:nvSpPr>
          <p:spPr>
            <a:xfrm>
              <a:off x="70" y="2"/>
              <a:ext cx="2" cy="116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0" y="0"/>
                </a:cxn>
                <a:cxn ang="0">
                  <a:pos x="0" y="338"/>
                </a:cxn>
                <a:cxn ang="0">
                  <a:pos x="6" y="348"/>
                </a:cxn>
                <a:cxn ang="0">
                  <a:pos x="6" y="1"/>
                </a:cxn>
              </a:cxnLst>
              <a:pathLst>
                <a:path w="6" h="348">
                  <a:moveTo>
                    <a:pt x="6" y="1"/>
                  </a:moveTo>
                  <a:lnTo>
                    <a:pt x="0" y="0"/>
                  </a:lnTo>
                  <a:lnTo>
                    <a:pt x="0" y="338"/>
                  </a:lnTo>
                  <a:lnTo>
                    <a:pt x="6" y="348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6" name="Freeform 30"/>
            <p:cNvSpPr/>
            <p:nvPr/>
          </p:nvSpPr>
          <p:spPr>
            <a:xfrm>
              <a:off x="85" y="9"/>
              <a:ext cx="2" cy="2104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0" y="0"/>
                </a:cxn>
                <a:cxn ang="0">
                  <a:pos x="0" y="6305"/>
                </a:cxn>
                <a:cxn ang="0">
                  <a:pos x="6" y="6311"/>
                </a:cxn>
                <a:cxn ang="0">
                  <a:pos x="6" y="5"/>
                </a:cxn>
              </a:cxnLst>
              <a:pathLst>
                <a:path w="6" h="6311">
                  <a:moveTo>
                    <a:pt x="6" y="5"/>
                  </a:moveTo>
                  <a:lnTo>
                    <a:pt x="0" y="0"/>
                  </a:lnTo>
                  <a:lnTo>
                    <a:pt x="0" y="6305"/>
                  </a:lnTo>
                  <a:lnTo>
                    <a:pt x="6" y="6311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7" name="Freeform 31"/>
            <p:cNvSpPr/>
            <p:nvPr/>
          </p:nvSpPr>
          <p:spPr>
            <a:xfrm>
              <a:off x="83" y="8"/>
              <a:ext cx="2" cy="210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0" y="0"/>
                </a:cxn>
                <a:cxn ang="0">
                  <a:pos x="0" y="6303"/>
                </a:cxn>
                <a:cxn ang="0">
                  <a:pos x="2" y="6305"/>
                </a:cxn>
                <a:cxn ang="0">
                  <a:pos x="3" y="6306"/>
                </a:cxn>
                <a:cxn ang="0">
                  <a:pos x="5" y="6308"/>
                </a:cxn>
                <a:cxn ang="0">
                  <a:pos x="6" y="6309"/>
                </a:cxn>
                <a:cxn ang="0">
                  <a:pos x="6" y="4"/>
                </a:cxn>
              </a:cxnLst>
              <a:pathLst>
                <a:path w="6" h="6309">
                  <a:moveTo>
                    <a:pt x="6" y="4"/>
                  </a:moveTo>
                  <a:lnTo>
                    <a:pt x="0" y="0"/>
                  </a:lnTo>
                  <a:lnTo>
                    <a:pt x="0" y="6303"/>
                  </a:lnTo>
                  <a:lnTo>
                    <a:pt x="2" y="6305"/>
                  </a:lnTo>
                  <a:lnTo>
                    <a:pt x="3" y="6306"/>
                  </a:lnTo>
                  <a:lnTo>
                    <a:pt x="5" y="6308"/>
                  </a:lnTo>
                  <a:lnTo>
                    <a:pt x="6" y="6309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8" name="Freeform 32"/>
            <p:cNvSpPr/>
            <p:nvPr/>
          </p:nvSpPr>
          <p:spPr>
            <a:xfrm>
              <a:off x="81" y="6"/>
              <a:ext cx="2" cy="210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6304"/>
                </a:cxn>
                <a:cxn ang="0">
                  <a:pos x="2" y="6306"/>
                </a:cxn>
                <a:cxn ang="0">
                  <a:pos x="6" y="6308"/>
                </a:cxn>
                <a:cxn ang="0">
                  <a:pos x="6" y="5"/>
                </a:cxn>
              </a:cxnLst>
              <a:pathLst>
                <a:path w="6" h="6308">
                  <a:moveTo>
                    <a:pt x="6" y="5"/>
                  </a:move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304"/>
                  </a:lnTo>
                  <a:lnTo>
                    <a:pt x="2" y="6306"/>
                  </a:lnTo>
                  <a:lnTo>
                    <a:pt x="6" y="6308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9" name="Freeform 33"/>
            <p:cNvSpPr/>
            <p:nvPr/>
          </p:nvSpPr>
          <p:spPr>
            <a:xfrm>
              <a:off x="79" y="5"/>
              <a:ext cx="2" cy="210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0" y="0"/>
                </a:cxn>
                <a:cxn ang="0">
                  <a:pos x="0" y="6302"/>
                </a:cxn>
                <a:cxn ang="0">
                  <a:pos x="5" y="6307"/>
                </a:cxn>
                <a:cxn ang="0">
                  <a:pos x="5" y="3"/>
                </a:cxn>
              </a:cxnLst>
              <a:pathLst>
                <a:path w="5" h="6307">
                  <a:moveTo>
                    <a:pt x="5" y="3"/>
                  </a:moveTo>
                  <a:lnTo>
                    <a:pt x="0" y="0"/>
                  </a:lnTo>
                  <a:lnTo>
                    <a:pt x="0" y="6302"/>
                  </a:lnTo>
                  <a:lnTo>
                    <a:pt x="5" y="630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0" name="Freeform 34"/>
            <p:cNvSpPr/>
            <p:nvPr/>
          </p:nvSpPr>
          <p:spPr>
            <a:xfrm>
              <a:off x="78" y="4"/>
              <a:ext cx="1" cy="2102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0" y="0"/>
                </a:cxn>
                <a:cxn ang="0">
                  <a:pos x="0" y="6301"/>
                </a:cxn>
                <a:cxn ang="0">
                  <a:pos x="5" y="6305"/>
                </a:cxn>
                <a:cxn ang="0">
                  <a:pos x="5" y="3"/>
                </a:cxn>
              </a:cxnLst>
              <a:pathLst>
                <a:path w="5" h="6305">
                  <a:moveTo>
                    <a:pt x="5" y="3"/>
                  </a:moveTo>
                  <a:lnTo>
                    <a:pt x="0" y="0"/>
                  </a:lnTo>
                  <a:lnTo>
                    <a:pt x="0" y="6301"/>
                  </a:lnTo>
                  <a:lnTo>
                    <a:pt x="5" y="630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1" name="Freeform 35"/>
            <p:cNvSpPr/>
            <p:nvPr/>
          </p:nvSpPr>
          <p:spPr>
            <a:xfrm>
              <a:off x="76" y="3"/>
              <a:ext cx="2" cy="2102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0" y="0"/>
                </a:cxn>
                <a:cxn ang="0">
                  <a:pos x="0" y="375"/>
                </a:cxn>
                <a:cxn ang="0">
                  <a:pos x="1" y="385"/>
                </a:cxn>
                <a:cxn ang="0">
                  <a:pos x="3" y="397"/>
                </a:cxn>
                <a:cxn ang="0">
                  <a:pos x="5" y="425"/>
                </a:cxn>
                <a:cxn ang="0">
                  <a:pos x="4" y="437"/>
                </a:cxn>
                <a:cxn ang="0">
                  <a:pos x="3" y="443"/>
                </a:cxn>
                <a:cxn ang="0">
                  <a:pos x="3" y="450"/>
                </a:cxn>
                <a:cxn ang="0">
                  <a:pos x="1" y="461"/>
                </a:cxn>
                <a:cxn ang="0">
                  <a:pos x="0" y="473"/>
                </a:cxn>
                <a:cxn ang="0">
                  <a:pos x="0" y="6299"/>
                </a:cxn>
                <a:cxn ang="0">
                  <a:pos x="6" y="6304"/>
                </a:cxn>
                <a:cxn ang="0">
                  <a:pos x="6" y="3"/>
                </a:cxn>
              </a:cxnLst>
              <a:pathLst>
                <a:path w="6" h="6304">
                  <a:moveTo>
                    <a:pt x="6" y="3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1" y="385"/>
                  </a:lnTo>
                  <a:lnTo>
                    <a:pt x="3" y="397"/>
                  </a:lnTo>
                  <a:lnTo>
                    <a:pt x="5" y="425"/>
                  </a:lnTo>
                  <a:lnTo>
                    <a:pt x="4" y="437"/>
                  </a:lnTo>
                  <a:lnTo>
                    <a:pt x="3" y="443"/>
                  </a:lnTo>
                  <a:lnTo>
                    <a:pt x="3" y="450"/>
                  </a:lnTo>
                  <a:lnTo>
                    <a:pt x="1" y="461"/>
                  </a:lnTo>
                  <a:lnTo>
                    <a:pt x="0" y="473"/>
                  </a:lnTo>
                  <a:lnTo>
                    <a:pt x="0" y="6299"/>
                  </a:lnTo>
                  <a:lnTo>
                    <a:pt x="6" y="6304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2" name="Freeform 36"/>
            <p:cNvSpPr/>
            <p:nvPr/>
          </p:nvSpPr>
          <p:spPr>
            <a:xfrm>
              <a:off x="74" y="3"/>
              <a:ext cx="2" cy="12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0"/>
                </a:cxn>
                <a:cxn ang="0">
                  <a:pos x="0" y="358"/>
                </a:cxn>
                <a:cxn ang="0">
                  <a:pos x="6" y="377"/>
                </a:cxn>
                <a:cxn ang="0">
                  <a:pos x="6" y="2"/>
                </a:cxn>
              </a:cxnLst>
              <a:pathLst>
                <a:path w="6" h="377">
                  <a:moveTo>
                    <a:pt x="6" y="2"/>
                  </a:moveTo>
                  <a:lnTo>
                    <a:pt x="0" y="0"/>
                  </a:lnTo>
                  <a:lnTo>
                    <a:pt x="0" y="358"/>
                  </a:lnTo>
                  <a:lnTo>
                    <a:pt x="6" y="377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3" name="Freeform 37"/>
            <p:cNvSpPr/>
            <p:nvPr/>
          </p:nvSpPr>
          <p:spPr>
            <a:xfrm>
              <a:off x="59" y="0"/>
              <a:ext cx="2" cy="11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"/>
                </a:cxn>
                <a:cxn ang="0">
                  <a:pos x="0" y="331"/>
                </a:cxn>
                <a:cxn ang="0">
                  <a:pos x="5" y="329"/>
                </a:cxn>
                <a:cxn ang="0">
                  <a:pos x="5" y="0"/>
                </a:cxn>
              </a:cxnLst>
              <a:pathLst>
                <a:path w="5" h="331">
                  <a:moveTo>
                    <a:pt x="5" y="0"/>
                  </a:moveTo>
                  <a:lnTo>
                    <a:pt x="0" y="1"/>
                  </a:lnTo>
                  <a:lnTo>
                    <a:pt x="0" y="331"/>
                  </a:lnTo>
                  <a:lnTo>
                    <a:pt x="5" y="3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4" name="Freeform 38"/>
            <p:cNvSpPr/>
            <p:nvPr/>
          </p:nvSpPr>
          <p:spPr>
            <a:xfrm>
              <a:off x="61" y="0"/>
              <a:ext cx="2" cy="11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329"/>
                </a:cxn>
                <a:cxn ang="0">
                  <a:pos x="6" y="328"/>
                </a:cxn>
                <a:cxn ang="0">
                  <a:pos x="6" y="0"/>
                </a:cxn>
              </a:cxnLst>
              <a:pathLst>
                <a:path w="6" h="329">
                  <a:moveTo>
                    <a:pt x="6" y="0"/>
                  </a:moveTo>
                  <a:lnTo>
                    <a:pt x="0" y="0"/>
                  </a:lnTo>
                  <a:lnTo>
                    <a:pt x="0" y="329"/>
                  </a:lnTo>
                  <a:lnTo>
                    <a:pt x="6" y="32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5" name="Freeform 39"/>
            <p:cNvSpPr/>
            <p:nvPr/>
          </p:nvSpPr>
          <p:spPr>
            <a:xfrm>
              <a:off x="57" y="1"/>
              <a:ext cx="2" cy="1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0" y="336"/>
                </a:cxn>
                <a:cxn ang="0">
                  <a:pos x="6" y="330"/>
                </a:cxn>
                <a:cxn ang="0">
                  <a:pos x="6" y="0"/>
                </a:cxn>
              </a:cxnLst>
              <a:pathLst>
                <a:path w="6" h="336">
                  <a:moveTo>
                    <a:pt x="6" y="0"/>
                  </a:moveTo>
                  <a:lnTo>
                    <a:pt x="0" y="2"/>
                  </a:lnTo>
                  <a:lnTo>
                    <a:pt x="0" y="336"/>
                  </a:lnTo>
                  <a:lnTo>
                    <a:pt x="6" y="33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6" name="Freeform 40"/>
            <p:cNvSpPr/>
            <p:nvPr/>
          </p:nvSpPr>
          <p:spPr>
            <a:xfrm>
              <a:off x="56" y="1"/>
              <a:ext cx="1" cy="1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"/>
                </a:cxn>
                <a:cxn ang="0">
                  <a:pos x="0" y="339"/>
                </a:cxn>
                <a:cxn ang="0">
                  <a:pos x="5" y="334"/>
                </a:cxn>
                <a:cxn ang="0">
                  <a:pos x="5" y="0"/>
                </a:cxn>
              </a:cxnLst>
              <a:pathLst>
                <a:path w="5" h="339">
                  <a:moveTo>
                    <a:pt x="5" y="0"/>
                  </a:moveTo>
                  <a:lnTo>
                    <a:pt x="0" y="1"/>
                  </a:lnTo>
                  <a:lnTo>
                    <a:pt x="0" y="339"/>
                  </a:lnTo>
                  <a:lnTo>
                    <a:pt x="5" y="33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7" name="Freeform 41"/>
            <p:cNvSpPr/>
            <p:nvPr/>
          </p:nvSpPr>
          <p:spPr>
            <a:xfrm>
              <a:off x="54" y="2"/>
              <a:ext cx="2" cy="11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"/>
                </a:cxn>
                <a:cxn ang="0">
                  <a:pos x="0" y="347"/>
                </a:cxn>
                <a:cxn ang="0">
                  <a:pos x="6" y="338"/>
                </a:cxn>
                <a:cxn ang="0">
                  <a:pos x="6" y="0"/>
                </a:cxn>
              </a:cxnLst>
              <a:pathLst>
                <a:path w="6" h="347">
                  <a:moveTo>
                    <a:pt x="6" y="0"/>
                  </a:moveTo>
                  <a:lnTo>
                    <a:pt x="0" y="1"/>
                  </a:lnTo>
                  <a:lnTo>
                    <a:pt x="0" y="347"/>
                  </a:lnTo>
                  <a:lnTo>
                    <a:pt x="6" y="33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AFAF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8" name="Freeform 42"/>
            <p:cNvSpPr/>
            <p:nvPr/>
          </p:nvSpPr>
          <p:spPr>
            <a:xfrm>
              <a:off x="52" y="2"/>
              <a:ext cx="2" cy="1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2"/>
                </a:cxn>
                <a:cxn ang="0">
                  <a:pos x="0" y="358"/>
                </a:cxn>
                <a:cxn ang="0">
                  <a:pos x="2" y="354"/>
                </a:cxn>
                <a:cxn ang="0">
                  <a:pos x="5" y="346"/>
                </a:cxn>
                <a:cxn ang="0">
                  <a:pos x="5" y="0"/>
                </a:cxn>
              </a:cxnLst>
              <a:pathLst>
                <a:path w="5" h="358">
                  <a:moveTo>
                    <a:pt x="5" y="0"/>
                  </a:moveTo>
                  <a:lnTo>
                    <a:pt x="0" y="2"/>
                  </a:lnTo>
                  <a:lnTo>
                    <a:pt x="0" y="358"/>
                  </a:lnTo>
                  <a:lnTo>
                    <a:pt x="2" y="354"/>
                  </a:lnTo>
                  <a:lnTo>
                    <a:pt x="5" y="34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9" name="Freeform 43"/>
            <p:cNvSpPr/>
            <p:nvPr/>
          </p:nvSpPr>
          <p:spPr>
            <a:xfrm>
              <a:off x="63" y="0"/>
              <a:ext cx="2" cy="11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0" y="328"/>
                </a:cxn>
                <a:cxn ang="0">
                  <a:pos x="5" y="329"/>
                </a:cxn>
                <a:cxn ang="0">
                  <a:pos x="5" y="0"/>
                </a:cxn>
              </a:cxnLst>
              <a:pathLst>
                <a:path w="5" h="329">
                  <a:moveTo>
                    <a:pt x="5" y="0"/>
                  </a:moveTo>
                  <a:lnTo>
                    <a:pt x="0" y="0"/>
                  </a:lnTo>
                  <a:lnTo>
                    <a:pt x="0" y="328"/>
                  </a:lnTo>
                  <a:lnTo>
                    <a:pt x="5" y="3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0" name="Freeform 44"/>
            <p:cNvSpPr/>
            <p:nvPr/>
          </p:nvSpPr>
          <p:spPr>
            <a:xfrm>
              <a:off x="4" y="93"/>
              <a:ext cx="2" cy="33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" y="47"/>
                </a:cxn>
                <a:cxn ang="0">
                  <a:pos x="0" y="98"/>
                </a:cxn>
                <a:cxn ang="0">
                  <a:pos x="0" y="1009"/>
                </a:cxn>
                <a:cxn ang="0">
                  <a:pos x="6" y="1009"/>
                </a:cxn>
                <a:cxn ang="0">
                  <a:pos x="6" y="858"/>
                </a:cxn>
                <a:cxn ang="0">
                  <a:pos x="4" y="858"/>
                </a:cxn>
                <a:cxn ang="0">
                  <a:pos x="6" y="858"/>
                </a:cxn>
                <a:cxn ang="0">
                  <a:pos x="6" y="795"/>
                </a:cxn>
                <a:cxn ang="0">
                  <a:pos x="4" y="795"/>
                </a:cxn>
                <a:cxn ang="0">
                  <a:pos x="6" y="795"/>
                </a:cxn>
                <a:cxn ang="0">
                  <a:pos x="6" y="729"/>
                </a:cxn>
                <a:cxn ang="0">
                  <a:pos x="4" y="729"/>
                </a:cxn>
                <a:cxn ang="0">
                  <a:pos x="6" y="729"/>
                </a:cxn>
                <a:cxn ang="0">
                  <a:pos x="6" y="660"/>
                </a:cxn>
                <a:cxn ang="0">
                  <a:pos x="3" y="660"/>
                </a:cxn>
                <a:cxn ang="0">
                  <a:pos x="6" y="660"/>
                </a:cxn>
                <a:cxn ang="0">
                  <a:pos x="6" y="589"/>
                </a:cxn>
                <a:cxn ang="0">
                  <a:pos x="6" y="519"/>
                </a:cxn>
                <a:cxn ang="0">
                  <a:pos x="3" y="519"/>
                </a:cxn>
                <a:cxn ang="0">
                  <a:pos x="6" y="519"/>
                </a:cxn>
                <a:cxn ang="0">
                  <a:pos x="6" y="455"/>
                </a:cxn>
                <a:cxn ang="0">
                  <a:pos x="3" y="455"/>
                </a:cxn>
                <a:cxn ang="0">
                  <a:pos x="6" y="455"/>
                </a:cxn>
                <a:cxn ang="0">
                  <a:pos x="6" y="389"/>
                </a:cxn>
                <a:cxn ang="0">
                  <a:pos x="3" y="389"/>
                </a:cxn>
                <a:cxn ang="0">
                  <a:pos x="6" y="389"/>
                </a:cxn>
                <a:cxn ang="0">
                  <a:pos x="6" y="308"/>
                </a:cxn>
                <a:cxn ang="0">
                  <a:pos x="3" y="308"/>
                </a:cxn>
                <a:cxn ang="0">
                  <a:pos x="6" y="308"/>
                </a:cxn>
                <a:cxn ang="0">
                  <a:pos x="6" y="0"/>
                </a:cxn>
              </a:cxnLst>
              <a:pathLst>
                <a:path w="6" h="1009">
                  <a:moveTo>
                    <a:pt x="6" y="0"/>
                  </a:moveTo>
                  <a:lnTo>
                    <a:pt x="1" y="47"/>
                  </a:lnTo>
                  <a:lnTo>
                    <a:pt x="0" y="98"/>
                  </a:lnTo>
                  <a:lnTo>
                    <a:pt x="0" y="1009"/>
                  </a:lnTo>
                  <a:lnTo>
                    <a:pt x="6" y="1009"/>
                  </a:lnTo>
                  <a:lnTo>
                    <a:pt x="6" y="858"/>
                  </a:lnTo>
                  <a:lnTo>
                    <a:pt x="4" y="858"/>
                  </a:lnTo>
                  <a:lnTo>
                    <a:pt x="6" y="858"/>
                  </a:lnTo>
                  <a:lnTo>
                    <a:pt x="6" y="795"/>
                  </a:lnTo>
                  <a:lnTo>
                    <a:pt x="4" y="795"/>
                  </a:lnTo>
                  <a:lnTo>
                    <a:pt x="6" y="795"/>
                  </a:lnTo>
                  <a:lnTo>
                    <a:pt x="6" y="729"/>
                  </a:lnTo>
                  <a:lnTo>
                    <a:pt x="4" y="729"/>
                  </a:lnTo>
                  <a:lnTo>
                    <a:pt x="6" y="729"/>
                  </a:lnTo>
                  <a:lnTo>
                    <a:pt x="6" y="660"/>
                  </a:lnTo>
                  <a:lnTo>
                    <a:pt x="3" y="660"/>
                  </a:lnTo>
                  <a:lnTo>
                    <a:pt x="6" y="660"/>
                  </a:lnTo>
                  <a:lnTo>
                    <a:pt x="6" y="589"/>
                  </a:lnTo>
                  <a:lnTo>
                    <a:pt x="6" y="519"/>
                  </a:lnTo>
                  <a:lnTo>
                    <a:pt x="3" y="519"/>
                  </a:lnTo>
                  <a:lnTo>
                    <a:pt x="6" y="519"/>
                  </a:lnTo>
                  <a:lnTo>
                    <a:pt x="6" y="455"/>
                  </a:lnTo>
                  <a:lnTo>
                    <a:pt x="3" y="455"/>
                  </a:lnTo>
                  <a:lnTo>
                    <a:pt x="6" y="455"/>
                  </a:lnTo>
                  <a:lnTo>
                    <a:pt x="6" y="389"/>
                  </a:lnTo>
                  <a:lnTo>
                    <a:pt x="3" y="389"/>
                  </a:lnTo>
                  <a:lnTo>
                    <a:pt x="6" y="389"/>
                  </a:lnTo>
                  <a:lnTo>
                    <a:pt x="6" y="308"/>
                  </a:lnTo>
                  <a:lnTo>
                    <a:pt x="3" y="308"/>
                  </a:lnTo>
                  <a:lnTo>
                    <a:pt x="6" y="30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1" name="Freeform 45"/>
            <p:cNvSpPr>
              <a:spLocks noEditPoints="1"/>
            </p:cNvSpPr>
            <p:nvPr/>
          </p:nvSpPr>
          <p:spPr>
            <a:xfrm>
              <a:off x="6" y="3"/>
              <a:ext cx="46" cy="2265"/>
            </a:xfrm>
            <a:custGeom>
              <a:avLst/>
              <a:gdLst/>
              <a:ahLst/>
              <a:cxnLst>
                <a:cxn ang="0">
                  <a:pos x="138" y="356"/>
                </a:cxn>
                <a:cxn ang="0">
                  <a:pos x="88" y="35"/>
                </a:cxn>
                <a:cxn ang="0">
                  <a:pos x="29" y="141"/>
                </a:cxn>
                <a:cxn ang="0">
                  <a:pos x="0" y="578"/>
                </a:cxn>
                <a:cxn ang="0">
                  <a:pos x="0" y="659"/>
                </a:cxn>
                <a:cxn ang="0">
                  <a:pos x="74" y="789"/>
                </a:cxn>
                <a:cxn ang="0">
                  <a:pos x="0" y="930"/>
                </a:cxn>
                <a:cxn ang="0">
                  <a:pos x="0" y="999"/>
                </a:cxn>
                <a:cxn ang="0">
                  <a:pos x="76" y="1128"/>
                </a:cxn>
                <a:cxn ang="0">
                  <a:pos x="0" y="1350"/>
                </a:cxn>
                <a:cxn ang="0">
                  <a:pos x="0" y="1415"/>
                </a:cxn>
                <a:cxn ang="0">
                  <a:pos x="94" y="1631"/>
                </a:cxn>
                <a:cxn ang="0">
                  <a:pos x="0" y="1771"/>
                </a:cxn>
                <a:cxn ang="0">
                  <a:pos x="0" y="1835"/>
                </a:cxn>
                <a:cxn ang="0">
                  <a:pos x="76" y="2049"/>
                </a:cxn>
                <a:cxn ang="0">
                  <a:pos x="0" y="2178"/>
                </a:cxn>
                <a:cxn ang="0">
                  <a:pos x="0" y="2329"/>
                </a:cxn>
                <a:cxn ang="0">
                  <a:pos x="76" y="2470"/>
                </a:cxn>
                <a:cxn ang="0">
                  <a:pos x="0" y="2688"/>
                </a:cxn>
                <a:cxn ang="0">
                  <a:pos x="0" y="2751"/>
                </a:cxn>
                <a:cxn ang="0">
                  <a:pos x="76" y="2880"/>
                </a:cxn>
                <a:cxn ang="0">
                  <a:pos x="0" y="3108"/>
                </a:cxn>
                <a:cxn ang="0">
                  <a:pos x="0" y="3172"/>
                </a:cxn>
                <a:cxn ang="0">
                  <a:pos x="106" y="3385"/>
                </a:cxn>
                <a:cxn ang="0">
                  <a:pos x="0" y="3516"/>
                </a:cxn>
                <a:cxn ang="0">
                  <a:pos x="0" y="3581"/>
                </a:cxn>
                <a:cxn ang="0">
                  <a:pos x="76" y="3810"/>
                </a:cxn>
                <a:cxn ang="0">
                  <a:pos x="0" y="3937"/>
                </a:cxn>
                <a:cxn ang="0">
                  <a:pos x="0" y="4092"/>
                </a:cxn>
                <a:cxn ang="0">
                  <a:pos x="76" y="4219"/>
                </a:cxn>
                <a:cxn ang="0">
                  <a:pos x="0" y="4435"/>
                </a:cxn>
                <a:cxn ang="0">
                  <a:pos x="0" y="4510"/>
                </a:cxn>
                <a:cxn ang="0">
                  <a:pos x="76" y="4639"/>
                </a:cxn>
                <a:cxn ang="0">
                  <a:pos x="0" y="5137"/>
                </a:cxn>
                <a:cxn ang="0">
                  <a:pos x="0" y="5490"/>
                </a:cxn>
                <a:cxn ang="0">
                  <a:pos x="31" y="6703"/>
                </a:cxn>
                <a:cxn ang="0">
                  <a:pos x="38" y="6712"/>
                </a:cxn>
                <a:cxn ang="0">
                  <a:pos x="51" y="6682"/>
                </a:cxn>
                <a:cxn ang="0">
                  <a:pos x="56" y="6699"/>
                </a:cxn>
                <a:cxn ang="0">
                  <a:pos x="59" y="6719"/>
                </a:cxn>
                <a:cxn ang="0">
                  <a:pos x="81" y="6746"/>
                </a:cxn>
                <a:cxn ang="0">
                  <a:pos x="76" y="6786"/>
                </a:cxn>
                <a:cxn ang="0">
                  <a:pos x="81" y="6795"/>
                </a:cxn>
                <a:cxn ang="0">
                  <a:pos x="124" y="6741"/>
                </a:cxn>
                <a:cxn ang="0">
                  <a:pos x="127" y="6713"/>
                </a:cxn>
                <a:cxn ang="0">
                  <a:pos x="126" y="446"/>
                </a:cxn>
                <a:cxn ang="0">
                  <a:pos x="1" y="1550"/>
                </a:cxn>
                <a:cxn ang="0">
                  <a:pos x="78" y="1906"/>
                </a:cxn>
                <a:cxn ang="0">
                  <a:pos x="78" y="2604"/>
                </a:cxn>
                <a:cxn ang="0">
                  <a:pos x="78" y="3306"/>
                </a:cxn>
                <a:cxn ang="0">
                  <a:pos x="78" y="3651"/>
                </a:cxn>
                <a:cxn ang="0">
                  <a:pos x="78" y="4354"/>
                </a:cxn>
                <a:cxn ang="0">
                  <a:pos x="4" y="4984"/>
                </a:cxn>
                <a:cxn ang="0">
                  <a:pos x="4" y="4855"/>
                </a:cxn>
                <a:cxn ang="0">
                  <a:pos x="84" y="5055"/>
                </a:cxn>
                <a:cxn ang="0">
                  <a:pos x="7" y="5411"/>
                </a:cxn>
                <a:cxn ang="0">
                  <a:pos x="4" y="5340"/>
                </a:cxn>
              </a:cxnLst>
              <a:pathLst>
                <a:path w="138" h="6795">
                  <a:moveTo>
                    <a:pt x="126" y="427"/>
                  </a:moveTo>
                  <a:lnTo>
                    <a:pt x="126" y="405"/>
                  </a:lnTo>
                  <a:lnTo>
                    <a:pt x="128" y="387"/>
                  </a:lnTo>
                  <a:lnTo>
                    <a:pt x="131" y="370"/>
                  </a:lnTo>
                  <a:lnTo>
                    <a:pt x="138" y="356"/>
                  </a:lnTo>
                  <a:lnTo>
                    <a:pt x="138" y="0"/>
                  </a:lnTo>
                  <a:lnTo>
                    <a:pt x="123" y="5"/>
                  </a:lnTo>
                  <a:lnTo>
                    <a:pt x="111" y="13"/>
                  </a:lnTo>
                  <a:lnTo>
                    <a:pt x="99" y="22"/>
                  </a:lnTo>
                  <a:lnTo>
                    <a:pt x="88" y="35"/>
                  </a:lnTo>
                  <a:lnTo>
                    <a:pt x="76" y="48"/>
                  </a:lnTo>
                  <a:lnTo>
                    <a:pt x="66" y="66"/>
                  </a:lnTo>
                  <a:lnTo>
                    <a:pt x="56" y="83"/>
                  </a:lnTo>
                  <a:lnTo>
                    <a:pt x="47" y="104"/>
                  </a:lnTo>
                  <a:lnTo>
                    <a:pt x="29" y="141"/>
                  </a:lnTo>
                  <a:lnTo>
                    <a:pt x="16" y="182"/>
                  </a:lnTo>
                  <a:lnTo>
                    <a:pt x="10" y="202"/>
                  </a:lnTo>
                  <a:lnTo>
                    <a:pt x="6" y="224"/>
                  </a:lnTo>
                  <a:lnTo>
                    <a:pt x="0" y="270"/>
                  </a:lnTo>
                  <a:lnTo>
                    <a:pt x="0" y="578"/>
                  </a:lnTo>
                  <a:lnTo>
                    <a:pt x="104" y="578"/>
                  </a:lnTo>
                  <a:lnTo>
                    <a:pt x="0" y="578"/>
                  </a:lnTo>
                  <a:lnTo>
                    <a:pt x="0" y="659"/>
                  </a:lnTo>
                  <a:lnTo>
                    <a:pt x="74" y="659"/>
                  </a:lnTo>
                  <a:lnTo>
                    <a:pt x="0" y="659"/>
                  </a:lnTo>
                  <a:lnTo>
                    <a:pt x="0" y="725"/>
                  </a:lnTo>
                  <a:lnTo>
                    <a:pt x="74" y="725"/>
                  </a:lnTo>
                  <a:lnTo>
                    <a:pt x="0" y="725"/>
                  </a:lnTo>
                  <a:lnTo>
                    <a:pt x="0" y="789"/>
                  </a:lnTo>
                  <a:lnTo>
                    <a:pt x="74" y="789"/>
                  </a:lnTo>
                  <a:lnTo>
                    <a:pt x="0" y="789"/>
                  </a:lnTo>
                  <a:lnTo>
                    <a:pt x="0" y="859"/>
                  </a:lnTo>
                  <a:lnTo>
                    <a:pt x="77" y="859"/>
                  </a:lnTo>
                  <a:lnTo>
                    <a:pt x="0" y="859"/>
                  </a:lnTo>
                  <a:lnTo>
                    <a:pt x="0" y="930"/>
                  </a:lnTo>
                  <a:lnTo>
                    <a:pt x="96" y="930"/>
                  </a:lnTo>
                  <a:lnTo>
                    <a:pt x="0" y="930"/>
                  </a:lnTo>
                  <a:lnTo>
                    <a:pt x="0" y="999"/>
                  </a:lnTo>
                  <a:lnTo>
                    <a:pt x="76" y="999"/>
                  </a:lnTo>
                  <a:lnTo>
                    <a:pt x="0" y="999"/>
                  </a:lnTo>
                  <a:lnTo>
                    <a:pt x="0" y="1065"/>
                  </a:lnTo>
                  <a:lnTo>
                    <a:pt x="76" y="1065"/>
                  </a:lnTo>
                  <a:lnTo>
                    <a:pt x="0" y="1065"/>
                  </a:lnTo>
                  <a:lnTo>
                    <a:pt x="0" y="1128"/>
                  </a:lnTo>
                  <a:lnTo>
                    <a:pt x="76" y="1128"/>
                  </a:lnTo>
                  <a:lnTo>
                    <a:pt x="0" y="1128"/>
                  </a:lnTo>
                  <a:lnTo>
                    <a:pt x="0" y="1279"/>
                  </a:lnTo>
                  <a:lnTo>
                    <a:pt x="101" y="1279"/>
                  </a:lnTo>
                  <a:lnTo>
                    <a:pt x="0" y="1279"/>
                  </a:lnTo>
                  <a:lnTo>
                    <a:pt x="0" y="1350"/>
                  </a:lnTo>
                  <a:lnTo>
                    <a:pt x="76" y="1350"/>
                  </a:lnTo>
                  <a:lnTo>
                    <a:pt x="0" y="1350"/>
                  </a:lnTo>
                  <a:lnTo>
                    <a:pt x="0" y="1415"/>
                  </a:lnTo>
                  <a:lnTo>
                    <a:pt x="76" y="1415"/>
                  </a:lnTo>
                  <a:lnTo>
                    <a:pt x="0" y="1415"/>
                  </a:lnTo>
                  <a:lnTo>
                    <a:pt x="0" y="1479"/>
                  </a:lnTo>
                  <a:lnTo>
                    <a:pt x="76" y="1479"/>
                  </a:lnTo>
                  <a:lnTo>
                    <a:pt x="0" y="1479"/>
                  </a:lnTo>
                  <a:lnTo>
                    <a:pt x="0" y="1631"/>
                  </a:lnTo>
                  <a:lnTo>
                    <a:pt x="94" y="1631"/>
                  </a:lnTo>
                  <a:lnTo>
                    <a:pt x="0" y="1631"/>
                  </a:lnTo>
                  <a:lnTo>
                    <a:pt x="0" y="1707"/>
                  </a:lnTo>
                  <a:lnTo>
                    <a:pt x="76" y="1707"/>
                  </a:lnTo>
                  <a:lnTo>
                    <a:pt x="0" y="1707"/>
                  </a:lnTo>
                  <a:lnTo>
                    <a:pt x="0" y="1771"/>
                  </a:lnTo>
                  <a:lnTo>
                    <a:pt x="76" y="1771"/>
                  </a:lnTo>
                  <a:lnTo>
                    <a:pt x="0" y="1771"/>
                  </a:lnTo>
                  <a:lnTo>
                    <a:pt x="0" y="1835"/>
                  </a:lnTo>
                  <a:lnTo>
                    <a:pt x="76" y="1835"/>
                  </a:lnTo>
                  <a:lnTo>
                    <a:pt x="0" y="1835"/>
                  </a:lnTo>
                  <a:lnTo>
                    <a:pt x="0" y="1982"/>
                  </a:lnTo>
                  <a:lnTo>
                    <a:pt x="106" y="1982"/>
                  </a:lnTo>
                  <a:lnTo>
                    <a:pt x="0" y="1982"/>
                  </a:lnTo>
                  <a:lnTo>
                    <a:pt x="0" y="2049"/>
                  </a:lnTo>
                  <a:lnTo>
                    <a:pt x="76" y="2049"/>
                  </a:lnTo>
                  <a:lnTo>
                    <a:pt x="0" y="2049"/>
                  </a:lnTo>
                  <a:lnTo>
                    <a:pt x="0" y="2113"/>
                  </a:lnTo>
                  <a:lnTo>
                    <a:pt x="76" y="2113"/>
                  </a:lnTo>
                  <a:lnTo>
                    <a:pt x="0" y="2113"/>
                  </a:lnTo>
                  <a:lnTo>
                    <a:pt x="0" y="2178"/>
                  </a:lnTo>
                  <a:lnTo>
                    <a:pt x="76" y="2178"/>
                  </a:lnTo>
                  <a:lnTo>
                    <a:pt x="0" y="2178"/>
                  </a:lnTo>
                  <a:lnTo>
                    <a:pt x="0" y="2329"/>
                  </a:lnTo>
                  <a:lnTo>
                    <a:pt x="94" y="2329"/>
                  </a:lnTo>
                  <a:lnTo>
                    <a:pt x="0" y="2329"/>
                  </a:lnTo>
                  <a:lnTo>
                    <a:pt x="0" y="2406"/>
                  </a:lnTo>
                  <a:lnTo>
                    <a:pt x="76" y="2406"/>
                  </a:lnTo>
                  <a:lnTo>
                    <a:pt x="0" y="2406"/>
                  </a:lnTo>
                  <a:lnTo>
                    <a:pt x="0" y="2470"/>
                  </a:lnTo>
                  <a:lnTo>
                    <a:pt x="76" y="2470"/>
                  </a:lnTo>
                  <a:lnTo>
                    <a:pt x="0" y="2470"/>
                  </a:lnTo>
                  <a:lnTo>
                    <a:pt x="0" y="2535"/>
                  </a:lnTo>
                  <a:lnTo>
                    <a:pt x="76" y="2535"/>
                  </a:lnTo>
                  <a:lnTo>
                    <a:pt x="0" y="2535"/>
                  </a:lnTo>
                  <a:lnTo>
                    <a:pt x="0" y="2688"/>
                  </a:lnTo>
                  <a:lnTo>
                    <a:pt x="106" y="2688"/>
                  </a:lnTo>
                  <a:lnTo>
                    <a:pt x="0" y="2688"/>
                  </a:lnTo>
                  <a:lnTo>
                    <a:pt x="0" y="2751"/>
                  </a:lnTo>
                  <a:lnTo>
                    <a:pt x="76" y="2751"/>
                  </a:lnTo>
                  <a:lnTo>
                    <a:pt x="0" y="2751"/>
                  </a:lnTo>
                  <a:lnTo>
                    <a:pt x="0" y="2815"/>
                  </a:lnTo>
                  <a:lnTo>
                    <a:pt x="76" y="2815"/>
                  </a:lnTo>
                  <a:lnTo>
                    <a:pt x="0" y="2815"/>
                  </a:lnTo>
                  <a:lnTo>
                    <a:pt x="0" y="2880"/>
                  </a:lnTo>
                  <a:lnTo>
                    <a:pt x="76" y="2880"/>
                  </a:lnTo>
                  <a:lnTo>
                    <a:pt x="0" y="2880"/>
                  </a:lnTo>
                  <a:lnTo>
                    <a:pt x="0" y="3031"/>
                  </a:lnTo>
                  <a:lnTo>
                    <a:pt x="94" y="3031"/>
                  </a:lnTo>
                  <a:lnTo>
                    <a:pt x="0" y="3031"/>
                  </a:lnTo>
                  <a:lnTo>
                    <a:pt x="0" y="3108"/>
                  </a:lnTo>
                  <a:lnTo>
                    <a:pt x="76" y="3108"/>
                  </a:lnTo>
                  <a:lnTo>
                    <a:pt x="0" y="3108"/>
                  </a:lnTo>
                  <a:lnTo>
                    <a:pt x="0" y="3172"/>
                  </a:lnTo>
                  <a:lnTo>
                    <a:pt x="76" y="3172"/>
                  </a:lnTo>
                  <a:lnTo>
                    <a:pt x="0" y="3172"/>
                  </a:lnTo>
                  <a:lnTo>
                    <a:pt x="0" y="3236"/>
                  </a:lnTo>
                  <a:lnTo>
                    <a:pt x="76" y="3236"/>
                  </a:lnTo>
                  <a:lnTo>
                    <a:pt x="0" y="3236"/>
                  </a:lnTo>
                  <a:lnTo>
                    <a:pt x="0" y="3385"/>
                  </a:lnTo>
                  <a:lnTo>
                    <a:pt x="106" y="3385"/>
                  </a:lnTo>
                  <a:lnTo>
                    <a:pt x="0" y="3385"/>
                  </a:lnTo>
                  <a:lnTo>
                    <a:pt x="0" y="3453"/>
                  </a:lnTo>
                  <a:lnTo>
                    <a:pt x="76" y="3453"/>
                  </a:lnTo>
                  <a:lnTo>
                    <a:pt x="0" y="3453"/>
                  </a:lnTo>
                  <a:lnTo>
                    <a:pt x="0" y="3516"/>
                  </a:lnTo>
                  <a:lnTo>
                    <a:pt x="76" y="3516"/>
                  </a:lnTo>
                  <a:lnTo>
                    <a:pt x="0" y="3516"/>
                  </a:lnTo>
                  <a:lnTo>
                    <a:pt x="0" y="3581"/>
                  </a:lnTo>
                  <a:lnTo>
                    <a:pt x="76" y="3581"/>
                  </a:lnTo>
                  <a:lnTo>
                    <a:pt x="0" y="3581"/>
                  </a:lnTo>
                  <a:lnTo>
                    <a:pt x="0" y="3734"/>
                  </a:lnTo>
                  <a:lnTo>
                    <a:pt x="94" y="3734"/>
                  </a:lnTo>
                  <a:lnTo>
                    <a:pt x="0" y="3734"/>
                  </a:lnTo>
                  <a:lnTo>
                    <a:pt x="0" y="3810"/>
                  </a:lnTo>
                  <a:lnTo>
                    <a:pt x="76" y="3810"/>
                  </a:lnTo>
                  <a:lnTo>
                    <a:pt x="0" y="3810"/>
                  </a:lnTo>
                  <a:lnTo>
                    <a:pt x="0" y="3873"/>
                  </a:lnTo>
                  <a:lnTo>
                    <a:pt x="76" y="3873"/>
                  </a:lnTo>
                  <a:lnTo>
                    <a:pt x="0" y="3873"/>
                  </a:lnTo>
                  <a:lnTo>
                    <a:pt x="0" y="3937"/>
                  </a:lnTo>
                  <a:lnTo>
                    <a:pt x="76" y="3937"/>
                  </a:lnTo>
                  <a:lnTo>
                    <a:pt x="0" y="3937"/>
                  </a:lnTo>
                  <a:lnTo>
                    <a:pt x="0" y="4092"/>
                  </a:lnTo>
                  <a:lnTo>
                    <a:pt x="106" y="4092"/>
                  </a:lnTo>
                  <a:lnTo>
                    <a:pt x="0" y="4092"/>
                  </a:lnTo>
                  <a:lnTo>
                    <a:pt x="0" y="4153"/>
                  </a:lnTo>
                  <a:lnTo>
                    <a:pt x="76" y="4153"/>
                  </a:lnTo>
                  <a:lnTo>
                    <a:pt x="0" y="4153"/>
                  </a:lnTo>
                  <a:lnTo>
                    <a:pt x="0" y="4219"/>
                  </a:lnTo>
                  <a:lnTo>
                    <a:pt x="76" y="4219"/>
                  </a:lnTo>
                  <a:lnTo>
                    <a:pt x="0" y="4219"/>
                  </a:lnTo>
                  <a:lnTo>
                    <a:pt x="0" y="4283"/>
                  </a:lnTo>
                  <a:lnTo>
                    <a:pt x="76" y="4283"/>
                  </a:lnTo>
                  <a:lnTo>
                    <a:pt x="0" y="4283"/>
                  </a:lnTo>
                  <a:lnTo>
                    <a:pt x="0" y="4435"/>
                  </a:lnTo>
                  <a:lnTo>
                    <a:pt x="94" y="4435"/>
                  </a:lnTo>
                  <a:lnTo>
                    <a:pt x="0" y="4435"/>
                  </a:lnTo>
                  <a:lnTo>
                    <a:pt x="0" y="4510"/>
                  </a:lnTo>
                  <a:lnTo>
                    <a:pt x="76" y="4510"/>
                  </a:lnTo>
                  <a:lnTo>
                    <a:pt x="0" y="4510"/>
                  </a:lnTo>
                  <a:lnTo>
                    <a:pt x="0" y="4575"/>
                  </a:lnTo>
                  <a:lnTo>
                    <a:pt x="76" y="4575"/>
                  </a:lnTo>
                  <a:lnTo>
                    <a:pt x="0" y="4575"/>
                  </a:lnTo>
                  <a:lnTo>
                    <a:pt x="0" y="4639"/>
                  </a:lnTo>
                  <a:lnTo>
                    <a:pt x="76" y="4639"/>
                  </a:lnTo>
                  <a:lnTo>
                    <a:pt x="0" y="4639"/>
                  </a:lnTo>
                  <a:lnTo>
                    <a:pt x="0" y="4788"/>
                  </a:lnTo>
                  <a:lnTo>
                    <a:pt x="103" y="4788"/>
                  </a:lnTo>
                  <a:lnTo>
                    <a:pt x="0" y="4788"/>
                  </a:lnTo>
                  <a:lnTo>
                    <a:pt x="0" y="5137"/>
                  </a:lnTo>
                  <a:lnTo>
                    <a:pt x="99" y="5137"/>
                  </a:lnTo>
                  <a:lnTo>
                    <a:pt x="0" y="5137"/>
                  </a:lnTo>
                  <a:lnTo>
                    <a:pt x="0" y="5490"/>
                  </a:lnTo>
                  <a:lnTo>
                    <a:pt x="106" y="5490"/>
                  </a:lnTo>
                  <a:lnTo>
                    <a:pt x="0" y="5490"/>
                  </a:lnTo>
                  <a:lnTo>
                    <a:pt x="0" y="6570"/>
                  </a:lnTo>
                  <a:lnTo>
                    <a:pt x="5" y="6609"/>
                  </a:lnTo>
                  <a:lnTo>
                    <a:pt x="14" y="6649"/>
                  </a:lnTo>
                  <a:lnTo>
                    <a:pt x="25" y="6686"/>
                  </a:lnTo>
                  <a:lnTo>
                    <a:pt x="31" y="6703"/>
                  </a:lnTo>
                  <a:lnTo>
                    <a:pt x="40" y="6721"/>
                  </a:lnTo>
                  <a:lnTo>
                    <a:pt x="40" y="6719"/>
                  </a:lnTo>
                  <a:lnTo>
                    <a:pt x="40" y="6717"/>
                  </a:lnTo>
                  <a:lnTo>
                    <a:pt x="40" y="6715"/>
                  </a:lnTo>
                  <a:lnTo>
                    <a:pt x="38" y="6712"/>
                  </a:lnTo>
                  <a:lnTo>
                    <a:pt x="34" y="6695"/>
                  </a:lnTo>
                  <a:lnTo>
                    <a:pt x="34" y="6667"/>
                  </a:lnTo>
                  <a:lnTo>
                    <a:pt x="48" y="6669"/>
                  </a:lnTo>
                  <a:lnTo>
                    <a:pt x="50" y="6674"/>
                  </a:lnTo>
                  <a:lnTo>
                    <a:pt x="51" y="6682"/>
                  </a:lnTo>
                  <a:lnTo>
                    <a:pt x="53" y="6687"/>
                  </a:lnTo>
                  <a:lnTo>
                    <a:pt x="53" y="6691"/>
                  </a:lnTo>
                  <a:lnTo>
                    <a:pt x="53" y="6694"/>
                  </a:lnTo>
                  <a:lnTo>
                    <a:pt x="54" y="6695"/>
                  </a:lnTo>
                  <a:lnTo>
                    <a:pt x="56" y="6699"/>
                  </a:lnTo>
                  <a:lnTo>
                    <a:pt x="56" y="6702"/>
                  </a:lnTo>
                  <a:lnTo>
                    <a:pt x="56" y="6706"/>
                  </a:lnTo>
                  <a:lnTo>
                    <a:pt x="58" y="6711"/>
                  </a:lnTo>
                  <a:lnTo>
                    <a:pt x="59" y="6715"/>
                  </a:lnTo>
                  <a:lnTo>
                    <a:pt x="59" y="6719"/>
                  </a:lnTo>
                  <a:lnTo>
                    <a:pt x="59" y="6733"/>
                  </a:lnTo>
                  <a:lnTo>
                    <a:pt x="67" y="6735"/>
                  </a:lnTo>
                  <a:lnTo>
                    <a:pt x="67" y="6738"/>
                  </a:lnTo>
                  <a:lnTo>
                    <a:pt x="67" y="6745"/>
                  </a:lnTo>
                  <a:lnTo>
                    <a:pt x="81" y="6746"/>
                  </a:lnTo>
                  <a:lnTo>
                    <a:pt x="81" y="6749"/>
                  </a:lnTo>
                  <a:lnTo>
                    <a:pt x="81" y="6776"/>
                  </a:lnTo>
                  <a:lnTo>
                    <a:pt x="81" y="6778"/>
                  </a:lnTo>
                  <a:lnTo>
                    <a:pt x="77" y="6782"/>
                  </a:lnTo>
                  <a:lnTo>
                    <a:pt x="76" y="6786"/>
                  </a:lnTo>
                  <a:lnTo>
                    <a:pt x="76" y="6787"/>
                  </a:lnTo>
                  <a:lnTo>
                    <a:pt x="80" y="6793"/>
                  </a:lnTo>
                  <a:lnTo>
                    <a:pt x="138" y="6688"/>
                  </a:lnTo>
                  <a:lnTo>
                    <a:pt x="80" y="6793"/>
                  </a:lnTo>
                  <a:lnTo>
                    <a:pt x="81" y="6795"/>
                  </a:lnTo>
                  <a:lnTo>
                    <a:pt x="91" y="6777"/>
                  </a:lnTo>
                  <a:lnTo>
                    <a:pt x="101" y="6763"/>
                  </a:lnTo>
                  <a:lnTo>
                    <a:pt x="112" y="6751"/>
                  </a:lnTo>
                  <a:lnTo>
                    <a:pt x="124" y="6742"/>
                  </a:lnTo>
                  <a:lnTo>
                    <a:pt x="124" y="6741"/>
                  </a:lnTo>
                  <a:lnTo>
                    <a:pt x="124" y="6728"/>
                  </a:lnTo>
                  <a:lnTo>
                    <a:pt x="126" y="6722"/>
                  </a:lnTo>
                  <a:lnTo>
                    <a:pt x="127" y="6718"/>
                  </a:lnTo>
                  <a:lnTo>
                    <a:pt x="127" y="6715"/>
                  </a:lnTo>
                  <a:lnTo>
                    <a:pt x="127" y="6713"/>
                  </a:lnTo>
                  <a:lnTo>
                    <a:pt x="138" y="6714"/>
                  </a:lnTo>
                  <a:lnTo>
                    <a:pt x="138" y="497"/>
                  </a:lnTo>
                  <a:lnTo>
                    <a:pt x="131" y="481"/>
                  </a:lnTo>
                  <a:lnTo>
                    <a:pt x="128" y="464"/>
                  </a:lnTo>
                  <a:lnTo>
                    <a:pt x="126" y="446"/>
                  </a:lnTo>
                  <a:lnTo>
                    <a:pt x="126" y="427"/>
                  </a:lnTo>
                  <a:close/>
                  <a:moveTo>
                    <a:pt x="1" y="1198"/>
                  </a:moveTo>
                  <a:lnTo>
                    <a:pt x="78" y="1198"/>
                  </a:lnTo>
                  <a:lnTo>
                    <a:pt x="1" y="1198"/>
                  </a:lnTo>
                  <a:close/>
                  <a:moveTo>
                    <a:pt x="1" y="1550"/>
                  </a:moveTo>
                  <a:lnTo>
                    <a:pt x="78" y="1550"/>
                  </a:lnTo>
                  <a:lnTo>
                    <a:pt x="1" y="1550"/>
                  </a:lnTo>
                  <a:close/>
                  <a:moveTo>
                    <a:pt x="78" y="1906"/>
                  </a:moveTo>
                  <a:lnTo>
                    <a:pt x="1" y="1906"/>
                  </a:lnTo>
                  <a:lnTo>
                    <a:pt x="78" y="1906"/>
                  </a:lnTo>
                  <a:close/>
                  <a:moveTo>
                    <a:pt x="78" y="2248"/>
                  </a:moveTo>
                  <a:lnTo>
                    <a:pt x="1" y="2248"/>
                  </a:lnTo>
                  <a:lnTo>
                    <a:pt x="78" y="2248"/>
                  </a:lnTo>
                  <a:close/>
                  <a:moveTo>
                    <a:pt x="1" y="2604"/>
                  </a:moveTo>
                  <a:lnTo>
                    <a:pt x="78" y="2604"/>
                  </a:lnTo>
                  <a:lnTo>
                    <a:pt x="1" y="2604"/>
                  </a:lnTo>
                  <a:close/>
                  <a:moveTo>
                    <a:pt x="1" y="2949"/>
                  </a:moveTo>
                  <a:lnTo>
                    <a:pt x="78" y="2949"/>
                  </a:lnTo>
                  <a:lnTo>
                    <a:pt x="1" y="2949"/>
                  </a:lnTo>
                  <a:close/>
                  <a:moveTo>
                    <a:pt x="78" y="3306"/>
                  </a:moveTo>
                  <a:lnTo>
                    <a:pt x="1" y="3306"/>
                  </a:lnTo>
                  <a:lnTo>
                    <a:pt x="78" y="3306"/>
                  </a:lnTo>
                  <a:close/>
                  <a:moveTo>
                    <a:pt x="78" y="3651"/>
                  </a:moveTo>
                  <a:lnTo>
                    <a:pt x="1" y="3651"/>
                  </a:lnTo>
                  <a:lnTo>
                    <a:pt x="78" y="3651"/>
                  </a:lnTo>
                  <a:close/>
                  <a:moveTo>
                    <a:pt x="1" y="4008"/>
                  </a:moveTo>
                  <a:lnTo>
                    <a:pt x="78" y="4008"/>
                  </a:lnTo>
                  <a:lnTo>
                    <a:pt x="1" y="4008"/>
                  </a:lnTo>
                  <a:close/>
                  <a:moveTo>
                    <a:pt x="1" y="4354"/>
                  </a:moveTo>
                  <a:lnTo>
                    <a:pt x="78" y="4354"/>
                  </a:lnTo>
                  <a:lnTo>
                    <a:pt x="1" y="4354"/>
                  </a:lnTo>
                  <a:close/>
                  <a:moveTo>
                    <a:pt x="4" y="4921"/>
                  </a:moveTo>
                  <a:lnTo>
                    <a:pt x="81" y="4921"/>
                  </a:lnTo>
                  <a:lnTo>
                    <a:pt x="4" y="4921"/>
                  </a:lnTo>
                  <a:close/>
                  <a:moveTo>
                    <a:pt x="4" y="4984"/>
                  </a:moveTo>
                  <a:lnTo>
                    <a:pt x="81" y="4984"/>
                  </a:lnTo>
                  <a:lnTo>
                    <a:pt x="4" y="4984"/>
                  </a:lnTo>
                  <a:close/>
                  <a:moveTo>
                    <a:pt x="4" y="4855"/>
                  </a:moveTo>
                  <a:lnTo>
                    <a:pt x="81" y="4855"/>
                  </a:lnTo>
                  <a:lnTo>
                    <a:pt x="4" y="4855"/>
                  </a:lnTo>
                  <a:close/>
                  <a:moveTo>
                    <a:pt x="78" y="4709"/>
                  </a:moveTo>
                  <a:lnTo>
                    <a:pt x="1" y="4709"/>
                  </a:lnTo>
                  <a:lnTo>
                    <a:pt x="78" y="4709"/>
                  </a:lnTo>
                  <a:close/>
                  <a:moveTo>
                    <a:pt x="7" y="5055"/>
                  </a:moveTo>
                  <a:lnTo>
                    <a:pt x="84" y="5055"/>
                  </a:lnTo>
                  <a:lnTo>
                    <a:pt x="7" y="5055"/>
                  </a:lnTo>
                  <a:close/>
                  <a:moveTo>
                    <a:pt x="4" y="5212"/>
                  </a:moveTo>
                  <a:lnTo>
                    <a:pt x="81" y="5212"/>
                  </a:lnTo>
                  <a:lnTo>
                    <a:pt x="4" y="5212"/>
                  </a:lnTo>
                  <a:close/>
                  <a:moveTo>
                    <a:pt x="7" y="5411"/>
                  </a:moveTo>
                  <a:lnTo>
                    <a:pt x="84" y="5411"/>
                  </a:lnTo>
                  <a:lnTo>
                    <a:pt x="7" y="5411"/>
                  </a:lnTo>
                  <a:close/>
                  <a:moveTo>
                    <a:pt x="4" y="5340"/>
                  </a:moveTo>
                  <a:lnTo>
                    <a:pt x="81" y="5340"/>
                  </a:lnTo>
                  <a:lnTo>
                    <a:pt x="4" y="5340"/>
                  </a:lnTo>
                  <a:close/>
                  <a:moveTo>
                    <a:pt x="81" y="5277"/>
                  </a:moveTo>
                  <a:lnTo>
                    <a:pt x="4" y="5277"/>
                  </a:lnTo>
                  <a:lnTo>
                    <a:pt x="81" y="527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2" name="Freeform 46"/>
            <p:cNvSpPr/>
            <p:nvPr/>
          </p:nvSpPr>
          <p:spPr>
            <a:xfrm>
              <a:off x="70" y="169"/>
              <a:ext cx="2" cy="193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2" y="7"/>
                </a:cxn>
                <a:cxn ang="0">
                  <a:pos x="0" y="8"/>
                </a:cxn>
                <a:cxn ang="0">
                  <a:pos x="0" y="5789"/>
                </a:cxn>
                <a:cxn ang="0">
                  <a:pos x="6" y="5793"/>
                </a:cxn>
                <a:cxn ang="0">
                  <a:pos x="6" y="0"/>
                </a:cxn>
                <a:cxn ang="0">
                  <a:pos x="2" y="0"/>
                </a:cxn>
              </a:cxnLst>
              <a:pathLst>
                <a:path w="6" h="5793">
                  <a:moveTo>
                    <a:pt x="2" y="0"/>
                  </a:moveTo>
                  <a:lnTo>
                    <a:pt x="2" y="4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5789"/>
                  </a:lnTo>
                  <a:lnTo>
                    <a:pt x="6" y="5793"/>
                  </a:lnTo>
                  <a:lnTo>
                    <a:pt x="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3" name="Freeform 47"/>
            <p:cNvSpPr/>
            <p:nvPr/>
          </p:nvSpPr>
          <p:spPr>
            <a:xfrm>
              <a:off x="69" y="172"/>
              <a:ext cx="1" cy="19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89"/>
                </a:cxn>
                <a:cxn ang="0">
                  <a:pos x="0" y="5778"/>
                </a:cxn>
                <a:cxn ang="0">
                  <a:pos x="3" y="5781"/>
                </a:cxn>
                <a:cxn ang="0">
                  <a:pos x="3" y="0"/>
                </a:cxn>
                <a:cxn ang="0">
                  <a:pos x="0" y="0"/>
                </a:cxn>
              </a:cxnLst>
              <a:pathLst>
                <a:path w="3" h="5781">
                  <a:moveTo>
                    <a:pt x="0" y="0"/>
                  </a:moveTo>
                  <a:lnTo>
                    <a:pt x="0" y="2"/>
                  </a:lnTo>
                  <a:lnTo>
                    <a:pt x="0" y="89"/>
                  </a:lnTo>
                  <a:lnTo>
                    <a:pt x="0" y="5778"/>
                  </a:lnTo>
                  <a:lnTo>
                    <a:pt x="3" y="578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4" name="Freeform 48"/>
            <p:cNvSpPr/>
            <p:nvPr/>
          </p:nvSpPr>
          <p:spPr>
            <a:xfrm>
              <a:off x="72" y="167"/>
              <a:ext cx="2" cy="1935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0" y="6"/>
                </a:cxn>
                <a:cxn ang="0">
                  <a:pos x="0" y="5799"/>
                </a:cxn>
                <a:cxn ang="0">
                  <a:pos x="5" y="5803"/>
                </a:cxn>
                <a:cxn ang="0">
                  <a:pos x="5" y="0"/>
                </a:cxn>
                <a:cxn ang="0">
                  <a:pos x="3" y="6"/>
                </a:cxn>
              </a:cxnLst>
              <a:pathLst>
                <a:path w="5" h="5803">
                  <a:moveTo>
                    <a:pt x="3" y="6"/>
                  </a:moveTo>
                  <a:lnTo>
                    <a:pt x="0" y="6"/>
                  </a:lnTo>
                  <a:lnTo>
                    <a:pt x="0" y="5799"/>
                  </a:lnTo>
                  <a:lnTo>
                    <a:pt x="5" y="5803"/>
                  </a:lnTo>
                  <a:lnTo>
                    <a:pt x="5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>
            <a:xfrm>
              <a:off x="52" y="168"/>
              <a:ext cx="2" cy="207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6217"/>
                </a:cxn>
                <a:cxn ang="0">
                  <a:pos x="1" y="6217"/>
                </a:cxn>
                <a:cxn ang="0">
                  <a:pos x="5" y="6212"/>
                </a:cxn>
                <a:cxn ang="0">
                  <a:pos x="5" y="5811"/>
                </a:cxn>
                <a:cxn ang="0">
                  <a:pos x="3" y="5811"/>
                </a:cxn>
                <a:cxn ang="0">
                  <a:pos x="3" y="5794"/>
                </a:cxn>
                <a:cxn ang="0">
                  <a:pos x="3" y="5706"/>
                </a:cxn>
                <a:cxn ang="0">
                  <a:pos x="3" y="141"/>
                </a:cxn>
                <a:cxn ang="0">
                  <a:pos x="3" y="2"/>
                </a:cxn>
              </a:cxnLst>
              <a:pathLst>
                <a:path w="5" h="6217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6217"/>
                  </a:lnTo>
                  <a:lnTo>
                    <a:pt x="1" y="6217"/>
                  </a:lnTo>
                  <a:lnTo>
                    <a:pt x="5" y="6212"/>
                  </a:lnTo>
                  <a:lnTo>
                    <a:pt x="5" y="5811"/>
                  </a:lnTo>
                  <a:lnTo>
                    <a:pt x="3" y="5811"/>
                  </a:lnTo>
                  <a:lnTo>
                    <a:pt x="3" y="5794"/>
                  </a:lnTo>
                  <a:lnTo>
                    <a:pt x="3" y="5706"/>
                  </a:lnTo>
                  <a:lnTo>
                    <a:pt x="3" y="141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>
            <a:xfrm>
              <a:off x="74" y="161"/>
              <a:ext cx="2" cy="194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4"/>
                </a:cxn>
                <a:cxn ang="0">
                  <a:pos x="3" y="6"/>
                </a:cxn>
                <a:cxn ang="0">
                  <a:pos x="3" y="9"/>
                </a:cxn>
                <a:cxn ang="0">
                  <a:pos x="0" y="19"/>
                </a:cxn>
                <a:cxn ang="0">
                  <a:pos x="0" y="5822"/>
                </a:cxn>
                <a:cxn ang="0">
                  <a:pos x="6" y="5826"/>
                </a:cxn>
                <a:cxn ang="0">
                  <a:pos x="6" y="0"/>
                </a:cxn>
              </a:cxnLst>
              <a:pathLst>
                <a:path w="6" h="5826">
                  <a:moveTo>
                    <a:pt x="6" y="0"/>
                  </a:moveTo>
                  <a:lnTo>
                    <a:pt x="4" y="4"/>
                  </a:lnTo>
                  <a:lnTo>
                    <a:pt x="3" y="6"/>
                  </a:lnTo>
                  <a:lnTo>
                    <a:pt x="3" y="9"/>
                  </a:lnTo>
                  <a:lnTo>
                    <a:pt x="0" y="19"/>
                  </a:lnTo>
                  <a:lnTo>
                    <a:pt x="0" y="5822"/>
                  </a:lnTo>
                  <a:lnTo>
                    <a:pt x="6" y="582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>
            <a:xfrm>
              <a:off x="4" y="429"/>
              <a:ext cx="2" cy="11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352"/>
                </a:cxn>
                <a:cxn ang="0">
                  <a:pos x="6" y="352"/>
                </a:cxn>
                <a:cxn ang="0">
                  <a:pos x="6" y="200"/>
                </a:cxn>
                <a:cxn ang="0">
                  <a:pos x="4" y="200"/>
                </a:cxn>
                <a:cxn ang="0">
                  <a:pos x="6" y="200"/>
                </a:cxn>
                <a:cxn ang="0">
                  <a:pos x="6" y="136"/>
                </a:cxn>
                <a:cxn ang="0">
                  <a:pos x="4" y="136"/>
                </a:cxn>
                <a:cxn ang="0">
                  <a:pos x="6" y="136"/>
                </a:cxn>
                <a:cxn ang="0">
                  <a:pos x="6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6" y="0"/>
                </a:cxn>
              </a:cxnLst>
              <a:pathLst>
                <a:path w="6" h="352">
                  <a:moveTo>
                    <a:pt x="6" y="0"/>
                  </a:moveTo>
                  <a:lnTo>
                    <a:pt x="0" y="0"/>
                  </a:lnTo>
                  <a:lnTo>
                    <a:pt x="0" y="352"/>
                  </a:lnTo>
                  <a:lnTo>
                    <a:pt x="6" y="352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6" y="136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6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>
            <a:xfrm>
              <a:off x="4" y="546"/>
              <a:ext cx="2" cy="23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698"/>
                </a:cxn>
                <a:cxn ang="0">
                  <a:pos x="6" y="698"/>
                </a:cxn>
                <a:cxn ang="0">
                  <a:pos x="6" y="547"/>
                </a:cxn>
                <a:cxn ang="0">
                  <a:pos x="4" y="547"/>
                </a:cxn>
                <a:cxn ang="0">
                  <a:pos x="6" y="547"/>
                </a:cxn>
                <a:cxn ang="0">
                  <a:pos x="6" y="482"/>
                </a:cxn>
                <a:cxn ang="0">
                  <a:pos x="4" y="482"/>
                </a:cxn>
                <a:cxn ang="0">
                  <a:pos x="6" y="482"/>
                </a:cxn>
                <a:cxn ang="0">
                  <a:pos x="6" y="418"/>
                </a:cxn>
                <a:cxn ang="0">
                  <a:pos x="4" y="418"/>
                </a:cxn>
                <a:cxn ang="0">
                  <a:pos x="6" y="418"/>
                </a:cxn>
                <a:cxn ang="0">
                  <a:pos x="6" y="351"/>
                </a:cxn>
                <a:cxn ang="0">
                  <a:pos x="4" y="351"/>
                </a:cxn>
                <a:cxn ang="0">
                  <a:pos x="6" y="351"/>
                </a:cxn>
                <a:cxn ang="0">
                  <a:pos x="6" y="204"/>
                </a:cxn>
                <a:cxn ang="0">
                  <a:pos x="4" y="204"/>
                </a:cxn>
                <a:cxn ang="0">
                  <a:pos x="6" y="204"/>
                </a:cxn>
                <a:cxn ang="0">
                  <a:pos x="6" y="140"/>
                </a:cxn>
                <a:cxn ang="0">
                  <a:pos x="4" y="140"/>
                </a:cxn>
                <a:cxn ang="0">
                  <a:pos x="6" y="140"/>
                </a:cxn>
                <a:cxn ang="0">
                  <a:pos x="6" y="76"/>
                </a:cxn>
                <a:cxn ang="0">
                  <a:pos x="4" y="76"/>
                </a:cxn>
                <a:cxn ang="0">
                  <a:pos x="6" y="76"/>
                </a:cxn>
                <a:cxn ang="0">
                  <a:pos x="6" y="0"/>
                </a:cxn>
              </a:cxnLst>
              <a:pathLst>
                <a:path w="6" h="698">
                  <a:moveTo>
                    <a:pt x="6" y="0"/>
                  </a:moveTo>
                  <a:lnTo>
                    <a:pt x="0" y="0"/>
                  </a:lnTo>
                  <a:lnTo>
                    <a:pt x="0" y="698"/>
                  </a:lnTo>
                  <a:lnTo>
                    <a:pt x="6" y="698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482"/>
                  </a:lnTo>
                  <a:lnTo>
                    <a:pt x="4" y="482"/>
                  </a:lnTo>
                  <a:lnTo>
                    <a:pt x="6" y="482"/>
                  </a:lnTo>
                  <a:lnTo>
                    <a:pt x="6" y="418"/>
                  </a:lnTo>
                  <a:lnTo>
                    <a:pt x="4" y="418"/>
                  </a:lnTo>
                  <a:lnTo>
                    <a:pt x="6" y="418"/>
                  </a:lnTo>
                  <a:lnTo>
                    <a:pt x="6" y="351"/>
                  </a:lnTo>
                  <a:lnTo>
                    <a:pt x="4" y="351"/>
                  </a:lnTo>
                  <a:lnTo>
                    <a:pt x="6" y="351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6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6" y="76"/>
                  </a:lnTo>
                  <a:lnTo>
                    <a:pt x="4" y="76"/>
                  </a:lnTo>
                  <a:lnTo>
                    <a:pt x="6" y="7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>
            <a:xfrm>
              <a:off x="4" y="779"/>
              <a:ext cx="2" cy="234"/>
            </a:xfrm>
            <a:custGeom>
              <a:avLst/>
              <a:gdLst/>
              <a:ahLst/>
              <a:cxnLst>
                <a:cxn ang="0">
                  <a:pos x="6" y="77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702"/>
                </a:cxn>
                <a:cxn ang="0">
                  <a:pos x="6" y="702"/>
                </a:cxn>
                <a:cxn ang="0">
                  <a:pos x="6" y="551"/>
                </a:cxn>
                <a:cxn ang="0">
                  <a:pos x="4" y="551"/>
                </a:cxn>
                <a:cxn ang="0">
                  <a:pos x="6" y="551"/>
                </a:cxn>
                <a:cxn ang="0">
                  <a:pos x="6" y="486"/>
                </a:cxn>
                <a:cxn ang="0">
                  <a:pos x="4" y="486"/>
                </a:cxn>
                <a:cxn ang="0">
                  <a:pos x="6" y="486"/>
                </a:cxn>
                <a:cxn ang="0">
                  <a:pos x="6" y="422"/>
                </a:cxn>
                <a:cxn ang="0">
                  <a:pos x="4" y="422"/>
                </a:cxn>
                <a:cxn ang="0">
                  <a:pos x="6" y="422"/>
                </a:cxn>
                <a:cxn ang="0">
                  <a:pos x="6" y="359"/>
                </a:cxn>
                <a:cxn ang="0">
                  <a:pos x="4" y="359"/>
                </a:cxn>
                <a:cxn ang="0">
                  <a:pos x="6" y="359"/>
                </a:cxn>
                <a:cxn ang="0">
                  <a:pos x="6" y="206"/>
                </a:cxn>
                <a:cxn ang="0">
                  <a:pos x="4" y="206"/>
                </a:cxn>
                <a:cxn ang="0">
                  <a:pos x="6" y="206"/>
                </a:cxn>
                <a:cxn ang="0">
                  <a:pos x="6" y="141"/>
                </a:cxn>
                <a:cxn ang="0">
                  <a:pos x="4" y="141"/>
                </a:cxn>
                <a:cxn ang="0">
                  <a:pos x="6" y="141"/>
                </a:cxn>
                <a:cxn ang="0">
                  <a:pos x="6" y="77"/>
                </a:cxn>
                <a:cxn ang="0">
                  <a:pos x="4" y="77"/>
                </a:cxn>
                <a:cxn ang="0">
                  <a:pos x="6" y="77"/>
                </a:cxn>
              </a:cxnLst>
              <a:pathLst>
                <a:path w="6" h="702">
                  <a:moveTo>
                    <a:pt x="6" y="77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702"/>
                  </a:lnTo>
                  <a:lnTo>
                    <a:pt x="6" y="702"/>
                  </a:lnTo>
                  <a:lnTo>
                    <a:pt x="6" y="551"/>
                  </a:lnTo>
                  <a:lnTo>
                    <a:pt x="4" y="551"/>
                  </a:lnTo>
                  <a:lnTo>
                    <a:pt x="6" y="551"/>
                  </a:lnTo>
                  <a:lnTo>
                    <a:pt x="6" y="486"/>
                  </a:lnTo>
                  <a:lnTo>
                    <a:pt x="4" y="486"/>
                  </a:lnTo>
                  <a:lnTo>
                    <a:pt x="6" y="486"/>
                  </a:lnTo>
                  <a:lnTo>
                    <a:pt x="6" y="422"/>
                  </a:lnTo>
                  <a:lnTo>
                    <a:pt x="4" y="422"/>
                  </a:lnTo>
                  <a:lnTo>
                    <a:pt x="6" y="422"/>
                  </a:lnTo>
                  <a:lnTo>
                    <a:pt x="6" y="359"/>
                  </a:lnTo>
                  <a:lnTo>
                    <a:pt x="4" y="359"/>
                  </a:lnTo>
                  <a:lnTo>
                    <a:pt x="6" y="359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141"/>
                  </a:lnTo>
                  <a:lnTo>
                    <a:pt x="4" y="141"/>
                  </a:lnTo>
                  <a:lnTo>
                    <a:pt x="6" y="141"/>
                  </a:lnTo>
                  <a:lnTo>
                    <a:pt x="6" y="77"/>
                  </a:lnTo>
                  <a:lnTo>
                    <a:pt x="4" y="77"/>
                  </a:lnTo>
                  <a:lnTo>
                    <a:pt x="6" y="7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>
            <a:xfrm>
              <a:off x="4" y="1013"/>
              <a:ext cx="2" cy="23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703"/>
                </a:cxn>
                <a:cxn ang="0">
                  <a:pos x="6" y="703"/>
                </a:cxn>
                <a:cxn ang="0">
                  <a:pos x="6" y="550"/>
                </a:cxn>
                <a:cxn ang="0">
                  <a:pos x="4" y="550"/>
                </a:cxn>
                <a:cxn ang="0">
                  <a:pos x="6" y="550"/>
                </a:cxn>
                <a:cxn ang="0">
                  <a:pos x="6" y="485"/>
                </a:cxn>
                <a:cxn ang="0">
                  <a:pos x="4" y="485"/>
                </a:cxn>
                <a:cxn ang="0">
                  <a:pos x="6" y="485"/>
                </a:cxn>
                <a:cxn ang="0">
                  <a:pos x="6" y="422"/>
                </a:cxn>
                <a:cxn ang="0">
                  <a:pos x="4" y="422"/>
                </a:cxn>
                <a:cxn ang="0">
                  <a:pos x="6" y="422"/>
                </a:cxn>
                <a:cxn ang="0">
                  <a:pos x="6" y="354"/>
                </a:cxn>
                <a:cxn ang="0">
                  <a:pos x="4" y="354"/>
                </a:cxn>
                <a:cxn ang="0">
                  <a:pos x="6" y="354"/>
                </a:cxn>
                <a:cxn ang="0">
                  <a:pos x="6" y="205"/>
                </a:cxn>
                <a:cxn ang="0">
                  <a:pos x="4" y="205"/>
                </a:cxn>
                <a:cxn ang="0">
                  <a:pos x="6" y="205"/>
                </a:cxn>
                <a:cxn ang="0">
                  <a:pos x="6" y="141"/>
                </a:cxn>
                <a:cxn ang="0">
                  <a:pos x="4" y="141"/>
                </a:cxn>
                <a:cxn ang="0">
                  <a:pos x="6" y="141"/>
                </a:cxn>
                <a:cxn ang="0">
                  <a:pos x="6" y="77"/>
                </a:cxn>
                <a:cxn ang="0">
                  <a:pos x="4" y="77"/>
                </a:cxn>
                <a:cxn ang="0">
                  <a:pos x="6" y="77"/>
                </a:cxn>
                <a:cxn ang="0">
                  <a:pos x="6" y="0"/>
                </a:cxn>
              </a:cxnLst>
              <a:pathLst>
                <a:path w="6" h="703">
                  <a:moveTo>
                    <a:pt x="6" y="0"/>
                  </a:moveTo>
                  <a:lnTo>
                    <a:pt x="0" y="0"/>
                  </a:lnTo>
                  <a:lnTo>
                    <a:pt x="0" y="703"/>
                  </a:lnTo>
                  <a:lnTo>
                    <a:pt x="6" y="703"/>
                  </a:lnTo>
                  <a:lnTo>
                    <a:pt x="6" y="550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6" y="485"/>
                  </a:lnTo>
                  <a:lnTo>
                    <a:pt x="4" y="485"/>
                  </a:lnTo>
                  <a:lnTo>
                    <a:pt x="6" y="485"/>
                  </a:lnTo>
                  <a:lnTo>
                    <a:pt x="6" y="422"/>
                  </a:lnTo>
                  <a:lnTo>
                    <a:pt x="4" y="422"/>
                  </a:lnTo>
                  <a:lnTo>
                    <a:pt x="6" y="422"/>
                  </a:lnTo>
                  <a:lnTo>
                    <a:pt x="6" y="354"/>
                  </a:lnTo>
                  <a:lnTo>
                    <a:pt x="4" y="354"/>
                  </a:lnTo>
                  <a:lnTo>
                    <a:pt x="6" y="354"/>
                  </a:lnTo>
                  <a:lnTo>
                    <a:pt x="6" y="205"/>
                  </a:lnTo>
                  <a:lnTo>
                    <a:pt x="4" y="205"/>
                  </a:lnTo>
                  <a:lnTo>
                    <a:pt x="6" y="205"/>
                  </a:lnTo>
                  <a:lnTo>
                    <a:pt x="6" y="141"/>
                  </a:lnTo>
                  <a:lnTo>
                    <a:pt x="4" y="141"/>
                  </a:lnTo>
                  <a:lnTo>
                    <a:pt x="6" y="141"/>
                  </a:lnTo>
                  <a:lnTo>
                    <a:pt x="6" y="77"/>
                  </a:lnTo>
                  <a:lnTo>
                    <a:pt x="4" y="77"/>
                  </a:lnTo>
                  <a:lnTo>
                    <a:pt x="6" y="7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>
            <a:xfrm>
              <a:off x="4" y="1247"/>
              <a:ext cx="2" cy="234"/>
            </a:xfrm>
            <a:custGeom>
              <a:avLst/>
              <a:gdLst/>
              <a:ahLst/>
              <a:cxnLst>
                <a:cxn ang="0">
                  <a:pos x="6" y="76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701"/>
                </a:cxn>
                <a:cxn ang="0">
                  <a:pos x="6" y="701"/>
                </a:cxn>
                <a:cxn ang="0">
                  <a:pos x="6" y="549"/>
                </a:cxn>
                <a:cxn ang="0">
                  <a:pos x="4" y="549"/>
                </a:cxn>
                <a:cxn ang="0">
                  <a:pos x="6" y="549"/>
                </a:cxn>
                <a:cxn ang="0">
                  <a:pos x="6" y="485"/>
                </a:cxn>
                <a:cxn ang="0">
                  <a:pos x="4" y="485"/>
                </a:cxn>
                <a:cxn ang="0">
                  <a:pos x="6" y="485"/>
                </a:cxn>
                <a:cxn ang="0">
                  <a:pos x="6" y="419"/>
                </a:cxn>
                <a:cxn ang="0">
                  <a:pos x="4" y="419"/>
                </a:cxn>
                <a:cxn ang="0">
                  <a:pos x="6" y="419"/>
                </a:cxn>
                <a:cxn ang="0">
                  <a:pos x="6" y="358"/>
                </a:cxn>
                <a:cxn ang="0">
                  <a:pos x="4" y="358"/>
                </a:cxn>
                <a:cxn ang="0">
                  <a:pos x="6" y="358"/>
                </a:cxn>
                <a:cxn ang="0">
                  <a:pos x="6" y="203"/>
                </a:cxn>
                <a:cxn ang="0">
                  <a:pos x="4" y="203"/>
                </a:cxn>
                <a:cxn ang="0">
                  <a:pos x="6" y="203"/>
                </a:cxn>
                <a:cxn ang="0">
                  <a:pos x="6" y="139"/>
                </a:cxn>
                <a:cxn ang="0">
                  <a:pos x="4" y="139"/>
                </a:cxn>
                <a:cxn ang="0">
                  <a:pos x="6" y="139"/>
                </a:cxn>
                <a:cxn ang="0">
                  <a:pos x="6" y="76"/>
                </a:cxn>
                <a:cxn ang="0">
                  <a:pos x="4" y="76"/>
                </a:cxn>
                <a:cxn ang="0">
                  <a:pos x="6" y="76"/>
                </a:cxn>
              </a:cxnLst>
              <a:pathLst>
                <a:path w="6" h="701">
                  <a:moveTo>
                    <a:pt x="6" y="76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701"/>
                  </a:lnTo>
                  <a:lnTo>
                    <a:pt x="6" y="701"/>
                  </a:lnTo>
                  <a:lnTo>
                    <a:pt x="6" y="549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485"/>
                  </a:lnTo>
                  <a:lnTo>
                    <a:pt x="4" y="485"/>
                  </a:lnTo>
                  <a:lnTo>
                    <a:pt x="6" y="485"/>
                  </a:lnTo>
                  <a:lnTo>
                    <a:pt x="6" y="419"/>
                  </a:lnTo>
                  <a:lnTo>
                    <a:pt x="4" y="419"/>
                  </a:lnTo>
                  <a:lnTo>
                    <a:pt x="6" y="419"/>
                  </a:lnTo>
                  <a:lnTo>
                    <a:pt x="6" y="358"/>
                  </a:lnTo>
                  <a:lnTo>
                    <a:pt x="4" y="358"/>
                  </a:lnTo>
                  <a:lnTo>
                    <a:pt x="6" y="358"/>
                  </a:lnTo>
                  <a:lnTo>
                    <a:pt x="6" y="203"/>
                  </a:lnTo>
                  <a:lnTo>
                    <a:pt x="4" y="203"/>
                  </a:lnTo>
                  <a:lnTo>
                    <a:pt x="6" y="203"/>
                  </a:lnTo>
                  <a:lnTo>
                    <a:pt x="6" y="139"/>
                  </a:lnTo>
                  <a:lnTo>
                    <a:pt x="4" y="139"/>
                  </a:lnTo>
                  <a:lnTo>
                    <a:pt x="6" y="139"/>
                  </a:lnTo>
                  <a:lnTo>
                    <a:pt x="6" y="76"/>
                  </a:lnTo>
                  <a:lnTo>
                    <a:pt x="4" y="76"/>
                  </a:lnTo>
                  <a:lnTo>
                    <a:pt x="6" y="7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>
            <a:xfrm>
              <a:off x="4" y="1481"/>
              <a:ext cx="2" cy="118"/>
            </a:xfrm>
            <a:custGeom>
              <a:avLst/>
              <a:gdLst/>
              <a:ahLst/>
              <a:cxnLst>
                <a:cxn ang="0">
                  <a:pos x="4" y="75"/>
                </a:cxn>
                <a:cxn ang="0">
                  <a:pos x="6" y="75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353"/>
                </a:cxn>
                <a:cxn ang="0">
                  <a:pos x="6" y="353"/>
                </a:cxn>
                <a:cxn ang="0">
                  <a:pos x="6" y="204"/>
                </a:cxn>
                <a:cxn ang="0">
                  <a:pos x="4" y="204"/>
                </a:cxn>
                <a:cxn ang="0">
                  <a:pos x="6" y="204"/>
                </a:cxn>
                <a:cxn ang="0">
                  <a:pos x="6" y="140"/>
                </a:cxn>
                <a:cxn ang="0">
                  <a:pos x="4" y="140"/>
                </a:cxn>
                <a:cxn ang="0">
                  <a:pos x="6" y="140"/>
                </a:cxn>
                <a:cxn ang="0">
                  <a:pos x="6" y="75"/>
                </a:cxn>
                <a:cxn ang="0">
                  <a:pos x="4" y="75"/>
                </a:cxn>
              </a:cxnLst>
              <a:pathLst>
                <a:path w="6" h="353">
                  <a:moveTo>
                    <a:pt x="4" y="75"/>
                  </a:moveTo>
                  <a:lnTo>
                    <a:pt x="6" y="75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53"/>
                  </a:lnTo>
                  <a:lnTo>
                    <a:pt x="6" y="353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6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6" y="75"/>
                  </a:lnTo>
                  <a:lnTo>
                    <a:pt x="4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>
            <a:xfrm>
              <a:off x="4" y="1599"/>
              <a:ext cx="2" cy="59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1684"/>
                </a:cxn>
                <a:cxn ang="0">
                  <a:pos x="1" y="1733"/>
                </a:cxn>
                <a:cxn ang="0">
                  <a:pos x="6" y="1782"/>
                </a:cxn>
                <a:cxn ang="0">
                  <a:pos x="6" y="702"/>
                </a:cxn>
                <a:cxn ang="0">
                  <a:pos x="4" y="702"/>
                </a:cxn>
                <a:cxn ang="0">
                  <a:pos x="6" y="702"/>
                </a:cxn>
                <a:cxn ang="0">
                  <a:pos x="6" y="349"/>
                </a:cxn>
                <a:cxn ang="0">
                  <a:pos x="6" y="0"/>
                </a:cxn>
              </a:cxnLst>
              <a:pathLst>
                <a:path w="6" h="1782">
                  <a:moveTo>
                    <a:pt x="6" y="0"/>
                  </a:moveTo>
                  <a:lnTo>
                    <a:pt x="0" y="0"/>
                  </a:lnTo>
                  <a:lnTo>
                    <a:pt x="0" y="1684"/>
                  </a:lnTo>
                  <a:lnTo>
                    <a:pt x="1" y="1733"/>
                  </a:lnTo>
                  <a:lnTo>
                    <a:pt x="6" y="1782"/>
                  </a:lnTo>
                  <a:lnTo>
                    <a:pt x="6" y="702"/>
                  </a:lnTo>
                  <a:lnTo>
                    <a:pt x="4" y="702"/>
                  </a:lnTo>
                  <a:lnTo>
                    <a:pt x="6" y="702"/>
                  </a:lnTo>
                  <a:lnTo>
                    <a:pt x="6" y="3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>
            <a:xfrm>
              <a:off x="61" y="2106"/>
              <a:ext cx="2" cy="6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205"/>
                </a:cxn>
                <a:cxn ang="0">
                  <a:pos x="6" y="206"/>
                </a:cxn>
                <a:cxn ang="0">
                  <a:pos x="6" y="182"/>
                </a:cxn>
                <a:cxn ang="0">
                  <a:pos x="5" y="182"/>
                </a:cxn>
                <a:cxn ang="0">
                  <a:pos x="6" y="182"/>
                </a:cxn>
                <a:cxn ang="0">
                  <a:pos x="6" y="0"/>
                </a:cxn>
              </a:cxnLst>
              <a:pathLst>
                <a:path w="6" h="206">
                  <a:moveTo>
                    <a:pt x="6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6" y="206"/>
                  </a:lnTo>
                  <a:lnTo>
                    <a:pt x="6" y="182"/>
                  </a:lnTo>
                  <a:lnTo>
                    <a:pt x="5" y="182"/>
                  </a:lnTo>
                  <a:lnTo>
                    <a:pt x="6" y="18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5" name="Rectangle 59"/>
            <p:cNvSpPr/>
            <p:nvPr/>
          </p:nvSpPr>
          <p:spPr>
            <a:xfrm>
              <a:off x="59" y="2106"/>
              <a:ext cx="2" cy="68"/>
            </a:xfrm>
            <a:prstGeom prst="rect">
              <a:avLst/>
            </a:prstGeom>
            <a:solidFill>
              <a:srgbClr val="F4F4F4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16" name="Freeform 60"/>
            <p:cNvSpPr/>
            <p:nvPr/>
          </p:nvSpPr>
          <p:spPr>
            <a:xfrm>
              <a:off x="57" y="2106"/>
              <a:ext cx="2" cy="6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0" y="0"/>
                </a:cxn>
                <a:cxn ang="0">
                  <a:pos x="0" y="205"/>
                </a:cxn>
                <a:cxn ang="0">
                  <a:pos x="6" y="206"/>
                </a:cxn>
                <a:cxn ang="0">
                  <a:pos x="6" y="1"/>
                </a:cxn>
              </a:cxnLst>
              <a:pathLst>
                <a:path w="6" h="206">
                  <a:moveTo>
                    <a:pt x="6" y="1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6" y="20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7" name="Rectangle 61"/>
            <p:cNvSpPr/>
            <p:nvPr/>
          </p:nvSpPr>
          <p:spPr>
            <a:xfrm>
              <a:off x="56" y="2106"/>
              <a:ext cx="1" cy="68"/>
            </a:xfrm>
            <a:prstGeom prst="rect">
              <a:avLst/>
            </a:prstGeom>
            <a:solidFill>
              <a:srgbClr val="F8F8F8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18" name="Freeform 62"/>
            <p:cNvSpPr/>
            <p:nvPr/>
          </p:nvSpPr>
          <p:spPr>
            <a:xfrm>
              <a:off x="54" y="2105"/>
              <a:ext cx="2" cy="134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0" y="0"/>
                </a:cxn>
                <a:cxn ang="0">
                  <a:pos x="0" y="401"/>
                </a:cxn>
                <a:cxn ang="0">
                  <a:pos x="6" y="392"/>
                </a:cxn>
                <a:cxn ang="0">
                  <a:pos x="6" y="388"/>
                </a:cxn>
                <a:cxn ang="0">
                  <a:pos x="3" y="388"/>
                </a:cxn>
                <a:cxn ang="0">
                  <a:pos x="3" y="205"/>
                </a:cxn>
                <a:cxn ang="0">
                  <a:pos x="6" y="206"/>
                </a:cxn>
                <a:cxn ang="0">
                  <a:pos x="6" y="1"/>
                </a:cxn>
              </a:cxnLst>
              <a:pathLst>
                <a:path w="6" h="401">
                  <a:moveTo>
                    <a:pt x="6" y="1"/>
                  </a:moveTo>
                  <a:lnTo>
                    <a:pt x="0" y="0"/>
                  </a:lnTo>
                  <a:lnTo>
                    <a:pt x="0" y="401"/>
                  </a:lnTo>
                  <a:lnTo>
                    <a:pt x="6" y="392"/>
                  </a:lnTo>
                  <a:lnTo>
                    <a:pt x="6" y="388"/>
                  </a:lnTo>
                  <a:lnTo>
                    <a:pt x="3" y="388"/>
                  </a:lnTo>
                  <a:lnTo>
                    <a:pt x="3" y="205"/>
                  </a:lnTo>
                  <a:lnTo>
                    <a:pt x="6" y="20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FAFAF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9" name="Freeform 63"/>
            <p:cNvSpPr/>
            <p:nvPr/>
          </p:nvSpPr>
          <p:spPr>
            <a:xfrm>
              <a:off x="83" y="2109"/>
              <a:ext cx="2" cy="44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5" y="5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132"/>
                </a:cxn>
                <a:cxn ang="0">
                  <a:pos x="6" y="126"/>
                </a:cxn>
                <a:cxn ang="0">
                  <a:pos x="6" y="6"/>
                </a:cxn>
              </a:cxnLst>
              <a:pathLst>
                <a:path w="6" h="132">
                  <a:moveTo>
                    <a:pt x="6" y="6"/>
                  </a:moveTo>
                  <a:lnTo>
                    <a:pt x="5" y="5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6" y="12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>
            <a:xfrm>
              <a:off x="81" y="2108"/>
              <a:ext cx="2" cy="46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139"/>
                </a:cxn>
                <a:cxn ang="0">
                  <a:pos x="6" y="136"/>
                </a:cxn>
                <a:cxn ang="0">
                  <a:pos x="6" y="4"/>
                </a:cxn>
              </a:cxnLst>
              <a:pathLst>
                <a:path w="6" h="139">
                  <a:moveTo>
                    <a:pt x="6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139"/>
                  </a:lnTo>
                  <a:lnTo>
                    <a:pt x="6" y="13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1" name="Freeform 65"/>
            <p:cNvSpPr/>
            <p:nvPr/>
          </p:nvSpPr>
          <p:spPr>
            <a:xfrm>
              <a:off x="79" y="2106"/>
              <a:ext cx="2" cy="49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0" y="0"/>
                </a:cxn>
                <a:cxn ang="0">
                  <a:pos x="0" y="148"/>
                </a:cxn>
                <a:cxn ang="0">
                  <a:pos x="5" y="144"/>
                </a:cxn>
                <a:cxn ang="0">
                  <a:pos x="5" y="5"/>
                </a:cxn>
              </a:cxnLst>
              <a:pathLst>
                <a:path w="5" h="148">
                  <a:moveTo>
                    <a:pt x="5" y="5"/>
                  </a:moveTo>
                  <a:lnTo>
                    <a:pt x="0" y="0"/>
                  </a:lnTo>
                  <a:lnTo>
                    <a:pt x="0" y="148"/>
                  </a:lnTo>
                  <a:lnTo>
                    <a:pt x="5" y="144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2" name="Freeform 66"/>
            <p:cNvSpPr/>
            <p:nvPr/>
          </p:nvSpPr>
          <p:spPr>
            <a:xfrm>
              <a:off x="78" y="2105"/>
              <a:ext cx="1" cy="51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0"/>
                </a:cxn>
                <a:cxn ang="0">
                  <a:pos x="0" y="155"/>
                </a:cxn>
                <a:cxn ang="0">
                  <a:pos x="5" y="152"/>
                </a:cxn>
                <a:cxn ang="0">
                  <a:pos x="5" y="4"/>
                </a:cxn>
              </a:cxnLst>
              <a:pathLst>
                <a:path w="5" h="155">
                  <a:moveTo>
                    <a:pt x="5" y="4"/>
                  </a:moveTo>
                  <a:lnTo>
                    <a:pt x="0" y="0"/>
                  </a:lnTo>
                  <a:lnTo>
                    <a:pt x="0" y="155"/>
                  </a:lnTo>
                  <a:lnTo>
                    <a:pt x="5" y="15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3" name="Freeform 67"/>
            <p:cNvSpPr/>
            <p:nvPr/>
          </p:nvSpPr>
          <p:spPr>
            <a:xfrm>
              <a:off x="76" y="2103"/>
              <a:ext cx="2" cy="55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0" y="0"/>
                </a:cxn>
                <a:cxn ang="0">
                  <a:pos x="0" y="165"/>
                </a:cxn>
                <a:cxn ang="0">
                  <a:pos x="6" y="160"/>
                </a:cxn>
                <a:cxn ang="0">
                  <a:pos x="6" y="5"/>
                </a:cxn>
              </a:cxnLst>
              <a:pathLst>
                <a:path w="6" h="165">
                  <a:moveTo>
                    <a:pt x="6" y="5"/>
                  </a:moveTo>
                  <a:lnTo>
                    <a:pt x="0" y="0"/>
                  </a:lnTo>
                  <a:lnTo>
                    <a:pt x="0" y="165"/>
                  </a:lnTo>
                  <a:lnTo>
                    <a:pt x="6" y="16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4" name="Freeform 68"/>
            <p:cNvSpPr/>
            <p:nvPr/>
          </p:nvSpPr>
          <p:spPr>
            <a:xfrm>
              <a:off x="72" y="2100"/>
              <a:ext cx="2" cy="6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0"/>
                </a:cxn>
                <a:cxn ang="0">
                  <a:pos x="0" y="179"/>
                </a:cxn>
                <a:cxn ang="0">
                  <a:pos x="5" y="176"/>
                </a:cxn>
                <a:cxn ang="0">
                  <a:pos x="5" y="4"/>
                </a:cxn>
              </a:cxnLst>
              <a:pathLst>
                <a:path w="5" h="179">
                  <a:moveTo>
                    <a:pt x="5" y="4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5" y="176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5" name="Freeform 69"/>
            <p:cNvSpPr/>
            <p:nvPr/>
          </p:nvSpPr>
          <p:spPr>
            <a:xfrm>
              <a:off x="70" y="2099"/>
              <a:ext cx="2" cy="6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0" y="0"/>
                </a:cxn>
                <a:cxn ang="0">
                  <a:pos x="0" y="188"/>
                </a:cxn>
                <a:cxn ang="0">
                  <a:pos x="6" y="183"/>
                </a:cxn>
                <a:cxn ang="0">
                  <a:pos x="6" y="4"/>
                </a:cxn>
              </a:cxnLst>
              <a:pathLst>
                <a:path w="6" h="188">
                  <a:moveTo>
                    <a:pt x="6" y="4"/>
                  </a:moveTo>
                  <a:lnTo>
                    <a:pt x="0" y="0"/>
                  </a:lnTo>
                  <a:lnTo>
                    <a:pt x="0" y="188"/>
                  </a:lnTo>
                  <a:lnTo>
                    <a:pt x="6" y="183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6" name="Freeform 70"/>
            <p:cNvSpPr/>
            <p:nvPr/>
          </p:nvSpPr>
          <p:spPr>
            <a:xfrm>
              <a:off x="68" y="2098"/>
              <a:ext cx="2" cy="6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9"/>
                </a:cxn>
                <a:cxn ang="0">
                  <a:pos x="0" y="29"/>
                </a:cxn>
                <a:cxn ang="0">
                  <a:pos x="0" y="194"/>
                </a:cxn>
                <a:cxn ang="0">
                  <a:pos x="5" y="191"/>
                </a:cxn>
                <a:cxn ang="0">
                  <a:pos x="5" y="3"/>
                </a:cxn>
                <a:cxn ang="0">
                  <a:pos x="2" y="0"/>
                </a:cxn>
              </a:cxnLst>
              <a:pathLst>
                <a:path w="5" h="194">
                  <a:moveTo>
                    <a:pt x="2" y="0"/>
                  </a:moveTo>
                  <a:lnTo>
                    <a:pt x="2" y="29"/>
                  </a:lnTo>
                  <a:lnTo>
                    <a:pt x="0" y="29"/>
                  </a:lnTo>
                  <a:lnTo>
                    <a:pt x="0" y="194"/>
                  </a:lnTo>
                  <a:lnTo>
                    <a:pt x="5" y="191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7" name="Freeform 71"/>
            <p:cNvSpPr/>
            <p:nvPr/>
          </p:nvSpPr>
          <p:spPr>
            <a:xfrm>
              <a:off x="63" y="2106"/>
              <a:ext cx="2" cy="6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5" y="177"/>
                </a:cxn>
                <a:cxn ang="0">
                  <a:pos x="5" y="0"/>
                </a:cxn>
              </a:cxnLst>
              <a:pathLst>
                <a:path w="5" h="182">
                  <a:moveTo>
                    <a:pt x="5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5" y="17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8" name="Freeform 72"/>
            <p:cNvSpPr/>
            <p:nvPr/>
          </p:nvSpPr>
          <p:spPr>
            <a:xfrm>
              <a:off x="65" y="2106"/>
              <a:ext cx="1" cy="59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0" y="0"/>
                </a:cxn>
                <a:cxn ang="0">
                  <a:pos x="0" y="177"/>
                </a:cxn>
                <a:cxn ang="0">
                  <a:pos x="5" y="174"/>
                </a:cxn>
                <a:cxn ang="0">
                  <a:pos x="5" y="3"/>
                </a:cxn>
              </a:cxnLst>
              <a:pathLst>
                <a:path w="5" h="177">
                  <a:moveTo>
                    <a:pt x="5" y="3"/>
                  </a:moveTo>
                  <a:lnTo>
                    <a:pt x="0" y="0"/>
                  </a:lnTo>
                  <a:lnTo>
                    <a:pt x="0" y="177"/>
                  </a:lnTo>
                  <a:lnTo>
                    <a:pt x="5" y="17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29" name="Freeform 73"/>
            <p:cNvSpPr/>
            <p:nvPr/>
          </p:nvSpPr>
          <p:spPr>
            <a:xfrm>
              <a:off x="66" y="2107"/>
              <a:ext cx="2" cy="5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0"/>
                </a:cxn>
                <a:cxn ang="0">
                  <a:pos x="0" y="171"/>
                </a:cxn>
                <a:cxn ang="0">
                  <a:pos x="6" y="167"/>
                </a:cxn>
                <a:cxn ang="0">
                  <a:pos x="6" y="2"/>
                </a:cxn>
              </a:cxnLst>
              <a:pathLst>
                <a:path w="6" h="171">
                  <a:moveTo>
                    <a:pt x="6" y="2"/>
                  </a:moveTo>
                  <a:lnTo>
                    <a:pt x="0" y="0"/>
                  </a:lnTo>
                  <a:lnTo>
                    <a:pt x="0" y="171"/>
                  </a:lnTo>
                  <a:lnTo>
                    <a:pt x="6" y="167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0" name="Freeform 74"/>
            <p:cNvSpPr/>
            <p:nvPr/>
          </p:nvSpPr>
          <p:spPr>
            <a:xfrm>
              <a:off x="85" y="2111"/>
              <a:ext cx="2" cy="4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120"/>
                </a:cxn>
                <a:cxn ang="0">
                  <a:pos x="6" y="116"/>
                </a:cxn>
                <a:cxn ang="0">
                  <a:pos x="6" y="6"/>
                </a:cxn>
              </a:cxnLst>
              <a:pathLst>
                <a:path w="6" h="120">
                  <a:moveTo>
                    <a:pt x="6" y="6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6" y="11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1" name="Freeform 75"/>
            <p:cNvSpPr/>
            <p:nvPr/>
          </p:nvSpPr>
          <p:spPr>
            <a:xfrm>
              <a:off x="74" y="2102"/>
              <a:ext cx="2" cy="57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0" y="0"/>
                </a:cxn>
                <a:cxn ang="0">
                  <a:pos x="0" y="172"/>
                </a:cxn>
                <a:cxn ang="0">
                  <a:pos x="6" y="169"/>
                </a:cxn>
                <a:cxn ang="0">
                  <a:pos x="6" y="4"/>
                </a:cxn>
              </a:cxnLst>
              <a:pathLst>
                <a:path w="6" h="172">
                  <a:moveTo>
                    <a:pt x="6" y="4"/>
                  </a:moveTo>
                  <a:lnTo>
                    <a:pt x="0" y="0"/>
                  </a:lnTo>
                  <a:lnTo>
                    <a:pt x="0" y="172"/>
                  </a:lnTo>
                  <a:lnTo>
                    <a:pt x="6" y="169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2" name="Freeform 76"/>
            <p:cNvSpPr/>
            <p:nvPr/>
          </p:nvSpPr>
          <p:spPr>
            <a:xfrm>
              <a:off x="85" y="2150"/>
              <a:ext cx="2" cy="1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4"/>
                </a:cxn>
                <a:cxn ang="0">
                  <a:pos x="0" y="327"/>
                </a:cxn>
                <a:cxn ang="0">
                  <a:pos x="6" y="337"/>
                </a:cxn>
                <a:cxn ang="0">
                  <a:pos x="6" y="0"/>
                </a:cxn>
              </a:cxnLst>
              <a:pathLst>
                <a:path w="6" h="337">
                  <a:moveTo>
                    <a:pt x="6" y="0"/>
                  </a:moveTo>
                  <a:lnTo>
                    <a:pt x="0" y="4"/>
                  </a:lnTo>
                  <a:lnTo>
                    <a:pt x="0" y="327"/>
                  </a:lnTo>
                  <a:lnTo>
                    <a:pt x="6" y="33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3" name="Freeform 77"/>
            <p:cNvSpPr/>
            <p:nvPr/>
          </p:nvSpPr>
          <p:spPr>
            <a:xfrm>
              <a:off x="83" y="2151"/>
              <a:ext cx="2" cy="10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0" y="314"/>
                </a:cxn>
                <a:cxn ang="0">
                  <a:pos x="6" y="323"/>
                </a:cxn>
                <a:cxn ang="0">
                  <a:pos x="6" y="0"/>
                </a:cxn>
              </a:cxnLst>
              <a:pathLst>
                <a:path w="6" h="323">
                  <a:moveTo>
                    <a:pt x="6" y="0"/>
                  </a:moveTo>
                  <a:lnTo>
                    <a:pt x="0" y="6"/>
                  </a:lnTo>
                  <a:lnTo>
                    <a:pt x="0" y="314"/>
                  </a:lnTo>
                  <a:lnTo>
                    <a:pt x="6" y="32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4" name="Freeform 78"/>
            <p:cNvSpPr/>
            <p:nvPr/>
          </p:nvSpPr>
          <p:spPr>
            <a:xfrm>
              <a:off x="81" y="2153"/>
              <a:ext cx="2" cy="10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3"/>
                </a:cxn>
                <a:cxn ang="0">
                  <a:pos x="0" y="295"/>
                </a:cxn>
                <a:cxn ang="0">
                  <a:pos x="1" y="295"/>
                </a:cxn>
                <a:cxn ang="0">
                  <a:pos x="1" y="298"/>
                </a:cxn>
                <a:cxn ang="0">
                  <a:pos x="1" y="300"/>
                </a:cxn>
                <a:cxn ang="0">
                  <a:pos x="6" y="308"/>
                </a:cxn>
                <a:cxn ang="0">
                  <a:pos x="6" y="0"/>
                </a:cxn>
              </a:cxnLst>
              <a:pathLst>
                <a:path w="6" h="308">
                  <a:moveTo>
                    <a:pt x="6" y="0"/>
                  </a:moveTo>
                  <a:lnTo>
                    <a:pt x="0" y="3"/>
                  </a:lnTo>
                  <a:lnTo>
                    <a:pt x="0" y="295"/>
                  </a:lnTo>
                  <a:lnTo>
                    <a:pt x="1" y="295"/>
                  </a:lnTo>
                  <a:lnTo>
                    <a:pt x="1" y="298"/>
                  </a:lnTo>
                  <a:lnTo>
                    <a:pt x="1" y="300"/>
                  </a:lnTo>
                  <a:lnTo>
                    <a:pt x="6" y="30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5" name="Freeform 79"/>
            <p:cNvSpPr/>
            <p:nvPr/>
          </p:nvSpPr>
          <p:spPr>
            <a:xfrm>
              <a:off x="79" y="2154"/>
              <a:ext cx="2" cy="9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4"/>
                </a:cxn>
                <a:cxn ang="0">
                  <a:pos x="0" y="287"/>
                </a:cxn>
                <a:cxn ang="0">
                  <a:pos x="1" y="290"/>
                </a:cxn>
                <a:cxn ang="0">
                  <a:pos x="5" y="292"/>
                </a:cxn>
                <a:cxn ang="0">
                  <a:pos x="5" y="0"/>
                </a:cxn>
              </a:cxnLst>
              <a:pathLst>
                <a:path w="5" h="292">
                  <a:moveTo>
                    <a:pt x="5" y="0"/>
                  </a:moveTo>
                  <a:lnTo>
                    <a:pt x="0" y="4"/>
                  </a:lnTo>
                  <a:lnTo>
                    <a:pt x="0" y="287"/>
                  </a:lnTo>
                  <a:lnTo>
                    <a:pt x="1" y="290"/>
                  </a:lnTo>
                  <a:lnTo>
                    <a:pt x="5" y="29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6" name="Freeform 80"/>
            <p:cNvSpPr/>
            <p:nvPr/>
          </p:nvSpPr>
          <p:spPr>
            <a:xfrm>
              <a:off x="78" y="2155"/>
              <a:ext cx="1" cy="9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0" y="275"/>
                </a:cxn>
                <a:cxn ang="0">
                  <a:pos x="5" y="283"/>
                </a:cxn>
                <a:cxn ang="0">
                  <a:pos x="5" y="0"/>
                </a:cxn>
              </a:cxnLst>
              <a:pathLst>
                <a:path w="5" h="283">
                  <a:moveTo>
                    <a:pt x="5" y="0"/>
                  </a:moveTo>
                  <a:lnTo>
                    <a:pt x="0" y="3"/>
                  </a:lnTo>
                  <a:lnTo>
                    <a:pt x="0" y="275"/>
                  </a:lnTo>
                  <a:lnTo>
                    <a:pt x="5" y="28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7" name="Freeform 81"/>
            <p:cNvSpPr/>
            <p:nvPr/>
          </p:nvSpPr>
          <p:spPr>
            <a:xfrm>
              <a:off x="76" y="2156"/>
              <a:ext cx="2" cy="9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0" y="262"/>
                </a:cxn>
                <a:cxn ang="0">
                  <a:pos x="6" y="272"/>
                </a:cxn>
                <a:cxn ang="0">
                  <a:pos x="6" y="0"/>
                </a:cxn>
              </a:cxnLst>
              <a:pathLst>
                <a:path w="6" h="272">
                  <a:moveTo>
                    <a:pt x="6" y="0"/>
                  </a:moveTo>
                  <a:lnTo>
                    <a:pt x="0" y="5"/>
                  </a:lnTo>
                  <a:lnTo>
                    <a:pt x="0" y="262"/>
                  </a:lnTo>
                  <a:lnTo>
                    <a:pt x="6" y="27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8" name="Freeform 82"/>
            <p:cNvSpPr/>
            <p:nvPr/>
          </p:nvSpPr>
          <p:spPr>
            <a:xfrm>
              <a:off x="70" y="2160"/>
              <a:ext cx="2" cy="7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0" y="49"/>
                </a:cxn>
                <a:cxn ang="0">
                  <a:pos x="2" y="49"/>
                </a:cxn>
                <a:cxn ang="0">
                  <a:pos x="2" y="225"/>
                </a:cxn>
                <a:cxn ang="0">
                  <a:pos x="6" y="233"/>
                </a:cxn>
                <a:cxn ang="0">
                  <a:pos x="6" y="0"/>
                </a:cxn>
              </a:cxnLst>
              <a:pathLst>
                <a:path w="6" h="233">
                  <a:moveTo>
                    <a:pt x="6" y="0"/>
                  </a:moveTo>
                  <a:lnTo>
                    <a:pt x="0" y="5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225"/>
                  </a:lnTo>
                  <a:lnTo>
                    <a:pt x="6" y="2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39" name="Freeform 83"/>
            <p:cNvSpPr/>
            <p:nvPr/>
          </p:nvSpPr>
          <p:spPr>
            <a:xfrm>
              <a:off x="66" y="2163"/>
              <a:ext cx="2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4"/>
                </a:cxn>
                <a:cxn ang="0">
                  <a:pos x="0" y="39"/>
                </a:cxn>
                <a:cxn ang="0">
                  <a:pos x="6" y="40"/>
                </a:cxn>
                <a:cxn ang="0">
                  <a:pos x="6" y="0"/>
                </a:cxn>
              </a:cxnLst>
              <a:pathLst>
                <a:path w="6" h="40">
                  <a:moveTo>
                    <a:pt x="6" y="0"/>
                  </a:moveTo>
                  <a:lnTo>
                    <a:pt x="0" y="4"/>
                  </a:lnTo>
                  <a:lnTo>
                    <a:pt x="0" y="39"/>
                  </a:lnTo>
                  <a:lnTo>
                    <a:pt x="6" y="4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0" name="Freeform 84"/>
            <p:cNvSpPr/>
            <p:nvPr/>
          </p:nvSpPr>
          <p:spPr>
            <a:xfrm>
              <a:off x="65" y="2164"/>
              <a:ext cx="1" cy="1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0" y="33"/>
                </a:cxn>
                <a:cxn ang="0">
                  <a:pos x="3" y="33"/>
                </a:cxn>
                <a:cxn ang="0">
                  <a:pos x="3" y="11"/>
                </a:cxn>
                <a:cxn ang="0">
                  <a:pos x="3" y="33"/>
                </a:cxn>
                <a:cxn ang="0">
                  <a:pos x="5" y="35"/>
                </a:cxn>
                <a:cxn ang="0">
                  <a:pos x="5" y="0"/>
                </a:cxn>
              </a:cxnLst>
              <a:pathLst>
                <a:path w="5" h="35">
                  <a:moveTo>
                    <a:pt x="5" y="0"/>
                  </a:moveTo>
                  <a:lnTo>
                    <a:pt x="0" y="3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11"/>
                  </a:lnTo>
                  <a:lnTo>
                    <a:pt x="3" y="33"/>
                  </a:lnTo>
                  <a:lnTo>
                    <a:pt x="5" y="3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1" name="Freeform 85"/>
            <p:cNvSpPr/>
            <p:nvPr/>
          </p:nvSpPr>
          <p:spPr>
            <a:xfrm>
              <a:off x="68" y="2162"/>
              <a:ext cx="2" cy="14"/>
            </a:xfrm>
            <a:custGeom>
              <a:avLst/>
              <a:gdLst/>
              <a:ahLst/>
              <a:cxnLst>
                <a:cxn ang="0">
                  <a:pos x="5" y="44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0" y="43"/>
                </a:cxn>
                <a:cxn ang="0">
                  <a:pos x="5" y="44"/>
                </a:cxn>
              </a:cxnLst>
              <a:pathLst>
                <a:path w="5" h="44">
                  <a:moveTo>
                    <a:pt x="5" y="44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43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2" name="Freeform 86"/>
            <p:cNvSpPr/>
            <p:nvPr/>
          </p:nvSpPr>
          <p:spPr>
            <a:xfrm>
              <a:off x="63" y="2165"/>
              <a:ext cx="2" cy="10"/>
            </a:xfrm>
            <a:custGeom>
              <a:avLst/>
              <a:gdLst/>
              <a:ahLst/>
              <a:cxnLst>
                <a:cxn ang="0">
                  <a:pos x="5" y="3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9"/>
                </a:cxn>
                <a:cxn ang="0">
                  <a:pos x="5" y="30"/>
                </a:cxn>
              </a:cxnLst>
              <a:pathLst>
                <a:path w="5" h="30">
                  <a:moveTo>
                    <a:pt x="5" y="3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29"/>
                  </a:lnTo>
                  <a:lnTo>
                    <a:pt x="5" y="3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3" name="Freeform 87"/>
            <p:cNvSpPr/>
            <p:nvPr/>
          </p:nvSpPr>
          <p:spPr>
            <a:xfrm>
              <a:off x="74" y="2158"/>
              <a:ext cx="2" cy="8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3"/>
                </a:cxn>
                <a:cxn ang="0">
                  <a:pos x="0" y="247"/>
                </a:cxn>
                <a:cxn ang="0">
                  <a:pos x="6" y="257"/>
                </a:cxn>
                <a:cxn ang="0">
                  <a:pos x="6" y="0"/>
                </a:cxn>
              </a:cxnLst>
              <a:pathLst>
                <a:path w="6" h="257">
                  <a:moveTo>
                    <a:pt x="6" y="0"/>
                  </a:moveTo>
                  <a:lnTo>
                    <a:pt x="0" y="3"/>
                  </a:lnTo>
                  <a:lnTo>
                    <a:pt x="0" y="247"/>
                  </a:lnTo>
                  <a:lnTo>
                    <a:pt x="6" y="25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4" name="Freeform 88"/>
            <p:cNvSpPr/>
            <p:nvPr/>
          </p:nvSpPr>
          <p:spPr>
            <a:xfrm>
              <a:off x="72" y="2159"/>
              <a:ext cx="2" cy="8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0" y="236"/>
                </a:cxn>
                <a:cxn ang="0">
                  <a:pos x="5" y="244"/>
                </a:cxn>
                <a:cxn ang="0">
                  <a:pos x="5" y="0"/>
                </a:cxn>
              </a:cxnLst>
              <a:pathLst>
                <a:path w="5" h="244">
                  <a:moveTo>
                    <a:pt x="5" y="0"/>
                  </a:moveTo>
                  <a:lnTo>
                    <a:pt x="0" y="3"/>
                  </a:lnTo>
                  <a:lnTo>
                    <a:pt x="0" y="236"/>
                  </a:lnTo>
                  <a:lnTo>
                    <a:pt x="5" y="24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5" name="Freeform 89"/>
            <p:cNvSpPr/>
            <p:nvPr/>
          </p:nvSpPr>
          <p:spPr>
            <a:xfrm>
              <a:off x="56" y="2235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0"/>
                </a:cxn>
              </a:cxnLst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6" name="Freeform 90"/>
            <p:cNvSpPr/>
            <p:nvPr/>
          </p:nvSpPr>
          <p:spPr>
            <a:xfrm>
              <a:off x="48" y="110"/>
              <a:ext cx="29" cy="59"/>
            </a:xfrm>
            <a:custGeom>
              <a:avLst/>
              <a:gdLst/>
              <a:ahLst/>
              <a:cxnLst>
                <a:cxn ang="0">
                  <a:pos x="32" y="154"/>
                </a:cxn>
                <a:cxn ang="0">
                  <a:pos x="32" y="126"/>
                </a:cxn>
                <a:cxn ang="0">
                  <a:pos x="45" y="128"/>
                </a:cxn>
                <a:cxn ang="0">
                  <a:pos x="45" y="140"/>
                </a:cxn>
                <a:cxn ang="0">
                  <a:pos x="45" y="158"/>
                </a:cxn>
                <a:cxn ang="0">
                  <a:pos x="45" y="160"/>
                </a:cxn>
                <a:cxn ang="0">
                  <a:pos x="46" y="163"/>
                </a:cxn>
                <a:cxn ang="0">
                  <a:pos x="48" y="163"/>
                </a:cxn>
                <a:cxn ang="0">
                  <a:pos x="48" y="164"/>
                </a:cxn>
                <a:cxn ang="0">
                  <a:pos x="50" y="158"/>
                </a:cxn>
                <a:cxn ang="0">
                  <a:pos x="54" y="149"/>
                </a:cxn>
                <a:cxn ang="0">
                  <a:pos x="54" y="148"/>
                </a:cxn>
                <a:cxn ang="0">
                  <a:pos x="68" y="151"/>
                </a:cxn>
                <a:cxn ang="0">
                  <a:pos x="68" y="154"/>
                </a:cxn>
                <a:cxn ang="0">
                  <a:pos x="68" y="163"/>
                </a:cxn>
                <a:cxn ang="0">
                  <a:pos x="68" y="166"/>
                </a:cxn>
                <a:cxn ang="0">
                  <a:pos x="68" y="176"/>
                </a:cxn>
                <a:cxn ang="0">
                  <a:pos x="68" y="179"/>
                </a:cxn>
                <a:cxn ang="0">
                  <a:pos x="75" y="179"/>
                </a:cxn>
                <a:cxn ang="0">
                  <a:pos x="77" y="170"/>
                </a:cxn>
                <a:cxn ang="0">
                  <a:pos x="80" y="162"/>
                </a:cxn>
                <a:cxn ang="0">
                  <a:pos x="84" y="145"/>
                </a:cxn>
                <a:cxn ang="0">
                  <a:pos x="85" y="135"/>
                </a:cxn>
                <a:cxn ang="0">
                  <a:pos x="87" y="126"/>
                </a:cxn>
                <a:cxn ang="0">
                  <a:pos x="88" y="106"/>
                </a:cxn>
                <a:cxn ang="0">
                  <a:pos x="87" y="83"/>
                </a:cxn>
                <a:cxn ang="0">
                  <a:pos x="84" y="64"/>
                </a:cxn>
                <a:cxn ang="0">
                  <a:pos x="80" y="46"/>
                </a:cxn>
                <a:cxn ang="0">
                  <a:pos x="75" y="31"/>
                </a:cxn>
                <a:cxn ang="0">
                  <a:pos x="71" y="23"/>
                </a:cxn>
                <a:cxn ang="0">
                  <a:pos x="68" y="17"/>
                </a:cxn>
                <a:cxn ang="0">
                  <a:pos x="61" y="8"/>
                </a:cxn>
                <a:cxn ang="0">
                  <a:pos x="53" y="1"/>
                </a:cxn>
                <a:cxn ang="0">
                  <a:pos x="45" y="0"/>
                </a:cxn>
                <a:cxn ang="0">
                  <a:pos x="36" y="1"/>
                </a:cxn>
                <a:cxn ang="0">
                  <a:pos x="28" y="8"/>
                </a:cxn>
                <a:cxn ang="0">
                  <a:pos x="20" y="17"/>
                </a:cxn>
                <a:cxn ang="0">
                  <a:pos x="14" y="31"/>
                </a:cxn>
                <a:cxn ang="0">
                  <a:pos x="7" y="46"/>
                </a:cxn>
                <a:cxn ang="0">
                  <a:pos x="3" y="64"/>
                </a:cxn>
                <a:cxn ang="0">
                  <a:pos x="0" y="83"/>
                </a:cxn>
                <a:cxn ang="0">
                  <a:pos x="0" y="106"/>
                </a:cxn>
                <a:cxn ang="0">
                  <a:pos x="0" y="125"/>
                </a:cxn>
                <a:cxn ang="0">
                  <a:pos x="3" y="144"/>
                </a:cxn>
                <a:cxn ang="0">
                  <a:pos x="7" y="161"/>
                </a:cxn>
                <a:cxn ang="0">
                  <a:pos x="13" y="178"/>
                </a:cxn>
                <a:cxn ang="0">
                  <a:pos x="15" y="178"/>
                </a:cxn>
                <a:cxn ang="0">
                  <a:pos x="32" y="179"/>
                </a:cxn>
                <a:cxn ang="0">
                  <a:pos x="32" y="154"/>
                </a:cxn>
              </a:cxnLst>
              <a:pathLst>
                <a:path w="88" h="179">
                  <a:moveTo>
                    <a:pt x="32" y="154"/>
                  </a:moveTo>
                  <a:lnTo>
                    <a:pt x="32" y="126"/>
                  </a:lnTo>
                  <a:lnTo>
                    <a:pt x="45" y="128"/>
                  </a:lnTo>
                  <a:lnTo>
                    <a:pt x="45" y="140"/>
                  </a:lnTo>
                  <a:lnTo>
                    <a:pt x="45" y="158"/>
                  </a:lnTo>
                  <a:lnTo>
                    <a:pt x="45" y="160"/>
                  </a:lnTo>
                  <a:lnTo>
                    <a:pt x="46" y="163"/>
                  </a:lnTo>
                  <a:lnTo>
                    <a:pt x="48" y="163"/>
                  </a:lnTo>
                  <a:lnTo>
                    <a:pt x="48" y="164"/>
                  </a:lnTo>
                  <a:lnTo>
                    <a:pt x="50" y="158"/>
                  </a:lnTo>
                  <a:lnTo>
                    <a:pt x="54" y="149"/>
                  </a:lnTo>
                  <a:lnTo>
                    <a:pt x="54" y="148"/>
                  </a:lnTo>
                  <a:lnTo>
                    <a:pt x="68" y="151"/>
                  </a:lnTo>
                  <a:lnTo>
                    <a:pt x="68" y="154"/>
                  </a:lnTo>
                  <a:lnTo>
                    <a:pt x="68" y="163"/>
                  </a:lnTo>
                  <a:lnTo>
                    <a:pt x="68" y="166"/>
                  </a:lnTo>
                  <a:lnTo>
                    <a:pt x="68" y="176"/>
                  </a:lnTo>
                  <a:lnTo>
                    <a:pt x="68" y="179"/>
                  </a:lnTo>
                  <a:lnTo>
                    <a:pt x="75" y="179"/>
                  </a:lnTo>
                  <a:lnTo>
                    <a:pt x="77" y="170"/>
                  </a:lnTo>
                  <a:lnTo>
                    <a:pt x="80" y="162"/>
                  </a:lnTo>
                  <a:lnTo>
                    <a:pt x="84" y="145"/>
                  </a:lnTo>
                  <a:lnTo>
                    <a:pt x="85" y="135"/>
                  </a:lnTo>
                  <a:lnTo>
                    <a:pt x="87" y="126"/>
                  </a:lnTo>
                  <a:lnTo>
                    <a:pt x="88" y="106"/>
                  </a:lnTo>
                  <a:lnTo>
                    <a:pt x="87" y="83"/>
                  </a:lnTo>
                  <a:lnTo>
                    <a:pt x="84" y="64"/>
                  </a:lnTo>
                  <a:lnTo>
                    <a:pt x="80" y="46"/>
                  </a:lnTo>
                  <a:lnTo>
                    <a:pt x="75" y="31"/>
                  </a:lnTo>
                  <a:lnTo>
                    <a:pt x="71" y="23"/>
                  </a:lnTo>
                  <a:lnTo>
                    <a:pt x="68" y="17"/>
                  </a:lnTo>
                  <a:lnTo>
                    <a:pt x="61" y="8"/>
                  </a:lnTo>
                  <a:lnTo>
                    <a:pt x="53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8"/>
                  </a:lnTo>
                  <a:lnTo>
                    <a:pt x="20" y="17"/>
                  </a:lnTo>
                  <a:lnTo>
                    <a:pt x="14" y="31"/>
                  </a:lnTo>
                  <a:lnTo>
                    <a:pt x="7" y="46"/>
                  </a:lnTo>
                  <a:lnTo>
                    <a:pt x="3" y="64"/>
                  </a:lnTo>
                  <a:lnTo>
                    <a:pt x="0" y="83"/>
                  </a:lnTo>
                  <a:lnTo>
                    <a:pt x="0" y="106"/>
                  </a:lnTo>
                  <a:lnTo>
                    <a:pt x="0" y="125"/>
                  </a:lnTo>
                  <a:lnTo>
                    <a:pt x="3" y="144"/>
                  </a:lnTo>
                  <a:lnTo>
                    <a:pt x="7" y="161"/>
                  </a:lnTo>
                  <a:lnTo>
                    <a:pt x="13" y="178"/>
                  </a:lnTo>
                  <a:lnTo>
                    <a:pt x="15" y="178"/>
                  </a:lnTo>
                  <a:lnTo>
                    <a:pt x="32" y="179"/>
                  </a:lnTo>
                  <a:lnTo>
                    <a:pt x="32" y="1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7" name="Freeform 91"/>
            <p:cNvSpPr/>
            <p:nvPr/>
          </p:nvSpPr>
          <p:spPr>
            <a:xfrm>
              <a:off x="68" y="173"/>
              <a:ext cx="1" cy="50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152"/>
                </a:cxn>
                <a:cxn ang="0">
                  <a:pos x="2" y="87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3"/>
                </a:cxn>
              </a:cxnLst>
              <a:pathLst>
                <a:path w="2" h="152">
                  <a:moveTo>
                    <a:pt x="1" y="3"/>
                  </a:moveTo>
                  <a:lnTo>
                    <a:pt x="0" y="3"/>
                  </a:lnTo>
                  <a:lnTo>
                    <a:pt x="0" y="152"/>
                  </a:lnTo>
                  <a:lnTo>
                    <a:pt x="2" y="87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8" name="Freeform 92"/>
            <p:cNvSpPr/>
            <p:nvPr/>
          </p:nvSpPr>
          <p:spPr>
            <a:xfrm>
              <a:off x="66" y="174"/>
              <a:ext cx="2" cy="8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"/>
                </a:cxn>
                <a:cxn ang="0">
                  <a:pos x="0" y="246"/>
                </a:cxn>
                <a:cxn ang="0">
                  <a:pos x="4" y="246"/>
                </a:cxn>
                <a:cxn ang="0">
                  <a:pos x="6" y="149"/>
                </a:cxn>
                <a:cxn ang="0">
                  <a:pos x="6" y="0"/>
                </a:cxn>
              </a:cxnLst>
              <a:pathLst>
                <a:path w="6" h="246">
                  <a:moveTo>
                    <a:pt x="6" y="0"/>
                  </a:moveTo>
                  <a:lnTo>
                    <a:pt x="0" y="1"/>
                  </a:lnTo>
                  <a:lnTo>
                    <a:pt x="0" y="246"/>
                  </a:lnTo>
                  <a:lnTo>
                    <a:pt x="4" y="246"/>
                  </a:lnTo>
                  <a:lnTo>
                    <a:pt x="6" y="1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49" name="Freeform 93"/>
            <p:cNvSpPr/>
            <p:nvPr/>
          </p:nvSpPr>
          <p:spPr>
            <a:xfrm>
              <a:off x="65" y="174"/>
              <a:ext cx="1" cy="8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"/>
                </a:cxn>
                <a:cxn ang="0">
                  <a:pos x="0" y="217"/>
                </a:cxn>
                <a:cxn ang="0">
                  <a:pos x="0" y="226"/>
                </a:cxn>
                <a:cxn ang="0">
                  <a:pos x="3" y="226"/>
                </a:cxn>
                <a:cxn ang="0">
                  <a:pos x="3" y="230"/>
                </a:cxn>
                <a:cxn ang="0">
                  <a:pos x="3" y="243"/>
                </a:cxn>
                <a:cxn ang="0">
                  <a:pos x="4" y="245"/>
                </a:cxn>
                <a:cxn ang="0">
                  <a:pos x="4" y="0"/>
                </a:cxn>
              </a:cxnLst>
              <a:pathLst>
                <a:path w="4" h="245">
                  <a:moveTo>
                    <a:pt x="4" y="0"/>
                  </a:moveTo>
                  <a:lnTo>
                    <a:pt x="0" y="1"/>
                  </a:lnTo>
                  <a:lnTo>
                    <a:pt x="0" y="217"/>
                  </a:lnTo>
                  <a:lnTo>
                    <a:pt x="0" y="226"/>
                  </a:lnTo>
                  <a:lnTo>
                    <a:pt x="3" y="226"/>
                  </a:lnTo>
                  <a:lnTo>
                    <a:pt x="3" y="230"/>
                  </a:lnTo>
                  <a:lnTo>
                    <a:pt x="3" y="243"/>
                  </a:lnTo>
                  <a:lnTo>
                    <a:pt x="4" y="24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0" name="Freeform 94"/>
            <p:cNvSpPr/>
            <p:nvPr/>
          </p:nvSpPr>
          <p:spPr>
            <a:xfrm>
              <a:off x="57" y="169"/>
              <a:ext cx="2" cy="8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239"/>
                </a:cxn>
                <a:cxn ang="0">
                  <a:pos x="4" y="239"/>
                </a:cxn>
                <a:cxn ang="0">
                  <a:pos x="4" y="89"/>
                </a:cxn>
                <a:cxn ang="0">
                  <a:pos x="4" y="68"/>
                </a:cxn>
                <a:cxn ang="0">
                  <a:pos x="4" y="55"/>
                </a:cxn>
                <a:cxn ang="0">
                  <a:pos x="4" y="0"/>
                </a:cxn>
              </a:cxnLst>
              <a:pathLst>
                <a:path w="4" h="239">
                  <a:moveTo>
                    <a:pt x="4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" y="239"/>
                  </a:lnTo>
                  <a:lnTo>
                    <a:pt x="4" y="89"/>
                  </a:lnTo>
                  <a:lnTo>
                    <a:pt x="4" y="68"/>
                  </a:lnTo>
                  <a:lnTo>
                    <a:pt x="4" y="5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1" name="Freeform 95"/>
            <p:cNvSpPr/>
            <p:nvPr/>
          </p:nvSpPr>
          <p:spPr>
            <a:xfrm>
              <a:off x="56" y="169"/>
              <a:ext cx="1" cy="8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0" y="239"/>
                </a:cxn>
                <a:cxn ang="0">
                  <a:pos x="4" y="239"/>
                </a:cxn>
                <a:cxn ang="0">
                  <a:pos x="4" y="238"/>
                </a:cxn>
                <a:cxn ang="0">
                  <a:pos x="5" y="239"/>
                </a:cxn>
                <a:cxn ang="0">
                  <a:pos x="5" y="0"/>
                </a:cxn>
              </a:cxnLst>
              <a:pathLst>
                <a:path w="5" h="239">
                  <a:moveTo>
                    <a:pt x="5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" y="239"/>
                  </a:lnTo>
                  <a:lnTo>
                    <a:pt x="4" y="238"/>
                  </a:lnTo>
                  <a:lnTo>
                    <a:pt x="5" y="23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2" name="Freeform 96"/>
            <p:cNvSpPr/>
            <p:nvPr/>
          </p:nvSpPr>
          <p:spPr>
            <a:xfrm>
              <a:off x="53" y="169"/>
              <a:ext cx="3" cy="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0" y="0"/>
                </a:cxn>
                <a:cxn ang="0">
                  <a:pos x="0" y="139"/>
                </a:cxn>
                <a:cxn ang="0">
                  <a:pos x="3" y="263"/>
                </a:cxn>
                <a:cxn ang="0">
                  <a:pos x="3" y="241"/>
                </a:cxn>
                <a:cxn ang="0">
                  <a:pos x="3" y="239"/>
                </a:cxn>
                <a:cxn ang="0">
                  <a:pos x="8" y="240"/>
                </a:cxn>
                <a:cxn ang="0">
                  <a:pos x="8" y="1"/>
                </a:cxn>
              </a:cxnLst>
              <a:pathLst>
                <a:path w="8" h="263">
                  <a:moveTo>
                    <a:pt x="8" y="1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3" y="263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8" y="24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FBFBF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3" name="Freeform 97"/>
            <p:cNvSpPr/>
            <p:nvPr/>
          </p:nvSpPr>
          <p:spPr>
            <a:xfrm>
              <a:off x="53" y="202"/>
              <a:ext cx="16" cy="1904"/>
            </a:xfrm>
            <a:custGeom>
              <a:avLst/>
              <a:gdLst/>
              <a:ahLst/>
              <a:cxnLst>
                <a:cxn ang="0">
                  <a:pos x="47" y="162"/>
                </a:cxn>
                <a:cxn ang="0">
                  <a:pos x="47" y="182"/>
                </a:cxn>
                <a:cxn ang="0">
                  <a:pos x="39" y="186"/>
                </a:cxn>
                <a:cxn ang="0">
                  <a:pos x="39" y="191"/>
                </a:cxn>
                <a:cxn ang="0">
                  <a:pos x="39" y="197"/>
                </a:cxn>
                <a:cxn ang="0">
                  <a:pos x="36" y="204"/>
                </a:cxn>
                <a:cxn ang="0">
                  <a:pos x="30" y="258"/>
                </a:cxn>
                <a:cxn ang="0">
                  <a:pos x="30" y="294"/>
                </a:cxn>
                <a:cxn ang="0">
                  <a:pos x="17" y="191"/>
                </a:cxn>
                <a:cxn ang="0">
                  <a:pos x="3" y="188"/>
                </a:cxn>
                <a:cxn ang="0">
                  <a:pos x="3" y="167"/>
                </a:cxn>
                <a:cxn ang="0">
                  <a:pos x="0" y="41"/>
                </a:cxn>
                <a:cxn ang="0">
                  <a:pos x="0" y="5694"/>
                </a:cxn>
                <a:cxn ang="0">
                  <a:pos x="35" y="5713"/>
                </a:cxn>
                <a:cxn ang="0">
                  <a:pos x="19" y="5670"/>
                </a:cxn>
                <a:cxn ang="0">
                  <a:pos x="19" y="5670"/>
                </a:cxn>
                <a:cxn ang="0">
                  <a:pos x="19" y="5670"/>
                </a:cxn>
                <a:cxn ang="0">
                  <a:pos x="15" y="4898"/>
                </a:cxn>
                <a:cxn ang="0">
                  <a:pos x="19" y="4238"/>
                </a:cxn>
                <a:cxn ang="0">
                  <a:pos x="21" y="4940"/>
                </a:cxn>
                <a:cxn ang="0">
                  <a:pos x="26" y="5109"/>
                </a:cxn>
                <a:cxn ang="0">
                  <a:pos x="31" y="5173"/>
                </a:cxn>
                <a:cxn ang="0">
                  <a:pos x="30" y="4957"/>
                </a:cxn>
                <a:cxn ang="0">
                  <a:pos x="29" y="4833"/>
                </a:cxn>
                <a:cxn ang="0">
                  <a:pos x="29" y="4833"/>
                </a:cxn>
                <a:cxn ang="0">
                  <a:pos x="27" y="4244"/>
                </a:cxn>
                <a:cxn ang="0">
                  <a:pos x="33" y="4664"/>
                </a:cxn>
                <a:cxn ang="0">
                  <a:pos x="35" y="4233"/>
                </a:cxn>
                <a:cxn ang="0">
                  <a:pos x="33" y="4664"/>
                </a:cxn>
                <a:cxn ang="0">
                  <a:pos x="30" y="4957"/>
                </a:cxn>
                <a:cxn ang="0">
                  <a:pos x="32" y="5182"/>
                </a:cxn>
                <a:cxn ang="0">
                  <a:pos x="34" y="5296"/>
                </a:cxn>
                <a:cxn ang="0">
                  <a:pos x="35" y="5681"/>
                </a:cxn>
                <a:cxn ang="0">
                  <a:pos x="48" y="0"/>
                </a:cxn>
              </a:cxnLst>
              <a:pathLst>
                <a:path w="48" h="5713">
                  <a:moveTo>
                    <a:pt x="44" y="162"/>
                  </a:moveTo>
                  <a:lnTo>
                    <a:pt x="47" y="162"/>
                  </a:lnTo>
                  <a:lnTo>
                    <a:pt x="47" y="165"/>
                  </a:lnTo>
                  <a:lnTo>
                    <a:pt x="47" y="182"/>
                  </a:lnTo>
                  <a:lnTo>
                    <a:pt x="47" y="184"/>
                  </a:lnTo>
                  <a:lnTo>
                    <a:pt x="39" y="186"/>
                  </a:lnTo>
                  <a:lnTo>
                    <a:pt x="39" y="188"/>
                  </a:lnTo>
                  <a:lnTo>
                    <a:pt x="39" y="191"/>
                  </a:lnTo>
                  <a:lnTo>
                    <a:pt x="39" y="194"/>
                  </a:lnTo>
                  <a:lnTo>
                    <a:pt x="39" y="197"/>
                  </a:lnTo>
                  <a:lnTo>
                    <a:pt x="36" y="199"/>
                  </a:lnTo>
                  <a:lnTo>
                    <a:pt x="36" y="204"/>
                  </a:lnTo>
                  <a:lnTo>
                    <a:pt x="30" y="205"/>
                  </a:lnTo>
                  <a:lnTo>
                    <a:pt x="30" y="258"/>
                  </a:lnTo>
                  <a:lnTo>
                    <a:pt x="30" y="293"/>
                  </a:lnTo>
                  <a:lnTo>
                    <a:pt x="30" y="294"/>
                  </a:lnTo>
                  <a:lnTo>
                    <a:pt x="17" y="293"/>
                  </a:lnTo>
                  <a:lnTo>
                    <a:pt x="17" y="191"/>
                  </a:lnTo>
                  <a:lnTo>
                    <a:pt x="3" y="193"/>
                  </a:lnTo>
                  <a:lnTo>
                    <a:pt x="3" y="188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0" y="41"/>
                  </a:lnTo>
                  <a:lnTo>
                    <a:pt x="0" y="5606"/>
                  </a:lnTo>
                  <a:lnTo>
                    <a:pt x="0" y="5694"/>
                  </a:lnTo>
                  <a:lnTo>
                    <a:pt x="0" y="5711"/>
                  </a:lnTo>
                  <a:lnTo>
                    <a:pt x="35" y="5713"/>
                  </a:lnTo>
                  <a:lnTo>
                    <a:pt x="35" y="5681"/>
                  </a:lnTo>
                  <a:lnTo>
                    <a:pt x="19" y="5670"/>
                  </a:lnTo>
                  <a:lnTo>
                    <a:pt x="19" y="5687"/>
                  </a:lnTo>
                  <a:lnTo>
                    <a:pt x="19" y="5670"/>
                  </a:lnTo>
                  <a:lnTo>
                    <a:pt x="8" y="5664"/>
                  </a:lnTo>
                  <a:lnTo>
                    <a:pt x="19" y="5670"/>
                  </a:lnTo>
                  <a:lnTo>
                    <a:pt x="19" y="4914"/>
                  </a:lnTo>
                  <a:lnTo>
                    <a:pt x="15" y="4898"/>
                  </a:lnTo>
                  <a:lnTo>
                    <a:pt x="19" y="4914"/>
                  </a:lnTo>
                  <a:lnTo>
                    <a:pt x="19" y="4238"/>
                  </a:lnTo>
                  <a:lnTo>
                    <a:pt x="19" y="4914"/>
                  </a:lnTo>
                  <a:lnTo>
                    <a:pt x="21" y="4940"/>
                  </a:lnTo>
                  <a:lnTo>
                    <a:pt x="24" y="5054"/>
                  </a:lnTo>
                  <a:lnTo>
                    <a:pt x="26" y="5109"/>
                  </a:lnTo>
                  <a:lnTo>
                    <a:pt x="30" y="5166"/>
                  </a:lnTo>
                  <a:lnTo>
                    <a:pt x="31" y="5173"/>
                  </a:lnTo>
                  <a:lnTo>
                    <a:pt x="31" y="5119"/>
                  </a:lnTo>
                  <a:lnTo>
                    <a:pt x="30" y="4957"/>
                  </a:lnTo>
                  <a:lnTo>
                    <a:pt x="30" y="4815"/>
                  </a:lnTo>
                  <a:lnTo>
                    <a:pt x="29" y="4833"/>
                  </a:lnTo>
                  <a:lnTo>
                    <a:pt x="27" y="4869"/>
                  </a:lnTo>
                  <a:lnTo>
                    <a:pt x="29" y="4833"/>
                  </a:lnTo>
                  <a:lnTo>
                    <a:pt x="30" y="4815"/>
                  </a:lnTo>
                  <a:lnTo>
                    <a:pt x="27" y="4244"/>
                  </a:lnTo>
                  <a:lnTo>
                    <a:pt x="30" y="4815"/>
                  </a:lnTo>
                  <a:lnTo>
                    <a:pt x="33" y="4664"/>
                  </a:lnTo>
                  <a:lnTo>
                    <a:pt x="33" y="4436"/>
                  </a:lnTo>
                  <a:lnTo>
                    <a:pt x="35" y="4233"/>
                  </a:lnTo>
                  <a:lnTo>
                    <a:pt x="33" y="4436"/>
                  </a:lnTo>
                  <a:lnTo>
                    <a:pt x="33" y="4664"/>
                  </a:lnTo>
                  <a:lnTo>
                    <a:pt x="30" y="4815"/>
                  </a:lnTo>
                  <a:lnTo>
                    <a:pt x="30" y="4957"/>
                  </a:lnTo>
                  <a:lnTo>
                    <a:pt x="31" y="5119"/>
                  </a:lnTo>
                  <a:lnTo>
                    <a:pt x="32" y="5182"/>
                  </a:lnTo>
                  <a:lnTo>
                    <a:pt x="33" y="5238"/>
                  </a:lnTo>
                  <a:lnTo>
                    <a:pt x="34" y="5296"/>
                  </a:lnTo>
                  <a:lnTo>
                    <a:pt x="33" y="5345"/>
                  </a:lnTo>
                  <a:lnTo>
                    <a:pt x="35" y="5681"/>
                  </a:lnTo>
                  <a:lnTo>
                    <a:pt x="48" y="5689"/>
                  </a:lnTo>
                  <a:lnTo>
                    <a:pt x="48" y="0"/>
                  </a:lnTo>
                  <a:lnTo>
                    <a:pt x="44" y="1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4" name="Freeform 98"/>
            <p:cNvSpPr/>
            <p:nvPr/>
          </p:nvSpPr>
          <p:spPr>
            <a:xfrm>
              <a:off x="59" y="1840"/>
              <a:ext cx="6" cy="255"/>
            </a:xfrm>
            <a:custGeom>
              <a:avLst/>
              <a:gdLst/>
              <a:ahLst/>
              <a:cxnLst>
                <a:cxn ang="0">
                  <a:pos x="2" y="26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16" y="767"/>
                </a:cxn>
                <a:cxn ang="0">
                  <a:pos x="14" y="431"/>
                </a:cxn>
                <a:cxn ang="0">
                  <a:pos x="11" y="475"/>
                </a:cxn>
                <a:cxn ang="0">
                  <a:pos x="14" y="431"/>
                </a:cxn>
                <a:cxn ang="0">
                  <a:pos x="12" y="259"/>
                </a:cxn>
                <a:cxn ang="0">
                  <a:pos x="11" y="252"/>
                </a:cxn>
                <a:cxn ang="0">
                  <a:pos x="7" y="195"/>
                </a:cxn>
                <a:cxn ang="0">
                  <a:pos x="5" y="140"/>
                </a:cxn>
                <a:cxn ang="0">
                  <a:pos x="2" y="26"/>
                </a:cxn>
              </a:cxnLst>
              <a:pathLst>
                <a:path w="16" h="767">
                  <a:moveTo>
                    <a:pt x="2" y="26"/>
                  </a:moveTo>
                  <a:lnTo>
                    <a:pt x="0" y="0"/>
                  </a:lnTo>
                  <a:lnTo>
                    <a:pt x="0" y="756"/>
                  </a:lnTo>
                  <a:lnTo>
                    <a:pt x="16" y="767"/>
                  </a:lnTo>
                  <a:lnTo>
                    <a:pt x="14" y="431"/>
                  </a:lnTo>
                  <a:lnTo>
                    <a:pt x="11" y="475"/>
                  </a:lnTo>
                  <a:lnTo>
                    <a:pt x="14" y="431"/>
                  </a:lnTo>
                  <a:lnTo>
                    <a:pt x="12" y="259"/>
                  </a:lnTo>
                  <a:lnTo>
                    <a:pt x="11" y="252"/>
                  </a:lnTo>
                  <a:lnTo>
                    <a:pt x="7" y="195"/>
                  </a:lnTo>
                  <a:lnTo>
                    <a:pt x="5" y="14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5" name="Freeform 99"/>
            <p:cNvSpPr/>
            <p:nvPr/>
          </p:nvSpPr>
          <p:spPr>
            <a:xfrm>
              <a:off x="63" y="1908"/>
              <a:ext cx="1" cy="21"/>
            </a:xfrm>
            <a:custGeom>
              <a:avLst/>
              <a:gdLst/>
              <a:ahLst/>
              <a:cxnLst>
                <a:cxn ang="0">
                  <a:pos x="1" y="63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1" y="63"/>
                </a:cxn>
              </a:cxnLst>
              <a:pathLst>
                <a:path w="1" h="63">
                  <a:moveTo>
                    <a:pt x="1" y="63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6" name="Freeform 100"/>
            <p:cNvSpPr/>
            <p:nvPr/>
          </p:nvSpPr>
          <p:spPr>
            <a:xfrm>
              <a:off x="63" y="1926"/>
              <a:ext cx="1" cy="57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0" y="0"/>
                </a:cxn>
                <a:cxn ang="0">
                  <a:pos x="2" y="172"/>
                </a:cxn>
                <a:cxn ang="0">
                  <a:pos x="3" y="123"/>
                </a:cxn>
                <a:cxn ang="0">
                  <a:pos x="2" y="65"/>
                </a:cxn>
                <a:cxn ang="0">
                  <a:pos x="1" y="9"/>
                </a:cxn>
              </a:cxnLst>
              <a:pathLst>
                <a:path w="3" h="172">
                  <a:moveTo>
                    <a:pt x="1" y="9"/>
                  </a:moveTo>
                  <a:lnTo>
                    <a:pt x="0" y="0"/>
                  </a:lnTo>
                  <a:lnTo>
                    <a:pt x="2" y="172"/>
                  </a:lnTo>
                  <a:lnTo>
                    <a:pt x="3" y="123"/>
                  </a:lnTo>
                  <a:lnTo>
                    <a:pt x="2" y="65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7" name="Freeform 101"/>
            <p:cNvSpPr/>
            <p:nvPr/>
          </p:nvSpPr>
          <p:spPr>
            <a:xfrm>
              <a:off x="65" y="2095"/>
              <a:ext cx="4" cy="13"/>
            </a:xfrm>
            <a:custGeom>
              <a:avLst/>
              <a:gdLst/>
              <a:ahLst/>
              <a:cxnLst>
                <a:cxn ang="0">
                  <a:pos x="13" y="37"/>
                </a:cxn>
                <a:cxn ang="0">
                  <a:pos x="13" y="8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13" y="37"/>
                </a:cxn>
              </a:cxnLst>
              <a:pathLst>
                <a:path w="13" h="37">
                  <a:moveTo>
                    <a:pt x="13" y="37"/>
                  </a:moveTo>
                  <a:lnTo>
                    <a:pt x="13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8" name="Freeform 102"/>
            <p:cNvSpPr/>
            <p:nvPr/>
          </p:nvSpPr>
          <p:spPr>
            <a:xfrm>
              <a:off x="91" y="2268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0" y="0"/>
                </a:cxn>
              </a:cxnLst>
              <a:pathLst>
                <a:path w="2" h="7">
                  <a:moveTo>
                    <a:pt x="0" y="0"/>
                  </a:moveTo>
                  <a:lnTo>
                    <a:pt x="0" y="7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59" name="Freeform 103"/>
            <p:cNvSpPr/>
            <p:nvPr/>
          </p:nvSpPr>
          <p:spPr>
            <a:xfrm>
              <a:off x="89" y="2265"/>
              <a:ext cx="2" cy="5"/>
            </a:xfrm>
            <a:custGeom>
              <a:avLst/>
              <a:gdLst/>
              <a:ahLst/>
              <a:cxnLst>
                <a:cxn ang="0">
                  <a:pos x="6" y="17"/>
                </a:cxn>
                <a:cxn ang="0">
                  <a:pos x="6" y="1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3" y="14"/>
                </a:cxn>
                <a:cxn ang="0">
                  <a:pos x="5" y="17"/>
                </a:cxn>
                <a:cxn ang="0">
                  <a:pos x="6" y="17"/>
                </a:cxn>
              </a:cxnLst>
              <a:pathLst>
                <a:path w="6" h="17">
                  <a:moveTo>
                    <a:pt x="6" y="17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5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0" name="Freeform 104"/>
            <p:cNvSpPr/>
            <p:nvPr/>
          </p:nvSpPr>
          <p:spPr>
            <a:xfrm>
              <a:off x="87" y="2262"/>
              <a:ext cx="2" cy="5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11"/>
                </a:cxn>
                <a:cxn ang="0">
                  <a:pos x="3" y="13"/>
                </a:cxn>
                <a:cxn ang="0">
                  <a:pos x="5" y="16"/>
                </a:cxn>
              </a:cxnLst>
              <a:pathLst>
                <a:path w="5" h="16">
                  <a:moveTo>
                    <a:pt x="5" y="16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1" name="Freeform 105"/>
            <p:cNvSpPr/>
            <p:nvPr/>
          </p:nvSpPr>
          <p:spPr>
            <a:xfrm>
              <a:off x="83" y="2256"/>
              <a:ext cx="2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0"/>
                </a:cxn>
              </a:cxnLst>
              <a:pathLst>
                <a:path w="6" h="17">
                  <a:moveTo>
                    <a:pt x="0" y="0"/>
                  </a:moveTo>
                  <a:lnTo>
                    <a:pt x="0" y="9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2" name="Freeform 106"/>
            <p:cNvSpPr/>
            <p:nvPr/>
          </p:nvSpPr>
          <p:spPr>
            <a:xfrm>
              <a:off x="81" y="2253"/>
              <a:ext cx="2" cy="6"/>
            </a:xfrm>
            <a:custGeom>
              <a:avLst/>
              <a:gdLst/>
              <a:ahLst/>
              <a:cxnLst>
                <a:cxn ang="0">
                  <a:pos x="5" y="17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5" y="17"/>
                </a:cxn>
              </a:cxnLst>
              <a:pathLst>
                <a:path w="5" h="17">
                  <a:moveTo>
                    <a:pt x="5" y="17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2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3" name="Freeform 107"/>
            <p:cNvSpPr/>
            <p:nvPr/>
          </p:nvSpPr>
          <p:spPr>
            <a:xfrm>
              <a:off x="85" y="2259"/>
              <a:ext cx="2" cy="5"/>
            </a:xfrm>
            <a:custGeom>
              <a:avLst/>
              <a:gdLst/>
              <a:ahLst/>
              <a:cxnLst>
                <a:cxn ang="0">
                  <a:pos x="6" y="17"/>
                </a:cxn>
                <a:cxn ang="0">
                  <a:pos x="6" y="1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6" y="17"/>
                </a:cxn>
              </a:cxnLst>
              <a:pathLst>
                <a:path w="6" h="17">
                  <a:moveTo>
                    <a:pt x="6" y="17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4" name="Freeform 108"/>
            <p:cNvSpPr/>
            <p:nvPr/>
          </p:nvSpPr>
          <p:spPr>
            <a:xfrm>
              <a:off x="19" y="2250"/>
              <a:ext cx="84" cy="409"/>
            </a:xfrm>
            <a:custGeom>
              <a:avLst/>
              <a:gdLst/>
              <a:ahLst/>
              <a:cxnLst>
                <a:cxn ang="0">
                  <a:pos x="214" y="61"/>
                </a:cxn>
                <a:cxn ang="0">
                  <a:pos x="201" y="39"/>
                </a:cxn>
                <a:cxn ang="0">
                  <a:pos x="187" y="21"/>
                </a:cxn>
                <a:cxn ang="0">
                  <a:pos x="187" y="26"/>
                </a:cxn>
                <a:cxn ang="0">
                  <a:pos x="176" y="30"/>
                </a:cxn>
                <a:cxn ang="0">
                  <a:pos x="176" y="30"/>
                </a:cxn>
                <a:cxn ang="0">
                  <a:pos x="161" y="27"/>
                </a:cxn>
                <a:cxn ang="0">
                  <a:pos x="186" y="59"/>
                </a:cxn>
                <a:cxn ang="0">
                  <a:pos x="161" y="27"/>
                </a:cxn>
                <a:cxn ang="0">
                  <a:pos x="121" y="22"/>
                </a:cxn>
                <a:cxn ang="0">
                  <a:pos x="143" y="18"/>
                </a:cxn>
                <a:cxn ang="0">
                  <a:pos x="130" y="4"/>
                </a:cxn>
                <a:cxn ang="0">
                  <a:pos x="117" y="21"/>
                </a:cxn>
                <a:cxn ang="0">
                  <a:pos x="103" y="26"/>
                </a:cxn>
                <a:cxn ang="0">
                  <a:pos x="85" y="24"/>
                </a:cxn>
                <a:cxn ang="0">
                  <a:pos x="85" y="16"/>
                </a:cxn>
                <a:cxn ang="0">
                  <a:pos x="85" y="0"/>
                </a:cxn>
                <a:cxn ang="0">
                  <a:pos x="62" y="21"/>
                </a:cxn>
                <a:cxn ang="0">
                  <a:pos x="42" y="53"/>
                </a:cxn>
                <a:cxn ang="0">
                  <a:pos x="24" y="99"/>
                </a:cxn>
                <a:cxn ang="0">
                  <a:pos x="6" y="173"/>
                </a:cxn>
                <a:cxn ang="0">
                  <a:pos x="0" y="256"/>
                </a:cxn>
                <a:cxn ang="0">
                  <a:pos x="0" y="983"/>
                </a:cxn>
                <a:cxn ang="0">
                  <a:pos x="4" y="1035"/>
                </a:cxn>
                <a:cxn ang="0">
                  <a:pos x="13" y="1083"/>
                </a:cxn>
                <a:cxn ang="0">
                  <a:pos x="27" y="1126"/>
                </a:cxn>
                <a:cxn ang="0">
                  <a:pos x="46" y="1164"/>
                </a:cxn>
                <a:cxn ang="0">
                  <a:pos x="66" y="1194"/>
                </a:cxn>
                <a:cxn ang="0">
                  <a:pos x="88" y="1214"/>
                </a:cxn>
                <a:cxn ang="0">
                  <a:pos x="113" y="1224"/>
                </a:cxn>
                <a:cxn ang="0">
                  <a:pos x="138" y="1224"/>
                </a:cxn>
                <a:cxn ang="0">
                  <a:pos x="144" y="1221"/>
                </a:cxn>
                <a:cxn ang="0">
                  <a:pos x="147" y="1221"/>
                </a:cxn>
                <a:cxn ang="0">
                  <a:pos x="156" y="1217"/>
                </a:cxn>
                <a:cxn ang="0">
                  <a:pos x="174" y="1206"/>
                </a:cxn>
                <a:cxn ang="0">
                  <a:pos x="186" y="1190"/>
                </a:cxn>
                <a:cxn ang="0">
                  <a:pos x="189" y="1187"/>
                </a:cxn>
                <a:cxn ang="0">
                  <a:pos x="200" y="1173"/>
                </a:cxn>
                <a:cxn ang="0">
                  <a:pos x="215" y="1147"/>
                </a:cxn>
                <a:cxn ang="0">
                  <a:pos x="231" y="1105"/>
                </a:cxn>
                <a:cxn ang="0">
                  <a:pos x="243" y="1060"/>
                </a:cxn>
                <a:cxn ang="0">
                  <a:pos x="247" y="1028"/>
                </a:cxn>
                <a:cxn ang="0">
                  <a:pos x="250" y="1010"/>
                </a:cxn>
                <a:cxn ang="0">
                  <a:pos x="253" y="957"/>
                </a:cxn>
                <a:cxn ang="0">
                  <a:pos x="252" y="228"/>
                </a:cxn>
                <a:cxn ang="0">
                  <a:pos x="247" y="176"/>
                </a:cxn>
                <a:cxn ang="0">
                  <a:pos x="231" y="106"/>
                </a:cxn>
                <a:cxn ang="0">
                  <a:pos x="215" y="65"/>
                </a:cxn>
              </a:cxnLst>
              <a:pathLst>
                <a:path w="253" h="1226">
                  <a:moveTo>
                    <a:pt x="215" y="65"/>
                  </a:moveTo>
                  <a:lnTo>
                    <a:pt x="214" y="61"/>
                  </a:lnTo>
                  <a:lnTo>
                    <a:pt x="207" y="49"/>
                  </a:lnTo>
                  <a:lnTo>
                    <a:pt x="201" y="39"/>
                  </a:lnTo>
                  <a:lnTo>
                    <a:pt x="194" y="29"/>
                  </a:lnTo>
                  <a:lnTo>
                    <a:pt x="187" y="21"/>
                  </a:lnTo>
                  <a:lnTo>
                    <a:pt x="187" y="24"/>
                  </a:lnTo>
                  <a:lnTo>
                    <a:pt x="187" y="26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80" y="36"/>
                  </a:lnTo>
                  <a:lnTo>
                    <a:pt x="176" y="30"/>
                  </a:lnTo>
                  <a:lnTo>
                    <a:pt x="171" y="29"/>
                  </a:lnTo>
                  <a:lnTo>
                    <a:pt x="161" y="27"/>
                  </a:lnTo>
                  <a:lnTo>
                    <a:pt x="172" y="45"/>
                  </a:lnTo>
                  <a:lnTo>
                    <a:pt x="186" y="59"/>
                  </a:lnTo>
                  <a:lnTo>
                    <a:pt x="172" y="45"/>
                  </a:lnTo>
                  <a:lnTo>
                    <a:pt x="161" y="27"/>
                  </a:lnTo>
                  <a:lnTo>
                    <a:pt x="148" y="22"/>
                  </a:lnTo>
                  <a:lnTo>
                    <a:pt x="121" y="22"/>
                  </a:lnTo>
                  <a:lnTo>
                    <a:pt x="148" y="22"/>
                  </a:lnTo>
                  <a:lnTo>
                    <a:pt x="143" y="18"/>
                  </a:lnTo>
                  <a:lnTo>
                    <a:pt x="141" y="15"/>
                  </a:lnTo>
                  <a:lnTo>
                    <a:pt x="130" y="4"/>
                  </a:lnTo>
                  <a:lnTo>
                    <a:pt x="123" y="10"/>
                  </a:lnTo>
                  <a:lnTo>
                    <a:pt x="117" y="21"/>
                  </a:lnTo>
                  <a:lnTo>
                    <a:pt x="105" y="26"/>
                  </a:lnTo>
                  <a:lnTo>
                    <a:pt x="103" y="26"/>
                  </a:lnTo>
                  <a:lnTo>
                    <a:pt x="85" y="29"/>
                  </a:lnTo>
                  <a:lnTo>
                    <a:pt x="85" y="24"/>
                  </a:lnTo>
                  <a:lnTo>
                    <a:pt x="85" y="17"/>
                  </a:lnTo>
                  <a:lnTo>
                    <a:pt x="85" y="16"/>
                  </a:lnTo>
                  <a:lnTo>
                    <a:pt x="85" y="9"/>
                  </a:lnTo>
                  <a:lnTo>
                    <a:pt x="85" y="0"/>
                  </a:lnTo>
                  <a:lnTo>
                    <a:pt x="73" y="9"/>
                  </a:lnTo>
                  <a:lnTo>
                    <a:pt x="62" y="21"/>
                  </a:lnTo>
                  <a:lnTo>
                    <a:pt x="52" y="35"/>
                  </a:lnTo>
                  <a:lnTo>
                    <a:pt x="42" y="53"/>
                  </a:lnTo>
                  <a:lnTo>
                    <a:pt x="37" y="65"/>
                  </a:lnTo>
                  <a:lnTo>
                    <a:pt x="24" y="99"/>
                  </a:lnTo>
                  <a:lnTo>
                    <a:pt x="13" y="134"/>
                  </a:lnTo>
                  <a:lnTo>
                    <a:pt x="6" y="173"/>
                  </a:lnTo>
                  <a:lnTo>
                    <a:pt x="1" y="213"/>
                  </a:lnTo>
                  <a:lnTo>
                    <a:pt x="0" y="256"/>
                  </a:lnTo>
                  <a:lnTo>
                    <a:pt x="0" y="957"/>
                  </a:lnTo>
                  <a:lnTo>
                    <a:pt x="0" y="983"/>
                  </a:lnTo>
                  <a:lnTo>
                    <a:pt x="2" y="1010"/>
                  </a:lnTo>
                  <a:lnTo>
                    <a:pt x="4" y="1035"/>
                  </a:lnTo>
                  <a:lnTo>
                    <a:pt x="9" y="1060"/>
                  </a:lnTo>
                  <a:lnTo>
                    <a:pt x="13" y="1083"/>
                  </a:lnTo>
                  <a:lnTo>
                    <a:pt x="20" y="1105"/>
                  </a:lnTo>
                  <a:lnTo>
                    <a:pt x="27" y="1126"/>
                  </a:lnTo>
                  <a:lnTo>
                    <a:pt x="37" y="1147"/>
                  </a:lnTo>
                  <a:lnTo>
                    <a:pt x="46" y="1164"/>
                  </a:lnTo>
                  <a:lnTo>
                    <a:pt x="56" y="1181"/>
                  </a:lnTo>
                  <a:lnTo>
                    <a:pt x="66" y="1194"/>
                  </a:lnTo>
                  <a:lnTo>
                    <a:pt x="77" y="1206"/>
                  </a:lnTo>
                  <a:lnTo>
                    <a:pt x="88" y="1214"/>
                  </a:lnTo>
                  <a:lnTo>
                    <a:pt x="101" y="1221"/>
                  </a:lnTo>
                  <a:lnTo>
                    <a:pt x="113" y="1224"/>
                  </a:lnTo>
                  <a:lnTo>
                    <a:pt x="126" y="1226"/>
                  </a:lnTo>
                  <a:lnTo>
                    <a:pt x="138" y="1224"/>
                  </a:lnTo>
                  <a:lnTo>
                    <a:pt x="144" y="1222"/>
                  </a:lnTo>
                  <a:lnTo>
                    <a:pt x="144" y="1221"/>
                  </a:lnTo>
                  <a:lnTo>
                    <a:pt x="145" y="1221"/>
                  </a:lnTo>
                  <a:lnTo>
                    <a:pt x="147" y="1221"/>
                  </a:lnTo>
                  <a:lnTo>
                    <a:pt x="151" y="1221"/>
                  </a:lnTo>
                  <a:lnTo>
                    <a:pt x="156" y="1217"/>
                  </a:lnTo>
                  <a:lnTo>
                    <a:pt x="162" y="1214"/>
                  </a:lnTo>
                  <a:lnTo>
                    <a:pt x="174" y="1206"/>
                  </a:lnTo>
                  <a:lnTo>
                    <a:pt x="184" y="1194"/>
                  </a:lnTo>
                  <a:lnTo>
                    <a:pt x="186" y="1190"/>
                  </a:lnTo>
                  <a:lnTo>
                    <a:pt x="187" y="1188"/>
                  </a:lnTo>
                  <a:lnTo>
                    <a:pt x="189" y="1187"/>
                  </a:lnTo>
                  <a:lnTo>
                    <a:pt x="196" y="1181"/>
                  </a:lnTo>
                  <a:lnTo>
                    <a:pt x="200" y="1173"/>
                  </a:lnTo>
                  <a:lnTo>
                    <a:pt x="205" y="1164"/>
                  </a:lnTo>
                  <a:lnTo>
                    <a:pt x="215" y="1147"/>
                  </a:lnTo>
                  <a:lnTo>
                    <a:pt x="223" y="1126"/>
                  </a:lnTo>
                  <a:lnTo>
                    <a:pt x="231" y="1105"/>
                  </a:lnTo>
                  <a:lnTo>
                    <a:pt x="237" y="1083"/>
                  </a:lnTo>
                  <a:lnTo>
                    <a:pt x="243" y="1060"/>
                  </a:lnTo>
                  <a:lnTo>
                    <a:pt x="247" y="1035"/>
                  </a:lnTo>
                  <a:lnTo>
                    <a:pt x="247" y="1028"/>
                  </a:lnTo>
                  <a:lnTo>
                    <a:pt x="248" y="1022"/>
                  </a:lnTo>
                  <a:lnTo>
                    <a:pt x="250" y="1010"/>
                  </a:lnTo>
                  <a:lnTo>
                    <a:pt x="252" y="983"/>
                  </a:lnTo>
                  <a:lnTo>
                    <a:pt x="253" y="957"/>
                  </a:lnTo>
                  <a:lnTo>
                    <a:pt x="253" y="256"/>
                  </a:lnTo>
                  <a:lnTo>
                    <a:pt x="252" y="228"/>
                  </a:lnTo>
                  <a:lnTo>
                    <a:pt x="250" y="202"/>
                  </a:lnTo>
                  <a:lnTo>
                    <a:pt x="247" y="176"/>
                  </a:lnTo>
                  <a:lnTo>
                    <a:pt x="243" y="151"/>
                  </a:lnTo>
                  <a:lnTo>
                    <a:pt x="231" y="106"/>
                  </a:lnTo>
                  <a:lnTo>
                    <a:pt x="223" y="85"/>
                  </a:lnTo>
                  <a:lnTo>
                    <a:pt x="215" y="6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5" name="Freeform 109"/>
            <p:cNvSpPr/>
            <p:nvPr/>
          </p:nvSpPr>
          <p:spPr>
            <a:xfrm>
              <a:off x="61" y="2174"/>
              <a:ext cx="5" cy="61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9" y="181"/>
                </a:cxn>
                <a:cxn ang="0">
                  <a:pos x="11" y="181"/>
                </a:cxn>
                <a:cxn ang="0">
                  <a:pos x="14" y="2"/>
                </a:cxn>
              </a:cxnLst>
              <a:pathLst>
                <a:path w="14" h="181">
                  <a:moveTo>
                    <a:pt x="14" y="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9" y="181"/>
                  </a:lnTo>
                  <a:lnTo>
                    <a:pt x="11" y="181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6" name="Freeform 110"/>
            <p:cNvSpPr/>
            <p:nvPr/>
          </p:nvSpPr>
          <p:spPr>
            <a:xfrm>
              <a:off x="55" y="2174"/>
              <a:ext cx="6" cy="61"/>
            </a:xfrm>
            <a:custGeom>
              <a:avLst/>
              <a:gdLst/>
              <a:ahLst/>
              <a:cxnLst>
                <a:cxn ang="0">
                  <a:pos x="19" y="2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" y="183"/>
                </a:cxn>
                <a:cxn ang="0">
                  <a:pos x="5" y="183"/>
                </a:cxn>
                <a:cxn ang="0">
                  <a:pos x="7" y="183"/>
                </a:cxn>
                <a:cxn ang="0">
                  <a:pos x="9" y="163"/>
                </a:cxn>
                <a:cxn ang="0">
                  <a:pos x="7" y="183"/>
                </a:cxn>
                <a:cxn ang="0">
                  <a:pos x="13" y="183"/>
                </a:cxn>
                <a:cxn ang="0">
                  <a:pos x="13" y="169"/>
                </a:cxn>
                <a:cxn ang="0">
                  <a:pos x="13" y="183"/>
                </a:cxn>
                <a:cxn ang="0">
                  <a:pos x="19" y="183"/>
                </a:cxn>
                <a:cxn ang="0">
                  <a:pos x="19" y="2"/>
                </a:cxn>
              </a:cxnLst>
              <a:pathLst>
                <a:path w="19" h="183">
                  <a:moveTo>
                    <a:pt x="19" y="2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7" y="183"/>
                  </a:lnTo>
                  <a:lnTo>
                    <a:pt x="9" y="163"/>
                  </a:lnTo>
                  <a:lnTo>
                    <a:pt x="7" y="183"/>
                  </a:lnTo>
                  <a:lnTo>
                    <a:pt x="13" y="183"/>
                  </a:lnTo>
                  <a:lnTo>
                    <a:pt x="13" y="169"/>
                  </a:lnTo>
                  <a:lnTo>
                    <a:pt x="13" y="183"/>
                  </a:lnTo>
                  <a:lnTo>
                    <a:pt x="19" y="183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7" name="Freeform 111"/>
            <p:cNvSpPr/>
            <p:nvPr/>
          </p:nvSpPr>
          <p:spPr>
            <a:xfrm>
              <a:off x="65" y="2175"/>
              <a:ext cx="6" cy="60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3" y="0"/>
                </a:cxn>
                <a:cxn ang="0">
                  <a:pos x="0" y="179"/>
                </a:cxn>
                <a:cxn ang="0">
                  <a:pos x="18" y="180"/>
                </a:cxn>
                <a:cxn ang="0">
                  <a:pos x="18" y="4"/>
                </a:cxn>
              </a:cxnLst>
              <a:pathLst>
                <a:path w="18" h="180">
                  <a:moveTo>
                    <a:pt x="18" y="4"/>
                  </a:moveTo>
                  <a:lnTo>
                    <a:pt x="3" y="0"/>
                  </a:lnTo>
                  <a:lnTo>
                    <a:pt x="0" y="179"/>
                  </a:lnTo>
                  <a:lnTo>
                    <a:pt x="18" y="18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8" name="Freeform 112"/>
            <p:cNvSpPr/>
            <p:nvPr/>
          </p:nvSpPr>
          <p:spPr>
            <a:xfrm>
              <a:off x="76" y="2244"/>
              <a:ext cx="2" cy="6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3" y="17"/>
                </a:cxn>
                <a:cxn ang="0">
                  <a:pos x="6" y="18"/>
                </a:cxn>
                <a:cxn ang="0">
                  <a:pos x="6" y="10"/>
                </a:cxn>
              </a:cxnLst>
              <a:pathLst>
                <a:path w="6" h="18">
                  <a:moveTo>
                    <a:pt x="6" y="1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3" y="17"/>
                  </a:lnTo>
                  <a:lnTo>
                    <a:pt x="6" y="18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69" name="Freeform 113"/>
            <p:cNvSpPr/>
            <p:nvPr/>
          </p:nvSpPr>
          <p:spPr>
            <a:xfrm>
              <a:off x="79" y="225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0" y="0"/>
                </a:cxn>
              </a:cxnLst>
              <a:pathLst>
                <a:path w="1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0" name="Freeform 114"/>
            <p:cNvSpPr/>
            <p:nvPr/>
          </p:nvSpPr>
          <p:spPr>
            <a:xfrm>
              <a:off x="78" y="2247"/>
              <a:ext cx="1" cy="4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5" y="11"/>
                </a:cxn>
              </a:cxnLst>
              <a:pathLst>
                <a:path w="5" h="11">
                  <a:moveTo>
                    <a:pt x="5" y="11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1" name="Freeform 115"/>
            <p:cNvSpPr/>
            <p:nvPr/>
          </p:nvSpPr>
          <p:spPr>
            <a:xfrm>
              <a:off x="74" y="2240"/>
              <a:ext cx="2" cy="9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6" y="1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5"/>
                </a:cxn>
                <a:cxn ang="0">
                  <a:pos x="6" y="26"/>
                </a:cxn>
              </a:cxnLst>
              <a:pathLst>
                <a:path w="6" h="26">
                  <a:moveTo>
                    <a:pt x="6" y="26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2" name="Freeform 116"/>
            <p:cNvSpPr/>
            <p:nvPr/>
          </p:nvSpPr>
          <p:spPr>
            <a:xfrm>
              <a:off x="72" y="2238"/>
              <a:ext cx="2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6"/>
                </a:cxn>
                <a:cxn ang="0">
                  <a:pos x="4" y="19"/>
                </a:cxn>
                <a:cxn ang="0">
                  <a:pos x="4" y="24"/>
                </a:cxn>
                <a:cxn ang="0">
                  <a:pos x="4" y="26"/>
                </a:cxn>
                <a:cxn ang="0">
                  <a:pos x="5" y="27"/>
                </a:cxn>
                <a:cxn ang="0">
                  <a:pos x="5" y="8"/>
                </a:cxn>
              </a:cxnLst>
              <a:pathLst>
                <a:path w="5" h="27">
                  <a:moveTo>
                    <a:pt x="5" y="8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5" y="27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3" name="Freeform 117"/>
            <p:cNvSpPr/>
            <p:nvPr/>
          </p:nvSpPr>
          <p:spPr>
            <a:xfrm>
              <a:off x="70" y="2235"/>
              <a:ext cx="2" cy="8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1" y="22"/>
                </a:cxn>
                <a:cxn ang="0">
                  <a:pos x="6" y="23"/>
                </a:cxn>
                <a:cxn ang="0">
                  <a:pos x="6" y="8"/>
                </a:cxn>
              </a:cxnLst>
              <a:pathLst>
                <a:path w="6" h="23">
                  <a:moveTo>
                    <a:pt x="6" y="8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6" y="23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4" name="Freeform 118"/>
            <p:cNvSpPr/>
            <p:nvPr/>
          </p:nvSpPr>
          <p:spPr>
            <a:xfrm>
              <a:off x="66" y="2235"/>
              <a:ext cx="2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1" y="21"/>
                </a:cxn>
                <a:cxn ang="0">
                  <a:pos x="6" y="22"/>
                </a:cxn>
                <a:cxn ang="0">
                  <a:pos x="6" y="0"/>
                </a:cxn>
              </a:cxnLst>
              <a:pathLst>
                <a:path w="6" h="22">
                  <a:moveTo>
                    <a:pt x="6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5" name="Freeform 119"/>
            <p:cNvSpPr/>
            <p:nvPr/>
          </p:nvSpPr>
          <p:spPr>
            <a:xfrm>
              <a:off x="65" y="2235"/>
              <a:ext cx="1" cy="7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2" y="22"/>
                </a:cxn>
                <a:cxn ang="0">
                  <a:pos x="5" y="22"/>
                </a:cxn>
                <a:cxn ang="0">
                  <a:pos x="5" y="1"/>
                </a:cxn>
              </a:cxnLst>
              <a:pathLst>
                <a:path w="5" h="22">
                  <a:moveTo>
                    <a:pt x="5" y="1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2" y="22"/>
                  </a:lnTo>
                  <a:lnTo>
                    <a:pt x="5" y="22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6" name="Freeform 120"/>
            <p:cNvSpPr/>
            <p:nvPr/>
          </p:nvSpPr>
          <p:spPr>
            <a:xfrm>
              <a:off x="65" y="2235"/>
              <a:ext cx="1" cy="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7"/>
                </a:cxn>
              </a:cxnLst>
              <a:pathLst>
                <a:path w="1" h="17">
                  <a:moveTo>
                    <a:pt x="0" y="17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7" name="Rectangle 121"/>
            <p:cNvSpPr/>
            <p:nvPr/>
          </p:nvSpPr>
          <p:spPr>
            <a:xfrm>
              <a:off x="68" y="2235"/>
              <a:ext cx="2" cy="7"/>
            </a:xfrm>
            <a:prstGeom prst="rect">
              <a:avLst/>
            </a:prstGeom>
            <a:solidFill>
              <a:srgbClr val="ECECEC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78" name="Freeform 122"/>
            <p:cNvSpPr/>
            <p:nvPr/>
          </p:nvSpPr>
          <p:spPr>
            <a:xfrm>
              <a:off x="64" y="2235"/>
              <a:ext cx="1" cy="4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14"/>
                </a:cxn>
              </a:cxnLst>
              <a:pathLst>
                <a:path w="2" h="14">
                  <a:moveTo>
                    <a:pt x="2" y="1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79" name="Freeform 123"/>
            <p:cNvSpPr/>
            <p:nvPr/>
          </p:nvSpPr>
          <p:spPr>
            <a:xfrm>
              <a:off x="65" y="2240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0" y="0"/>
                </a:cxn>
              </a:cxnLst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0" name="Freeform 124"/>
            <p:cNvSpPr/>
            <p:nvPr/>
          </p:nvSpPr>
          <p:spPr>
            <a:xfrm>
              <a:off x="63" y="2235"/>
              <a:ext cx="2" cy="7"/>
            </a:xfrm>
            <a:custGeom>
              <a:avLst/>
              <a:gdLst/>
              <a:ahLst/>
              <a:cxnLst>
                <a:cxn ang="0">
                  <a:pos x="5" y="22"/>
                </a:cxn>
                <a:cxn ang="0">
                  <a:pos x="5" y="17"/>
                </a:cxn>
                <a:cxn ang="0">
                  <a:pos x="5" y="1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5" y="22"/>
                </a:cxn>
              </a:cxnLst>
              <a:pathLst>
                <a:path w="5" h="22">
                  <a:moveTo>
                    <a:pt x="5" y="22"/>
                  </a:moveTo>
                  <a:lnTo>
                    <a:pt x="5" y="17"/>
                  </a:lnTo>
                  <a:lnTo>
                    <a:pt x="5" y="14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1" name="Rectangle 125"/>
            <p:cNvSpPr/>
            <p:nvPr/>
          </p:nvSpPr>
          <p:spPr>
            <a:xfrm>
              <a:off x="61" y="2235"/>
              <a:ext cx="2" cy="7"/>
            </a:xfrm>
            <a:prstGeom prst="rect">
              <a:avLst/>
            </a:prstGeom>
            <a:solidFill>
              <a:srgbClr val="F3F3F3"/>
            </a:solid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82" name="Freeform 126"/>
            <p:cNvSpPr/>
            <p:nvPr/>
          </p:nvSpPr>
          <p:spPr>
            <a:xfrm>
              <a:off x="59" y="2235"/>
              <a:ext cx="2" cy="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19"/>
                </a:cxn>
                <a:cxn ang="0">
                  <a:pos x="7" y="21"/>
                </a:cxn>
                <a:cxn ang="0">
                  <a:pos x="7" y="0"/>
                </a:cxn>
              </a:cxnLst>
              <a:pathLst>
                <a:path w="7" h="21">
                  <a:moveTo>
                    <a:pt x="7" y="0"/>
                  </a:moveTo>
                  <a:lnTo>
                    <a:pt x="1" y="0"/>
                  </a:lnTo>
                  <a:lnTo>
                    <a:pt x="0" y="19"/>
                  </a:lnTo>
                  <a:lnTo>
                    <a:pt x="7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3" name="Freeform 127"/>
            <p:cNvSpPr/>
            <p:nvPr/>
          </p:nvSpPr>
          <p:spPr>
            <a:xfrm>
              <a:off x="76" y="2260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0" y="0"/>
                </a:cxn>
              </a:cxnLst>
              <a:pathLst>
                <a:path w="5" h="1">
                  <a:moveTo>
                    <a:pt x="0" y="0"/>
                  </a:moveTo>
                  <a:lnTo>
                    <a:pt x="5" y="1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4" name="Freeform 128"/>
            <p:cNvSpPr/>
            <p:nvPr/>
          </p:nvSpPr>
          <p:spPr>
            <a:xfrm>
              <a:off x="57" y="2235"/>
              <a:ext cx="2" cy="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4" y="19"/>
                </a:cxn>
                <a:cxn ang="0">
                  <a:pos x="5" y="0"/>
                </a:cxn>
              </a:cxnLst>
              <a:pathLst>
                <a:path w="5" h="19">
                  <a:moveTo>
                    <a:pt x="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5" name="Freeform 129"/>
            <p:cNvSpPr/>
            <p:nvPr/>
          </p:nvSpPr>
          <p:spPr>
            <a:xfrm>
              <a:off x="56" y="2235"/>
              <a:ext cx="1" cy="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19"/>
                </a:cxn>
                <a:cxn ang="0">
                  <a:pos x="5" y="19"/>
                </a:cxn>
                <a:cxn ang="0">
                  <a:pos x="5" y="0"/>
                </a:cxn>
              </a:cxnLst>
              <a:pathLst>
                <a:path w="5" h="19">
                  <a:moveTo>
                    <a:pt x="5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6" name="Freeform 130"/>
            <p:cNvSpPr/>
            <p:nvPr/>
          </p:nvSpPr>
          <p:spPr>
            <a:xfrm>
              <a:off x="52" y="2236"/>
              <a:ext cx="4" cy="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4"/>
                </a:cxn>
                <a:cxn ang="0">
                  <a:pos x="9" y="15"/>
                </a:cxn>
                <a:cxn ang="0">
                  <a:pos x="10" y="15"/>
                </a:cxn>
                <a:cxn ang="0">
                  <a:pos x="10" y="0"/>
                </a:cxn>
              </a:cxnLst>
              <a:pathLst>
                <a:path w="10" h="15">
                  <a:moveTo>
                    <a:pt x="10" y="0"/>
                  </a:moveTo>
                  <a:lnTo>
                    <a:pt x="0" y="14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BFBF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7" name="Freeform 131"/>
            <p:cNvSpPr/>
            <p:nvPr/>
          </p:nvSpPr>
          <p:spPr>
            <a:xfrm>
              <a:off x="56" y="225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0"/>
                </a:cxn>
              </a:cxnLst>
              <a:pathLst>
                <a:path w="1" h="3">
                  <a:moveTo>
                    <a:pt x="1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8" name="Freeform 132"/>
            <p:cNvSpPr/>
            <p:nvPr/>
          </p:nvSpPr>
          <p:spPr>
            <a:xfrm>
              <a:off x="54" y="2251"/>
              <a:ext cx="8" cy="8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4"/>
                </a:cxn>
                <a:cxn ang="0">
                  <a:pos x="4" y="19"/>
                </a:cxn>
                <a:cxn ang="0">
                  <a:pos x="4" y="20"/>
                </a:cxn>
                <a:cxn ang="0">
                  <a:pos x="3" y="21"/>
                </a:cxn>
                <a:cxn ang="0">
                  <a:pos x="0" y="23"/>
                </a:cxn>
                <a:cxn ang="0">
                  <a:pos x="12" y="18"/>
                </a:cxn>
                <a:cxn ang="0">
                  <a:pos x="18" y="7"/>
                </a:cxn>
                <a:cxn ang="0">
                  <a:pos x="25" y="1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7" y="6"/>
                </a:cxn>
              </a:cxnLst>
              <a:pathLst>
                <a:path w="25" h="23">
                  <a:moveTo>
                    <a:pt x="7" y="6"/>
                  </a:moveTo>
                  <a:lnTo>
                    <a:pt x="6" y="9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3" y="21"/>
                  </a:lnTo>
                  <a:lnTo>
                    <a:pt x="0" y="23"/>
                  </a:lnTo>
                  <a:lnTo>
                    <a:pt x="12" y="18"/>
                  </a:lnTo>
                  <a:lnTo>
                    <a:pt x="18" y="7"/>
                  </a:lnTo>
                  <a:lnTo>
                    <a:pt x="25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89" name="Freeform 133"/>
            <p:cNvSpPr/>
            <p:nvPr/>
          </p:nvSpPr>
          <p:spPr>
            <a:xfrm>
              <a:off x="55" y="225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90" name="Line 134"/>
            <p:cNvSpPr/>
            <p:nvPr/>
          </p:nvSpPr>
          <p:spPr>
            <a:xfrm flipH="1">
              <a:off x="5" y="150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1" name="Line 135"/>
            <p:cNvSpPr/>
            <p:nvPr/>
          </p:nvSpPr>
          <p:spPr>
            <a:xfrm flipH="1">
              <a:off x="5" y="1528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2" name="Line 136"/>
            <p:cNvSpPr/>
            <p:nvPr/>
          </p:nvSpPr>
          <p:spPr>
            <a:xfrm flipH="1">
              <a:off x="5" y="848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3" name="Line 137"/>
            <p:cNvSpPr/>
            <p:nvPr/>
          </p:nvSpPr>
          <p:spPr>
            <a:xfrm flipH="1">
              <a:off x="7" y="1740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4" name="Line 138"/>
            <p:cNvSpPr/>
            <p:nvPr/>
          </p:nvSpPr>
          <p:spPr>
            <a:xfrm flipH="1">
              <a:off x="6" y="871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5" name="Line 139"/>
            <p:cNvSpPr/>
            <p:nvPr/>
          </p:nvSpPr>
          <p:spPr>
            <a:xfrm flipH="1">
              <a:off x="6" y="157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6" name="Line 140"/>
            <p:cNvSpPr/>
            <p:nvPr/>
          </p:nvSpPr>
          <p:spPr>
            <a:xfrm flipH="1">
              <a:off x="7" y="166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7" name="Line 141"/>
            <p:cNvSpPr/>
            <p:nvPr/>
          </p:nvSpPr>
          <p:spPr>
            <a:xfrm flipH="1">
              <a:off x="7" y="164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8" name="Line 142"/>
            <p:cNvSpPr/>
            <p:nvPr/>
          </p:nvSpPr>
          <p:spPr>
            <a:xfrm flipH="1">
              <a:off x="5" y="24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99" name="Line 143"/>
            <p:cNvSpPr/>
            <p:nvPr/>
          </p:nvSpPr>
          <p:spPr>
            <a:xfrm flipH="1">
              <a:off x="5" y="22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0" name="Line 144"/>
            <p:cNvSpPr/>
            <p:nvPr/>
          </p:nvSpPr>
          <p:spPr>
            <a:xfrm flipH="1">
              <a:off x="5" y="33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1" name="Line 145"/>
            <p:cNvSpPr/>
            <p:nvPr/>
          </p:nvSpPr>
          <p:spPr>
            <a:xfrm flipH="1">
              <a:off x="6" y="28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2" name="Line 146"/>
            <p:cNvSpPr/>
            <p:nvPr/>
          </p:nvSpPr>
          <p:spPr>
            <a:xfrm flipH="1">
              <a:off x="5" y="26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3" name="Line 147"/>
            <p:cNvSpPr/>
            <p:nvPr/>
          </p:nvSpPr>
          <p:spPr>
            <a:xfrm flipH="1">
              <a:off x="5" y="313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4" name="Line 148"/>
            <p:cNvSpPr/>
            <p:nvPr/>
          </p:nvSpPr>
          <p:spPr>
            <a:xfrm flipH="1">
              <a:off x="6" y="1715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5" name="Line 149"/>
            <p:cNvSpPr/>
            <p:nvPr/>
          </p:nvSpPr>
          <p:spPr>
            <a:xfrm flipH="1">
              <a:off x="5" y="1060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6" name="Line 150"/>
            <p:cNvSpPr/>
            <p:nvPr/>
          </p:nvSpPr>
          <p:spPr>
            <a:xfrm flipH="1">
              <a:off x="5" y="1833"/>
              <a:ext cx="3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7" name="Line 151"/>
            <p:cNvSpPr/>
            <p:nvPr/>
          </p:nvSpPr>
          <p:spPr>
            <a:xfrm flipH="1">
              <a:off x="6" y="40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8" name="Line 152"/>
            <p:cNvSpPr/>
            <p:nvPr/>
          </p:nvSpPr>
          <p:spPr>
            <a:xfrm flipH="1">
              <a:off x="5" y="358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09" name="Line 153"/>
            <p:cNvSpPr/>
            <p:nvPr/>
          </p:nvSpPr>
          <p:spPr>
            <a:xfrm flipH="1">
              <a:off x="5" y="49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0" name="Line 154"/>
            <p:cNvSpPr/>
            <p:nvPr/>
          </p:nvSpPr>
          <p:spPr>
            <a:xfrm flipH="1">
              <a:off x="6" y="51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1" name="Line 155"/>
            <p:cNvSpPr/>
            <p:nvPr/>
          </p:nvSpPr>
          <p:spPr>
            <a:xfrm flipH="1">
              <a:off x="5" y="45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2" name="Line 156"/>
            <p:cNvSpPr/>
            <p:nvPr/>
          </p:nvSpPr>
          <p:spPr>
            <a:xfrm flipH="1">
              <a:off x="5" y="47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3" name="Line 157"/>
            <p:cNvSpPr/>
            <p:nvPr/>
          </p:nvSpPr>
          <p:spPr>
            <a:xfrm flipH="1">
              <a:off x="5" y="37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4" name="Line 158"/>
            <p:cNvSpPr/>
            <p:nvPr/>
          </p:nvSpPr>
          <p:spPr>
            <a:xfrm flipH="1">
              <a:off x="4" y="546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5" name="Line 159"/>
            <p:cNvSpPr/>
            <p:nvPr/>
          </p:nvSpPr>
          <p:spPr>
            <a:xfrm flipH="1">
              <a:off x="5" y="68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6" name="Line 160"/>
            <p:cNvSpPr/>
            <p:nvPr/>
          </p:nvSpPr>
          <p:spPr>
            <a:xfrm flipH="1">
              <a:off x="5" y="707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7" name="Line 161"/>
            <p:cNvSpPr/>
            <p:nvPr/>
          </p:nvSpPr>
          <p:spPr>
            <a:xfrm flipH="1">
              <a:off x="5" y="57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8" name="Line 162"/>
            <p:cNvSpPr/>
            <p:nvPr/>
          </p:nvSpPr>
          <p:spPr>
            <a:xfrm flipH="1">
              <a:off x="6" y="638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19" name="Line 163"/>
            <p:cNvSpPr/>
            <p:nvPr/>
          </p:nvSpPr>
          <p:spPr>
            <a:xfrm flipH="1">
              <a:off x="5" y="61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0" name="Line 164"/>
            <p:cNvSpPr/>
            <p:nvPr/>
          </p:nvSpPr>
          <p:spPr>
            <a:xfrm flipH="1">
              <a:off x="5" y="59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1" name="Line 165"/>
            <p:cNvSpPr/>
            <p:nvPr/>
          </p:nvSpPr>
          <p:spPr>
            <a:xfrm flipH="1">
              <a:off x="7" y="176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2" name="Line 166"/>
            <p:cNvSpPr/>
            <p:nvPr/>
          </p:nvSpPr>
          <p:spPr>
            <a:xfrm flipH="1">
              <a:off x="4" y="779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3" name="Line 167"/>
            <p:cNvSpPr/>
            <p:nvPr/>
          </p:nvSpPr>
          <p:spPr>
            <a:xfrm flipH="1">
              <a:off x="5" y="72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4" name="Line 168"/>
            <p:cNvSpPr/>
            <p:nvPr/>
          </p:nvSpPr>
          <p:spPr>
            <a:xfrm flipH="1">
              <a:off x="8" y="180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5" name="Line 169"/>
            <p:cNvSpPr/>
            <p:nvPr/>
          </p:nvSpPr>
          <p:spPr>
            <a:xfrm flipH="1">
              <a:off x="5" y="805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6" name="Line 170"/>
            <p:cNvSpPr/>
            <p:nvPr/>
          </p:nvSpPr>
          <p:spPr>
            <a:xfrm flipH="1">
              <a:off x="5" y="82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7" name="Line 171"/>
            <p:cNvSpPr/>
            <p:nvPr/>
          </p:nvSpPr>
          <p:spPr>
            <a:xfrm flipH="1">
              <a:off x="6" y="1220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8" name="Line 172"/>
            <p:cNvSpPr/>
            <p:nvPr/>
          </p:nvSpPr>
          <p:spPr>
            <a:xfrm flipH="1">
              <a:off x="5" y="115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29" name="Line 173"/>
            <p:cNvSpPr/>
            <p:nvPr/>
          </p:nvSpPr>
          <p:spPr>
            <a:xfrm flipH="1">
              <a:off x="6" y="752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0" name="Line 174"/>
            <p:cNvSpPr/>
            <p:nvPr/>
          </p:nvSpPr>
          <p:spPr>
            <a:xfrm flipH="1">
              <a:off x="5" y="920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1" name="Line 175"/>
            <p:cNvSpPr/>
            <p:nvPr/>
          </p:nvSpPr>
          <p:spPr>
            <a:xfrm flipH="1">
              <a:off x="5" y="103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2" name="Line 176"/>
            <p:cNvSpPr/>
            <p:nvPr/>
          </p:nvSpPr>
          <p:spPr>
            <a:xfrm flipH="1">
              <a:off x="5" y="119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3" name="Line 177"/>
            <p:cNvSpPr/>
            <p:nvPr/>
          </p:nvSpPr>
          <p:spPr>
            <a:xfrm flipH="1">
              <a:off x="5" y="1081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4" name="Line 178"/>
            <p:cNvSpPr/>
            <p:nvPr/>
          </p:nvSpPr>
          <p:spPr>
            <a:xfrm flipH="1">
              <a:off x="5" y="941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5" name="Line 179"/>
            <p:cNvSpPr/>
            <p:nvPr/>
          </p:nvSpPr>
          <p:spPr>
            <a:xfrm flipH="1">
              <a:off x="4" y="1013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6" name="Line 180"/>
            <p:cNvSpPr/>
            <p:nvPr/>
          </p:nvSpPr>
          <p:spPr>
            <a:xfrm flipH="1">
              <a:off x="6" y="986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7" name="Line 181"/>
            <p:cNvSpPr/>
            <p:nvPr/>
          </p:nvSpPr>
          <p:spPr>
            <a:xfrm flipH="1">
              <a:off x="5" y="96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8" name="Line 182"/>
            <p:cNvSpPr/>
            <p:nvPr/>
          </p:nvSpPr>
          <p:spPr>
            <a:xfrm flipH="1">
              <a:off x="5" y="127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39" name="Line 183"/>
            <p:cNvSpPr/>
            <p:nvPr/>
          </p:nvSpPr>
          <p:spPr>
            <a:xfrm flipH="1">
              <a:off x="6" y="1105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0" name="Line 184"/>
            <p:cNvSpPr/>
            <p:nvPr/>
          </p:nvSpPr>
          <p:spPr>
            <a:xfrm flipH="1">
              <a:off x="4" y="1247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1" name="Line 185"/>
            <p:cNvSpPr/>
            <p:nvPr/>
          </p:nvSpPr>
          <p:spPr>
            <a:xfrm flipH="1">
              <a:off x="5" y="1175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2" name="Line 186"/>
            <p:cNvSpPr/>
            <p:nvPr/>
          </p:nvSpPr>
          <p:spPr>
            <a:xfrm flipH="1">
              <a:off x="5" y="154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3" name="Line 187"/>
            <p:cNvSpPr/>
            <p:nvPr/>
          </p:nvSpPr>
          <p:spPr>
            <a:xfrm flipH="1">
              <a:off x="7" y="1621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4" name="Line 188"/>
            <p:cNvSpPr/>
            <p:nvPr/>
          </p:nvSpPr>
          <p:spPr>
            <a:xfrm flipH="1">
              <a:off x="5" y="1387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5" name="Line 189"/>
            <p:cNvSpPr/>
            <p:nvPr/>
          </p:nvSpPr>
          <p:spPr>
            <a:xfrm flipH="1">
              <a:off x="7" y="1783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6" name="Line 190"/>
            <p:cNvSpPr/>
            <p:nvPr/>
          </p:nvSpPr>
          <p:spPr>
            <a:xfrm flipH="1">
              <a:off x="5" y="1315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7" name="Line 191"/>
            <p:cNvSpPr/>
            <p:nvPr/>
          </p:nvSpPr>
          <p:spPr>
            <a:xfrm flipH="1">
              <a:off x="5" y="129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8" name="Line 192"/>
            <p:cNvSpPr/>
            <p:nvPr/>
          </p:nvSpPr>
          <p:spPr>
            <a:xfrm flipH="1">
              <a:off x="5" y="1430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49" name="Line 193"/>
            <p:cNvSpPr/>
            <p:nvPr/>
          </p:nvSpPr>
          <p:spPr>
            <a:xfrm flipH="1">
              <a:off x="6" y="1454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0" name="Line 194"/>
            <p:cNvSpPr/>
            <p:nvPr/>
          </p:nvSpPr>
          <p:spPr>
            <a:xfrm flipH="1">
              <a:off x="5" y="140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1" name="Line 195"/>
            <p:cNvSpPr/>
            <p:nvPr/>
          </p:nvSpPr>
          <p:spPr>
            <a:xfrm flipH="1">
              <a:off x="6" y="1339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2" name="Line 196"/>
            <p:cNvSpPr/>
            <p:nvPr/>
          </p:nvSpPr>
          <p:spPr>
            <a:xfrm flipH="1">
              <a:off x="8" y="1688"/>
              <a:ext cx="26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3" name="Line 197"/>
            <p:cNvSpPr/>
            <p:nvPr/>
          </p:nvSpPr>
          <p:spPr>
            <a:xfrm flipH="1">
              <a:off x="4" y="1481"/>
              <a:ext cx="33" cy="1"/>
            </a:xfrm>
            <a:prstGeom prst="line">
              <a:avLst/>
            </a:prstGeom>
            <a:ln w="7938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4" name="Freeform 198"/>
            <p:cNvSpPr/>
            <p:nvPr/>
          </p:nvSpPr>
          <p:spPr>
            <a:xfrm>
              <a:off x="4" y="0"/>
              <a:ext cx="118" cy="2300"/>
            </a:xfrm>
            <a:custGeom>
              <a:avLst/>
              <a:gdLst/>
              <a:ahLst/>
              <a:cxnLst>
                <a:cxn ang="0">
                  <a:pos x="33" y="6700"/>
                </a:cxn>
                <a:cxn ang="0">
                  <a:pos x="16" y="6643"/>
                </a:cxn>
                <a:cxn ang="0">
                  <a:pos x="5" y="6580"/>
                </a:cxn>
                <a:cxn ang="0">
                  <a:pos x="0" y="6513"/>
                </a:cxn>
                <a:cxn ang="0">
                  <a:pos x="0" y="4795"/>
                </a:cxn>
                <a:cxn ang="0">
                  <a:pos x="0" y="3741"/>
                </a:cxn>
                <a:cxn ang="0">
                  <a:pos x="0" y="2336"/>
                </a:cxn>
                <a:cxn ang="0">
                  <a:pos x="0" y="1286"/>
                </a:cxn>
                <a:cxn ang="0">
                  <a:pos x="0" y="336"/>
                </a:cxn>
                <a:cxn ang="0">
                  <a:pos x="6" y="264"/>
                </a:cxn>
                <a:cxn ang="0">
                  <a:pos x="20" y="198"/>
                </a:cxn>
                <a:cxn ang="0">
                  <a:pos x="39" y="138"/>
                </a:cxn>
                <a:cxn ang="0">
                  <a:pos x="65" y="84"/>
                </a:cxn>
                <a:cxn ang="0">
                  <a:pos x="93" y="42"/>
                </a:cxn>
                <a:cxn ang="0">
                  <a:pos x="124" y="14"/>
                </a:cxn>
                <a:cxn ang="0">
                  <a:pos x="159" y="1"/>
                </a:cxn>
                <a:cxn ang="0">
                  <a:pos x="194" y="1"/>
                </a:cxn>
                <a:cxn ang="0">
                  <a:pos x="227" y="14"/>
                </a:cxn>
                <a:cxn ang="0">
                  <a:pos x="258" y="42"/>
                </a:cxn>
                <a:cxn ang="0">
                  <a:pos x="287" y="84"/>
                </a:cxn>
                <a:cxn ang="0">
                  <a:pos x="312" y="138"/>
                </a:cxn>
                <a:cxn ang="0">
                  <a:pos x="332" y="198"/>
                </a:cxn>
                <a:cxn ang="0">
                  <a:pos x="345" y="264"/>
                </a:cxn>
                <a:cxn ang="0">
                  <a:pos x="352" y="336"/>
                </a:cxn>
                <a:cxn ang="0">
                  <a:pos x="353" y="6479"/>
                </a:cxn>
                <a:cxn ang="0">
                  <a:pos x="352" y="6484"/>
                </a:cxn>
                <a:cxn ang="0">
                  <a:pos x="352" y="6502"/>
                </a:cxn>
                <a:cxn ang="0">
                  <a:pos x="351" y="6507"/>
                </a:cxn>
                <a:cxn ang="0">
                  <a:pos x="351" y="6525"/>
                </a:cxn>
                <a:cxn ang="0">
                  <a:pos x="348" y="6570"/>
                </a:cxn>
                <a:cxn ang="0">
                  <a:pos x="341" y="6613"/>
                </a:cxn>
                <a:cxn ang="0">
                  <a:pos x="333" y="6655"/>
                </a:cxn>
              </a:cxnLst>
              <a:pathLst>
                <a:path w="353" h="6900">
                  <a:moveTo>
                    <a:pt x="46" y="6728"/>
                  </a:moveTo>
                  <a:lnTo>
                    <a:pt x="33" y="6700"/>
                  </a:lnTo>
                  <a:lnTo>
                    <a:pt x="24" y="6672"/>
                  </a:lnTo>
                  <a:lnTo>
                    <a:pt x="16" y="6643"/>
                  </a:lnTo>
                  <a:lnTo>
                    <a:pt x="11" y="6612"/>
                  </a:lnTo>
                  <a:lnTo>
                    <a:pt x="5" y="6580"/>
                  </a:lnTo>
                  <a:lnTo>
                    <a:pt x="2" y="6547"/>
                  </a:lnTo>
                  <a:lnTo>
                    <a:pt x="0" y="6513"/>
                  </a:lnTo>
                  <a:lnTo>
                    <a:pt x="0" y="6479"/>
                  </a:lnTo>
                  <a:lnTo>
                    <a:pt x="0" y="4795"/>
                  </a:lnTo>
                  <a:lnTo>
                    <a:pt x="0" y="4442"/>
                  </a:lnTo>
                  <a:lnTo>
                    <a:pt x="0" y="3741"/>
                  </a:lnTo>
                  <a:lnTo>
                    <a:pt x="0" y="3038"/>
                  </a:lnTo>
                  <a:lnTo>
                    <a:pt x="0" y="2336"/>
                  </a:lnTo>
                  <a:lnTo>
                    <a:pt x="0" y="1638"/>
                  </a:lnTo>
                  <a:lnTo>
                    <a:pt x="0" y="1286"/>
                  </a:lnTo>
                  <a:lnTo>
                    <a:pt x="0" y="375"/>
                  </a:lnTo>
                  <a:lnTo>
                    <a:pt x="0" y="336"/>
                  </a:lnTo>
                  <a:lnTo>
                    <a:pt x="3" y="299"/>
                  </a:lnTo>
                  <a:lnTo>
                    <a:pt x="6" y="264"/>
                  </a:lnTo>
                  <a:lnTo>
                    <a:pt x="13" y="231"/>
                  </a:lnTo>
                  <a:lnTo>
                    <a:pt x="20" y="198"/>
                  </a:lnTo>
                  <a:lnTo>
                    <a:pt x="29" y="168"/>
                  </a:lnTo>
                  <a:lnTo>
                    <a:pt x="39" y="138"/>
                  </a:lnTo>
                  <a:lnTo>
                    <a:pt x="53" y="111"/>
                  </a:lnTo>
                  <a:lnTo>
                    <a:pt x="65" y="84"/>
                  </a:lnTo>
                  <a:lnTo>
                    <a:pt x="79" y="62"/>
                  </a:lnTo>
                  <a:lnTo>
                    <a:pt x="93" y="42"/>
                  </a:lnTo>
                  <a:lnTo>
                    <a:pt x="109" y="27"/>
                  </a:lnTo>
                  <a:lnTo>
                    <a:pt x="124" y="14"/>
                  </a:lnTo>
                  <a:lnTo>
                    <a:pt x="142" y="6"/>
                  </a:lnTo>
                  <a:lnTo>
                    <a:pt x="159" y="1"/>
                  </a:lnTo>
                  <a:lnTo>
                    <a:pt x="177" y="0"/>
                  </a:lnTo>
                  <a:lnTo>
                    <a:pt x="194" y="1"/>
                  </a:lnTo>
                  <a:lnTo>
                    <a:pt x="211" y="6"/>
                  </a:lnTo>
                  <a:lnTo>
                    <a:pt x="227" y="14"/>
                  </a:lnTo>
                  <a:lnTo>
                    <a:pt x="244" y="27"/>
                  </a:lnTo>
                  <a:lnTo>
                    <a:pt x="258" y="42"/>
                  </a:lnTo>
                  <a:lnTo>
                    <a:pt x="273" y="62"/>
                  </a:lnTo>
                  <a:lnTo>
                    <a:pt x="287" y="84"/>
                  </a:lnTo>
                  <a:lnTo>
                    <a:pt x="301" y="111"/>
                  </a:lnTo>
                  <a:lnTo>
                    <a:pt x="312" y="138"/>
                  </a:lnTo>
                  <a:lnTo>
                    <a:pt x="322" y="168"/>
                  </a:lnTo>
                  <a:lnTo>
                    <a:pt x="332" y="198"/>
                  </a:lnTo>
                  <a:lnTo>
                    <a:pt x="340" y="231"/>
                  </a:lnTo>
                  <a:lnTo>
                    <a:pt x="345" y="264"/>
                  </a:lnTo>
                  <a:lnTo>
                    <a:pt x="349" y="299"/>
                  </a:lnTo>
                  <a:lnTo>
                    <a:pt x="352" y="336"/>
                  </a:lnTo>
                  <a:lnTo>
                    <a:pt x="353" y="375"/>
                  </a:lnTo>
                  <a:lnTo>
                    <a:pt x="353" y="6479"/>
                  </a:lnTo>
                  <a:lnTo>
                    <a:pt x="352" y="6481"/>
                  </a:lnTo>
                  <a:lnTo>
                    <a:pt x="352" y="6484"/>
                  </a:lnTo>
                  <a:lnTo>
                    <a:pt x="352" y="6490"/>
                  </a:lnTo>
                  <a:lnTo>
                    <a:pt x="352" y="6502"/>
                  </a:lnTo>
                  <a:lnTo>
                    <a:pt x="351" y="6504"/>
                  </a:lnTo>
                  <a:lnTo>
                    <a:pt x="351" y="6507"/>
                  </a:lnTo>
                  <a:lnTo>
                    <a:pt x="351" y="6513"/>
                  </a:lnTo>
                  <a:lnTo>
                    <a:pt x="351" y="6525"/>
                  </a:lnTo>
                  <a:lnTo>
                    <a:pt x="349" y="6547"/>
                  </a:lnTo>
                  <a:lnTo>
                    <a:pt x="348" y="6570"/>
                  </a:lnTo>
                  <a:lnTo>
                    <a:pt x="344" y="6591"/>
                  </a:lnTo>
                  <a:lnTo>
                    <a:pt x="341" y="6613"/>
                  </a:lnTo>
                  <a:lnTo>
                    <a:pt x="337" y="6633"/>
                  </a:lnTo>
                  <a:lnTo>
                    <a:pt x="333" y="6655"/>
                  </a:lnTo>
                  <a:lnTo>
                    <a:pt x="288" y="690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55" name="Freeform 199"/>
            <p:cNvSpPr/>
            <p:nvPr/>
          </p:nvSpPr>
          <p:spPr>
            <a:xfrm>
              <a:off x="81" y="2257"/>
              <a:ext cx="19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8"/>
                </a:cxn>
                <a:cxn ang="0">
                  <a:pos x="14" y="18"/>
                </a:cxn>
                <a:cxn ang="0">
                  <a:pos x="20" y="28"/>
                </a:cxn>
                <a:cxn ang="0">
                  <a:pos x="27" y="40"/>
                </a:cxn>
                <a:cxn ang="0">
                  <a:pos x="28" y="44"/>
                </a:cxn>
                <a:cxn ang="0">
                  <a:pos x="36" y="64"/>
                </a:cxn>
                <a:cxn ang="0">
                  <a:pos x="44" y="85"/>
                </a:cxn>
                <a:cxn ang="0">
                  <a:pos x="56" y="130"/>
                </a:cxn>
              </a:cxnLst>
              <a:pathLst>
                <a:path w="56" h="130">
                  <a:moveTo>
                    <a:pt x="0" y="0"/>
                  </a:moveTo>
                  <a:lnTo>
                    <a:pt x="7" y="8"/>
                  </a:lnTo>
                  <a:lnTo>
                    <a:pt x="14" y="18"/>
                  </a:lnTo>
                  <a:lnTo>
                    <a:pt x="20" y="28"/>
                  </a:lnTo>
                  <a:lnTo>
                    <a:pt x="27" y="40"/>
                  </a:lnTo>
                  <a:lnTo>
                    <a:pt x="28" y="44"/>
                  </a:lnTo>
                  <a:lnTo>
                    <a:pt x="36" y="64"/>
                  </a:lnTo>
                  <a:lnTo>
                    <a:pt x="44" y="85"/>
                  </a:lnTo>
                  <a:lnTo>
                    <a:pt x="56" y="13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56" name="Line 200"/>
            <p:cNvSpPr/>
            <p:nvPr/>
          </p:nvSpPr>
          <p:spPr>
            <a:xfrm flipH="1" flipV="1">
              <a:off x="53" y="215"/>
              <a:ext cx="1" cy="4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7" name="Line 201"/>
            <p:cNvSpPr/>
            <p:nvPr/>
          </p:nvSpPr>
          <p:spPr>
            <a:xfrm flipV="1">
              <a:off x="53" y="169"/>
              <a:ext cx="1" cy="4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8" name="Line 202"/>
            <p:cNvSpPr/>
            <p:nvPr/>
          </p:nvSpPr>
          <p:spPr>
            <a:xfrm flipH="1">
              <a:off x="68" y="202"/>
              <a:ext cx="1" cy="5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59" name="Freeform 203"/>
            <p:cNvSpPr/>
            <p:nvPr/>
          </p:nvSpPr>
          <p:spPr>
            <a:xfrm>
              <a:off x="19" y="2283"/>
              <a:ext cx="84" cy="376"/>
            </a:xfrm>
            <a:custGeom>
              <a:avLst/>
              <a:gdLst/>
              <a:ahLst/>
              <a:cxnLst>
                <a:cxn ang="0">
                  <a:pos x="243" y="52"/>
                </a:cxn>
                <a:cxn ang="0">
                  <a:pos x="247" y="77"/>
                </a:cxn>
                <a:cxn ang="0">
                  <a:pos x="250" y="103"/>
                </a:cxn>
                <a:cxn ang="0">
                  <a:pos x="252" y="129"/>
                </a:cxn>
                <a:cxn ang="0">
                  <a:pos x="253" y="157"/>
                </a:cxn>
                <a:cxn ang="0">
                  <a:pos x="253" y="858"/>
                </a:cxn>
                <a:cxn ang="0">
                  <a:pos x="252" y="884"/>
                </a:cxn>
                <a:cxn ang="0">
                  <a:pos x="250" y="911"/>
                </a:cxn>
                <a:cxn ang="0">
                  <a:pos x="248" y="923"/>
                </a:cxn>
                <a:cxn ang="0">
                  <a:pos x="247" y="929"/>
                </a:cxn>
                <a:cxn ang="0">
                  <a:pos x="247" y="936"/>
                </a:cxn>
                <a:cxn ang="0">
                  <a:pos x="243" y="961"/>
                </a:cxn>
                <a:cxn ang="0">
                  <a:pos x="237" y="984"/>
                </a:cxn>
                <a:cxn ang="0">
                  <a:pos x="231" y="1006"/>
                </a:cxn>
                <a:cxn ang="0">
                  <a:pos x="223" y="1027"/>
                </a:cxn>
                <a:cxn ang="0">
                  <a:pos x="215" y="1048"/>
                </a:cxn>
                <a:cxn ang="0">
                  <a:pos x="205" y="1065"/>
                </a:cxn>
                <a:cxn ang="0">
                  <a:pos x="200" y="1074"/>
                </a:cxn>
                <a:cxn ang="0">
                  <a:pos x="196" y="1082"/>
                </a:cxn>
                <a:cxn ang="0">
                  <a:pos x="189" y="1088"/>
                </a:cxn>
                <a:cxn ang="0">
                  <a:pos x="187" y="1089"/>
                </a:cxn>
                <a:cxn ang="0">
                  <a:pos x="186" y="1091"/>
                </a:cxn>
                <a:cxn ang="0">
                  <a:pos x="184" y="1095"/>
                </a:cxn>
                <a:cxn ang="0">
                  <a:pos x="174" y="1107"/>
                </a:cxn>
                <a:cxn ang="0">
                  <a:pos x="162" y="1115"/>
                </a:cxn>
                <a:cxn ang="0">
                  <a:pos x="156" y="1118"/>
                </a:cxn>
                <a:cxn ang="0">
                  <a:pos x="151" y="1122"/>
                </a:cxn>
                <a:cxn ang="0">
                  <a:pos x="147" y="1122"/>
                </a:cxn>
                <a:cxn ang="0">
                  <a:pos x="145" y="1122"/>
                </a:cxn>
                <a:cxn ang="0">
                  <a:pos x="144" y="1122"/>
                </a:cxn>
                <a:cxn ang="0">
                  <a:pos x="144" y="1123"/>
                </a:cxn>
                <a:cxn ang="0">
                  <a:pos x="138" y="1125"/>
                </a:cxn>
                <a:cxn ang="0">
                  <a:pos x="126" y="1127"/>
                </a:cxn>
                <a:cxn ang="0">
                  <a:pos x="113" y="1125"/>
                </a:cxn>
                <a:cxn ang="0">
                  <a:pos x="101" y="1122"/>
                </a:cxn>
                <a:cxn ang="0">
                  <a:pos x="88" y="1115"/>
                </a:cxn>
                <a:cxn ang="0">
                  <a:pos x="77" y="1107"/>
                </a:cxn>
                <a:cxn ang="0">
                  <a:pos x="66" y="1095"/>
                </a:cxn>
                <a:cxn ang="0">
                  <a:pos x="56" y="1082"/>
                </a:cxn>
                <a:cxn ang="0">
                  <a:pos x="46" y="1065"/>
                </a:cxn>
                <a:cxn ang="0">
                  <a:pos x="37" y="1048"/>
                </a:cxn>
                <a:cxn ang="0">
                  <a:pos x="27" y="1027"/>
                </a:cxn>
                <a:cxn ang="0">
                  <a:pos x="20" y="1006"/>
                </a:cxn>
                <a:cxn ang="0">
                  <a:pos x="13" y="984"/>
                </a:cxn>
                <a:cxn ang="0">
                  <a:pos x="9" y="961"/>
                </a:cxn>
                <a:cxn ang="0">
                  <a:pos x="4" y="936"/>
                </a:cxn>
                <a:cxn ang="0">
                  <a:pos x="2" y="911"/>
                </a:cxn>
                <a:cxn ang="0">
                  <a:pos x="0" y="884"/>
                </a:cxn>
                <a:cxn ang="0">
                  <a:pos x="0" y="858"/>
                </a:cxn>
                <a:cxn ang="0">
                  <a:pos x="0" y="157"/>
                </a:cxn>
                <a:cxn ang="0">
                  <a:pos x="1" y="114"/>
                </a:cxn>
                <a:cxn ang="0">
                  <a:pos x="6" y="74"/>
                </a:cxn>
                <a:cxn ang="0">
                  <a:pos x="13" y="35"/>
                </a:cxn>
                <a:cxn ang="0">
                  <a:pos x="24" y="0"/>
                </a:cxn>
              </a:cxnLst>
              <a:pathLst>
                <a:path w="253" h="1127">
                  <a:moveTo>
                    <a:pt x="243" y="52"/>
                  </a:moveTo>
                  <a:lnTo>
                    <a:pt x="247" y="77"/>
                  </a:lnTo>
                  <a:lnTo>
                    <a:pt x="250" y="103"/>
                  </a:lnTo>
                  <a:lnTo>
                    <a:pt x="252" y="129"/>
                  </a:lnTo>
                  <a:lnTo>
                    <a:pt x="253" y="157"/>
                  </a:lnTo>
                  <a:lnTo>
                    <a:pt x="253" y="858"/>
                  </a:lnTo>
                  <a:lnTo>
                    <a:pt x="252" y="884"/>
                  </a:lnTo>
                  <a:lnTo>
                    <a:pt x="250" y="911"/>
                  </a:lnTo>
                  <a:lnTo>
                    <a:pt x="248" y="923"/>
                  </a:lnTo>
                  <a:lnTo>
                    <a:pt x="247" y="929"/>
                  </a:lnTo>
                  <a:lnTo>
                    <a:pt x="247" y="936"/>
                  </a:lnTo>
                  <a:lnTo>
                    <a:pt x="243" y="961"/>
                  </a:lnTo>
                  <a:lnTo>
                    <a:pt x="237" y="984"/>
                  </a:lnTo>
                  <a:lnTo>
                    <a:pt x="231" y="1006"/>
                  </a:lnTo>
                  <a:lnTo>
                    <a:pt x="223" y="1027"/>
                  </a:lnTo>
                  <a:lnTo>
                    <a:pt x="215" y="1048"/>
                  </a:lnTo>
                  <a:lnTo>
                    <a:pt x="205" y="1065"/>
                  </a:lnTo>
                  <a:lnTo>
                    <a:pt x="200" y="1074"/>
                  </a:lnTo>
                  <a:lnTo>
                    <a:pt x="196" y="1082"/>
                  </a:lnTo>
                  <a:lnTo>
                    <a:pt x="189" y="1088"/>
                  </a:lnTo>
                  <a:lnTo>
                    <a:pt x="187" y="1089"/>
                  </a:lnTo>
                  <a:lnTo>
                    <a:pt x="186" y="1091"/>
                  </a:lnTo>
                  <a:lnTo>
                    <a:pt x="184" y="1095"/>
                  </a:lnTo>
                  <a:lnTo>
                    <a:pt x="174" y="1107"/>
                  </a:lnTo>
                  <a:lnTo>
                    <a:pt x="162" y="1115"/>
                  </a:lnTo>
                  <a:lnTo>
                    <a:pt x="156" y="1118"/>
                  </a:lnTo>
                  <a:lnTo>
                    <a:pt x="151" y="1122"/>
                  </a:lnTo>
                  <a:lnTo>
                    <a:pt x="147" y="1122"/>
                  </a:lnTo>
                  <a:lnTo>
                    <a:pt x="145" y="1122"/>
                  </a:lnTo>
                  <a:lnTo>
                    <a:pt x="144" y="1122"/>
                  </a:lnTo>
                  <a:lnTo>
                    <a:pt x="144" y="1123"/>
                  </a:lnTo>
                  <a:lnTo>
                    <a:pt x="138" y="1125"/>
                  </a:lnTo>
                  <a:lnTo>
                    <a:pt x="126" y="1127"/>
                  </a:lnTo>
                  <a:lnTo>
                    <a:pt x="113" y="1125"/>
                  </a:lnTo>
                  <a:lnTo>
                    <a:pt x="101" y="1122"/>
                  </a:lnTo>
                  <a:lnTo>
                    <a:pt x="88" y="1115"/>
                  </a:lnTo>
                  <a:lnTo>
                    <a:pt x="77" y="1107"/>
                  </a:lnTo>
                  <a:lnTo>
                    <a:pt x="66" y="1095"/>
                  </a:lnTo>
                  <a:lnTo>
                    <a:pt x="56" y="1082"/>
                  </a:lnTo>
                  <a:lnTo>
                    <a:pt x="46" y="1065"/>
                  </a:lnTo>
                  <a:lnTo>
                    <a:pt x="37" y="1048"/>
                  </a:lnTo>
                  <a:lnTo>
                    <a:pt x="27" y="1027"/>
                  </a:lnTo>
                  <a:lnTo>
                    <a:pt x="20" y="1006"/>
                  </a:lnTo>
                  <a:lnTo>
                    <a:pt x="13" y="984"/>
                  </a:lnTo>
                  <a:lnTo>
                    <a:pt x="9" y="961"/>
                  </a:lnTo>
                  <a:lnTo>
                    <a:pt x="4" y="936"/>
                  </a:lnTo>
                  <a:lnTo>
                    <a:pt x="2" y="911"/>
                  </a:lnTo>
                  <a:lnTo>
                    <a:pt x="0" y="884"/>
                  </a:lnTo>
                  <a:lnTo>
                    <a:pt x="0" y="858"/>
                  </a:lnTo>
                  <a:lnTo>
                    <a:pt x="0" y="157"/>
                  </a:lnTo>
                  <a:lnTo>
                    <a:pt x="1" y="114"/>
                  </a:lnTo>
                  <a:lnTo>
                    <a:pt x="6" y="74"/>
                  </a:lnTo>
                  <a:lnTo>
                    <a:pt x="13" y="35"/>
                  </a:lnTo>
                  <a:lnTo>
                    <a:pt x="24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60" name="Line 204"/>
            <p:cNvSpPr/>
            <p:nvPr/>
          </p:nvSpPr>
          <p:spPr>
            <a:xfrm flipV="1">
              <a:off x="69" y="173"/>
              <a:ext cx="1" cy="2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61" name="Freeform 205"/>
            <p:cNvSpPr/>
            <p:nvPr/>
          </p:nvSpPr>
          <p:spPr>
            <a:xfrm>
              <a:off x="48" y="110"/>
              <a:ext cx="29" cy="59"/>
            </a:xfrm>
            <a:custGeom>
              <a:avLst/>
              <a:gdLst/>
              <a:ahLst/>
              <a:cxnLst>
                <a:cxn ang="0">
                  <a:pos x="13" y="178"/>
                </a:cxn>
                <a:cxn ang="0">
                  <a:pos x="7" y="161"/>
                </a:cxn>
                <a:cxn ang="0">
                  <a:pos x="3" y="144"/>
                </a:cxn>
                <a:cxn ang="0">
                  <a:pos x="0" y="125"/>
                </a:cxn>
                <a:cxn ang="0">
                  <a:pos x="0" y="106"/>
                </a:cxn>
                <a:cxn ang="0">
                  <a:pos x="0" y="83"/>
                </a:cxn>
                <a:cxn ang="0">
                  <a:pos x="3" y="64"/>
                </a:cxn>
                <a:cxn ang="0">
                  <a:pos x="7" y="46"/>
                </a:cxn>
                <a:cxn ang="0">
                  <a:pos x="14" y="31"/>
                </a:cxn>
                <a:cxn ang="0">
                  <a:pos x="20" y="17"/>
                </a:cxn>
                <a:cxn ang="0">
                  <a:pos x="28" y="8"/>
                </a:cxn>
                <a:cxn ang="0">
                  <a:pos x="36" y="1"/>
                </a:cxn>
                <a:cxn ang="0">
                  <a:pos x="45" y="0"/>
                </a:cxn>
                <a:cxn ang="0">
                  <a:pos x="53" y="1"/>
                </a:cxn>
                <a:cxn ang="0">
                  <a:pos x="61" y="8"/>
                </a:cxn>
                <a:cxn ang="0">
                  <a:pos x="68" y="17"/>
                </a:cxn>
                <a:cxn ang="0">
                  <a:pos x="71" y="23"/>
                </a:cxn>
                <a:cxn ang="0">
                  <a:pos x="75" y="31"/>
                </a:cxn>
                <a:cxn ang="0">
                  <a:pos x="80" y="46"/>
                </a:cxn>
                <a:cxn ang="0">
                  <a:pos x="84" y="64"/>
                </a:cxn>
                <a:cxn ang="0">
                  <a:pos x="87" y="83"/>
                </a:cxn>
                <a:cxn ang="0">
                  <a:pos x="88" y="106"/>
                </a:cxn>
                <a:cxn ang="0">
                  <a:pos x="87" y="126"/>
                </a:cxn>
                <a:cxn ang="0">
                  <a:pos x="85" y="135"/>
                </a:cxn>
                <a:cxn ang="0">
                  <a:pos x="84" y="145"/>
                </a:cxn>
                <a:cxn ang="0">
                  <a:pos x="80" y="162"/>
                </a:cxn>
                <a:cxn ang="0">
                  <a:pos x="77" y="170"/>
                </a:cxn>
                <a:cxn ang="0">
                  <a:pos x="75" y="179"/>
                </a:cxn>
              </a:cxnLst>
              <a:pathLst>
                <a:path w="88" h="179">
                  <a:moveTo>
                    <a:pt x="13" y="178"/>
                  </a:moveTo>
                  <a:lnTo>
                    <a:pt x="7" y="161"/>
                  </a:lnTo>
                  <a:lnTo>
                    <a:pt x="3" y="144"/>
                  </a:lnTo>
                  <a:lnTo>
                    <a:pt x="0" y="12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3" y="64"/>
                  </a:lnTo>
                  <a:lnTo>
                    <a:pt x="7" y="46"/>
                  </a:lnTo>
                  <a:lnTo>
                    <a:pt x="14" y="31"/>
                  </a:lnTo>
                  <a:lnTo>
                    <a:pt x="20" y="17"/>
                  </a:lnTo>
                  <a:lnTo>
                    <a:pt x="28" y="8"/>
                  </a:lnTo>
                  <a:lnTo>
                    <a:pt x="36" y="1"/>
                  </a:lnTo>
                  <a:lnTo>
                    <a:pt x="45" y="0"/>
                  </a:lnTo>
                  <a:lnTo>
                    <a:pt x="53" y="1"/>
                  </a:lnTo>
                  <a:lnTo>
                    <a:pt x="61" y="8"/>
                  </a:lnTo>
                  <a:lnTo>
                    <a:pt x="68" y="17"/>
                  </a:lnTo>
                  <a:lnTo>
                    <a:pt x="71" y="23"/>
                  </a:lnTo>
                  <a:lnTo>
                    <a:pt x="75" y="31"/>
                  </a:lnTo>
                  <a:lnTo>
                    <a:pt x="80" y="46"/>
                  </a:lnTo>
                  <a:lnTo>
                    <a:pt x="84" y="64"/>
                  </a:lnTo>
                  <a:lnTo>
                    <a:pt x="87" y="83"/>
                  </a:lnTo>
                  <a:lnTo>
                    <a:pt x="88" y="106"/>
                  </a:lnTo>
                  <a:lnTo>
                    <a:pt x="87" y="126"/>
                  </a:lnTo>
                  <a:lnTo>
                    <a:pt x="85" y="135"/>
                  </a:lnTo>
                  <a:lnTo>
                    <a:pt x="84" y="145"/>
                  </a:lnTo>
                  <a:lnTo>
                    <a:pt x="80" y="162"/>
                  </a:lnTo>
                  <a:lnTo>
                    <a:pt x="77" y="170"/>
                  </a:lnTo>
                  <a:lnTo>
                    <a:pt x="75" y="179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62" name="Freeform 206"/>
            <p:cNvSpPr/>
            <p:nvPr/>
          </p:nvSpPr>
          <p:spPr>
            <a:xfrm>
              <a:off x="81" y="2253"/>
              <a:ext cx="11" cy="18"/>
            </a:xfrm>
            <a:custGeom>
              <a:avLst/>
              <a:gdLst/>
              <a:ahLst/>
              <a:cxnLst>
                <a:cxn ang="0">
                  <a:pos x="33" y="53"/>
                </a:cxn>
                <a:cxn ang="0">
                  <a:pos x="30" y="49"/>
                </a:cxn>
                <a:cxn ang="0">
                  <a:pos x="0" y="0"/>
                </a:cxn>
              </a:cxnLst>
              <a:pathLst>
                <a:path w="33" h="53">
                  <a:moveTo>
                    <a:pt x="33" y="53"/>
                  </a:moveTo>
                  <a:lnTo>
                    <a:pt x="30" y="49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63" name="Line 207"/>
            <p:cNvSpPr/>
            <p:nvPr/>
          </p:nvSpPr>
          <p:spPr>
            <a:xfrm flipH="1">
              <a:off x="33" y="2232"/>
              <a:ext cx="19" cy="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64" name="Freeform 208"/>
            <p:cNvSpPr/>
            <p:nvPr/>
          </p:nvSpPr>
          <p:spPr>
            <a:xfrm>
              <a:off x="33" y="2250"/>
              <a:ext cx="14" cy="18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0" y="35"/>
                </a:cxn>
                <a:cxn ang="0">
                  <a:pos x="20" y="21"/>
                </a:cxn>
                <a:cxn ang="0">
                  <a:pos x="31" y="9"/>
                </a:cxn>
                <a:cxn ang="0">
                  <a:pos x="43" y="0"/>
                </a:cxn>
              </a:cxnLst>
              <a:pathLst>
                <a:path w="43" h="53">
                  <a:moveTo>
                    <a:pt x="0" y="53"/>
                  </a:moveTo>
                  <a:lnTo>
                    <a:pt x="10" y="35"/>
                  </a:lnTo>
                  <a:lnTo>
                    <a:pt x="20" y="21"/>
                  </a:lnTo>
                  <a:lnTo>
                    <a:pt x="31" y="9"/>
                  </a:lnTo>
                  <a:lnTo>
                    <a:pt x="43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65" name="Line 209"/>
            <p:cNvSpPr/>
            <p:nvPr/>
          </p:nvSpPr>
          <p:spPr>
            <a:xfrm flipV="1">
              <a:off x="53" y="215"/>
              <a:ext cx="1" cy="185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66" name="Line 210"/>
            <p:cNvSpPr/>
            <p:nvPr/>
          </p:nvSpPr>
          <p:spPr>
            <a:xfrm flipV="1">
              <a:off x="53" y="2100"/>
              <a:ext cx="1" cy="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67" name="Line 211"/>
            <p:cNvSpPr/>
            <p:nvPr/>
          </p:nvSpPr>
          <p:spPr>
            <a:xfrm flipH="1" flipV="1">
              <a:off x="31" y="2265"/>
              <a:ext cx="2" cy="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68" name="Freeform 212"/>
            <p:cNvSpPr/>
            <p:nvPr/>
          </p:nvSpPr>
          <p:spPr>
            <a:xfrm>
              <a:off x="69" y="202"/>
              <a:ext cx="1" cy="1906"/>
            </a:xfrm>
            <a:custGeom>
              <a:avLst/>
              <a:gdLst/>
              <a:ahLst/>
              <a:cxnLst>
                <a:cxn ang="0">
                  <a:pos x="0" y="5718"/>
                </a:cxn>
                <a:cxn ang="0">
                  <a:pos x="0" y="5689"/>
                </a:cxn>
                <a:cxn ang="0">
                  <a:pos x="0" y="0"/>
                </a:cxn>
              </a:cxnLst>
              <a:pathLst>
                <a:path w="1" h="5718">
                  <a:moveTo>
                    <a:pt x="0" y="5718"/>
                  </a:moveTo>
                  <a:lnTo>
                    <a:pt x="0" y="5689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69" name="Line 213"/>
            <p:cNvSpPr/>
            <p:nvPr/>
          </p:nvSpPr>
          <p:spPr>
            <a:xfrm flipH="1" flipV="1">
              <a:off x="26" y="2280"/>
              <a:ext cx="1" cy="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0" name="Freeform 214"/>
            <p:cNvSpPr/>
            <p:nvPr/>
          </p:nvSpPr>
          <p:spPr>
            <a:xfrm>
              <a:off x="27" y="2268"/>
              <a:ext cx="6" cy="1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3" y="12"/>
                </a:cxn>
                <a:cxn ang="0">
                  <a:pos x="18" y="0"/>
                </a:cxn>
              </a:cxnLst>
              <a:pathLst>
                <a:path w="18" h="46">
                  <a:moveTo>
                    <a:pt x="0" y="46"/>
                  </a:moveTo>
                  <a:lnTo>
                    <a:pt x="13" y="12"/>
                  </a:lnTo>
                  <a:lnTo>
                    <a:pt x="18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71" name="Freeform 215"/>
            <p:cNvSpPr/>
            <p:nvPr/>
          </p:nvSpPr>
          <p:spPr>
            <a:xfrm>
              <a:off x="71" y="2176"/>
              <a:ext cx="9" cy="75"/>
            </a:xfrm>
            <a:custGeom>
              <a:avLst/>
              <a:gdLst/>
              <a:ahLst/>
              <a:cxnLst>
                <a:cxn ang="0">
                  <a:pos x="27" y="223"/>
                </a:cxn>
                <a:cxn ang="0">
                  <a:pos x="0" y="176"/>
                </a:cxn>
                <a:cxn ang="0">
                  <a:pos x="0" y="0"/>
                </a:cxn>
              </a:cxnLst>
              <a:pathLst>
                <a:path w="27" h="223">
                  <a:moveTo>
                    <a:pt x="27" y="223"/>
                  </a:moveTo>
                  <a:lnTo>
                    <a:pt x="0" y="176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72" name="Line 216"/>
            <p:cNvSpPr/>
            <p:nvPr/>
          </p:nvSpPr>
          <p:spPr>
            <a:xfrm>
              <a:off x="0" y="2183"/>
              <a:ext cx="26" cy="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3" name="Line 217"/>
            <p:cNvSpPr/>
            <p:nvPr/>
          </p:nvSpPr>
          <p:spPr>
            <a:xfrm>
              <a:off x="55" y="2174"/>
              <a:ext cx="1" cy="6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4" name="Line 218"/>
            <p:cNvSpPr/>
            <p:nvPr/>
          </p:nvSpPr>
          <p:spPr>
            <a:xfrm>
              <a:off x="33" y="2267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5" name="Line 219"/>
            <p:cNvSpPr/>
            <p:nvPr/>
          </p:nvSpPr>
          <p:spPr>
            <a:xfrm flipV="1">
              <a:off x="26" y="2267"/>
              <a:ext cx="7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6" name="Line 220"/>
            <p:cNvSpPr/>
            <p:nvPr/>
          </p:nvSpPr>
          <p:spPr>
            <a:xfrm flipH="1">
              <a:off x="5" y="195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7" name="Line 221"/>
            <p:cNvSpPr/>
            <p:nvPr/>
          </p:nvSpPr>
          <p:spPr>
            <a:xfrm flipH="1">
              <a:off x="4" y="429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8" name="Line 222"/>
            <p:cNvSpPr/>
            <p:nvPr/>
          </p:nvSpPr>
          <p:spPr>
            <a:xfrm flipH="1">
              <a:off x="5" y="1131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79" name="Line 223"/>
            <p:cNvSpPr/>
            <p:nvPr/>
          </p:nvSpPr>
          <p:spPr>
            <a:xfrm flipH="1">
              <a:off x="5" y="663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0" name="Line 224"/>
            <p:cNvSpPr/>
            <p:nvPr/>
          </p:nvSpPr>
          <p:spPr>
            <a:xfrm flipH="1">
              <a:off x="5" y="899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1" name="Line 225"/>
            <p:cNvSpPr/>
            <p:nvPr/>
          </p:nvSpPr>
          <p:spPr>
            <a:xfrm flipH="1">
              <a:off x="4" y="1599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2" name="Line 226"/>
            <p:cNvSpPr/>
            <p:nvPr/>
          </p:nvSpPr>
          <p:spPr>
            <a:xfrm flipV="1">
              <a:off x="53" y="2070"/>
              <a:ext cx="1" cy="30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3" name="Line 227"/>
            <p:cNvSpPr/>
            <p:nvPr/>
          </p:nvSpPr>
          <p:spPr>
            <a:xfrm flipH="1">
              <a:off x="5" y="1367"/>
              <a:ext cx="36" cy="1"/>
            </a:xfrm>
            <a:prstGeom prst="line">
              <a:avLst/>
            </a:prstGeom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4" name="Freeform 228"/>
            <p:cNvSpPr/>
            <p:nvPr/>
          </p:nvSpPr>
          <p:spPr>
            <a:xfrm>
              <a:off x="64" y="1983"/>
              <a:ext cx="1" cy="1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36"/>
                </a:cxn>
                <a:cxn ang="0">
                  <a:pos x="2" y="368"/>
                </a:cxn>
              </a:cxnLst>
              <a:pathLst>
                <a:path w="2" h="368">
                  <a:moveTo>
                    <a:pt x="0" y="0"/>
                  </a:moveTo>
                  <a:lnTo>
                    <a:pt x="2" y="336"/>
                  </a:lnTo>
                  <a:lnTo>
                    <a:pt x="2" y="368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85" name="Line 229"/>
            <p:cNvSpPr/>
            <p:nvPr/>
          </p:nvSpPr>
          <p:spPr>
            <a:xfrm flipH="1">
              <a:off x="63" y="1983"/>
              <a:ext cx="1" cy="15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6" name="Freeform 230"/>
            <p:cNvSpPr/>
            <p:nvPr/>
          </p:nvSpPr>
          <p:spPr>
            <a:xfrm>
              <a:off x="65" y="2168"/>
              <a:ext cx="1" cy="7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0" y="201"/>
                </a:cxn>
                <a:cxn ang="0">
                  <a:pos x="0" y="215"/>
                </a:cxn>
              </a:cxnLst>
              <a:pathLst>
                <a:path w="3" h="215">
                  <a:moveTo>
                    <a:pt x="3" y="0"/>
                  </a:moveTo>
                  <a:lnTo>
                    <a:pt x="3" y="22"/>
                  </a:lnTo>
                  <a:lnTo>
                    <a:pt x="0" y="201"/>
                  </a:lnTo>
                  <a:lnTo>
                    <a:pt x="0" y="215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87" name="Line 231"/>
            <p:cNvSpPr/>
            <p:nvPr/>
          </p:nvSpPr>
          <p:spPr>
            <a:xfrm flipH="1" flipV="1">
              <a:off x="63" y="1926"/>
              <a:ext cx="1" cy="3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8" name="Line 232"/>
            <p:cNvSpPr/>
            <p:nvPr/>
          </p:nvSpPr>
          <p:spPr>
            <a:xfrm flipV="1">
              <a:off x="63" y="1908"/>
              <a:ext cx="1" cy="18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89" name="Freeform 233"/>
            <p:cNvSpPr/>
            <p:nvPr/>
          </p:nvSpPr>
          <p:spPr>
            <a:xfrm>
              <a:off x="64" y="1929"/>
              <a:ext cx="1" cy="54"/>
            </a:xfrm>
            <a:custGeom>
              <a:avLst/>
              <a:gdLst/>
              <a:ahLst/>
              <a:cxnLst>
                <a:cxn ang="0">
                  <a:pos x="1" y="163"/>
                </a:cxn>
                <a:cxn ang="0">
                  <a:pos x="2" y="114"/>
                </a:cxn>
                <a:cxn ang="0">
                  <a:pos x="1" y="56"/>
                </a:cxn>
                <a:cxn ang="0">
                  <a:pos x="0" y="0"/>
                </a:cxn>
              </a:cxnLst>
              <a:pathLst>
                <a:path w="2" h="163">
                  <a:moveTo>
                    <a:pt x="1" y="163"/>
                  </a:moveTo>
                  <a:lnTo>
                    <a:pt x="2" y="114"/>
                  </a:lnTo>
                  <a:lnTo>
                    <a:pt x="1" y="56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90" name="Freeform 234"/>
            <p:cNvSpPr/>
            <p:nvPr/>
          </p:nvSpPr>
          <p:spPr>
            <a:xfrm>
              <a:off x="63" y="1807"/>
              <a:ext cx="1" cy="101"/>
            </a:xfrm>
            <a:custGeom>
              <a:avLst/>
              <a:gdLst/>
              <a:ahLst/>
              <a:cxnLst>
                <a:cxn ang="0">
                  <a:pos x="1" y="304"/>
                </a:cxn>
                <a:cxn ang="0">
                  <a:pos x="0" y="142"/>
                </a:cxn>
                <a:cxn ang="0">
                  <a:pos x="0" y="0"/>
                </a:cxn>
              </a:cxnLst>
              <a:pathLst>
                <a:path w="1" h="304">
                  <a:moveTo>
                    <a:pt x="1" y="304"/>
                  </a:moveTo>
                  <a:lnTo>
                    <a:pt x="0" y="142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91" name="Line 235"/>
            <p:cNvSpPr/>
            <p:nvPr/>
          </p:nvSpPr>
          <p:spPr>
            <a:xfrm flipH="1" flipV="1">
              <a:off x="68" y="2250"/>
              <a:ext cx="1" cy="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92" name="Freeform 236"/>
            <p:cNvSpPr/>
            <p:nvPr/>
          </p:nvSpPr>
          <p:spPr>
            <a:xfrm>
              <a:off x="63" y="1613"/>
              <a:ext cx="2" cy="194"/>
            </a:xfrm>
            <a:custGeom>
              <a:avLst/>
              <a:gdLst/>
              <a:ahLst/>
              <a:cxnLst>
                <a:cxn ang="0">
                  <a:pos x="0" y="582"/>
                </a:cxn>
                <a:cxn ang="0">
                  <a:pos x="3" y="431"/>
                </a:cxn>
                <a:cxn ang="0">
                  <a:pos x="3" y="203"/>
                </a:cxn>
                <a:cxn ang="0">
                  <a:pos x="5" y="0"/>
                </a:cxn>
              </a:cxnLst>
              <a:pathLst>
                <a:path w="5" h="582">
                  <a:moveTo>
                    <a:pt x="0" y="582"/>
                  </a:moveTo>
                  <a:lnTo>
                    <a:pt x="3" y="431"/>
                  </a:lnTo>
                  <a:lnTo>
                    <a:pt x="3" y="203"/>
                  </a:lnTo>
                  <a:lnTo>
                    <a:pt x="5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93" name="Freeform 237"/>
            <p:cNvSpPr/>
            <p:nvPr/>
          </p:nvSpPr>
          <p:spPr>
            <a:xfrm>
              <a:off x="67" y="2242"/>
              <a:ext cx="11" cy="18"/>
            </a:xfrm>
            <a:custGeom>
              <a:avLst/>
              <a:gdLst/>
              <a:ahLst/>
              <a:cxnLst>
                <a:cxn ang="0">
                  <a:pos x="33" y="54"/>
                </a:cxn>
                <a:cxn ang="0">
                  <a:pos x="32" y="53"/>
                </a:cxn>
                <a:cxn ang="0">
                  <a:pos x="0" y="0"/>
                </a:cxn>
              </a:cxnLst>
              <a:pathLst>
                <a:path w="33" h="54">
                  <a:moveTo>
                    <a:pt x="33" y="54"/>
                  </a:moveTo>
                  <a:lnTo>
                    <a:pt x="32" y="53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94" name="Line 238"/>
            <p:cNvSpPr/>
            <p:nvPr/>
          </p:nvSpPr>
          <p:spPr>
            <a:xfrm flipH="1" flipV="1">
              <a:off x="78" y="2260"/>
              <a:ext cx="1" cy="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95" name="Freeform 239"/>
            <p:cNvSpPr/>
            <p:nvPr/>
          </p:nvSpPr>
          <p:spPr>
            <a:xfrm>
              <a:off x="69" y="2252"/>
              <a:ext cx="12" cy="18"/>
            </a:xfrm>
            <a:custGeom>
              <a:avLst/>
              <a:gdLst/>
              <a:ahLst/>
              <a:cxnLst>
                <a:cxn ang="0">
                  <a:pos x="36" y="53"/>
                </a:cxn>
                <a:cxn ang="0">
                  <a:pos x="22" y="39"/>
                </a:cxn>
                <a:cxn ang="0">
                  <a:pos x="11" y="21"/>
                </a:cxn>
                <a:cxn ang="0">
                  <a:pos x="0" y="0"/>
                </a:cxn>
              </a:cxnLst>
              <a:pathLst>
                <a:path w="36" h="53">
                  <a:moveTo>
                    <a:pt x="36" y="53"/>
                  </a:moveTo>
                  <a:lnTo>
                    <a:pt x="22" y="39"/>
                  </a:lnTo>
                  <a:lnTo>
                    <a:pt x="11" y="21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696" name="Line 240"/>
            <p:cNvSpPr/>
            <p:nvPr/>
          </p:nvSpPr>
          <p:spPr>
            <a:xfrm>
              <a:off x="68" y="2250"/>
              <a:ext cx="5" cy="5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97" name="Line 241"/>
            <p:cNvSpPr/>
            <p:nvPr/>
          </p:nvSpPr>
          <p:spPr>
            <a:xfrm flipH="1" flipV="1">
              <a:off x="69" y="2252"/>
              <a:ext cx="4" cy="3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98" name="Line 242"/>
            <p:cNvSpPr/>
            <p:nvPr/>
          </p:nvSpPr>
          <p:spPr>
            <a:xfrm>
              <a:off x="63" y="1926"/>
              <a:ext cx="1" cy="5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699" name="Freeform 243"/>
            <p:cNvSpPr/>
            <p:nvPr/>
          </p:nvSpPr>
          <p:spPr>
            <a:xfrm>
              <a:off x="58" y="2230"/>
              <a:ext cx="1" cy="1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4"/>
                </a:cxn>
                <a:cxn ang="0">
                  <a:pos x="2" y="33"/>
                </a:cxn>
                <a:cxn ang="0">
                  <a:pos x="0" y="53"/>
                </a:cxn>
              </a:cxnLst>
              <a:pathLst>
                <a:path w="3" h="53">
                  <a:moveTo>
                    <a:pt x="3" y="0"/>
                  </a:moveTo>
                  <a:lnTo>
                    <a:pt x="3" y="14"/>
                  </a:lnTo>
                  <a:lnTo>
                    <a:pt x="2" y="33"/>
                  </a:lnTo>
                  <a:lnTo>
                    <a:pt x="0" y="53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0" name="Freeform 244"/>
            <p:cNvSpPr/>
            <p:nvPr/>
          </p:nvSpPr>
          <p:spPr>
            <a:xfrm>
              <a:off x="47" y="2235"/>
              <a:ext cx="9" cy="2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5" y="18"/>
                </a:cxn>
                <a:cxn ang="0">
                  <a:pos x="5" y="36"/>
                </a:cxn>
                <a:cxn ang="0">
                  <a:pos x="0" y="55"/>
                </a:cxn>
                <a:cxn ang="0">
                  <a:pos x="0" y="62"/>
                </a:cxn>
              </a:cxnLst>
              <a:pathLst>
                <a:path w="27" h="62">
                  <a:moveTo>
                    <a:pt x="27" y="0"/>
                  </a:moveTo>
                  <a:lnTo>
                    <a:pt x="15" y="18"/>
                  </a:lnTo>
                  <a:lnTo>
                    <a:pt x="5" y="36"/>
                  </a:lnTo>
                  <a:lnTo>
                    <a:pt x="0" y="55"/>
                  </a:lnTo>
                  <a:lnTo>
                    <a:pt x="0" y="62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1" name="Line 245"/>
            <p:cNvSpPr/>
            <p:nvPr/>
          </p:nvSpPr>
          <p:spPr>
            <a:xfrm>
              <a:off x="56" y="2235"/>
              <a:ext cx="1" cy="1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02" name="Freeform 246"/>
            <p:cNvSpPr/>
            <p:nvPr/>
          </p:nvSpPr>
          <p:spPr>
            <a:xfrm>
              <a:off x="50" y="2251"/>
              <a:ext cx="3" cy="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4"/>
                </a:cxn>
                <a:cxn ang="0">
                  <a:pos x="0" y="6"/>
                </a:cxn>
              </a:cxnLst>
              <a:pathLst>
                <a:path w="7" h="6">
                  <a:moveTo>
                    <a:pt x="7" y="0"/>
                  </a:moveTo>
                  <a:lnTo>
                    <a:pt x="3" y="4"/>
                  </a:lnTo>
                  <a:lnTo>
                    <a:pt x="0" y="6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3" name="Freeform 247"/>
            <p:cNvSpPr/>
            <p:nvPr/>
          </p:nvSpPr>
          <p:spPr>
            <a:xfrm>
              <a:off x="53" y="2241"/>
              <a:ext cx="2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9"/>
                </a:cxn>
                <a:cxn ang="0">
                  <a:pos x="5" y="18"/>
                </a:cxn>
                <a:cxn ang="0">
                  <a:pos x="2" y="24"/>
                </a:cxn>
                <a:cxn ang="0">
                  <a:pos x="0" y="30"/>
                </a:cxn>
              </a:cxnLst>
              <a:pathLst>
                <a:path w="8" h="30">
                  <a:moveTo>
                    <a:pt x="8" y="0"/>
                  </a:moveTo>
                  <a:lnTo>
                    <a:pt x="6" y="9"/>
                  </a:lnTo>
                  <a:lnTo>
                    <a:pt x="5" y="18"/>
                  </a:lnTo>
                  <a:lnTo>
                    <a:pt x="2" y="24"/>
                  </a:lnTo>
                  <a:lnTo>
                    <a:pt x="0" y="3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4" name="Line 248"/>
            <p:cNvSpPr/>
            <p:nvPr/>
          </p:nvSpPr>
          <p:spPr>
            <a:xfrm flipH="1">
              <a:off x="53" y="2248"/>
              <a:ext cx="5" cy="3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05" name="Freeform 249"/>
            <p:cNvSpPr/>
            <p:nvPr/>
          </p:nvSpPr>
          <p:spPr>
            <a:xfrm>
              <a:off x="56" y="2228"/>
              <a:ext cx="2" cy="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0"/>
                </a:cxn>
                <a:cxn ang="0">
                  <a:pos x="0" y="20"/>
                </a:cxn>
              </a:cxnLst>
              <a:pathLst>
                <a:path w="4" h="20">
                  <a:moveTo>
                    <a:pt x="4" y="0"/>
                  </a:moveTo>
                  <a:lnTo>
                    <a:pt x="2" y="20"/>
                  </a:lnTo>
                  <a:lnTo>
                    <a:pt x="0" y="2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6" name="Freeform 250"/>
            <p:cNvSpPr/>
            <p:nvPr/>
          </p:nvSpPr>
          <p:spPr>
            <a:xfrm>
              <a:off x="55" y="2248"/>
              <a:ext cx="3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16"/>
                </a:cxn>
                <a:cxn ang="0">
                  <a:pos x="2" y="19"/>
                </a:cxn>
                <a:cxn ang="0">
                  <a:pos x="0" y="29"/>
                </a:cxn>
                <a:cxn ang="0">
                  <a:pos x="0" y="30"/>
                </a:cxn>
              </a:cxnLst>
              <a:pathLst>
                <a:path w="8" h="30">
                  <a:moveTo>
                    <a:pt x="8" y="0"/>
                  </a:moveTo>
                  <a:lnTo>
                    <a:pt x="3" y="16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0" y="3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7" name="Freeform 251"/>
            <p:cNvSpPr/>
            <p:nvPr/>
          </p:nvSpPr>
          <p:spPr>
            <a:xfrm>
              <a:off x="47" y="2251"/>
              <a:ext cx="22" cy="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0" y="22"/>
                </a:cxn>
                <a:cxn ang="0">
                  <a:pos x="32" y="17"/>
                </a:cxn>
                <a:cxn ang="0">
                  <a:pos x="38" y="6"/>
                </a:cxn>
                <a:cxn ang="0">
                  <a:pos x="45" y="0"/>
                </a:cxn>
                <a:cxn ang="0">
                  <a:pos x="65" y="2"/>
                </a:cxn>
              </a:cxnLst>
              <a:pathLst>
                <a:path w="65" h="22">
                  <a:moveTo>
                    <a:pt x="0" y="13"/>
                  </a:moveTo>
                  <a:lnTo>
                    <a:pt x="20" y="22"/>
                  </a:lnTo>
                  <a:lnTo>
                    <a:pt x="32" y="17"/>
                  </a:lnTo>
                  <a:lnTo>
                    <a:pt x="38" y="6"/>
                  </a:lnTo>
                  <a:lnTo>
                    <a:pt x="45" y="0"/>
                  </a:lnTo>
                  <a:lnTo>
                    <a:pt x="65" y="2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08" name="Line 252"/>
            <p:cNvSpPr/>
            <p:nvPr/>
          </p:nvSpPr>
          <p:spPr>
            <a:xfrm>
              <a:off x="59" y="2257"/>
              <a:ext cx="9" cy="1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09" name="Freeform 253"/>
            <p:cNvSpPr/>
            <p:nvPr/>
          </p:nvSpPr>
          <p:spPr>
            <a:xfrm>
              <a:off x="58" y="2247"/>
              <a:ext cx="10" cy="3"/>
            </a:xfrm>
            <a:custGeom>
              <a:avLst/>
              <a:gdLst/>
              <a:ahLst/>
              <a:cxnLst>
                <a:cxn ang="0">
                  <a:pos x="31" y="9"/>
                </a:cxn>
                <a:cxn ang="0">
                  <a:pos x="23" y="3"/>
                </a:cxn>
                <a:cxn ang="0">
                  <a:pos x="15" y="0"/>
                </a:cxn>
                <a:cxn ang="0">
                  <a:pos x="7" y="0"/>
                </a:cxn>
                <a:cxn ang="0">
                  <a:pos x="0" y="3"/>
                </a:cxn>
              </a:cxnLst>
              <a:pathLst>
                <a:path w="31" h="9">
                  <a:moveTo>
                    <a:pt x="31" y="9"/>
                  </a:moveTo>
                  <a:lnTo>
                    <a:pt x="23" y="3"/>
                  </a:lnTo>
                  <a:lnTo>
                    <a:pt x="15" y="0"/>
                  </a:lnTo>
                  <a:lnTo>
                    <a:pt x="7" y="0"/>
                  </a:lnTo>
                  <a:lnTo>
                    <a:pt x="0" y="3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0" name="Line 254"/>
            <p:cNvSpPr/>
            <p:nvPr/>
          </p:nvSpPr>
          <p:spPr>
            <a:xfrm flipH="1" flipV="1">
              <a:off x="63" y="1908"/>
              <a:ext cx="1" cy="21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11" name="Line 255"/>
            <p:cNvSpPr/>
            <p:nvPr/>
          </p:nvSpPr>
          <p:spPr>
            <a:xfrm flipH="1" flipV="1">
              <a:off x="62" y="1616"/>
              <a:ext cx="1" cy="191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12" name="Freeform 256"/>
            <p:cNvSpPr/>
            <p:nvPr/>
          </p:nvSpPr>
          <p:spPr>
            <a:xfrm>
              <a:off x="62" y="1807"/>
              <a:ext cx="1" cy="18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2" y="18"/>
                </a:cxn>
                <a:cxn ang="0">
                  <a:pos x="3" y="0"/>
                </a:cxn>
              </a:cxnLst>
              <a:pathLst>
                <a:path w="3" h="54">
                  <a:moveTo>
                    <a:pt x="0" y="54"/>
                  </a:moveTo>
                  <a:lnTo>
                    <a:pt x="2" y="18"/>
                  </a:lnTo>
                  <a:lnTo>
                    <a:pt x="3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3" name="Freeform 257"/>
            <p:cNvSpPr/>
            <p:nvPr/>
          </p:nvSpPr>
          <p:spPr>
            <a:xfrm>
              <a:off x="58" y="1834"/>
              <a:ext cx="5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6"/>
                </a:cxn>
                <a:cxn ang="0">
                  <a:pos x="6" y="42"/>
                </a:cxn>
                <a:cxn ang="0">
                  <a:pos x="9" y="156"/>
                </a:cxn>
                <a:cxn ang="0">
                  <a:pos x="11" y="211"/>
                </a:cxn>
                <a:cxn ang="0">
                  <a:pos x="15" y="268"/>
                </a:cxn>
                <a:cxn ang="0">
                  <a:pos x="16" y="275"/>
                </a:cxn>
              </a:cxnLst>
              <a:pathLst>
                <a:path w="16" h="275">
                  <a:moveTo>
                    <a:pt x="0" y="0"/>
                  </a:moveTo>
                  <a:lnTo>
                    <a:pt x="4" y="16"/>
                  </a:lnTo>
                  <a:lnTo>
                    <a:pt x="6" y="42"/>
                  </a:lnTo>
                  <a:lnTo>
                    <a:pt x="9" y="156"/>
                  </a:lnTo>
                  <a:lnTo>
                    <a:pt x="11" y="211"/>
                  </a:lnTo>
                  <a:lnTo>
                    <a:pt x="15" y="268"/>
                  </a:lnTo>
                  <a:lnTo>
                    <a:pt x="16" y="275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4" name="Freeform 258"/>
            <p:cNvSpPr/>
            <p:nvPr/>
          </p:nvSpPr>
          <p:spPr>
            <a:xfrm>
              <a:off x="65" y="2239"/>
              <a:ext cx="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11" y="31"/>
                </a:cxn>
              </a:cxnLst>
              <a:pathLst>
                <a:path w="11" h="31">
                  <a:moveTo>
                    <a:pt x="0" y="0"/>
                  </a:moveTo>
                  <a:lnTo>
                    <a:pt x="2" y="8"/>
                  </a:lnTo>
                  <a:lnTo>
                    <a:pt x="11" y="31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5" name="Line 259"/>
            <p:cNvSpPr/>
            <p:nvPr/>
          </p:nvSpPr>
          <p:spPr>
            <a:xfrm flipH="1" flipV="1">
              <a:off x="64" y="2235"/>
              <a:ext cx="1" cy="4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16" name="Freeform 260"/>
            <p:cNvSpPr/>
            <p:nvPr/>
          </p:nvSpPr>
          <p:spPr>
            <a:xfrm>
              <a:off x="73" y="2255"/>
              <a:ext cx="5" cy="5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9" y="14"/>
                </a:cxn>
                <a:cxn ang="0">
                  <a:pos x="0" y="0"/>
                </a:cxn>
              </a:cxnLst>
              <a:pathLst>
                <a:path w="14" h="15">
                  <a:moveTo>
                    <a:pt x="14" y="15"/>
                  </a:moveTo>
                  <a:lnTo>
                    <a:pt x="9" y="14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7" name="Line 261"/>
            <p:cNvSpPr/>
            <p:nvPr/>
          </p:nvSpPr>
          <p:spPr>
            <a:xfrm>
              <a:off x="61" y="2174"/>
              <a:ext cx="1" cy="61"/>
            </a:xfrm>
            <a:prstGeom prst="line">
              <a:avLst/>
            </a:prstGeom>
            <a:ln w="20638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718" name="Freeform 262"/>
            <p:cNvSpPr/>
            <p:nvPr/>
          </p:nvSpPr>
          <p:spPr>
            <a:xfrm>
              <a:off x="59" y="1614"/>
              <a:ext cx="1" cy="483"/>
            </a:xfrm>
            <a:custGeom>
              <a:avLst/>
              <a:gdLst/>
              <a:ahLst/>
              <a:cxnLst>
                <a:cxn ang="0">
                  <a:pos x="0" y="1449"/>
                </a:cxn>
                <a:cxn ang="0">
                  <a:pos x="0" y="1432"/>
                </a:cxn>
                <a:cxn ang="0">
                  <a:pos x="0" y="676"/>
                </a:cxn>
                <a:cxn ang="0">
                  <a:pos x="0" y="0"/>
                </a:cxn>
              </a:cxnLst>
              <a:pathLst>
                <a:path w="1" h="1449">
                  <a:moveTo>
                    <a:pt x="0" y="1449"/>
                  </a:moveTo>
                  <a:lnTo>
                    <a:pt x="0" y="1432"/>
                  </a:lnTo>
                  <a:lnTo>
                    <a:pt x="0" y="676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19" name="Freeform 263"/>
            <p:cNvSpPr/>
            <p:nvPr/>
          </p:nvSpPr>
          <p:spPr>
            <a:xfrm>
              <a:off x="56" y="2090"/>
              <a:ext cx="48" cy="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6"/>
                </a:cxn>
                <a:cxn ang="0">
                  <a:pos x="27" y="17"/>
                </a:cxn>
                <a:cxn ang="0">
                  <a:pos x="40" y="25"/>
                </a:cxn>
                <a:cxn ang="0">
                  <a:pos x="63" y="43"/>
                </a:cxn>
                <a:cxn ang="0">
                  <a:pos x="87" y="63"/>
                </a:cxn>
                <a:cxn ang="0">
                  <a:pos x="102" y="78"/>
                </a:cxn>
                <a:cxn ang="0">
                  <a:pos x="117" y="96"/>
                </a:cxn>
                <a:cxn ang="0">
                  <a:pos x="131" y="115"/>
                </a:cxn>
                <a:cxn ang="0">
                  <a:pos x="145" y="135"/>
                </a:cxn>
              </a:cxnLst>
              <a:pathLst>
                <a:path w="145" h="135">
                  <a:moveTo>
                    <a:pt x="0" y="0"/>
                  </a:moveTo>
                  <a:lnTo>
                    <a:pt x="11" y="6"/>
                  </a:lnTo>
                  <a:lnTo>
                    <a:pt x="27" y="17"/>
                  </a:lnTo>
                  <a:lnTo>
                    <a:pt x="40" y="25"/>
                  </a:lnTo>
                  <a:lnTo>
                    <a:pt x="63" y="43"/>
                  </a:lnTo>
                  <a:lnTo>
                    <a:pt x="87" y="63"/>
                  </a:lnTo>
                  <a:lnTo>
                    <a:pt x="102" y="78"/>
                  </a:lnTo>
                  <a:lnTo>
                    <a:pt x="117" y="96"/>
                  </a:lnTo>
                  <a:lnTo>
                    <a:pt x="131" y="115"/>
                  </a:lnTo>
                  <a:lnTo>
                    <a:pt x="145" y="135"/>
                  </a:lnTo>
                </a:path>
              </a:pathLst>
            </a:custGeom>
            <a:noFill/>
            <a:ln w="222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0" name="Freeform 264"/>
            <p:cNvSpPr/>
            <p:nvPr/>
          </p:nvSpPr>
          <p:spPr>
            <a:xfrm>
              <a:off x="63" y="2136"/>
              <a:ext cx="44" cy="3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74" y="39"/>
                </a:cxn>
                <a:cxn ang="0">
                  <a:pos x="132" y="0"/>
                </a:cxn>
              </a:cxnLst>
              <a:pathLst>
                <a:path w="132" h="91">
                  <a:moveTo>
                    <a:pt x="0" y="91"/>
                  </a:moveTo>
                  <a:lnTo>
                    <a:pt x="74" y="39"/>
                  </a:lnTo>
                  <a:lnTo>
                    <a:pt x="132" y="0"/>
                  </a:lnTo>
                </a:path>
              </a:pathLst>
            </a:custGeom>
            <a:noFill/>
            <a:ln w="2222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1" name="Freeform 265"/>
            <p:cNvSpPr/>
            <p:nvPr/>
          </p:nvSpPr>
          <p:spPr>
            <a:xfrm>
              <a:off x="75" y="1800"/>
              <a:ext cx="36" cy="27"/>
            </a:xfrm>
            <a:custGeom>
              <a:avLst/>
              <a:gdLst/>
              <a:ahLst/>
              <a:cxnLst>
                <a:cxn ang="0">
                  <a:pos x="73" y="15"/>
                </a:cxn>
                <a:cxn ang="0">
                  <a:pos x="95" y="18"/>
                </a:cxn>
                <a:cxn ang="0">
                  <a:pos x="101" y="27"/>
                </a:cxn>
                <a:cxn ang="0">
                  <a:pos x="104" y="40"/>
                </a:cxn>
                <a:cxn ang="0">
                  <a:pos x="102" y="57"/>
                </a:cxn>
                <a:cxn ang="0">
                  <a:pos x="94" y="67"/>
                </a:cxn>
                <a:cxn ang="0">
                  <a:pos x="90" y="64"/>
                </a:cxn>
                <a:cxn ang="0">
                  <a:pos x="84" y="61"/>
                </a:cxn>
                <a:cxn ang="0">
                  <a:pos x="79" y="63"/>
                </a:cxn>
                <a:cxn ang="0">
                  <a:pos x="77" y="64"/>
                </a:cxn>
                <a:cxn ang="0">
                  <a:pos x="77" y="69"/>
                </a:cxn>
                <a:cxn ang="0">
                  <a:pos x="79" y="78"/>
                </a:cxn>
                <a:cxn ang="0">
                  <a:pos x="86" y="80"/>
                </a:cxn>
                <a:cxn ang="0">
                  <a:pos x="90" y="79"/>
                </a:cxn>
                <a:cxn ang="0">
                  <a:pos x="94" y="77"/>
                </a:cxn>
                <a:cxn ang="0">
                  <a:pos x="98" y="73"/>
                </a:cxn>
                <a:cxn ang="0">
                  <a:pos x="102" y="68"/>
                </a:cxn>
                <a:cxn ang="0">
                  <a:pos x="108" y="40"/>
                </a:cxn>
                <a:cxn ang="0">
                  <a:pos x="106" y="29"/>
                </a:cxn>
                <a:cxn ang="0">
                  <a:pos x="104" y="21"/>
                </a:cxn>
                <a:cxn ang="0">
                  <a:pos x="101" y="13"/>
                </a:cxn>
                <a:cxn ang="0">
                  <a:pos x="98" y="8"/>
                </a:cxn>
                <a:cxn ang="0">
                  <a:pos x="71" y="0"/>
                </a:cxn>
                <a:cxn ang="0">
                  <a:pos x="58" y="2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43" y="15"/>
                </a:cxn>
                <a:cxn ang="0">
                  <a:pos x="40" y="21"/>
                </a:cxn>
                <a:cxn ang="0">
                  <a:pos x="39" y="36"/>
                </a:cxn>
                <a:cxn ang="0">
                  <a:pos x="41" y="54"/>
                </a:cxn>
                <a:cxn ang="0">
                  <a:pos x="52" y="71"/>
                </a:cxn>
                <a:cxn ang="0">
                  <a:pos x="10" y="70"/>
                </a:cxn>
                <a:cxn ang="0">
                  <a:pos x="9" y="8"/>
                </a:cxn>
                <a:cxn ang="0">
                  <a:pos x="0" y="6"/>
                </a:cxn>
                <a:cxn ang="0">
                  <a:pos x="1" y="74"/>
                </a:cxn>
                <a:cxn ang="0">
                  <a:pos x="58" y="76"/>
                </a:cxn>
                <a:cxn ang="0">
                  <a:pos x="59" y="69"/>
                </a:cxn>
                <a:cxn ang="0">
                  <a:pos x="48" y="56"/>
                </a:cxn>
                <a:cxn ang="0">
                  <a:pos x="46" y="40"/>
                </a:cxn>
                <a:cxn ang="0">
                  <a:pos x="45" y="33"/>
                </a:cxn>
                <a:cxn ang="0">
                  <a:pos x="47" y="28"/>
                </a:cxn>
                <a:cxn ang="0">
                  <a:pos x="49" y="24"/>
                </a:cxn>
                <a:cxn ang="0">
                  <a:pos x="53" y="22"/>
                </a:cxn>
                <a:cxn ang="0">
                  <a:pos x="56" y="18"/>
                </a:cxn>
                <a:cxn ang="0">
                  <a:pos x="61" y="16"/>
                </a:cxn>
                <a:cxn ang="0">
                  <a:pos x="73" y="15"/>
                </a:cxn>
              </a:cxnLst>
              <a:pathLst>
                <a:path w="108" h="80">
                  <a:moveTo>
                    <a:pt x="73" y="15"/>
                  </a:moveTo>
                  <a:lnTo>
                    <a:pt x="95" y="18"/>
                  </a:lnTo>
                  <a:lnTo>
                    <a:pt x="101" y="27"/>
                  </a:lnTo>
                  <a:lnTo>
                    <a:pt x="104" y="40"/>
                  </a:lnTo>
                  <a:lnTo>
                    <a:pt x="102" y="57"/>
                  </a:lnTo>
                  <a:lnTo>
                    <a:pt x="94" y="67"/>
                  </a:lnTo>
                  <a:lnTo>
                    <a:pt x="90" y="64"/>
                  </a:lnTo>
                  <a:lnTo>
                    <a:pt x="84" y="61"/>
                  </a:lnTo>
                  <a:lnTo>
                    <a:pt x="79" y="63"/>
                  </a:lnTo>
                  <a:lnTo>
                    <a:pt x="77" y="64"/>
                  </a:lnTo>
                  <a:lnTo>
                    <a:pt x="77" y="69"/>
                  </a:lnTo>
                  <a:lnTo>
                    <a:pt x="79" y="78"/>
                  </a:lnTo>
                  <a:lnTo>
                    <a:pt x="86" y="80"/>
                  </a:lnTo>
                  <a:lnTo>
                    <a:pt x="90" y="79"/>
                  </a:lnTo>
                  <a:lnTo>
                    <a:pt x="94" y="77"/>
                  </a:lnTo>
                  <a:lnTo>
                    <a:pt x="98" y="73"/>
                  </a:lnTo>
                  <a:lnTo>
                    <a:pt x="102" y="68"/>
                  </a:lnTo>
                  <a:lnTo>
                    <a:pt x="108" y="40"/>
                  </a:lnTo>
                  <a:lnTo>
                    <a:pt x="106" y="29"/>
                  </a:lnTo>
                  <a:lnTo>
                    <a:pt x="104" y="21"/>
                  </a:lnTo>
                  <a:lnTo>
                    <a:pt x="101" y="13"/>
                  </a:lnTo>
                  <a:lnTo>
                    <a:pt x="98" y="8"/>
                  </a:lnTo>
                  <a:lnTo>
                    <a:pt x="71" y="0"/>
                  </a:lnTo>
                  <a:lnTo>
                    <a:pt x="58" y="2"/>
                  </a:lnTo>
                  <a:lnTo>
                    <a:pt x="52" y="5"/>
                  </a:lnTo>
                  <a:lnTo>
                    <a:pt x="48" y="11"/>
                  </a:lnTo>
                  <a:lnTo>
                    <a:pt x="43" y="15"/>
                  </a:lnTo>
                  <a:lnTo>
                    <a:pt x="40" y="21"/>
                  </a:lnTo>
                  <a:lnTo>
                    <a:pt x="39" y="36"/>
                  </a:lnTo>
                  <a:lnTo>
                    <a:pt x="41" y="54"/>
                  </a:lnTo>
                  <a:lnTo>
                    <a:pt x="52" y="71"/>
                  </a:lnTo>
                  <a:lnTo>
                    <a:pt x="10" y="70"/>
                  </a:lnTo>
                  <a:lnTo>
                    <a:pt x="9" y="8"/>
                  </a:lnTo>
                  <a:lnTo>
                    <a:pt x="0" y="6"/>
                  </a:lnTo>
                  <a:lnTo>
                    <a:pt x="1" y="74"/>
                  </a:lnTo>
                  <a:lnTo>
                    <a:pt x="58" y="76"/>
                  </a:lnTo>
                  <a:lnTo>
                    <a:pt x="59" y="69"/>
                  </a:lnTo>
                  <a:lnTo>
                    <a:pt x="48" y="56"/>
                  </a:lnTo>
                  <a:lnTo>
                    <a:pt x="46" y="40"/>
                  </a:lnTo>
                  <a:lnTo>
                    <a:pt x="45" y="33"/>
                  </a:lnTo>
                  <a:lnTo>
                    <a:pt x="47" y="28"/>
                  </a:lnTo>
                  <a:lnTo>
                    <a:pt x="49" y="24"/>
                  </a:lnTo>
                  <a:lnTo>
                    <a:pt x="53" y="22"/>
                  </a:lnTo>
                  <a:lnTo>
                    <a:pt x="56" y="18"/>
                  </a:lnTo>
                  <a:lnTo>
                    <a:pt x="61" y="16"/>
                  </a:lnTo>
                  <a:lnTo>
                    <a:pt x="73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2" name="Freeform 266"/>
            <p:cNvSpPr/>
            <p:nvPr/>
          </p:nvSpPr>
          <p:spPr>
            <a:xfrm>
              <a:off x="76" y="1835"/>
              <a:ext cx="36" cy="28"/>
            </a:xfrm>
            <a:custGeom>
              <a:avLst/>
              <a:gdLst/>
              <a:ahLst/>
              <a:cxnLst>
                <a:cxn ang="0">
                  <a:pos x="58" y="13"/>
                </a:cxn>
                <a:cxn ang="0">
                  <a:pos x="50" y="35"/>
                </a:cxn>
                <a:cxn ang="0">
                  <a:pos x="33" y="11"/>
                </a:cxn>
                <a:cxn ang="0">
                  <a:pos x="15" y="12"/>
                </a:cxn>
                <a:cxn ang="0">
                  <a:pos x="3" y="25"/>
                </a:cxn>
                <a:cxn ang="0">
                  <a:pos x="0" y="48"/>
                </a:cxn>
                <a:cxn ang="0">
                  <a:pos x="8" y="77"/>
                </a:cxn>
                <a:cxn ang="0">
                  <a:pos x="16" y="82"/>
                </a:cxn>
                <a:cxn ang="0">
                  <a:pos x="29" y="80"/>
                </a:cxn>
                <a:cxn ang="0">
                  <a:pos x="29" y="68"/>
                </a:cxn>
                <a:cxn ang="0">
                  <a:pos x="21" y="68"/>
                </a:cxn>
                <a:cxn ang="0">
                  <a:pos x="7" y="64"/>
                </a:cxn>
                <a:cxn ang="0">
                  <a:pos x="4" y="40"/>
                </a:cxn>
                <a:cxn ang="0">
                  <a:pos x="10" y="31"/>
                </a:cxn>
                <a:cxn ang="0">
                  <a:pos x="27" y="23"/>
                </a:cxn>
                <a:cxn ang="0">
                  <a:pos x="35" y="25"/>
                </a:cxn>
                <a:cxn ang="0">
                  <a:pos x="42" y="31"/>
                </a:cxn>
                <a:cxn ang="0">
                  <a:pos x="47" y="41"/>
                </a:cxn>
                <a:cxn ang="0">
                  <a:pos x="50" y="56"/>
                </a:cxn>
                <a:cxn ang="0">
                  <a:pos x="54" y="36"/>
                </a:cxn>
                <a:cxn ang="0">
                  <a:pos x="60" y="25"/>
                </a:cxn>
                <a:cxn ang="0">
                  <a:pos x="71" y="16"/>
                </a:cxn>
                <a:cxn ang="0">
                  <a:pos x="98" y="22"/>
                </a:cxn>
                <a:cxn ang="0">
                  <a:pos x="103" y="37"/>
                </a:cxn>
                <a:cxn ang="0">
                  <a:pos x="102" y="59"/>
                </a:cxn>
                <a:cxn ang="0">
                  <a:pos x="92" y="65"/>
                </a:cxn>
                <a:cxn ang="0">
                  <a:pos x="82" y="65"/>
                </a:cxn>
                <a:cxn ang="0">
                  <a:pos x="82" y="79"/>
                </a:cxn>
                <a:cxn ang="0">
                  <a:pos x="91" y="80"/>
                </a:cxn>
                <a:cxn ang="0">
                  <a:pos x="103" y="70"/>
                </a:cxn>
                <a:cxn ang="0">
                  <a:pos x="107" y="51"/>
                </a:cxn>
                <a:cxn ang="0">
                  <a:pos x="107" y="33"/>
                </a:cxn>
                <a:cxn ang="0">
                  <a:pos x="102" y="16"/>
                </a:cxn>
                <a:cxn ang="0">
                  <a:pos x="94" y="5"/>
                </a:cxn>
                <a:cxn ang="0">
                  <a:pos x="83" y="0"/>
                </a:cxn>
                <a:cxn ang="0">
                  <a:pos x="63" y="9"/>
                </a:cxn>
              </a:cxnLst>
              <a:pathLst>
                <a:path w="108" h="83">
                  <a:moveTo>
                    <a:pt x="63" y="9"/>
                  </a:moveTo>
                  <a:lnTo>
                    <a:pt x="58" y="13"/>
                  </a:lnTo>
                  <a:lnTo>
                    <a:pt x="55" y="19"/>
                  </a:lnTo>
                  <a:lnTo>
                    <a:pt x="50" y="35"/>
                  </a:lnTo>
                  <a:lnTo>
                    <a:pt x="40" y="16"/>
                  </a:lnTo>
                  <a:lnTo>
                    <a:pt x="33" y="11"/>
                  </a:lnTo>
                  <a:lnTo>
                    <a:pt x="25" y="10"/>
                  </a:lnTo>
                  <a:lnTo>
                    <a:pt x="15" y="12"/>
                  </a:lnTo>
                  <a:lnTo>
                    <a:pt x="7" y="20"/>
                  </a:lnTo>
                  <a:lnTo>
                    <a:pt x="3" y="25"/>
                  </a:lnTo>
                  <a:lnTo>
                    <a:pt x="1" y="32"/>
                  </a:lnTo>
                  <a:lnTo>
                    <a:pt x="0" y="48"/>
                  </a:lnTo>
                  <a:lnTo>
                    <a:pt x="6" y="73"/>
                  </a:lnTo>
                  <a:lnTo>
                    <a:pt x="8" y="77"/>
                  </a:lnTo>
                  <a:lnTo>
                    <a:pt x="12" y="80"/>
                  </a:lnTo>
                  <a:lnTo>
                    <a:pt x="16" y="82"/>
                  </a:lnTo>
                  <a:lnTo>
                    <a:pt x="22" y="83"/>
                  </a:lnTo>
                  <a:lnTo>
                    <a:pt x="29" y="80"/>
                  </a:lnTo>
                  <a:lnTo>
                    <a:pt x="30" y="73"/>
                  </a:lnTo>
                  <a:lnTo>
                    <a:pt x="29" y="68"/>
                  </a:lnTo>
                  <a:lnTo>
                    <a:pt x="25" y="66"/>
                  </a:lnTo>
                  <a:lnTo>
                    <a:pt x="21" y="68"/>
                  </a:lnTo>
                  <a:lnTo>
                    <a:pt x="13" y="71"/>
                  </a:lnTo>
                  <a:lnTo>
                    <a:pt x="7" y="64"/>
                  </a:lnTo>
                  <a:lnTo>
                    <a:pt x="3" y="52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31"/>
                  </a:lnTo>
                  <a:lnTo>
                    <a:pt x="17" y="26"/>
                  </a:lnTo>
                  <a:lnTo>
                    <a:pt x="27" y="23"/>
                  </a:lnTo>
                  <a:lnTo>
                    <a:pt x="31" y="23"/>
                  </a:lnTo>
                  <a:lnTo>
                    <a:pt x="35" y="25"/>
                  </a:lnTo>
                  <a:lnTo>
                    <a:pt x="38" y="27"/>
                  </a:lnTo>
                  <a:lnTo>
                    <a:pt x="42" y="31"/>
                  </a:lnTo>
                  <a:lnTo>
                    <a:pt x="44" y="34"/>
                  </a:lnTo>
                  <a:lnTo>
                    <a:pt x="47" y="41"/>
                  </a:lnTo>
                  <a:lnTo>
                    <a:pt x="48" y="47"/>
                  </a:lnTo>
                  <a:lnTo>
                    <a:pt x="50" y="56"/>
                  </a:lnTo>
                  <a:lnTo>
                    <a:pt x="53" y="56"/>
                  </a:lnTo>
                  <a:lnTo>
                    <a:pt x="54" y="36"/>
                  </a:lnTo>
                  <a:lnTo>
                    <a:pt x="56" y="29"/>
                  </a:lnTo>
                  <a:lnTo>
                    <a:pt x="60" y="25"/>
                  </a:lnTo>
                  <a:lnTo>
                    <a:pt x="67" y="18"/>
                  </a:lnTo>
                  <a:lnTo>
                    <a:pt x="71" y="16"/>
                  </a:lnTo>
                  <a:lnTo>
                    <a:pt x="77" y="16"/>
                  </a:lnTo>
                  <a:lnTo>
                    <a:pt x="98" y="22"/>
                  </a:lnTo>
                  <a:lnTo>
                    <a:pt x="102" y="31"/>
                  </a:lnTo>
                  <a:lnTo>
                    <a:pt x="103" y="37"/>
                  </a:lnTo>
                  <a:lnTo>
                    <a:pt x="104" y="46"/>
                  </a:lnTo>
                  <a:lnTo>
                    <a:pt x="102" y="59"/>
                  </a:lnTo>
                  <a:lnTo>
                    <a:pt x="96" y="66"/>
                  </a:lnTo>
                  <a:lnTo>
                    <a:pt x="92" y="65"/>
                  </a:lnTo>
                  <a:lnTo>
                    <a:pt x="86" y="63"/>
                  </a:lnTo>
                  <a:lnTo>
                    <a:pt x="82" y="65"/>
                  </a:lnTo>
                  <a:lnTo>
                    <a:pt x="79" y="72"/>
                  </a:lnTo>
                  <a:lnTo>
                    <a:pt x="82" y="79"/>
                  </a:lnTo>
                  <a:lnTo>
                    <a:pt x="88" y="82"/>
                  </a:lnTo>
                  <a:lnTo>
                    <a:pt x="91" y="80"/>
                  </a:lnTo>
                  <a:lnTo>
                    <a:pt x="95" y="78"/>
                  </a:lnTo>
                  <a:lnTo>
                    <a:pt x="103" y="70"/>
                  </a:lnTo>
                  <a:lnTo>
                    <a:pt x="107" y="58"/>
                  </a:lnTo>
                  <a:lnTo>
                    <a:pt x="107" y="51"/>
                  </a:lnTo>
                  <a:lnTo>
                    <a:pt x="108" y="45"/>
                  </a:lnTo>
                  <a:lnTo>
                    <a:pt x="107" y="33"/>
                  </a:lnTo>
                  <a:lnTo>
                    <a:pt x="105" y="24"/>
                  </a:lnTo>
                  <a:lnTo>
                    <a:pt x="102" y="16"/>
                  </a:lnTo>
                  <a:lnTo>
                    <a:pt x="99" y="11"/>
                  </a:lnTo>
                  <a:lnTo>
                    <a:pt x="94" y="5"/>
                  </a:lnTo>
                  <a:lnTo>
                    <a:pt x="89" y="2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63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3" name="Freeform 267"/>
            <p:cNvSpPr>
              <a:spLocks noEditPoints="1"/>
            </p:cNvSpPr>
            <p:nvPr/>
          </p:nvSpPr>
          <p:spPr>
            <a:xfrm>
              <a:off x="75" y="1584"/>
              <a:ext cx="37" cy="31"/>
            </a:xfrm>
            <a:custGeom>
              <a:avLst/>
              <a:gdLst/>
              <a:ahLst/>
              <a:cxnLst>
                <a:cxn ang="0">
                  <a:pos x="62" y="1"/>
                </a:cxn>
                <a:cxn ang="0">
                  <a:pos x="47" y="12"/>
                </a:cxn>
                <a:cxn ang="0">
                  <a:pos x="42" y="27"/>
                </a:cxn>
                <a:cxn ang="0">
                  <a:pos x="41" y="42"/>
                </a:cxn>
                <a:cxn ang="0">
                  <a:pos x="45" y="59"/>
                </a:cxn>
                <a:cxn ang="0">
                  <a:pos x="41" y="73"/>
                </a:cxn>
                <a:cxn ang="0">
                  <a:pos x="29" y="70"/>
                </a:cxn>
                <a:cxn ang="0">
                  <a:pos x="13" y="62"/>
                </a:cxn>
                <a:cxn ang="0">
                  <a:pos x="6" y="49"/>
                </a:cxn>
                <a:cxn ang="0">
                  <a:pos x="5" y="35"/>
                </a:cxn>
                <a:cxn ang="0">
                  <a:pos x="10" y="23"/>
                </a:cxn>
                <a:cxn ang="0">
                  <a:pos x="15" y="24"/>
                </a:cxn>
                <a:cxn ang="0">
                  <a:pos x="21" y="15"/>
                </a:cxn>
                <a:cxn ang="0">
                  <a:pos x="14" y="5"/>
                </a:cxn>
                <a:cxn ang="0">
                  <a:pos x="2" y="15"/>
                </a:cxn>
                <a:cxn ang="0">
                  <a:pos x="0" y="32"/>
                </a:cxn>
                <a:cxn ang="0">
                  <a:pos x="3" y="55"/>
                </a:cxn>
                <a:cxn ang="0">
                  <a:pos x="15" y="74"/>
                </a:cxn>
                <a:cxn ang="0">
                  <a:pos x="35" y="86"/>
                </a:cxn>
                <a:cxn ang="0">
                  <a:pos x="60" y="92"/>
                </a:cxn>
                <a:cxn ang="0">
                  <a:pos x="65" y="91"/>
                </a:cxn>
                <a:cxn ang="0">
                  <a:pos x="81" y="89"/>
                </a:cxn>
                <a:cxn ang="0">
                  <a:pos x="97" y="82"/>
                </a:cxn>
                <a:cxn ang="0">
                  <a:pos x="100" y="76"/>
                </a:cxn>
                <a:cxn ang="0">
                  <a:pos x="106" y="66"/>
                </a:cxn>
                <a:cxn ang="0">
                  <a:pos x="111" y="44"/>
                </a:cxn>
                <a:cxn ang="0">
                  <a:pos x="108" y="27"/>
                </a:cxn>
                <a:cxn ang="0">
                  <a:pos x="96" y="7"/>
                </a:cxn>
                <a:cxn ang="0">
                  <a:pos x="82" y="0"/>
                </a:cxn>
                <a:cxn ang="0">
                  <a:pos x="55" y="21"/>
                </a:cxn>
                <a:cxn ang="0">
                  <a:pos x="63" y="15"/>
                </a:cxn>
                <a:cxn ang="0">
                  <a:pos x="82" y="15"/>
                </a:cxn>
                <a:cxn ang="0">
                  <a:pos x="94" y="19"/>
                </a:cxn>
                <a:cxn ang="0">
                  <a:pos x="101" y="27"/>
                </a:cxn>
                <a:cxn ang="0">
                  <a:pos x="105" y="37"/>
                </a:cxn>
                <a:cxn ang="0">
                  <a:pos x="105" y="50"/>
                </a:cxn>
                <a:cxn ang="0">
                  <a:pos x="95" y="69"/>
                </a:cxn>
                <a:cxn ang="0">
                  <a:pos x="52" y="59"/>
                </a:cxn>
                <a:cxn ang="0">
                  <a:pos x="47" y="43"/>
                </a:cxn>
                <a:cxn ang="0">
                  <a:pos x="49" y="28"/>
                </a:cxn>
              </a:cxnLst>
              <a:pathLst>
                <a:path w="111" h="92">
                  <a:moveTo>
                    <a:pt x="74" y="0"/>
                  </a:moveTo>
                  <a:lnTo>
                    <a:pt x="62" y="1"/>
                  </a:lnTo>
                  <a:lnTo>
                    <a:pt x="52" y="8"/>
                  </a:lnTo>
                  <a:lnTo>
                    <a:pt x="47" y="12"/>
                  </a:lnTo>
                  <a:lnTo>
                    <a:pt x="44" y="19"/>
                  </a:lnTo>
                  <a:lnTo>
                    <a:pt x="42" y="27"/>
                  </a:lnTo>
                  <a:lnTo>
                    <a:pt x="42" y="37"/>
                  </a:lnTo>
                  <a:lnTo>
                    <a:pt x="41" y="42"/>
                  </a:lnTo>
                  <a:lnTo>
                    <a:pt x="42" y="48"/>
                  </a:lnTo>
                  <a:lnTo>
                    <a:pt x="45" y="59"/>
                  </a:lnTo>
                  <a:lnTo>
                    <a:pt x="57" y="75"/>
                  </a:lnTo>
                  <a:lnTo>
                    <a:pt x="41" y="73"/>
                  </a:lnTo>
                  <a:lnTo>
                    <a:pt x="34" y="71"/>
                  </a:lnTo>
                  <a:lnTo>
                    <a:pt x="29" y="70"/>
                  </a:lnTo>
                  <a:lnTo>
                    <a:pt x="19" y="66"/>
                  </a:lnTo>
                  <a:lnTo>
                    <a:pt x="13" y="62"/>
                  </a:lnTo>
                  <a:lnTo>
                    <a:pt x="8" y="55"/>
                  </a:lnTo>
                  <a:lnTo>
                    <a:pt x="6" y="49"/>
                  </a:lnTo>
                  <a:lnTo>
                    <a:pt x="4" y="42"/>
                  </a:lnTo>
                  <a:lnTo>
                    <a:pt x="5" y="35"/>
                  </a:lnTo>
                  <a:lnTo>
                    <a:pt x="6" y="25"/>
                  </a:lnTo>
                  <a:lnTo>
                    <a:pt x="10" y="23"/>
                  </a:lnTo>
                  <a:lnTo>
                    <a:pt x="13" y="23"/>
                  </a:lnTo>
                  <a:lnTo>
                    <a:pt x="15" y="24"/>
                  </a:lnTo>
                  <a:lnTo>
                    <a:pt x="20" y="21"/>
                  </a:lnTo>
                  <a:lnTo>
                    <a:pt x="21" y="15"/>
                  </a:lnTo>
                  <a:lnTo>
                    <a:pt x="20" y="7"/>
                  </a:lnTo>
                  <a:lnTo>
                    <a:pt x="14" y="5"/>
                  </a:lnTo>
                  <a:lnTo>
                    <a:pt x="5" y="12"/>
                  </a:lnTo>
                  <a:lnTo>
                    <a:pt x="2" y="15"/>
                  </a:lnTo>
                  <a:lnTo>
                    <a:pt x="1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3" y="55"/>
                  </a:lnTo>
                  <a:lnTo>
                    <a:pt x="8" y="65"/>
                  </a:lnTo>
                  <a:lnTo>
                    <a:pt x="15" y="74"/>
                  </a:lnTo>
                  <a:lnTo>
                    <a:pt x="24" y="81"/>
                  </a:lnTo>
                  <a:lnTo>
                    <a:pt x="35" y="86"/>
                  </a:lnTo>
                  <a:lnTo>
                    <a:pt x="46" y="89"/>
                  </a:lnTo>
                  <a:lnTo>
                    <a:pt x="60" y="92"/>
                  </a:lnTo>
                  <a:lnTo>
                    <a:pt x="62" y="91"/>
                  </a:lnTo>
                  <a:lnTo>
                    <a:pt x="65" y="91"/>
                  </a:lnTo>
                  <a:lnTo>
                    <a:pt x="71" y="91"/>
                  </a:lnTo>
                  <a:lnTo>
                    <a:pt x="81" y="89"/>
                  </a:lnTo>
                  <a:lnTo>
                    <a:pt x="89" y="86"/>
                  </a:lnTo>
                  <a:lnTo>
                    <a:pt x="97" y="82"/>
                  </a:lnTo>
                  <a:lnTo>
                    <a:pt x="99" y="78"/>
                  </a:lnTo>
                  <a:lnTo>
                    <a:pt x="100" y="76"/>
                  </a:lnTo>
                  <a:lnTo>
                    <a:pt x="102" y="75"/>
                  </a:lnTo>
                  <a:lnTo>
                    <a:pt x="106" y="66"/>
                  </a:lnTo>
                  <a:lnTo>
                    <a:pt x="109" y="55"/>
                  </a:lnTo>
                  <a:lnTo>
                    <a:pt x="111" y="44"/>
                  </a:lnTo>
                  <a:lnTo>
                    <a:pt x="110" y="35"/>
                  </a:lnTo>
                  <a:lnTo>
                    <a:pt x="108" y="27"/>
                  </a:lnTo>
                  <a:lnTo>
                    <a:pt x="102" y="14"/>
                  </a:lnTo>
                  <a:lnTo>
                    <a:pt x="96" y="7"/>
                  </a:lnTo>
                  <a:lnTo>
                    <a:pt x="90" y="3"/>
                  </a:lnTo>
                  <a:lnTo>
                    <a:pt x="82" y="0"/>
                  </a:lnTo>
                  <a:lnTo>
                    <a:pt x="74" y="0"/>
                  </a:lnTo>
                  <a:close/>
                  <a:moveTo>
                    <a:pt x="55" y="21"/>
                  </a:moveTo>
                  <a:lnTo>
                    <a:pt x="58" y="17"/>
                  </a:lnTo>
                  <a:lnTo>
                    <a:pt x="63" y="15"/>
                  </a:lnTo>
                  <a:lnTo>
                    <a:pt x="74" y="15"/>
                  </a:lnTo>
                  <a:lnTo>
                    <a:pt x="82" y="15"/>
                  </a:lnTo>
                  <a:lnTo>
                    <a:pt x="89" y="17"/>
                  </a:lnTo>
                  <a:lnTo>
                    <a:pt x="94" y="19"/>
                  </a:lnTo>
                  <a:lnTo>
                    <a:pt x="99" y="24"/>
                  </a:lnTo>
                  <a:lnTo>
                    <a:pt x="101" y="27"/>
                  </a:lnTo>
                  <a:lnTo>
                    <a:pt x="104" y="32"/>
                  </a:lnTo>
                  <a:lnTo>
                    <a:pt x="105" y="37"/>
                  </a:lnTo>
                  <a:lnTo>
                    <a:pt x="106" y="44"/>
                  </a:lnTo>
                  <a:lnTo>
                    <a:pt x="105" y="50"/>
                  </a:lnTo>
                  <a:lnTo>
                    <a:pt x="103" y="56"/>
                  </a:lnTo>
                  <a:lnTo>
                    <a:pt x="95" y="69"/>
                  </a:lnTo>
                  <a:lnTo>
                    <a:pt x="67" y="75"/>
                  </a:lnTo>
                  <a:lnTo>
                    <a:pt x="52" y="59"/>
                  </a:lnTo>
                  <a:lnTo>
                    <a:pt x="48" y="49"/>
                  </a:lnTo>
                  <a:lnTo>
                    <a:pt x="47" y="43"/>
                  </a:lnTo>
                  <a:lnTo>
                    <a:pt x="48" y="38"/>
                  </a:lnTo>
                  <a:lnTo>
                    <a:pt x="49" y="28"/>
                  </a:lnTo>
                  <a:lnTo>
                    <a:pt x="5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4" name="Freeform 268"/>
            <p:cNvSpPr/>
            <p:nvPr/>
          </p:nvSpPr>
          <p:spPr>
            <a:xfrm>
              <a:off x="76" y="1335"/>
              <a:ext cx="36" cy="27"/>
            </a:xfrm>
            <a:custGeom>
              <a:avLst/>
              <a:gdLst/>
              <a:ahLst/>
              <a:cxnLst>
                <a:cxn ang="0">
                  <a:pos x="99" y="52"/>
                </a:cxn>
                <a:cxn ang="0">
                  <a:pos x="107" y="48"/>
                </a:cxn>
                <a:cxn ang="0">
                  <a:pos x="108" y="40"/>
                </a:cxn>
                <a:cxn ang="0">
                  <a:pos x="107" y="35"/>
                </a:cxn>
                <a:cxn ang="0">
                  <a:pos x="100" y="33"/>
                </a:cxn>
                <a:cxn ang="0">
                  <a:pos x="89" y="33"/>
                </a:cxn>
                <a:cxn ang="0">
                  <a:pos x="82" y="35"/>
                </a:cxn>
                <a:cxn ang="0">
                  <a:pos x="46" y="25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27" y="80"/>
                </a:cxn>
                <a:cxn ang="0">
                  <a:pos x="28" y="74"/>
                </a:cxn>
                <a:cxn ang="0">
                  <a:pos x="13" y="66"/>
                </a:cxn>
                <a:cxn ang="0">
                  <a:pos x="9" y="53"/>
                </a:cxn>
                <a:cxn ang="0">
                  <a:pos x="9" y="11"/>
                </a:cxn>
                <a:cxn ang="0">
                  <a:pos x="18" y="17"/>
                </a:cxn>
                <a:cxn ang="0">
                  <a:pos x="29" y="23"/>
                </a:cxn>
                <a:cxn ang="0">
                  <a:pos x="37" y="28"/>
                </a:cxn>
                <a:cxn ang="0">
                  <a:pos x="45" y="33"/>
                </a:cxn>
                <a:cxn ang="0">
                  <a:pos x="51" y="36"/>
                </a:cxn>
                <a:cxn ang="0">
                  <a:pos x="58" y="40"/>
                </a:cxn>
                <a:cxn ang="0">
                  <a:pos x="63" y="42"/>
                </a:cxn>
                <a:cxn ang="0">
                  <a:pos x="69" y="45"/>
                </a:cxn>
                <a:cxn ang="0">
                  <a:pos x="99" y="52"/>
                </a:cxn>
              </a:cxnLst>
              <a:pathLst>
                <a:path w="108" h="80">
                  <a:moveTo>
                    <a:pt x="99" y="52"/>
                  </a:moveTo>
                  <a:lnTo>
                    <a:pt x="107" y="48"/>
                  </a:lnTo>
                  <a:lnTo>
                    <a:pt x="108" y="40"/>
                  </a:lnTo>
                  <a:lnTo>
                    <a:pt x="107" y="35"/>
                  </a:lnTo>
                  <a:lnTo>
                    <a:pt x="100" y="33"/>
                  </a:lnTo>
                  <a:lnTo>
                    <a:pt x="89" y="33"/>
                  </a:lnTo>
                  <a:lnTo>
                    <a:pt x="82" y="35"/>
                  </a:lnTo>
                  <a:lnTo>
                    <a:pt x="46" y="2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74"/>
                  </a:lnTo>
                  <a:lnTo>
                    <a:pt x="27" y="80"/>
                  </a:lnTo>
                  <a:lnTo>
                    <a:pt x="28" y="74"/>
                  </a:lnTo>
                  <a:lnTo>
                    <a:pt x="13" y="66"/>
                  </a:lnTo>
                  <a:lnTo>
                    <a:pt x="9" y="53"/>
                  </a:lnTo>
                  <a:lnTo>
                    <a:pt x="9" y="11"/>
                  </a:lnTo>
                  <a:lnTo>
                    <a:pt x="18" y="17"/>
                  </a:lnTo>
                  <a:lnTo>
                    <a:pt x="29" y="23"/>
                  </a:lnTo>
                  <a:lnTo>
                    <a:pt x="37" y="28"/>
                  </a:lnTo>
                  <a:lnTo>
                    <a:pt x="45" y="33"/>
                  </a:lnTo>
                  <a:lnTo>
                    <a:pt x="51" y="36"/>
                  </a:lnTo>
                  <a:lnTo>
                    <a:pt x="58" y="40"/>
                  </a:lnTo>
                  <a:lnTo>
                    <a:pt x="63" y="42"/>
                  </a:lnTo>
                  <a:lnTo>
                    <a:pt x="69" y="45"/>
                  </a:lnTo>
                  <a:lnTo>
                    <a:pt x="99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5" name="Freeform 269"/>
            <p:cNvSpPr/>
            <p:nvPr/>
          </p:nvSpPr>
          <p:spPr>
            <a:xfrm>
              <a:off x="76" y="1369"/>
              <a:ext cx="37" cy="28"/>
            </a:xfrm>
            <a:custGeom>
              <a:avLst/>
              <a:gdLst/>
              <a:ahLst/>
              <a:cxnLst>
                <a:cxn ang="0">
                  <a:pos x="47" y="28"/>
                </a:cxn>
                <a:cxn ang="0">
                  <a:pos x="40" y="16"/>
                </a:cxn>
                <a:cxn ang="0">
                  <a:pos x="14" y="13"/>
                </a:cxn>
                <a:cxn ang="0">
                  <a:pos x="1" y="33"/>
                </a:cxn>
                <a:cxn ang="0">
                  <a:pos x="1" y="61"/>
                </a:cxn>
                <a:cxn ang="0">
                  <a:pos x="8" y="78"/>
                </a:cxn>
                <a:cxn ang="0">
                  <a:pos x="16" y="83"/>
                </a:cxn>
                <a:cxn ang="0">
                  <a:pos x="29" y="80"/>
                </a:cxn>
                <a:cxn ang="0">
                  <a:pos x="30" y="70"/>
                </a:cxn>
                <a:cxn ang="0">
                  <a:pos x="24" y="67"/>
                </a:cxn>
                <a:cxn ang="0">
                  <a:pos x="13" y="71"/>
                </a:cxn>
                <a:cxn ang="0">
                  <a:pos x="4" y="51"/>
                </a:cxn>
                <a:cxn ang="0">
                  <a:pos x="10" y="32"/>
                </a:cxn>
                <a:cxn ang="0">
                  <a:pos x="26" y="24"/>
                </a:cxn>
                <a:cxn ang="0">
                  <a:pos x="35" y="26"/>
                </a:cxn>
                <a:cxn ang="0">
                  <a:pos x="43" y="32"/>
                </a:cxn>
                <a:cxn ang="0">
                  <a:pos x="47" y="41"/>
                </a:cxn>
                <a:cxn ang="0">
                  <a:pos x="49" y="55"/>
                </a:cxn>
                <a:cxn ang="0">
                  <a:pos x="54" y="44"/>
                </a:cxn>
                <a:cxn ang="0">
                  <a:pos x="57" y="30"/>
                </a:cxn>
                <a:cxn ang="0">
                  <a:pos x="68" y="19"/>
                </a:cxn>
                <a:cxn ang="0">
                  <a:pos x="99" y="24"/>
                </a:cxn>
                <a:cxn ang="0">
                  <a:pos x="105" y="46"/>
                </a:cxn>
                <a:cxn ang="0">
                  <a:pos x="97" y="67"/>
                </a:cxn>
                <a:cxn ang="0">
                  <a:pos x="87" y="62"/>
                </a:cxn>
                <a:cxn ang="0">
                  <a:pos x="80" y="73"/>
                </a:cxn>
                <a:cxn ang="0">
                  <a:pos x="90" y="82"/>
                </a:cxn>
                <a:cxn ang="0">
                  <a:pos x="91" y="81"/>
                </a:cxn>
                <a:cxn ang="0">
                  <a:pos x="97" y="79"/>
                </a:cxn>
                <a:cxn ang="0">
                  <a:pos x="100" y="76"/>
                </a:cxn>
                <a:cxn ang="0">
                  <a:pos x="106" y="64"/>
                </a:cxn>
                <a:cxn ang="0">
                  <a:pos x="108" y="54"/>
                </a:cxn>
                <a:cxn ang="0">
                  <a:pos x="108" y="51"/>
                </a:cxn>
                <a:cxn ang="0">
                  <a:pos x="110" y="45"/>
                </a:cxn>
                <a:cxn ang="0">
                  <a:pos x="107" y="26"/>
                </a:cxn>
                <a:cxn ang="0">
                  <a:pos x="100" y="13"/>
                </a:cxn>
                <a:cxn ang="0">
                  <a:pos x="90" y="3"/>
                </a:cxn>
                <a:cxn ang="0">
                  <a:pos x="80" y="1"/>
                </a:cxn>
                <a:cxn ang="0">
                  <a:pos x="71" y="3"/>
                </a:cxn>
                <a:cxn ang="0">
                  <a:pos x="58" y="12"/>
                </a:cxn>
                <a:cxn ang="0">
                  <a:pos x="50" y="35"/>
                </a:cxn>
              </a:cxnLst>
              <a:pathLst>
                <a:path w="110" h="84">
                  <a:moveTo>
                    <a:pt x="50" y="35"/>
                  </a:moveTo>
                  <a:lnTo>
                    <a:pt x="47" y="28"/>
                  </a:lnTo>
                  <a:lnTo>
                    <a:pt x="45" y="23"/>
                  </a:lnTo>
                  <a:lnTo>
                    <a:pt x="40" y="16"/>
                  </a:lnTo>
                  <a:lnTo>
                    <a:pt x="24" y="10"/>
                  </a:lnTo>
                  <a:lnTo>
                    <a:pt x="14" y="13"/>
                  </a:lnTo>
                  <a:lnTo>
                    <a:pt x="6" y="21"/>
                  </a:lnTo>
                  <a:lnTo>
                    <a:pt x="1" y="33"/>
                  </a:lnTo>
                  <a:lnTo>
                    <a:pt x="0" y="48"/>
                  </a:lnTo>
                  <a:lnTo>
                    <a:pt x="1" y="61"/>
                  </a:lnTo>
                  <a:lnTo>
                    <a:pt x="5" y="74"/>
                  </a:lnTo>
                  <a:lnTo>
                    <a:pt x="8" y="78"/>
                  </a:lnTo>
                  <a:lnTo>
                    <a:pt x="12" y="81"/>
                  </a:lnTo>
                  <a:lnTo>
                    <a:pt x="16" y="83"/>
                  </a:lnTo>
                  <a:lnTo>
                    <a:pt x="21" y="84"/>
                  </a:lnTo>
                  <a:lnTo>
                    <a:pt x="29" y="80"/>
                  </a:lnTo>
                  <a:lnTo>
                    <a:pt x="31" y="74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4" y="67"/>
                  </a:lnTo>
                  <a:lnTo>
                    <a:pt x="21" y="69"/>
                  </a:lnTo>
                  <a:lnTo>
                    <a:pt x="13" y="71"/>
                  </a:lnTo>
                  <a:lnTo>
                    <a:pt x="6" y="63"/>
                  </a:lnTo>
                  <a:lnTo>
                    <a:pt x="4" y="51"/>
                  </a:lnTo>
                  <a:lnTo>
                    <a:pt x="5" y="39"/>
                  </a:lnTo>
                  <a:lnTo>
                    <a:pt x="10" y="32"/>
                  </a:lnTo>
                  <a:lnTo>
                    <a:pt x="17" y="26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5" y="26"/>
                  </a:lnTo>
                  <a:lnTo>
                    <a:pt x="39" y="28"/>
                  </a:lnTo>
                  <a:lnTo>
                    <a:pt x="43" y="32"/>
                  </a:lnTo>
                  <a:lnTo>
                    <a:pt x="45" y="35"/>
                  </a:lnTo>
                  <a:lnTo>
                    <a:pt x="47" y="41"/>
                  </a:lnTo>
                  <a:lnTo>
                    <a:pt x="48" y="47"/>
                  </a:lnTo>
                  <a:lnTo>
                    <a:pt x="49" y="55"/>
                  </a:lnTo>
                  <a:lnTo>
                    <a:pt x="54" y="55"/>
                  </a:lnTo>
                  <a:lnTo>
                    <a:pt x="54" y="44"/>
                  </a:lnTo>
                  <a:lnTo>
                    <a:pt x="55" y="37"/>
                  </a:lnTo>
                  <a:lnTo>
                    <a:pt x="57" y="30"/>
                  </a:lnTo>
                  <a:lnTo>
                    <a:pt x="61" y="26"/>
                  </a:lnTo>
                  <a:lnTo>
                    <a:pt x="68" y="19"/>
                  </a:lnTo>
                  <a:lnTo>
                    <a:pt x="77" y="17"/>
                  </a:lnTo>
                  <a:lnTo>
                    <a:pt x="99" y="24"/>
                  </a:lnTo>
                  <a:lnTo>
                    <a:pt x="103" y="33"/>
                  </a:lnTo>
                  <a:lnTo>
                    <a:pt x="105" y="46"/>
                  </a:lnTo>
                  <a:lnTo>
                    <a:pt x="103" y="60"/>
                  </a:lnTo>
                  <a:lnTo>
                    <a:pt x="97" y="67"/>
                  </a:lnTo>
                  <a:lnTo>
                    <a:pt x="92" y="64"/>
                  </a:lnTo>
                  <a:lnTo>
                    <a:pt x="87" y="62"/>
                  </a:lnTo>
                  <a:lnTo>
                    <a:pt x="82" y="67"/>
                  </a:lnTo>
                  <a:lnTo>
                    <a:pt x="80" y="73"/>
                  </a:lnTo>
                  <a:lnTo>
                    <a:pt x="82" y="80"/>
                  </a:lnTo>
                  <a:lnTo>
                    <a:pt x="90" y="82"/>
                  </a:lnTo>
                  <a:lnTo>
                    <a:pt x="90" y="81"/>
                  </a:lnTo>
                  <a:lnTo>
                    <a:pt x="91" y="81"/>
                  </a:lnTo>
                  <a:lnTo>
                    <a:pt x="93" y="81"/>
                  </a:lnTo>
                  <a:lnTo>
                    <a:pt x="97" y="79"/>
                  </a:lnTo>
                  <a:lnTo>
                    <a:pt x="98" y="77"/>
                  </a:lnTo>
                  <a:lnTo>
                    <a:pt x="100" y="76"/>
                  </a:lnTo>
                  <a:lnTo>
                    <a:pt x="104" y="72"/>
                  </a:lnTo>
                  <a:lnTo>
                    <a:pt x="106" y="64"/>
                  </a:lnTo>
                  <a:lnTo>
                    <a:pt x="108" y="58"/>
                  </a:lnTo>
                  <a:lnTo>
                    <a:pt x="108" y="54"/>
                  </a:lnTo>
                  <a:lnTo>
                    <a:pt x="108" y="52"/>
                  </a:lnTo>
                  <a:lnTo>
                    <a:pt x="108" y="51"/>
                  </a:lnTo>
                  <a:lnTo>
                    <a:pt x="109" y="51"/>
                  </a:lnTo>
                  <a:lnTo>
                    <a:pt x="110" y="45"/>
                  </a:lnTo>
                  <a:lnTo>
                    <a:pt x="109" y="34"/>
                  </a:lnTo>
                  <a:lnTo>
                    <a:pt x="107" y="26"/>
                  </a:lnTo>
                  <a:lnTo>
                    <a:pt x="104" y="18"/>
                  </a:lnTo>
                  <a:lnTo>
                    <a:pt x="100" y="13"/>
                  </a:lnTo>
                  <a:lnTo>
                    <a:pt x="94" y="6"/>
                  </a:lnTo>
                  <a:lnTo>
                    <a:pt x="90" y="3"/>
                  </a:lnTo>
                  <a:lnTo>
                    <a:pt x="84" y="0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3"/>
                  </a:lnTo>
                  <a:lnTo>
                    <a:pt x="63" y="9"/>
                  </a:lnTo>
                  <a:lnTo>
                    <a:pt x="58" y="12"/>
                  </a:lnTo>
                  <a:lnTo>
                    <a:pt x="55" y="18"/>
                  </a:lnTo>
                  <a:lnTo>
                    <a:pt x="5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6" name="Freeform 270"/>
            <p:cNvSpPr>
              <a:spLocks noEditPoints="1"/>
            </p:cNvSpPr>
            <p:nvPr/>
          </p:nvSpPr>
          <p:spPr>
            <a:xfrm>
              <a:off x="75" y="670"/>
              <a:ext cx="37" cy="3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21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71" y="89"/>
                </a:cxn>
                <a:cxn ang="0">
                  <a:pos x="75" y="89"/>
                </a:cxn>
                <a:cxn ang="0">
                  <a:pos x="77" y="35"/>
                </a:cxn>
                <a:cxn ang="0">
                  <a:pos x="97" y="37"/>
                </a:cxn>
                <a:cxn ang="0">
                  <a:pos x="104" y="39"/>
                </a:cxn>
                <a:cxn ang="0">
                  <a:pos x="105" y="48"/>
                </a:cxn>
                <a:cxn ang="0">
                  <a:pos x="105" y="57"/>
                </a:cxn>
                <a:cxn ang="0">
                  <a:pos x="109" y="57"/>
                </a:cxn>
                <a:cxn ang="0">
                  <a:pos x="110" y="4"/>
                </a:cxn>
                <a:cxn ang="0">
                  <a:pos x="105" y="4"/>
                </a:cxn>
                <a:cxn ang="0">
                  <a:pos x="105" y="11"/>
                </a:cxn>
                <a:cxn ang="0">
                  <a:pos x="104" y="20"/>
                </a:cxn>
                <a:cxn ang="0">
                  <a:pos x="97" y="24"/>
                </a:cxn>
                <a:cxn ang="0">
                  <a:pos x="77" y="21"/>
                </a:cxn>
                <a:cxn ang="0">
                  <a:pos x="77" y="0"/>
                </a:cxn>
                <a:cxn ang="0">
                  <a:pos x="73" y="0"/>
                </a:cxn>
                <a:cxn ang="0">
                  <a:pos x="73" y="35"/>
                </a:cxn>
                <a:cxn ang="0">
                  <a:pos x="72" y="82"/>
                </a:cxn>
                <a:cxn ang="0">
                  <a:pos x="15" y="30"/>
                </a:cxn>
                <a:cxn ang="0">
                  <a:pos x="73" y="35"/>
                </a:cxn>
              </a:cxnLst>
              <a:pathLst>
                <a:path w="110" h="89">
                  <a:moveTo>
                    <a:pt x="73" y="0"/>
                  </a:moveTo>
                  <a:lnTo>
                    <a:pt x="73" y="21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71" y="89"/>
                  </a:lnTo>
                  <a:lnTo>
                    <a:pt x="75" y="89"/>
                  </a:lnTo>
                  <a:lnTo>
                    <a:pt x="77" y="35"/>
                  </a:lnTo>
                  <a:lnTo>
                    <a:pt x="97" y="37"/>
                  </a:lnTo>
                  <a:lnTo>
                    <a:pt x="104" y="39"/>
                  </a:lnTo>
                  <a:lnTo>
                    <a:pt x="105" y="48"/>
                  </a:lnTo>
                  <a:lnTo>
                    <a:pt x="105" y="57"/>
                  </a:lnTo>
                  <a:lnTo>
                    <a:pt x="109" y="57"/>
                  </a:lnTo>
                  <a:lnTo>
                    <a:pt x="110" y="4"/>
                  </a:lnTo>
                  <a:lnTo>
                    <a:pt x="105" y="4"/>
                  </a:lnTo>
                  <a:lnTo>
                    <a:pt x="105" y="11"/>
                  </a:lnTo>
                  <a:lnTo>
                    <a:pt x="104" y="20"/>
                  </a:lnTo>
                  <a:lnTo>
                    <a:pt x="97" y="24"/>
                  </a:lnTo>
                  <a:lnTo>
                    <a:pt x="77" y="21"/>
                  </a:lnTo>
                  <a:lnTo>
                    <a:pt x="77" y="0"/>
                  </a:lnTo>
                  <a:lnTo>
                    <a:pt x="73" y="0"/>
                  </a:lnTo>
                  <a:close/>
                  <a:moveTo>
                    <a:pt x="73" y="35"/>
                  </a:moveTo>
                  <a:lnTo>
                    <a:pt x="72" y="82"/>
                  </a:lnTo>
                  <a:lnTo>
                    <a:pt x="15" y="30"/>
                  </a:lnTo>
                  <a:lnTo>
                    <a:pt x="73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7" name="Freeform 271"/>
            <p:cNvSpPr>
              <a:spLocks noEditPoints="1"/>
            </p:cNvSpPr>
            <p:nvPr/>
          </p:nvSpPr>
          <p:spPr>
            <a:xfrm>
              <a:off x="76" y="636"/>
              <a:ext cx="37" cy="28"/>
            </a:xfrm>
            <a:custGeom>
              <a:avLst/>
              <a:gdLst/>
              <a:ahLst/>
              <a:cxnLst>
                <a:cxn ang="0">
                  <a:pos x="55" y="83"/>
                </a:cxn>
                <a:cxn ang="0">
                  <a:pos x="96" y="74"/>
                </a:cxn>
                <a:cxn ang="0">
                  <a:pos x="98" y="69"/>
                </a:cxn>
                <a:cxn ang="0">
                  <a:pos x="99" y="67"/>
                </a:cxn>
                <a:cxn ang="0">
                  <a:pos x="101" y="66"/>
                </a:cxn>
                <a:cxn ang="0">
                  <a:pos x="106" y="60"/>
                </a:cxn>
                <a:cxn ang="0">
                  <a:pos x="109" y="52"/>
                </a:cxn>
                <a:cxn ang="0">
                  <a:pos x="111" y="44"/>
                </a:cxn>
                <a:cxn ang="0">
                  <a:pos x="110" y="35"/>
                </a:cxn>
                <a:cxn ang="0">
                  <a:pos x="107" y="27"/>
                </a:cxn>
                <a:cxn ang="0">
                  <a:pos x="102" y="20"/>
                </a:cxn>
                <a:cxn ang="0">
                  <a:pos x="97" y="14"/>
                </a:cxn>
                <a:cxn ang="0">
                  <a:pos x="57" y="0"/>
                </a:cxn>
                <a:cxn ang="0">
                  <a:pos x="16" y="7"/>
                </a:cxn>
                <a:cxn ang="0">
                  <a:pos x="9" y="13"/>
                </a:cxn>
                <a:cxn ang="0">
                  <a:pos x="4" y="20"/>
                </a:cxn>
                <a:cxn ang="0">
                  <a:pos x="1" y="27"/>
                </a:cxn>
                <a:cxn ang="0">
                  <a:pos x="1" y="36"/>
                </a:cxn>
                <a:cxn ang="0">
                  <a:pos x="0" y="44"/>
                </a:cxn>
                <a:cxn ang="0">
                  <a:pos x="3" y="52"/>
                </a:cxn>
                <a:cxn ang="0">
                  <a:pos x="7" y="59"/>
                </a:cxn>
                <a:cxn ang="0">
                  <a:pos x="14" y="66"/>
                </a:cxn>
                <a:cxn ang="0">
                  <a:pos x="22" y="73"/>
                </a:cxn>
                <a:cxn ang="0">
                  <a:pos x="32" y="78"/>
                </a:cxn>
                <a:cxn ang="0">
                  <a:pos x="42" y="81"/>
                </a:cxn>
                <a:cxn ang="0">
                  <a:pos x="55" y="83"/>
                </a:cxn>
                <a:cxn ang="0">
                  <a:pos x="93" y="24"/>
                </a:cxn>
                <a:cxn ang="0">
                  <a:pos x="98" y="27"/>
                </a:cxn>
                <a:cxn ang="0">
                  <a:pos x="102" y="32"/>
                </a:cxn>
                <a:cxn ang="0">
                  <a:pos x="105" y="37"/>
                </a:cxn>
                <a:cxn ang="0">
                  <a:pos x="106" y="44"/>
                </a:cxn>
                <a:cxn ang="0">
                  <a:pos x="105" y="48"/>
                </a:cxn>
                <a:cxn ang="0">
                  <a:pos x="103" y="50"/>
                </a:cxn>
                <a:cxn ang="0">
                  <a:pos x="102" y="50"/>
                </a:cxn>
                <a:cxn ang="0">
                  <a:pos x="102" y="51"/>
                </a:cxn>
                <a:cxn ang="0">
                  <a:pos x="102" y="53"/>
                </a:cxn>
                <a:cxn ang="0">
                  <a:pos x="100" y="53"/>
                </a:cxn>
                <a:cxn ang="0">
                  <a:pos x="99" y="53"/>
                </a:cxn>
                <a:cxn ang="0">
                  <a:pos x="99" y="54"/>
                </a:cxn>
                <a:cxn ang="0">
                  <a:pos x="97" y="56"/>
                </a:cxn>
                <a:cxn ang="0">
                  <a:pos x="92" y="60"/>
                </a:cxn>
                <a:cxn ang="0">
                  <a:pos x="55" y="67"/>
                </a:cxn>
                <a:cxn ang="0">
                  <a:pos x="18" y="56"/>
                </a:cxn>
                <a:cxn ang="0">
                  <a:pos x="12" y="51"/>
                </a:cxn>
                <a:cxn ang="0">
                  <a:pos x="9" y="47"/>
                </a:cxn>
                <a:cxn ang="0">
                  <a:pos x="6" y="37"/>
                </a:cxn>
                <a:cxn ang="0">
                  <a:pos x="6" y="30"/>
                </a:cxn>
                <a:cxn ang="0">
                  <a:pos x="9" y="25"/>
                </a:cxn>
                <a:cxn ang="0">
                  <a:pos x="12" y="21"/>
                </a:cxn>
                <a:cxn ang="0">
                  <a:pos x="19" y="19"/>
                </a:cxn>
                <a:cxn ang="0">
                  <a:pos x="56" y="14"/>
                </a:cxn>
                <a:cxn ang="0">
                  <a:pos x="93" y="24"/>
                </a:cxn>
              </a:cxnLst>
              <a:pathLst>
                <a:path w="111" h="83">
                  <a:moveTo>
                    <a:pt x="55" y="83"/>
                  </a:moveTo>
                  <a:lnTo>
                    <a:pt x="96" y="74"/>
                  </a:lnTo>
                  <a:lnTo>
                    <a:pt x="98" y="69"/>
                  </a:lnTo>
                  <a:lnTo>
                    <a:pt x="99" y="67"/>
                  </a:lnTo>
                  <a:lnTo>
                    <a:pt x="101" y="66"/>
                  </a:lnTo>
                  <a:lnTo>
                    <a:pt x="106" y="60"/>
                  </a:lnTo>
                  <a:lnTo>
                    <a:pt x="109" y="52"/>
                  </a:lnTo>
                  <a:lnTo>
                    <a:pt x="111" y="44"/>
                  </a:lnTo>
                  <a:lnTo>
                    <a:pt x="110" y="35"/>
                  </a:lnTo>
                  <a:lnTo>
                    <a:pt x="107" y="27"/>
                  </a:lnTo>
                  <a:lnTo>
                    <a:pt x="102" y="20"/>
                  </a:lnTo>
                  <a:lnTo>
                    <a:pt x="97" y="14"/>
                  </a:lnTo>
                  <a:lnTo>
                    <a:pt x="57" y="0"/>
                  </a:lnTo>
                  <a:lnTo>
                    <a:pt x="16" y="7"/>
                  </a:lnTo>
                  <a:lnTo>
                    <a:pt x="9" y="13"/>
                  </a:lnTo>
                  <a:lnTo>
                    <a:pt x="4" y="20"/>
                  </a:lnTo>
                  <a:lnTo>
                    <a:pt x="1" y="27"/>
                  </a:lnTo>
                  <a:lnTo>
                    <a:pt x="1" y="36"/>
                  </a:lnTo>
                  <a:lnTo>
                    <a:pt x="0" y="44"/>
                  </a:lnTo>
                  <a:lnTo>
                    <a:pt x="3" y="52"/>
                  </a:lnTo>
                  <a:lnTo>
                    <a:pt x="7" y="59"/>
                  </a:lnTo>
                  <a:lnTo>
                    <a:pt x="14" y="66"/>
                  </a:lnTo>
                  <a:lnTo>
                    <a:pt x="22" y="73"/>
                  </a:lnTo>
                  <a:lnTo>
                    <a:pt x="32" y="78"/>
                  </a:lnTo>
                  <a:lnTo>
                    <a:pt x="42" y="81"/>
                  </a:lnTo>
                  <a:lnTo>
                    <a:pt x="55" y="83"/>
                  </a:lnTo>
                  <a:close/>
                  <a:moveTo>
                    <a:pt x="93" y="24"/>
                  </a:moveTo>
                  <a:lnTo>
                    <a:pt x="98" y="27"/>
                  </a:lnTo>
                  <a:lnTo>
                    <a:pt x="102" y="32"/>
                  </a:lnTo>
                  <a:lnTo>
                    <a:pt x="105" y="37"/>
                  </a:lnTo>
                  <a:lnTo>
                    <a:pt x="106" y="44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0" y="53"/>
                  </a:lnTo>
                  <a:lnTo>
                    <a:pt x="99" y="53"/>
                  </a:lnTo>
                  <a:lnTo>
                    <a:pt x="99" y="54"/>
                  </a:lnTo>
                  <a:lnTo>
                    <a:pt x="97" y="56"/>
                  </a:lnTo>
                  <a:lnTo>
                    <a:pt x="92" y="60"/>
                  </a:lnTo>
                  <a:lnTo>
                    <a:pt x="55" y="67"/>
                  </a:lnTo>
                  <a:lnTo>
                    <a:pt x="18" y="56"/>
                  </a:lnTo>
                  <a:lnTo>
                    <a:pt x="12" y="51"/>
                  </a:lnTo>
                  <a:lnTo>
                    <a:pt x="9" y="47"/>
                  </a:lnTo>
                  <a:lnTo>
                    <a:pt x="6" y="37"/>
                  </a:lnTo>
                  <a:lnTo>
                    <a:pt x="6" y="30"/>
                  </a:lnTo>
                  <a:lnTo>
                    <a:pt x="9" y="25"/>
                  </a:lnTo>
                  <a:lnTo>
                    <a:pt x="12" y="21"/>
                  </a:lnTo>
                  <a:lnTo>
                    <a:pt x="19" y="19"/>
                  </a:lnTo>
                  <a:lnTo>
                    <a:pt x="56" y="14"/>
                  </a:lnTo>
                  <a:lnTo>
                    <a:pt x="93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8" name="Freeform 272"/>
            <p:cNvSpPr>
              <a:spLocks noEditPoints="1"/>
            </p:cNvSpPr>
            <p:nvPr/>
          </p:nvSpPr>
          <p:spPr>
            <a:xfrm>
              <a:off x="75" y="1117"/>
              <a:ext cx="37" cy="33"/>
            </a:xfrm>
            <a:custGeom>
              <a:avLst/>
              <a:gdLst/>
              <a:ahLst/>
              <a:cxnLst>
                <a:cxn ang="0">
                  <a:pos x="98" y="14"/>
                </a:cxn>
                <a:cxn ang="0">
                  <a:pos x="88" y="7"/>
                </a:cxn>
                <a:cxn ang="0">
                  <a:pos x="75" y="6"/>
                </a:cxn>
                <a:cxn ang="0">
                  <a:pos x="59" y="19"/>
                </a:cxn>
                <a:cxn ang="0">
                  <a:pos x="42" y="10"/>
                </a:cxn>
                <a:cxn ang="0">
                  <a:pos x="29" y="0"/>
                </a:cxn>
                <a:cxn ang="0">
                  <a:pos x="8" y="11"/>
                </a:cxn>
                <a:cxn ang="0">
                  <a:pos x="2" y="25"/>
                </a:cxn>
                <a:cxn ang="0">
                  <a:pos x="0" y="43"/>
                </a:cxn>
                <a:cxn ang="0">
                  <a:pos x="3" y="68"/>
                </a:cxn>
                <a:cxn ang="0">
                  <a:pos x="10" y="80"/>
                </a:cxn>
                <a:cxn ang="0">
                  <a:pos x="20" y="87"/>
                </a:cxn>
                <a:cxn ang="0">
                  <a:pos x="41" y="83"/>
                </a:cxn>
                <a:cxn ang="0">
                  <a:pos x="57" y="79"/>
                </a:cxn>
                <a:cxn ang="0">
                  <a:pos x="83" y="99"/>
                </a:cxn>
                <a:cxn ang="0">
                  <a:pos x="92" y="96"/>
                </a:cxn>
                <a:cxn ang="0">
                  <a:pos x="101" y="88"/>
                </a:cxn>
                <a:cxn ang="0">
                  <a:pos x="105" y="76"/>
                </a:cxn>
                <a:cxn ang="0">
                  <a:pos x="109" y="64"/>
                </a:cxn>
                <a:cxn ang="0">
                  <a:pos x="109" y="45"/>
                </a:cxn>
                <a:cxn ang="0">
                  <a:pos x="106" y="28"/>
                </a:cxn>
                <a:cxn ang="0">
                  <a:pos x="51" y="39"/>
                </a:cxn>
                <a:cxn ang="0">
                  <a:pos x="30" y="74"/>
                </a:cxn>
                <a:cxn ang="0">
                  <a:pos x="24" y="77"/>
                </a:cxn>
                <a:cxn ang="0">
                  <a:pos x="6" y="57"/>
                </a:cxn>
                <a:cxn ang="0">
                  <a:pos x="6" y="29"/>
                </a:cxn>
                <a:cxn ang="0">
                  <a:pos x="12" y="20"/>
                </a:cxn>
                <a:cxn ang="0">
                  <a:pos x="42" y="21"/>
                </a:cxn>
                <a:cxn ang="0">
                  <a:pos x="67" y="79"/>
                </a:cxn>
                <a:cxn ang="0">
                  <a:pos x="69" y="29"/>
                </a:cxn>
                <a:cxn ang="0">
                  <a:pos x="85" y="19"/>
                </a:cxn>
                <a:cxn ang="0">
                  <a:pos x="101" y="29"/>
                </a:cxn>
                <a:cxn ang="0">
                  <a:pos x="104" y="39"/>
                </a:cxn>
                <a:cxn ang="0">
                  <a:pos x="106" y="55"/>
                </a:cxn>
                <a:cxn ang="0">
                  <a:pos x="104" y="61"/>
                </a:cxn>
                <a:cxn ang="0">
                  <a:pos x="104" y="64"/>
                </a:cxn>
                <a:cxn ang="0">
                  <a:pos x="102" y="73"/>
                </a:cxn>
                <a:cxn ang="0">
                  <a:pos x="96" y="82"/>
                </a:cxn>
                <a:cxn ang="0">
                  <a:pos x="89" y="84"/>
                </a:cxn>
                <a:cxn ang="0">
                  <a:pos x="83" y="86"/>
                </a:cxn>
              </a:cxnLst>
              <a:pathLst>
                <a:path w="110" h="99">
                  <a:moveTo>
                    <a:pt x="103" y="21"/>
                  </a:moveTo>
                  <a:lnTo>
                    <a:pt x="98" y="14"/>
                  </a:lnTo>
                  <a:lnTo>
                    <a:pt x="94" y="10"/>
                  </a:lnTo>
                  <a:lnTo>
                    <a:pt x="88" y="7"/>
                  </a:lnTo>
                  <a:lnTo>
                    <a:pt x="83" y="6"/>
                  </a:lnTo>
                  <a:lnTo>
                    <a:pt x="75" y="6"/>
                  </a:lnTo>
                  <a:lnTo>
                    <a:pt x="67" y="12"/>
                  </a:lnTo>
                  <a:lnTo>
                    <a:pt x="59" y="19"/>
                  </a:lnTo>
                  <a:lnTo>
                    <a:pt x="53" y="31"/>
                  </a:lnTo>
                  <a:lnTo>
                    <a:pt x="42" y="10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17" y="2"/>
                  </a:lnTo>
                  <a:lnTo>
                    <a:pt x="8" y="11"/>
                  </a:lnTo>
                  <a:lnTo>
                    <a:pt x="4" y="17"/>
                  </a:lnTo>
                  <a:lnTo>
                    <a:pt x="2" y="25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1" y="61"/>
                  </a:lnTo>
                  <a:lnTo>
                    <a:pt x="3" y="68"/>
                  </a:lnTo>
                  <a:lnTo>
                    <a:pt x="7" y="75"/>
                  </a:lnTo>
                  <a:lnTo>
                    <a:pt x="10" y="80"/>
                  </a:lnTo>
                  <a:lnTo>
                    <a:pt x="15" y="84"/>
                  </a:lnTo>
                  <a:lnTo>
                    <a:pt x="20" y="87"/>
                  </a:lnTo>
                  <a:lnTo>
                    <a:pt x="27" y="89"/>
                  </a:lnTo>
                  <a:lnTo>
                    <a:pt x="41" y="83"/>
                  </a:lnTo>
                  <a:lnTo>
                    <a:pt x="52" y="65"/>
                  </a:lnTo>
                  <a:lnTo>
                    <a:pt x="57" y="79"/>
                  </a:lnTo>
                  <a:lnTo>
                    <a:pt x="65" y="90"/>
                  </a:lnTo>
                  <a:lnTo>
                    <a:pt x="83" y="99"/>
                  </a:lnTo>
                  <a:lnTo>
                    <a:pt x="87" y="98"/>
                  </a:lnTo>
                  <a:lnTo>
                    <a:pt x="92" y="96"/>
                  </a:lnTo>
                  <a:lnTo>
                    <a:pt x="96" y="93"/>
                  </a:lnTo>
                  <a:lnTo>
                    <a:pt x="101" y="88"/>
                  </a:lnTo>
                  <a:lnTo>
                    <a:pt x="104" y="80"/>
                  </a:lnTo>
                  <a:lnTo>
                    <a:pt x="105" y="76"/>
                  </a:lnTo>
                  <a:lnTo>
                    <a:pt x="107" y="73"/>
                  </a:lnTo>
                  <a:lnTo>
                    <a:pt x="109" y="64"/>
                  </a:lnTo>
                  <a:lnTo>
                    <a:pt x="110" y="56"/>
                  </a:lnTo>
                  <a:lnTo>
                    <a:pt x="109" y="45"/>
                  </a:lnTo>
                  <a:lnTo>
                    <a:pt x="108" y="36"/>
                  </a:lnTo>
                  <a:lnTo>
                    <a:pt x="106" y="28"/>
                  </a:lnTo>
                  <a:lnTo>
                    <a:pt x="103" y="21"/>
                  </a:lnTo>
                  <a:close/>
                  <a:moveTo>
                    <a:pt x="51" y="39"/>
                  </a:moveTo>
                  <a:lnTo>
                    <a:pt x="38" y="68"/>
                  </a:lnTo>
                  <a:lnTo>
                    <a:pt x="30" y="74"/>
                  </a:lnTo>
                  <a:lnTo>
                    <a:pt x="26" y="76"/>
                  </a:lnTo>
                  <a:lnTo>
                    <a:pt x="24" y="77"/>
                  </a:lnTo>
                  <a:lnTo>
                    <a:pt x="11" y="69"/>
                  </a:lnTo>
                  <a:lnTo>
                    <a:pt x="6" y="57"/>
                  </a:lnTo>
                  <a:lnTo>
                    <a:pt x="5" y="43"/>
                  </a:lnTo>
                  <a:lnTo>
                    <a:pt x="6" y="29"/>
                  </a:lnTo>
                  <a:lnTo>
                    <a:pt x="8" y="23"/>
                  </a:lnTo>
                  <a:lnTo>
                    <a:pt x="12" y="20"/>
                  </a:lnTo>
                  <a:lnTo>
                    <a:pt x="29" y="15"/>
                  </a:lnTo>
                  <a:lnTo>
                    <a:pt x="42" y="21"/>
                  </a:lnTo>
                  <a:lnTo>
                    <a:pt x="51" y="39"/>
                  </a:lnTo>
                  <a:close/>
                  <a:moveTo>
                    <a:pt x="67" y="79"/>
                  </a:moveTo>
                  <a:lnTo>
                    <a:pt x="55" y="61"/>
                  </a:lnTo>
                  <a:lnTo>
                    <a:pt x="69" y="29"/>
                  </a:lnTo>
                  <a:lnTo>
                    <a:pt x="76" y="20"/>
                  </a:lnTo>
                  <a:lnTo>
                    <a:pt x="85" y="19"/>
                  </a:lnTo>
                  <a:lnTo>
                    <a:pt x="93" y="21"/>
                  </a:lnTo>
                  <a:lnTo>
                    <a:pt x="101" y="29"/>
                  </a:lnTo>
                  <a:lnTo>
                    <a:pt x="102" y="33"/>
                  </a:lnTo>
                  <a:lnTo>
                    <a:pt x="104" y="39"/>
                  </a:lnTo>
                  <a:lnTo>
                    <a:pt x="105" y="46"/>
                  </a:lnTo>
                  <a:lnTo>
                    <a:pt x="106" y="55"/>
                  </a:lnTo>
                  <a:lnTo>
                    <a:pt x="105" y="61"/>
                  </a:lnTo>
                  <a:lnTo>
                    <a:pt x="104" y="61"/>
                  </a:lnTo>
                  <a:lnTo>
                    <a:pt x="104" y="62"/>
                  </a:lnTo>
                  <a:lnTo>
                    <a:pt x="104" y="64"/>
                  </a:lnTo>
                  <a:lnTo>
                    <a:pt x="104" y="68"/>
                  </a:lnTo>
                  <a:lnTo>
                    <a:pt x="102" y="73"/>
                  </a:lnTo>
                  <a:lnTo>
                    <a:pt x="100" y="79"/>
                  </a:lnTo>
                  <a:lnTo>
                    <a:pt x="96" y="82"/>
                  </a:lnTo>
                  <a:lnTo>
                    <a:pt x="92" y="84"/>
                  </a:lnTo>
                  <a:lnTo>
                    <a:pt x="89" y="84"/>
                  </a:lnTo>
                  <a:lnTo>
                    <a:pt x="87" y="85"/>
                  </a:lnTo>
                  <a:lnTo>
                    <a:pt x="83" y="86"/>
                  </a:lnTo>
                  <a:lnTo>
                    <a:pt x="67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29" name="Freeform 273"/>
            <p:cNvSpPr>
              <a:spLocks noEditPoints="1"/>
            </p:cNvSpPr>
            <p:nvPr/>
          </p:nvSpPr>
          <p:spPr>
            <a:xfrm>
              <a:off x="75" y="883"/>
              <a:ext cx="37" cy="31"/>
            </a:xfrm>
            <a:custGeom>
              <a:avLst/>
              <a:gdLst/>
              <a:ahLst/>
              <a:cxnLst>
                <a:cxn ang="0">
                  <a:pos x="64" y="77"/>
                </a:cxn>
                <a:cxn ang="0">
                  <a:pos x="68" y="62"/>
                </a:cxn>
                <a:cxn ang="0">
                  <a:pos x="67" y="41"/>
                </a:cxn>
                <a:cxn ang="0">
                  <a:pos x="64" y="31"/>
                </a:cxn>
                <a:cxn ang="0">
                  <a:pos x="65" y="18"/>
                </a:cxn>
                <a:cxn ang="0">
                  <a:pos x="86" y="25"/>
                </a:cxn>
                <a:cxn ang="0">
                  <a:pos x="98" y="35"/>
                </a:cxn>
                <a:cxn ang="0">
                  <a:pos x="105" y="48"/>
                </a:cxn>
                <a:cxn ang="0">
                  <a:pos x="106" y="61"/>
                </a:cxn>
                <a:cxn ang="0">
                  <a:pos x="103" y="67"/>
                </a:cxn>
                <a:cxn ang="0">
                  <a:pos x="92" y="71"/>
                </a:cxn>
                <a:cxn ang="0">
                  <a:pos x="89" y="81"/>
                </a:cxn>
                <a:cxn ang="0">
                  <a:pos x="97" y="86"/>
                </a:cxn>
                <a:cxn ang="0">
                  <a:pos x="99" y="84"/>
                </a:cxn>
                <a:cxn ang="0">
                  <a:pos x="102" y="84"/>
                </a:cxn>
                <a:cxn ang="0">
                  <a:pos x="107" y="79"/>
                </a:cxn>
                <a:cxn ang="0">
                  <a:pos x="109" y="43"/>
                </a:cxn>
                <a:cxn ang="0">
                  <a:pos x="101" y="23"/>
                </a:cxn>
                <a:cxn ang="0">
                  <a:pos x="84" y="9"/>
                </a:cxn>
                <a:cxn ang="0">
                  <a:pos x="63" y="1"/>
                </a:cxn>
                <a:cxn ang="0">
                  <a:pos x="39" y="0"/>
                </a:cxn>
                <a:cxn ang="0">
                  <a:pos x="19" y="6"/>
                </a:cxn>
                <a:cxn ang="0">
                  <a:pos x="3" y="27"/>
                </a:cxn>
                <a:cxn ang="0">
                  <a:pos x="0" y="47"/>
                </a:cxn>
                <a:cxn ang="0">
                  <a:pos x="2" y="67"/>
                </a:cxn>
                <a:cxn ang="0">
                  <a:pos x="9" y="82"/>
                </a:cxn>
                <a:cxn ang="0">
                  <a:pos x="28" y="92"/>
                </a:cxn>
                <a:cxn ang="0">
                  <a:pos x="36" y="92"/>
                </a:cxn>
                <a:cxn ang="0">
                  <a:pos x="39" y="92"/>
                </a:cxn>
                <a:cxn ang="0">
                  <a:pos x="50" y="90"/>
                </a:cxn>
                <a:cxn ang="0">
                  <a:pos x="61" y="83"/>
                </a:cxn>
                <a:cxn ang="0">
                  <a:pos x="62" y="38"/>
                </a:cxn>
                <a:cxn ang="0">
                  <a:pos x="63" y="54"/>
                </a:cxn>
                <a:cxn ang="0">
                  <a:pos x="62" y="59"/>
                </a:cxn>
                <a:cxn ang="0">
                  <a:pos x="59" y="67"/>
                </a:cxn>
                <a:cxn ang="0">
                  <a:pos x="54" y="71"/>
                </a:cxn>
                <a:cxn ang="0">
                  <a:pos x="53" y="72"/>
                </a:cxn>
                <a:cxn ang="0">
                  <a:pos x="47" y="77"/>
                </a:cxn>
                <a:cxn ang="0">
                  <a:pos x="38" y="78"/>
                </a:cxn>
                <a:cxn ang="0">
                  <a:pos x="23" y="77"/>
                </a:cxn>
                <a:cxn ang="0">
                  <a:pos x="8" y="67"/>
                </a:cxn>
                <a:cxn ang="0">
                  <a:pos x="4" y="54"/>
                </a:cxn>
                <a:cxn ang="0">
                  <a:pos x="4" y="39"/>
                </a:cxn>
                <a:cxn ang="0">
                  <a:pos x="9" y="28"/>
                </a:cxn>
                <a:cxn ang="0">
                  <a:pos x="39" y="17"/>
                </a:cxn>
              </a:cxnLst>
              <a:pathLst>
                <a:path w="110" h="93">
                  <a:moveTo>
                    <a:pt x="61" y="83"/>
                  </a:moveTo>
                  <a:lnTo>
                    <a:pt x="64" y="77"/>
                  </a:lnTo>
                  <a:lnTo>
                    <a:pt x="67" y="71"/>
                  </a:lnTo>
                  <a:lnTo>
                    <a:pt x="68" y="62"/>
                  </a:lnTo>
                  <a:lnTo>
                    <a:pt x="69" y="54"/>
                  </a:lnTo>
                  <a:lnTo>
                    <a:pt x="67" y="41"/>
                  </a:lnTo>
                  <a:lnTo>
                    <a:pt x="65" y="35"/>
                  </a:lnTo>
                  <a:lnTo>
                    <a:pt x="64" y="31"/>
                  </a:lnTo>
                  <a:lnTo>
                    <a:pt x="52" y="17"/>
                  </a:lnTo>
                  <a:lnTo>
                    <a:pt x="65" y="18"/>
                  </a:lnTo>
                  <a:lnTo>
                    <a:pt x="77" y="21"/>
                  </a:lnTo>
                  <a:lnTo>
                    <a:pt x="86" y="25"/>
                  </a:lnTo>
                  <a:lnTo>
                    <a:pt x="93" y="30"/>
                  </a:lnTo>
                  <a:lnTo>
                    <a:pt x="98" y="35"/>
                  </a:lnTo>
                  <a:lnTo>
                    <a:pt x="102" y="41"/>
                  </a:lnTo>
                  <a:lnTo>
                    <a:pt x="105" y="48"/>
                  </a:lnTo>
                  <a:lnTo>
                    <a:pt x="106" y="56"/>
                  </a:lnTo>
                  <a:lnTo>
                    <a:pt x="106" y="61"/>
                  </a:lnTo>
                  <a:lnTo>
                    <a:pt x="105" y="66"/>
                  </a:lnTo>
                  <a:lnTo>
                    <a:pt x="103" y="67"/>
                  </a:lnTo>
                  <a:lnTo>
                    <a:pt x="99" y="68"/>
                  </a:lnTo>
                  <a:lnTo>
                    <a:pt x="92" y="71"/>
                  </a:lnTo>
                  <a:lnTo>
                    <a:pt x="89" y="77"/>
                  </a:lnTo>
                  <a:lnTo>
                    <a:pt x="89" y="81"/>
                  </a:lnTo>
                  <a:lnTo>
                    <a:pt x="92" y="84"/>
                  </a:lnTo>
                  <a:lnTo>
                    <a:pt x="97" y="86"/>
                  </a:lnTo>
                  <a:lnTo>
                    <a:pt x="99" y="85"/>
                  </a:lnTo>
                  <a:lnTo>
                    <a:pt x="99" y="84"/>
                  </a:lnTo>
                  <a:lnTo>
                    <a:pt x="100" y="84"/>
                  </a:lnTo>
                  <a:lnTo>
                    <a:pt x="102" y="84"/>
                  </a:lnTo>
                  <a:lnTo>
                    <a:pt x="104" y="81"/>
                  </a:lnTo>
                  <a:lnTo>
                    <a:pt x="107" y="79"/>
                  </a:lnTo>
                  <a:lnTo>
                    <a:pt x="110" y="56"/>
                  </a:lnTo>
                  <a:lnTo>
                    <a:pt x="109" y="43"/>
                  </a:lnTo>
                  <a:lnTo>
                    <a:pt x="106" y="33"/>
                  </a:lnTo>
                  <a:lnTo>
                    <a:pt x="101" y="23"/>
                  </a:lnTo>
                  <a:lnTo>
                    <a:pt x="94" y="16"/>
                  </a:lnTo>
                  <a:lnTo>
                    <a:pt x="84" y="9"/>
                  </a:lnTo>
                  <a:lnTo>
                    <a:pt x="74" y="4"/>
                  </a:lnTo>
                  <a:lnTo>
                    <a:pt x="63" y="1"/>
                  </a:lnTo>
                  <a:lnTo>
                    <a:pt x="51" y="0"/>
                  </a:lnTo>
                  <a:lnTo>
                    <a:pt x="39" y="0"/>
                  </a:lnTo>
                  <a:lnTo>
                    <a:pt x="29" y="3"/>
                  </a:lnTo>
                  <a:lnTo>
                    <a:pt x="19" y="6"/>
                  </a:lnTo>
                  <a:lnTo>
                    <a:pt x="13" y="12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0" y="47"/>
                  </a:lnTo>
                  <a:lnTo>
                    <a:pt x="0" y="57"/>
                  </a:lnTo>
                  <a:lnTo>
                    <a:pt x="2" y="67"/>
                  </a:lnTo>
                  <a:lnTo>
                    <a:pt x="4" y="75"/>
                  </a:lnTo>
                  <a:lnTo>
                    <a:pt x="9" y="82"/>
                  </a:lnTo>
                  <a:lnTo>
                    <a:pt x="20" y="90"/>
                  </a:lnTo>
                  <a:lnTo>
                    <a:pt x="28" y="92"/>
                  </a:lnTo>
                  <a:lnTo>
                    <a:pt x="36" y="93"/>
                  </a:lnTo>
                  <a:lnTo>
                    <a:pt x="36" y="92"/>
                  </a:lnTo>
                  <a:lnTo>
                    <a:pt x="37" y="92"/>
                  </a:lnTo>
                  <a:lnTo>
                    <a:pt x="39" y="92"/>
                  </a:lnTo>
                  <a:lnTo>
                    <a:pt x="43" y="92"/>
                  </a:lnTo>
                  <a:lnTo>
                    <a:pt x="50" y="90"/>
                  </a:lnTo>
                  <a:lnTo>
                    <a:pt x="56" y="87"/>
                  </a:lnTo>
                  <a:lnTo>
                    <a:pt x="61" y="83"/>
                  </a:lnTo>
                  <a:close/>
                  <a:moveTo>
                    <a:pt x="56" y="27"/>
                  </a:moveTo>
                  <a:lnTo>
                    <a:pt x="62" y="38"/>
                  </a:lnTo>
                  <a:lnTo>
                    <a:pt x="64" y="52"/>
                  </a:lnTo>
                  <a:lnTo>
                    <a:pt x="63" y="54"/>
                  </a:lnTo>
                  <a:lnTo>
                    <a:pt x="63" y="57"/>
                  </a:lnTo>
                  <a:lnTo>
                    <a:pt x="62" y="59"/>
                  </a:lnTo>
                  <a:lnTo>
                    <a:pt x="62" y="62"/>
                  </a:lnTo>
                  <a:lnTo>
                    <a:pt x="59" y="67"/>
                  </a:lnTo>
                  <a:lnTo>
                    <a:pt x="56" y="71"/>
                  </a:lnTo>
                  <a:lnTo>
                    <a:pt x="54" y="71"/>
                  </a:lnTo>
                  <a:lnTo>
                    <a:pt x="53" y="71"/>
                  </a:lnTo>
                  <a:lnTo>
                    <a:pt x="53" y="72"/>
                  </a:lnTo>
                  <a:lnTo>
                    <a:pt x="51" y="74"/>
                  </a:lnTo>
                  <a:lnTo>
                    <a:pt x="47" y="77"/>
                  </a:lnTo>
                  <a:lnTo>
                    <a:pt x="41" y="78"/>
                  </a:lnTo>
                  <a:lnTo>
                    <a:pt x="38" y="78"/>
                  </a:lnTo>
                  <a:lnTo>
                    <a:pt x="36" y="79"/>
                  </a:lnTo>
                  <a:lnTo>
                    <a:pt x="23" y="77"/>
                  </a:lnTo>
                  <a:lnTo>
                    <a:pt x="13" y="72"/>
                  </a:lnTo>
                  <a:lnTo>
                    <a:pt x="8" y="67"/>
                  </a:lnTo>
                  <a:lnTo>
                    <a:pt x="6" y="61"/>
                  </a:lnTo>
                  <a:lnTo>
                    <a:pt x="4" y="54"/>
                  </a:lnTo>
                  <a:lnTo>
                    <a:pt x="4" y="47"/>
                  </a:lnTo>
                  <a:lnTo>
                    <a:pt x="4" y="39"/>
                  </a:lnTo>
                  <a:lnTo>
                    <a:pt x="6" y="33"/>
                  </a:lnTo>
                  <a:lnTo>
                    <a:pt x="9" y="28"/>
                  </a:lnTo>
                  <a:lnTo>
                    <a:pt x="14" y="25"/>
                  </a:lnTo>
                  <a:lnTo>
                    <a:pt x="39" y="17"/>
                  </a:lnTo>
                  <a:lnTo>
                    <a:pt x="56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30" name="Freeform 274"/>
            <p:cNvSpPr/>
            <p:nvPr/>
          </p:nvSpPr>
          <p:spPr>
            <a:xfrm>
              <a:off x="77" y="422"/>
              <a:ext cx="37" cy="23"/>
            </a:xfrm>
            <a:custGeom>
              <a:avLst/>
              <a:gdLst/>
              <a:ahLst/>
              <a:cxnLst>
                <a:cxn ang="0">
                  <a:pos x="96" y="41"/>
                </a:cxn>
                <a:cxn ang="0">
                  <a:pos x="100" y="42"/>
                </a:cxn>
                <a:cxn ang="0">
                  <a:pos x="103" y="45"/>
                </a:cxn>
                <a:cxn ang="0">
                  <a:pos x="106" y="59"/>
                </a:cxn>
                <a:cxn ang="0">
                  <a:pos x="106" y="68"/>
                </a:cxn>
                <a:cxn ang="0">
                  <a:pos x="109" y="68"/>
                </a:cxn>
                <a:cxn ang="0">
                  <a:pos x="111" y="0"/>
                </a:cxn>
                <a:cxn ang="0">
                  <a:pos x="107" y="0"/>
                </a:cxn>
                <a:cxn ang="0">
                  <a:pos x="107" y="10"/>
                </a:cxn>
                <a:cxn ang="0">
                  <a:pos x="103" y="22"/>
                </a:cxn>
                <a:cxn ang="0">
                  <a:pos x="101" y="23"/>
                </a:cxn>
                <a:cxn ang="0">
                  <a:pos x="100" y="25"/>
                </a:cxn>
                <a:cxn ang="0">
                  <a:pos x="96" y="26"/>
                </a:cxn>
                <a:cxn ang="0">
                  <a:pos x="0" y="17"/>
                </a:cxn>
                <a:cxn ang="0">
                  <a:pos x="0" y="20"/>
                </a:cxn>
                <a:cxn ang="0">
                  <a:pos x="8" y="32"/>
                </a:cxn>
                <a:cxn ang="0">
                  <a:pos x="9" y="50"/>
                </a:cxn>
                <a:cxn ang="0">
                  <a:pos x="9" y="59"/>
                </a:cxn>
                <a:cxn ang="0">
                  <a:pos x="13" y="59"/>
                </a:cxn>
                <a:cxn ang="0">
                  <a:pos x="14" y="42"/>
                </a:cxn>
                <a:cxn ang="0">
                  <a:pos x="15" y="35"/>
                </a:cxn>
                <a:cxn ang="0">
                  <a:pos x="21" y="34"/>
                </a:cxn>
                <a:cxn ang="0">
                  <a:pos x="96" y="41"/>
                </a:cxn>
              </a:cxnLst>
              <a:pathLst>
                <a:path w="111" h="68">
                  <a:moveTo>
                    <a:pt x="96" y="41"/>
                  </a:moveTo>
                  <a:lnTo>
                    <a:pt x="100" y="42"/>
                  </a:lnTo>
                  <a:lnTo>
                    <a:pt x="103" y="45"/>
                  </a:lnTo>
                  <a:lnTo>
                    <a:pt x="106" y="59"/>
                  </a:lnTo>
                  <a:lnTo>
                    <a:pt x="106" y="68"/>
                  </a:lnTo>
                  <a:lnTo>
                    <a:pt x="109" y="68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7" y="10"/>
                  </a:lnTo>
                  <a:lnTo>
                    <a:pt x="103" y="22"/>
                  </a:lnTo>
                  <a:lnTo>
                    <a:pt x="101" y="23"/>
                  </a:lnTo>
                  <a:lnTo>
                    <a:pt x="100" y="25"/>
                  </a:lnTo>
                  <a:lnTo>
                    <a:pt x="96" y="26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8" y="32"/>
                  </a:lnTo>
                  <a:lnTo>
                    <a:pt x="9" y="50"/>
                  </a:lnTo>
                  <a:lnTo>
                    <a:pt x="9" y="59"/>
                  </a:lnTo>
                  <a:lnTo>
                    <a:pt x="13" y="59"/>
                  </a:lnTo>
                  <a:lnTo>
                    <a:pt x="14" y="42"/>
                  </a:lnTo>
                  <a:lnTo>
                    <a:pt x="15" y="35"/>
                  </a:lnTo>
                  <a:lnTo>
                    <a:pt x="21" y="34"/>
                  </a:lnTo>
                  <a:lnTo>
                    <a:pt x="96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731" name="Freeform 275"/>
            <p:cNvSpPr/>
            <p:nvPr/>
          </p:nvSpPr>
          <p:spPr>
            <a:xfrm>
              <a:off x="75" y="181"/>
              <a:ext cx="37" cy="30"/>
            </a:xfrm>
            <a:custGeom>
              <a:avLst/>
              <a:gdLst/>
              <a:ahLst/>
              <a:cxnLst>
                <a:cxn ang="0">
                  <a:pos x="110" y="5"/>
                </a:cxn>
                <a:cxn ang="0">
                  <a:pos x="83" y="0"/>
                </a:cxn>
                <a:cxn ang="0">
                  <a:pos x="83" y="5"/>
                </a:cxn>
                <a:cxn ang="0">
                  <a:pos x="96" y="12"/>
                </a:cxn>
                <a:cxn ang="0">
                  <a:pos x="101" y="25"/>
                </a:cxn>
                <a:cxn ang="0">
                  <a:pos x="101" y="81"/>
                </a:cxn>
                <a:cxn ang="0">
                  <a:pos x="57" y="22"/>
                </a:cxn>
                <a:cxn ang="0">
                  <a:pos x="42" y="7"/>
                </a:cxn>
                <a:cxn ang="0">
                  <a:pos x="28" y="3"/>
                </a:cxn>
                <a:cxn ang="0">
                  <a:pos x="8" y="13"/>
                </a:cxn>
                <a:cxn ang="0">
                  <a:pos x="4" y="18"/>
                </a:cxn>
                <a:cxn ang="0">
                  <a:pos x="2" y="26"/>
                </a:cxn>
                <a:cxn ang="0">
                  <a:pos x="0" y="35"/>
                </a:cxn>
                <a:cxn ang="0">
                  <a:pos x="0" y="46"/>
                </a:cxn>
                <a:cxn ang="0">
                  <a:pos x="2" y="60"/>
                </a:cxn>
                <a:cxn ang="0">
                  <a:pos x="8" y="75"/>
                </a:cxn>
                <a:cxn ang="0">
                  <a:pos x="11" y="80"/>
                </a:cxn>
                <a:cxn ang="0">
                  <a:pos x="16" y="84"/>
                </a:cxn>
                <a:cxn ang="0">
                  <a:pos x="21" y="87"/>
                </a:cxn>
                <a:cxn ang="0">
                  <a:pos x="29" y="88"/>
                </a:cxn>
                <a:cxn ang="0">
                  <a:pos x="36" y="86"/>
                </a:cxn>
                <a:cxn ang="0">
                  <a:pos x="36" y="83"/>
                </a:cxn>
                <a:cxn ang="0">
                  <a:pos x="37" y="81"/>
                </a:cxn>
                <a:cxn ang="0">
                  <a:pos x="37" y="78"/>
                </a:cxn>
                <a:cxn ang="0">
                  <a:pos x="38" y="76"/>
                </a:cxn>
                <a:cxn ang="0">
                  <a:pos x="37" y="69"/>
                </a:cxn>
                <a:cxn ang="0">
                  <a:pos x="32" y="68"/>
                </a:cxn>
                <a:cxn ang="0">
                  <a:pos x="27" y="70"/>
                </a:cxn>
                <a:cxn ang="0">
                  <a:pos x="23" y="73"/>
                </a:cxn>
                <a:cxn ang="0">
                  <a:pos x="20" y="74"/>
                </a:cxn>
                <a:cxn ang="0">
                  <a:pos x="13" y="72"/>
                </a:cxn>
                <a:cxn ang="0">
                  <a:pos x="9" y="65"/>
                </a:cxn>
                <a:cxn ang="0">
                  <a:pos x="5" y="47"/>
                </a:cxn>
                <a:cxn ang="0">
                  <a:pos x="11" y="25"/>
                </a:cxn>
                <a:cxn ang="0">
                  <a:pos x="13" y="21"/>
                </a:cxn>
                <a:cxn ang="0">
                  <a:pos x="17" y="19"/>
                </a:cxn>
                <a:cxn ang="0">
                  <a:pos x="29" y="18"/>
                </a:cxn>
                <a:cxn ang="0">
                  <a:pos x="47" y="24"/>
                </a:cxn>
                <a:cxn ang="0">
                  <a:pos x="103" y="91"/>
                </a:cxn>
                <a:cxn ang="0">
                  <a:pos x="111" y="91"/>
                </a:cxn>
                <a:cxn ang="0">
                  <a:pos x="110" y="5"/>
                </a:cxn>
              </a:cxnLst>
              <a:pathLst>
                <a:path w="111" h="91">
                  <a:moveTo>
                    <a:pt x="110" y="5"/>
                  </a:moveTo>
                  <a:lnTo>
                    <a:pt x="83" y="0"/>
                  </a:lnTo>
                  <a:lnTo>
                    <a:pt x="83" y="5"/>
                  </a:lnTo>
                  <a:lnTo>
                    <a:pt x="96" y="12"/>
                  </a:lnTo>
                  <a:lnTo>
                    <a:pt x="101" y="25"/>
                  </a:lnTo>
                  <a:lnTo>
                    <a:pt x="101" y="81"/>
                  </a:lnTo>
                  <a:lnTo>
                    <a:pt x="57" y="22"/>
                  </a:lnTo>
                  <a:lnTo>
                    <a:pt x="42" y="7"/>
                  </a:lnTo>
                  <a:lnTo>
                    <a:pt x="28" y="3"/>
                  </a:lnTo>
                  <a:lnTo>
                    <a:pt x="8" y="13"/>
                  </a:lnTo>
                  <a:lnTo>
                    <a:pt x="4" y="18"/>
                  </a:lnTo>
                  <a:lnTo>
                    <a:pt x="2" y="26"/>
                  </a:lnTo>
                  <a:lnTo>
                    <a:pt x="0" y="35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8" y="75"/>
                  </a:lnTo>
                  <a:lnTo>
                    <a:pt x="11" y="80"/>
                  </a:lnTo>
                  <a:lnTo>
                    <a:pt x="16" y="84"/>
                  </a:lnTo>
                  <a:lnTo>
                    <a:pt x="21" y="87"/>
                  </a:lnTo>
                  <a:lnTo>
                    <a:pt x="29" y="88"/>
                  </a:lnTo>
                  <a:lnTo>
                    <a:pt x="36" y="86"/>
                  </a:lnTo>
                  <a:lnTo>
                    <a:pt x="36" y="83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8" y="76"/>
                  </a:lnTo>
                  <a:lnTo>
                    <a:pt x="37" y="69"/>
                  </a:lnTo>
                  <a:lnTo>
                    <a:pt x="32" y="68"/>
                  </a:lnTo>
                  <a:lnTo>
                    <a:pt x="27" y="70"/>
                  </a:lnTo>
                  <a:lnTo>
                    <a:pt x="23" y="73"/>
                  </a:lnTo>
                  <a:lnTo>
                    <a:pt x="20" y="74"/>
                  </a:lnTo>
                  <a:lnTo>
                    <a:pt x="13" y="72"/>
                  </a:lnTo>
                  <a:lnTo>
                    <a:pt x="9" y="65"/>
                  </a:lnTo>
                  <a:lnTo>
                    <a:pt x="5" y="47"/>
                  </a:lnTo>
                  <a:lnTo>
                    <a:pt x="11" y="25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9" y="18"/>
                  </a:lnTo>
                  <a:lnTo>
                    <a:pt x="47" y="24"/>
                  </a:lnTo>
                  <a:lnTo>
                    <a:pt x="103" y="91"/>
                  </a:lnTo>
                  <a:lnTo>
                    <a:pt x="111" y="91"/>
                  </a:lnTo>
                  <a:lnTo>
                    <a:pt x="11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9732" name="Picture 276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013" y="620713"/>
            <a:ext cx="4427537" cy="2814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33" name="WordArt 277"/>
          <p:cNvSpPr>
            <a:spLocks noTextEdit="1"/>
          </p:cNvSpPr>
          <p:nvPr/>
        </p:nvSpPr>
        <p:spPr>
          <a:xfrm>
            <a:off x="2971800" y="4005263"/>
            <a:ext cx="3844925" cy="17287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体温计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063750" y="2420938"/>
            <a:ext cx="2879725" cy="156845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水银膨胀能    弯曲处升到直管内。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Rectangle 3"/>
          <p:cNvSpPr/>
          <p:nvPr/>
        </p:nvSpPr>
        <p:spPr>
          <a:xfrm>
            <a:off x="2286000" y="838200"/>
            <a:ext cx="27368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测体温时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6672263" y="1844675"/>
            <a:ext cx="3708400" cy="304609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体温计离开人体，水银遇冷收缩，直管内水银来不及退回玻璃泡就在弯曲处    ，故仍然指示原来的温度。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7162800" y="762000"/>
            <a:ext cx="29527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读体温时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0" name="Rectangle 6"/>
          <p:cNvSpPr/>
          <p:nvPr/>
        </p:nvSpPr>
        <p:spPr>
          <a:xfrm>
            <a:off x="3683000" y="5873750"/>
            <a:ext cx="698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使用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体温计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前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要往下用力甩几下。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AutoShape 7"/>
          <p:cNvSpPr/>
          <p:nvPr/>
        </p:nvSpPr>
        <p:spPr>
          <a:xfrm>
            <a:off x="1992313" y="5803900"/>
            <a:ext cx="1511300" cy="765175"/>
          </a:xfrm>
          <a:prstGeom prst="cloudCallout">
            <a:avLst>
              <a:gd name="adj1" fmla="val -10713"/>
              <a:gd name="adj2" fmla="val 67014"/>
            </a:avLst>
          </a:prstGeom>
          <a:solidFill>
            <a:srgbClr val="EDFCA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Rectangle 8"/>
          <p:cNvSpPr/>
          <p:nvPr/>
        </p:nvSpPr>
        <p:spPr>
          <a:xfrm>
            <a:off x="2495550" y="5661025"/>
            <a:ext cx="574675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！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488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0" y="476250"/>
            <a:ext cx="1150938" cy="541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4365625"/>
            <a:ext cx="576263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638" y="1196975"/>
            <a:ext cx="144462" cy="3195638"/>
          </a:xfrm>
          <a:prstGeom prst="rect">
            <a:avLst/>
          </a:prstGeom>
          <a:solidFill>
            <a:schemeClr val="bg2"/>
          </a:solidFill>
          <a:ln w="31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" name="组合 21515"/>
          <p:cNvGrpSpPr/>
          <p:nvPr/>
        </p:nvGrpSpPr>
        <p:grpSpPr>
          <a:xfrm flipH="1">
            <a:off x="3213100" y="4581525"/>
            <a:ext cx="1876425" cy="649288"/>
            <a:chOff x="0" y="0"/>
            <a:chExt cx="817" cy="453"/>
          </a:xfrm>
        </p:grpSpPr>
        <p:sp>
          <p:nvSpPr>
            <p:cNvPr id="20492" name="AutoShape 14"/>
            <p:cNvSpPr/>
            <p:nvPr/>
          </p:nvSpPr>
          <p:spPr>
            <a:xfrm flipV="1">
              <a:off x="0" y="0"/>
              <a:ext cx="817" cy="453"/>
            </a:xfrm>
            <a:prstGeom prst="wedgeRoundRectCallout">
              <a:avLst>
                <a:gd name="adj1" fmla="val -100185"/>
                <a:gd name="adj2" fmla="val 16444"/>
                <a:gd name="adj3" fmla="val 16667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 anchorCtr="0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Rectangle 15"/>
            <p:cNvSpPr/>
            <p:nvPr/>
          </p:nvSpPr>
          <p:spPr>
            <a:xfrm>
              <a:off x="91" y="0"/>
              <a:ext cx="692" cy="450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弯曲处</a:t>
              </a:r>
              <a:endPara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21519" name="Line 16"/>
          <p:cNvSpPr/>
          <p:nvPr/>
        </p:nvSpPr>
        <p:spPr>
          <a:xfrm>
            <a:off x="2640013" y="3429000"/>
            <a:ext cx="719137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20" name="Rectangle 18"/>
          <p:cNvSpPr/>
          <p:nvPr/>
        </p:nvSpPr>
        <p:spPr>
          <a:xfrm>
            <a:off x="5664200" y="4437063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通过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21" name="Rectangle 19"/>
          <p:cNvSpPr/>
          <p:nvPr/>
        </p:nvSpPr>
        <p:spPr>
          <a:xfrm>
            <a:off x="7467600" y="38100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断开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7" name="Text Box 28"/>
          <p:cNvSpPr txBox="1"/>
          <p:nvPr/>
        </p:nvSpPr>
        <p:spPr>
          <a:xfrm>
            <a:off x="1774825" y="85725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、体温计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9638" y="-6350"/>
            <a:ext cx="2133600" cy="609600"/>
          </a:xfrm>
          <a:prstGeom prst="rect">
            <a:avLst/>
          </a:prstGeom>
          <a:solidFill>
            <a:srgbClr val="F2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-0.00023 L -0.34636 -0.2203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0" y="-109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5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/>
      <p:bldP spid="21508" grpId="0" bldLvl="0" animBg="1"/>
      <p:bldP spid="21509" grpId="0"/>
      <p:bldP spid="21510" grpId="0"/>
      <p:bldP spid="21511" grpId="0" bldLvl="0" animBg="1"/>
      <p:bldP spid="21512" grpId="0"/>
      <p:bldP spid="21520" grpId="0"/>
      <p:bldP spid="21520" grpId="1"/>
      <p:bldP spid="215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endParaRPr lang="zh-CN" altLang="en-US" dirty="0"/>
          </a:p>
        </p:txBody>
      </p:sp>
      <p:sp>
        <p:nvSpPr>
          <p:cNvPr id="2" name="文本占位符 1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Text Box 2"/>
          <p:cNvSpPr txBox="1"/>
          <p:nvPr>
            <p:custDataLst>
              <p:tags r:id="rId1"/>
            </p:custDataLst>
          </p:nvPr>
        </p:nvSpPr>
        <p:spPr>
          <a:xfrm>
            <a:off x="2025015" y="1358265"/>
            <a:ext cx="8614410" cy="3766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下列现象中不属于物态变化的是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湿衣服变干了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烧红的铁变冷了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放久的樟脑球变小了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掉在手中的雪化成了水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88" name="文本框 1"/>
          <p:cNvSpPr txBox="1"/>
          <p:nvPr>
            <p:custDataLst>
              <p:tags r:id="rId2"/>
            </p:custDataLst>
          </p:nvPr>
        </p:nvSpPr>
        <p:spPr>
          <a:xfrm>
            <a:off x="8051483" y="1575118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419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endParaRPr lang="zh-CN" altLang="en-US" dirty="0"/>
          </a:p>
        </p:txBody>
      </p:sp>
      <p:sp>
        <p:nvSpPr>
          <p:cNvPr id="2" name="文本占位符 1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4274" name="Text Box 2"/>
          <p:cNvSpPr txBox="1"/>
          <p:nvPr>
            <p:custDataLst>
              <p:tags r:id="rId1"/>
            </p:custDataLst>
          </p:nvPr>
        </p:nvSpPr>
        <p:spPr>
          <a:xfrm>
            <a:off x="2390775" y="1430338"/>
            <a:ext cx="7362825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温度计的读数方法正确的是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选填“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A”“B”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或“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C”),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示数为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　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℃。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4275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3108325"/>
            <a:ext cx="4333875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文本框 12"/>
          <p:cNvSpPr txBox="1"/>
          <p:nvPr>
            <p:custDataLst>
              <p:tags r:id="rId4"/>
            </p:custDataLst>
          </p:nvPr>
        </p:nvSpPr>
        <p:spPr>
          <a:xfrm>
            <a:off x="2692400" y="2080895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38" name="文本框 13"/>
          <p:cNvSpPr txBox="1"/>
          <p:nvPr>
            <p:custDataLst>
              <p:tags r:id="rId5"/>
            </p:custDataLst>
          </p:nvPr>
        </p:nvSpPr>
        <p:spPr>
          <a:xfrm>
            <a:off x="2692083" y="2793048"/>
            <a:ext cx="619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48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44037" grpId="0"/>
      <p:bldP spid="440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endParaRPr lang="zh-CN" altLang="en-US" dirty="0"/>
          </a:p>
        </p:txBody>
      </p:sp>
      <p:sp>
        <p:nvSpPr>
          <p:cNvPr id="2" name="文本占位符 1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6322" name="Text Box 2"/>
          <p:cNvSpPr txBox="1"/>
          <p:nvPr>
            <p:custDataLst>
              <p:tags r:id="rId1"/>
            </p:custDataLst>
          </p:nvPr>
        </p:nvSpPr>
        <p:spPr>
          <a:xfrm>
            <a:off x="2667000" y="1828800"/>
            <a:ext cx="6067425" cy="3322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的冰与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的水相比较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A.0℃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的水更冷一些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B.0℃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的冰更冷一些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C.0℃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的水和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0℃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的冰冷热程度相同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两者状态不同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无法比较冷热程度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6084" name="文本框 10"/>
          <p:cNvSpPr txBox="1"/>
          <p:nvPr>
            <p:custDataLst>
              <p:tags r:id="rId2"/>
            </p:custDataLst>
          </p:nvPr>
        </p:nvSpPr>
        <p:spPr>
          <a:xfrm>
            <a:off x="7515225" y="199231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460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endParaRPr lang="zh-CN" altLang="en-US" dirty="0"/>
          </a:p>
        </p:txBody>
      </p:sp>
      <p:sp>
        <p:nvSpPr>
          <p:cNvPr id="2" name="文本占位符 1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8370" name="Text Box 2"/>
          <p:cNvSpPr txBox="1"/>
          <p:nvPr>
            <p:custDataLst>
              <p:tags r:id="rId1"/>
            </p:custDataLst>
          </p:nvPr>
        </p:nvSpPr>
        <p:spPr>
          <a:xfrm>
            <a:off x="2682875" y="1295400"/>
            <a:ext cx="7019925" cy="3415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用温度计测量液体的示意图中正确的是（     ）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191000" y="2092325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8371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2875" y="2895600"/>
            <a:ext cx="6826250" cy="224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endParaRPr lang="zh-CN" altLang="en-US"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2907348" y="2492375"/>
            <a:ext cx="8229600" cy="1900238"/>
          </a:xfrm>
        </p:spPr>
        <p:txBody>
          <a:bodyPr/>
          <a:p>
            <a:pPr>
              <a:buNone/>
            </a:pPr>
            <a:r>
              <a:rPr lang="zh-CN" altLang="en-US" sz="7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谢   谢   大   家</a:t>
            </a:r>
            <a:endParaRPr lang="zh-CN" altLang="en-US" sz="72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2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348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5296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90500" y="15240"/>
            <a:ext cx="12382500" cy="6777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78995" cy="6923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pic>
        <p:nvPicPr>
          <p:cNvPr id="107" name="图片 10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11"/>
          <p:cNvSpPr txBox="1"/>
          <p:nvPr/>
        </p:nvSpPr>
        <p:spPr>
          <a:xfrm>
            <a:off x="947420" y="408305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华文楷体" pitchFamily="2" charset="-122"/>
              </a:rPr>
              <a:t>一、物质的三态</a:t>
            </a:r>
            <a:endParaRPr lang="zh-CN" altLang="en-US" sz="32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6147" name="Line 18"/>
          <p:cNvSpPr/>
          <p:nvPr/>
        </p:nvSpPr>
        <p:spPr>
          <a:xfrm>
            <a:off x="2133600" y="10922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grpSp>
        <p:nvGrpSpPr>
          <p:cNvPr id="6148" name="Group 26"/>
          <p:cNvGrpSpPr/>
          <p:nvPr/>
        </p:nvGrpSpPr>
        <p:grpSpPr>
          <a:xfrm>
            <a:off x="1992313" y="1192213"/>
            <a:ext cx="8675687" cy="542924"/>
            <a:chOff x="295" y="751"/>
            <a:chExt cx="5465" cy="342"/>
          </a:xfrm>
        </p:grpSpPr>
        <p:sp>
          <p:nvSpPr>
            <p:cNvPr id="6150" name="Text Box 11"/>
            <p:cNvSpPr txBox="1"/>
            <p:nvPr/>
          </p:nvSpPr>
          <p:spPr>
            <a:xfrm>
              <a:off x="1406" y="764"/>
              <a:ext cx="435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华文楷体" pitchFamily="2" charset="-122"/>
                </a:rPr>
                <a:t>观察水的三态及其特征</a:t>
              </a:r>
              <a:endParaRPr lang="zh-CN" altLang="en-US" sz="2800" b="1" dirty="0"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6151" name="Rectangle 12"/>
            <p:cNvSpPr/>
            <p:nvPr/>
          </p:nvSpPr>
          <p:spPr>
            <a:xfrm>
              <a:off x="295" y="751"/>
              <a:ext cx="13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  <a:buNone/>
              </a:pP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【</a:t>
              </a:r>
              <a:r>
                <a:rPr lang="zh-CN" altLang="en-US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活动</a:t>
              </a:r>
              <a:r>
                <a:rPr lang="en-US" altLang="zh-CN" sz="2800" b="1" dirty="0">
                  <a:solidFill>
                    <a:srgbClr val="990033"/>
                  </a:solidFill>
                  <a:latin typeface="Times New Roman" panose="02020603050405020304" pitchFamily="18" charset="0"/>
                  <a:ea typeface="华文楷体" pitchFamily="2" charset="-122"/>
                </a:rPr>
                <a:t>2.1】</a:t>
              </a:r>
              <a:endPara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pic>
        <p:nvPicPr>
          <p:cNvPr id="6149" name="Picture 19">
            <a:hlinkClick r:id="rId1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1914" r="5469"/>
          <a:stretch>
            <a:fillRect/>
          </a:stretch>
        </p:blipFill>
        <p:spPr>
          <a:xfrm>
            <a:off x="3118803" y="1776413"/>
            <a:ext cx="6143625" cy="4579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tags/tag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PP_MARK_KEY" val="a6a72353-5dfa-48ce-b124-9213e47d2b40"/>
  <p:tag name="COMMONDATA" val="eyJoZGlkIjoiZjc5NjFlMTZmMjczM2Q0ZjU4OTJkMTYzN2FiYjU0Ym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PLACING_PICTURE_USER_VIEWPORT" val="{&quot;height&quot;:7212.499212598425,&quot;width&quot;:967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宽屏</PresentationFormat>
  <Paragraphs>363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华文行楷</vt:lpstr>
      <vt:lpstr>华文楷体</vt:lpstr>
      <vt:lpstr>Arial Unicode MS</vt:lpstr>
      <vt:lpstr>楷体_GB2312</vt:lpstr>
      <vt:lpstr>新宋体</vt:lpstr>
      <vt:lpstr>Tahoma</vt:lpstr>
      <vt:lpstr>黑体</vt:lpstr>
      <vt:lpstr>华文中宋</vt:lpstr>
      <vt:lpstr>华文隶书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hg51781623@qq.com</dc:creator>
  <cp:lastModifiedBy>Arthur</cp:lastModifiedBy>
  <cp:revision>498</cp:revision>
  <cp:lastPrinted>2023-04-27T03:40:00Z</cp:lastPrinted>
  <dcterms:created xsi:type="dcterms:W3CDTF">2020-10-30T01:16:00Z</dcterms:created>
  <dcterms:modified xsi:type="dcterms:W3CDTF">2023-09-19T03:44:05Z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75310850F2AF4CC7B7F66AA960578357_12</vt:lpwstr>
  </property>
  <property fmtid="{D5CDD505-2E9C-101B-9397-08002B2CF9AE}" pid="3" name="KSOProductBuildVer">
    <vt:lpwstr>2052-11.1.0.14309</vt:lpwstr>
  </property>
</Properties>
</file>