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2" d="100"/>
          <a:sy n="92" d="100"/>
        </p:scale>
        <p:origin x="45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A167-5ED1-43A2-94F2-B8CF21CA0A5C}" type="datetimeFigureOut">
              <a:rPr lang="zh-CN" altLang="en-US" smtClean="0"/>
              <a:t>2023-12-28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A1621-4A8A-4752-8C51-6E4ECE4B1D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8502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A167-5ED1-43A2-94F2-B8CF21CA0A5C}" type="datetimeFigureOut">
              <a:rPr lang="zh-CN" altLang="en-US" smtClean="0"/>
              <a:t>2023-12-28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A1621-4A8A-4752-8C51-6E4ECE4B1D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3980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A167-5ED1-43A2-94F2-B8CF21CA0A5C}" type="datetimeFigureOut">
              <a:rPr lang="zh-CN" altLang="en-US" smtClean="0"/>
              <a:t>2023-12-28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A1621-4A8A-4752-8C51-6E4ECE4B1D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5814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A167-5ED1-43A2-94F2-B8CF21CA0A5C}" type="datetimeFigureOut">
              <a:rPr lang="zh-CN" altLang="en-US" smtClean="0"/>
              <a:t>2023-12-28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A1621-4A8A-4752-8C51-6E4ECE4B1D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2808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A167-5ED1-43A2-94F2-B8CF21CA0A5C}" type="datetimeFigureOut">
              <a:rPr lang="zh-CN" altLang="en-US" smtClean="0"/>
              <a:t>2023-12-28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A1621-4A8A-4752-8C51-6E4ECE4B1D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8333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A167-5ED1-43A2-94F2-B8CF21CA0A5C}" type="datetimeFigureOut">
              <a:rPr lang="zh-CN" altLang="en-US" smtClean="0"/>
              <a:t>2023-12-28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A1621-4A8A-4752-8C51-6E4ECE4B1D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2283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A167-5ED1-43A2-94F2-B8CF21CA0A5C}" type="datetimeFigureOut">
              <a:rPr lang="zh-CN" altLang="en-US" smtClean="0"/>
              <a:t>2023-12-28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A1621-4A8A-4752-8C51-6E4ECE4B1D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0729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A167-5ED1-43A2-94F2-B8CF21CA0A5C}" type="datetimeFigureOut">
              <a:rPr lang="zh-CN" altLang="en-US" smtClean="0"/>
              <a:t>2023-12-28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A1621-4A8A-4752-8C51-6E4ECE4B1D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3366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A167-5ED1-43A2-94F2-B8CF21CA0A5C}" type="datetimeFigureOut">
              <a:rPr lang="zh-CN" altLang="en-US" smtClean="0"/>
              <a:t>2023-12-28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A1621-4A8A-4752-8C51-6E4ECE4B1D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7211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A167-5ED1-43A2-94F2-B8CF21CA0A5C}" type="datetimeFigureOut">
              <a:rPr lang="zh-CN" altLang="en-US" smtClean="0"/>
              <a:t>2023-12-28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A1621-4A8A-4752-8C51-6E4ECE4B1D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5318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A167-5ED1-43A2-94F2-B8CF21CA0A5C}" type="datetimeFigureOut">
              <a:rPr lang="zh-CN" altLang="en-US" smtClean="0"/>
              <a:t>2023-12-28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A1621-4A8A-4752-8C51-6E4ECE4B1D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9891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0DA167-5ED1-43A2-94F2-B8CF21CA0A5C}" type="datetimeFigureOut">
              <a:rPr lang="zh-CN" altLang="en-US" smtClean="0"/>
              <a:t>2023-12-28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A1621-4A8A-4752-8C51-6E4ECE4B1D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2405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102" y="3568082"/>
            <a:ext cx="4345568" cy="251641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102" y="1691395"/>
            <a:ext cx="4345568" cy="1918558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4890670" y="1691394"/>
            <a:ext cx="7088550" cy="4393099"/>
            <a:chOff x="4742653" y="1212248"/>
            <a:chExt cx="6516009" cy="3753374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42653" y="1212248"/>
              <a:ext cx="6516009" cy="3753374"/>
            </a:xfrm>
            <a:prstGeom prst="rect">
              <a:avLst/>
            </a:prstGeom>
          </p:spPr>
        </p:pic>
        <p:sp>
          <p:nvSpPr>
            <p:cNvPr id="10" name="矩形 9"/>
            <p:cNvSpPr/>
            <p:nvPr/>
          </p:nvSpPr>
          <p:spPr>
            <a:xfrm>
              <a:off x="5039215" y="3657600"/>
              <a:ext cx="5768828" cy="344963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矩形 11"/>
          <p:cNvSpPr/>
          <p:nvPr/>
        </p:nvSpPr>
        <p:spPr>
          <a:xfrm>
            <a:off x="1756063" y="5486640"/>
            <a:ext cx="906162" cy="289864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66929" y="1390615"/>
            <a:ext cx="3421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第一步：</a:t>
            </a:r>
            <a:r>
              <a:rPr lang="zh-CN" altLang="zh-CN" b="1" kern="100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按下</a:t>
            </a:r>
            <a:r>
              <a:rPr lang="en-US" altLang="zh-CN" b="1" kern="100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b="1" kern="100" dirty="0" err="1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Windows+R</a:t>
            </a:r>
            <a:r>
              <a:rPr lang="zh-CN" altLang="zh-CN" b="1" kern="100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键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56957" y="3842181"/>
            <a:ext cx="2583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第二</a:t>
            </a:r>
            <a:r>
              <a:rPr lang="zh-CN" altLang="en-US" b="1" dirty="0" smtClean="0">
                <a:solidFill>
                  <a:srgbClr val="FF0000"/>
                </a:solidFill>
              </a:rPr>
              <a:t>步：输入</a:t>
            </a:r>
            <a:r>
              <a:rPr lang="en-US" altLang="zh-CN" b="1" dirty="0" err="1" smtClean="0">
                <a:solidFill>
                  <a:srgbClr val="FF0000"/>
                </a:solidFill>
              </a:rPr>
              <a:t>cmd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873563" y="1390615"/>
            <a:ext cx="3957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第三步：输入</a:t>
            </a:r>
            <a:r>
              <a:rPr lang="en-US" altLang="zh-CN" b="1" dirty="0" smtClean="0">
                <a:solidFill>
                  <a:srgbClr val="FF0000"/>
                </a:solidFill>
              </a:rPr>
              <a:t>ipconfig</a:t>
            </a:r>
            <a:r>
              <a:rPr lang="zh-CN" altLang="en-US" b="1" dirty="0" smtClean="0">
                <a:solidFill>
                  <a:srgbClr val="FF0000"/>
                </a:solidFill>
              </a:rPr>
              <a:t>命令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386429" y="188612"/>
            <a:ext cx="11592791" cy="875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方法一：</a:t>
            </a:r>
            <a:r>
              <a:rPr lang="zh-CN" altLang="zh-CN" b="1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按下</a:t>
            </a:r>
            <a:r>
              <a:rPr lang="en-US" altLang="zh-CN" b="1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zh-CN" b="1" kern="100" dirty="0" err="1">
                <a:latin typeface="Calibri" panose="020F0502020204030204" pitchFamily="34" charset="0"/>
                <a:cs typeface="Times New Roman" panose="02020603050405020304" pitchFamily="18" charset="0"/>
              </a:rPr>
              <a:t>Windows+R</a:t>
            </a:r>
            <a:r>
              <a:rPr lang="zh-CN" altLang="zh-CN" b="1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键，打开运行框，在搜索栏中输入</a:t>
            </a:r>
            <a:r>
              <a:rPr lang="en-US" altLang="zh-CN" b="1" kern="100" dirty="0" err="1">
                <a:latin typeface="Calibri" panose="020F0502020204030204" pitchFamily="34" charset="0"/>
                <a:cs typeface="Times New Roman" panose="02020603050405020304" pitchFamily="18" charset="0"/>
              </a:rPr>
              <a:t>cmd</a:t>
            </a:r>
            <a:r>
              <a:rPr lang="zh-CN" altLang="zh-CN" b="1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打开命令提示符；在命令提示符窗口中输入</a:t>
            </a:r>
            <a:r>
              <a:rPr lang="en-US" altLang="zh-CN" b="1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ipconfig</a:t>
            </a:r>
            <a:r>
              <a:rPr lang="zh-CN" altLang="zh-CN" b="1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命令，然后按下回车键；系统将显示当前电脑的</a:t>
            </a:r>
            <a:r>
              <a:rPr lang="en-US" altLang="zh-CN" b="1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 IP </a:t>
            </a:r>
            <a:r>
              <a:rPr lang="zh-CN" altLang="zh-CN" b="1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地址。</a:t>
            </a:r>
          </a:p>
        </p:txBody>
      </p:sp>
      <p:sp>
        <p:nvSpPr>
          <p:cNvPr id="15" name="矩形 14"/>
          <p:cNvSpPr/>
          <p:nvPr/>
        </p:nvSpPr>
        <p:spPr>
          <a:xfrm>
            <a:off x="6081925" y="2752982"/>
            <a:ext cx="1727546" cy="40375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n w="19050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54386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1938336" y="1962065"/>
            <a:ext cx="3190008" cy="1000125"/>
            <a:chOff x="1932709" y="1192038"/>
            <a:chExt cx="3038475" cy="84738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2709" y="1192038"/>
              <a:ext cx="3038475" cy="828675"/>
            </a:xfrm>
            <a:prstGeom prst="rect">
              <a:avLst/>
            </a:prstGeom>
          </p:spPr>
        </p:pic>
        <p:sp>
          <p:nvSpPr>
            <p:cNvPr id="8" name="椭圆 7"/>
            <p:cNvSpPr/>
            <p:nvPr/>
          </p:nvSpPr>
          <p:spPr>
            <a:xfrm>
              <a:off x="2717655" y="1668721"/>
              <a:ext cx="342900" cy="370702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495901" y="1938167"/>
            <a:ext cx="2562225" cy="1000125"/>
            <a:chOff x="5693330" y="1302015"/>
            <a:chExt cx="2562225" cy="1000125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93330" y="1302015"/>
              <a:ext cx="2562225" cy="1000125"/>
            </a:xfrm>
            <a:prstGeom prst="rect">
              <a:avLst/>
            </a:prstGeom>
          </p:spPr>
        </p:pic>
        <p:sp>
          <p:nvSpPr>
            <p:cNvPr id="14" name="矩形 13"/>
            <p:cNvSpPr/>
            <p:nvPr/>
          </p:nvSpPr>
          <p:spPr>
            <a:xfrm>
              <a:off x="6106358" y="1662545"/>
              <a:ext cx="1736167" cy="403758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 w="19050">
                  <a:solidFill>
                    <a:schemeClr val="tx1"/>
                  </a:solidFill>
                </a:ln>
              </a:endParaRPr>
            </a:p>
          </p:txBody>
        </p:sp>
      </p:grpSp>
      <p:pic>
        <p:nvPicPr>
          <p:cNvPr id="23" name="图片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3049" y="3594388"/>
            <a:ext cx="4248150" cy="249555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2" name="矩形 21"/>
          <p:cNvSpPr/>
          <p:nvPr/>
        </p:nvSpPr>
        <p:spPr>
          <a:xfrm>
            <a:off x="5450841" y="4397739"/>
            <a:ext cx="2607285" cy="22621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19050">
                <a:solidFill>
                  <a:schemeClr val="tx1"/>
                </a:solidFill>
              </a:ln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938336" y="1634846"/>
            <a:ext cx="940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>第一步</a:t>
            </a:r>
            <a:endParaRPr lang="zh-CN" altLang="en-US" b="1" dirty="0"/>
          </a:p>
        </p:txBody>
      </p:sp>
      <p:sp>
        <p:nvSpPr>
          <p:cNvPr id="27" name="文本框 26"/>
          <p:cNvSpPr txBox="1"/>
          <p:nvPr/>
        </p:nvSpPr>
        <p:spPr>
          <a:xfrm>
            <a:off x="6161373" y="1559624"/>
            <a:ext cx="940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>第二步</a:t>
            </a:r>
            <a:endParaRPr lang="zh-CN" altLang="en-US" b="1" dirty="0"/>
          </a:p>
        </p:txBody>
      </p:sp>
      <p:sp>
        <p:nvSpPr>
          <p:cNvPr id="28" name="文本框 27"/>
          <p:cNvSpPr txBox="1"/>
          <p:nvPr/>
        </p:nvSpPr>
        <p:spPr>
          <a:xfrm>
            <a:off x="1938336" y="3178944"/>
            <a:ext cx="940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smtClean="0"/>
              <a:t>第三步</a:t>
            </a:r>
            <a:endParaRPr lang="zh-CN" altLang="en-US" b="1" dirty="0"/>
          </a:p>
        </p:txBody>
      </p:sp>
      <p:sp>
        <p:nvSpPr>
          <p:cNvPr id="29" name="文本框 28"/>
          <p:cNvSpPr txBox="1"/>
          <p:nvPr/>
        </p:nvSpPr>
        <p:spPr>
          <a:xfrm>
            <a:off x="6161373" y="3136474"/>
            <a:ext cx="940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/>
              <a:t>第四步</a:t>
            </a:r>
            <a:endParaRPr lang="zh-CN" altLang="en-US" b="1" dirty="0"/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8336" y="3594389"/>
            <a:ext cx="3342630" cy="249555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9" name="矩形 18"/>
          <p:cNvSpPr/>
          <p:nvPr/>
        </p:nvSpPr>
        <p:spPr>
          <a:xfrm>
            <a:off x="2110217" y="5435491"/>
            <a:ext cx="1173310" cy="53928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n w="19050">
                <a:solidFill>
                  <a:schemeClr val="tx1"/>
                </a:solidFill>
              </a:ln>
            </a:endParaRPr>
          </a:p>
        </p:txBody>
      </p:sp>
      <p:sp>
        <p:nvSpPr>
          <p:cNvPr id="2" name="矩形 1"/>
          <p:cNvSpPr/>
          <p:nvPr/>
        </p:nvSpPr>
        <p:spPr>
          <a:xfrm>
            <a:off x="574189" y="237073"/>
            <a:ext cx="111743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6700"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方法二：</a:t>
            </a:r>
            <a:r>
              <a:rPr lang="zh-CN" altLang="zh-CN" b="1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右键单击任务栏中的网络连接图标，选择【打开网络和共享中心】；在弹出的窗口中，单击【以太网】下的【属性】，在【</a:t>
            </a:r>
            <a:r>
              <a:rPr lang="en-US" altLang="zh-CN" b="1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IP</a:t>
            </a:r>
            <a:r>
              <a:rPr lang="zh-CN" altLang="zh-CN" b="1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设置】－【</a:t>
            </a:r>
            <a:r>
              <a:rPr lang="en-US" altLang="zh-CN" b="1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IPv4</a:t>
            </a:r>
            <a:r>
              <a:rPr lang="zh-CN" altLang="zh-CN" b="1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地址】后面显示的就是当前计算机的</a:t>
            </a:r>
            <a:r>
              <a:rPr lang="en-US" altLang="zh-CN" b="1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IP</a:t>
            </a:r>
            <a:r>
              <a:rPr lang="zh-CN" altLang="zh-CN" b="1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地址。</a:t>
            </a:r>
          </a:p>
        </p:txBody>
      </p:sp>
    </p:spTree>
    <p:extLst>
      <p:ext uri="{BB962C8B-B14F-4D97-AF65-F5344CB8AC3E}">
        <p14:creationId xmlns:p14="http://schemas.microsoft.com/office/powerpoint/2010/main" val="282455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116</Words>
  <Application>Microsoft Office PowerPoint</Application>
  <PresentationFormat>宽屏</PresentationFormat>
  <Paragraphs>9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8" baseType="lpstr">
      <vt:lpstr>宋体</vt:lpstr>
      <vt:lpstr>Arial</vt:lpstr>
      <vt:lpstr>Calibri</vt:lpstr>
      <vt:lpstr>Calibri Light</vt:lpstr>
      <vt:lpstr>Times New Roman</vt:lpstr>
      <vt:lpstr>Office 主题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lanyan06</dc:creator>
  <cp:lastModifiedBy>lanyan06</cp:lastModifiedBy>
  <cp:revision>15</cp:revision>
  <dcterms:created xsi:type="dcterms:W3CDTF">2023-12-20T07:33:37Z</dcterms:created>
  <dcterms:modified xsi:type="dcterms:W3CDTF">2023-12-28T08:07:39Z</dcterms:modified>
</cp:coreProperties>
</file>