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3"/>
    <p:sldId id="256" r:id="rId4"/>
    <p:sldId id="311" r:id="rId5"/>
    <p:sldId id="260" r:id="rId6"/>
    <p:sldId id="261" r:id="rId7"/>
    <p:sldId id="301" r:id="rId8"/>
    <p:sldId id="263" r:id="rId9"/>
    <p:sldId id="264" r:id="rId10"/>
    <p:sldId id="307" r:id="rId11"/>
    <p:sldId id="265" r:id="rId12"/>
    <p:sldId id="302" r:id="rId13"/>
    <p:sldId id="308" r:id="rId14"/>
    <p:sldId id="309" r:id="rId15"/>
    <p:sldId id="310" r:id="rId16"/>
    <p:sldId id="279" r:id="rId17"/>
  </p:sldIdLst>
  <p:sldSz cx="12192000" cy="6858000"/>
  <p:notesSz cx="6858000" cy="9144000"/>
  <p:custDataLst>
    <p:tags r:id="rId2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clrMru>
    <a:srgbClr val="50C28B"/>
    <a:srgbClr val="E8D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 showGuides="1"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4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hyperlink" Target="https://fileb7cdb3423a4c.v4.h5sys.cn/play/FspSkzP4?version=4" TargetMode="Externa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tags" Target="../tags/tag1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10800000">
            <a:off x="5310197" y="3360"/>
            <a:ext cx="6881803" cy="1578837"/>
          </a:xfrm>
          <a:prstGeom prst="rtTriangle">
            <a:avLst/>
          </a:prstGeom>
          <a:solidFill>
            <a:schemeClr val="accent1">
              <a:alpha val="2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grpSp>
        <p:nvGrpSpPr>
          <p:cNvPr id="3" name="Group 3"/>
          <p:cNvGrpSpPr/>
          <p:nvPr/>
        </p:nvGrpSpPr>
        <p:grpSpPr>
          <a:xfrm>
            <a:off x="454963" y="352361"/>
            <a:ext cx="515576" cy="440417"/>
            <a:chOff x="454963" y="352361"/>
            <a:chExt cx="515576" cy="440417"/>
          </a:xfrm>
        </p:grpSpPr>
        <p:sp>
          <p:nvSpPr>
            <p:cNvPr id="4" name="AutoShape 4"/>
            <p:cNvSpPr/>
            <p:nvPr/>
          </p:nvSpPr>
          <p:spPr>
            <a:xfrm>
              <a:off x="454963" y="355310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5" name="AutoShape 5"/>
            <p:cNvSpPr/>
            <p:nvPr/>
          </p:nvSpPr>
          <p:spPr>
            <a:xfrm>
              <a:off x="575049" y="35236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6" name="AutoShape 6"/>
            <p:cNvSpPr/>
            <p:nvPr/>
          </p:nvSpPr>
          <p:spPr>
            <a:xfrm>
              <a:off x="689125" y="35407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7" name="AutoShape 7"/>
            <p:cNvSpPr/>
            <p:nvPr/>
          </p:nvSpPr>
          <p:spPr>
            <a:xfrm>
              <a:off x="799768" y="36304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8" name="AutoShape 8"/>
            <p:cNvSpPr/>
            <p:nvPr/>
          </p:nvSpPr>
          <p:spPr>
            <a:xfrm>
              <a:off x="904945" y="358914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9" name="AutoShape 9"/>
            <p:cNvSpPr/>
            <p:nvPr/>
          </p:nvSpPr>
          <p:spPr>
            <a:xfrm>
              <a:off x="454963" y="473084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0" name="AutoShape 10"/>
            <p:cNvSpPr/>
            <p:nvPr/>
          </p:nvSpPr>
          <p:spPr>
            <a:xfrm>
              <a:off x="575049" y="470134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1" name="AutoShape 11"/>
            <p:cNvSpPr/>
            <p:nvPr/>
          </p:nvSpPr>
          <p:spPr>
            <a:xfrm>
              <a:off x="689125" y="47185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2" name="AutoShape 12"/>
            <p:cNvSpPr/>
            <p:nvPr/>
          </p:nvSpPr>
          <p:spPr>
            <a:xfrm>
              <a:off x="799768" y="48082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3" name="AutoShape 13"/>
            <p:cNvSpPr/>
            <p:nvPr/>
          </p:nvSpPr>
          <p:spPr>
            <a:xfrm>
              <a:off x="904945" y="47668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4" name="AutoShape 14"/>
            <p:cNvSpPr/>
            <p:nvPr/>
          </p:nvSpPr>
          <p:spPr>
            <a:xfrm>
              <a:off x="454963" y="59085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5" name="AutoShape 15"/>
            <p:cNvSpPr/>
            <p:nvPr/>
          </p:nvSpPr>
          <p:spPr>
            <a:xfrm>
              <a:off x="575049" y="587908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6" name="AutoShape 16"/>
            <p:cNvSpPr/>
            <p:nvPr/>
          </p:nvSpPr>
          <p:spPr>
            <a:xfrm>
              <a:off x="689125" y="589624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7" name="AutoShape 17"/>
            <p:cNvSpPr/>
            <p:nvPr/>
          </p:nvSpPr>
          <p:spPr>
            <a:xfrm>
              <a:off x="799768" y="598594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8" name="AutoShape 18"/>
            <p:cNvSpPr/>
            <p:nvPr/>
          </p:nvSpPr>
          <p:spPr>
            <a:xfrm>
              <a:off x="904945" y="594461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9" name="AutoShape 19"/>
            <p:cNvSpPr/>
            <p:nvPr/>
          </p:nvSpPr>
          <p:spPr>
            <a:xfrm>
              <a:off x="454963" y="708631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0" name="AutoShape 20"/>
            <p:cNvSpPr/>
            <p:nvPr/>
          </p:nvSpPr>
          <p:spPr>
            <a:xfrm>
              <a:off x="575049" y="705682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1" name="AutoShape 21"/>
            <p:cNvSpPr/>
            <p:nvPr/>
          </p:nvSpPr>
          <p:spPr>
            <a:xfrm>
              <a:off x="689125" y="707398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2" name="AutoShape 22"/>
            <p:cNvSpPr/>
            <p:nvPr/>
          </p:nvSpPr>
          <p:spPr>
            <a:xfrm>
              <a:off x="799768" y="716368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3" name="AutoShape 23"/>
            <p:cNvSpPr/>
            <p:nvPr/>
          </p:nvSpPr>
          <p:spPr>
            <a:xfrm>
              <a:off x="904945" y="712235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24" name="TextBox 24"/>
          <p:cNvSpPr txBox="1"/>
          <p:nvPr/>
        </p:nvSpPr>
        <p:spPr>
          <a:xfrm>
            <a:off x="1154939" y="230524"/>
            <a:ext cx="10003548" cy="54038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情境导入</a:t>
            </a:r>
            <a:endParaRPr lang="zh-CN" altLang="en-US" sz="3075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990600" y="990600"/>
            <a:ext cx="10394950" cy="218122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sz="2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运河常州段是大运河江南段之始，全场170余里。流经常州城邑的段落被常州人称为“常州府河”。这条“常州府河”孕育了常州众多文化景点和文化名人，同学们想不想沿着这条河去感受常州的大运河文化呀？</a:t>
            </a:r>
            <a:endParaRPr sz="2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5" name="图片 24" descr="东坡2_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0" y="2133600"/>
            <a:ext cx="7425690" cy="99034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4"/>
          <p:cNvGrpSpPr/>
          <p:nvPr/>
        </p:nvGrpSpPr>
        <p:grpSpPr>
          <a:xfrm>
            <a:off x="454963" y="339403"/>
            <a:ext cx="515576" cy="440418"/>
            <a:chOff x="454963" y="339403"/>
            <a:chExt cx="515576" cy="440418"/>
          </a:xfrm>
        </p:grpSpPr>
        <p:sp>
          <p:nvSpPr>
            <p:cNvPr id="25" name="AutoShape 25"/>
            <p:cNvSpPr/>
            <p:nvPr/>
          </p:nvSpPr>
          <p:spPr>
            <a:xfrm>
              <a:off x="454963" y="342353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6" name="AutoShape 26"/>
            <p:cNvSpPr/>
            <p:nvPr/>
          </p:nvSpPr>
          <p:spPr>
            <a:xfrm>
              <a:off x="575049" y="33940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7" name="AutoShape 27"/>
            <p:cNvSpPr/>
            <p:nvPr/>
          </p:nvSpPr>
          <p:spPr>
            <a:xfrm>
              <a:off x="689125" y="34112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8" name="AutoShape 28"/>
            <p:cNvSpPr/>
            <p:nvPr/>
          </p:nvSpPr>
          <p:spPr>
            <a:xfrm>
              <a:off x="799768" y="35009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9" name="AutoShape 29"/>
            <p:cNvSpPr/>
            <p:nvPr/>
          </p:nvSpPr>
          <p:spPr>
            <a:xfrm>
              <a:off x="904945" y="34595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0" name="AutoShape 30"/>
            <p:cNvSpPr/>
            <p:nvPr/>
          </p:nvSpPr>
          <p:spPr>
            <a:xfrm>
              <a:off x="454963" y="460127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1" name="AutoShape 31"/>
            <p:cNvSpPr/>
            <p:nvPr/>
          </p:nvSpPr>
          <p:spPr>
            <a:xfrm>
              <a:off x="575049" y="45717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2" name="AutoShape 32"/>
            <p:cNvSpPr/>
            <p:nvPr/>
          </p:nvSpPr>
          <p:spPr>
            <a:xfrm>
              <a:off x="689125" y="458894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3" name="AutoShape 33"/>
            <p:cNvSpPr/>
            <p:nvPr/>
          </p:nvSpPr>
          <p:spPr>
            <a:xfrm>
              <a:off x="799768" y="467864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4" name="AutoShape 34"/>
            <p:cNvSpPr/>
            <p:nvPr/>
          </p:nvSpPr>
          <p:spPr>
            <a:xfrm>
              <a:off x="904945" y="463731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5" name="AutoShape 35"/>
            <p:cNvSpPr/>
            <p:nvPr/>
          </p:nvSpPr>
          <p:spPr>
            <a:xfrm>
              <a:off x="454963" y="577901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6" name="AutoShape 36"/>
            <p:cNvSpPr/>
            <p:nvPr/>
          </p:nvSpPr>
          <p:spPr>
            <a:xfrm>
              <a:off x="575049" y="57495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7" name="AutoShape 37"/>
            <p:cNvSpPr/>
            <p:nvPr/>
          </p:nvSpPr>
          <p:spPr>
            <a:xfrm>
              <a:off x="689125" y="57666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8" name="AutoShape 38"/>
            <p:cNvSpPr/>
            <p:nvPr/>
          </p:nvSpPr>
          <p:spPr>
            <a:xfrm>
              <a:off x="799768" y="58563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9" name="AutoShape 39"/>
            <p:cNvSpPr/>
            <p:nvPr/>
          </p:nvSpPr>
          <p:spPr>
            <a:xfrm>
              <a:off x="904945" y="581505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0" name="AutoShape 40"/>
            <p:cNvSpPr/>
            <p:nvPr/>
          </p:nvSpPr>
          <p:spPr>
            <a:xfrm>
              <a:off x="454963" y="695674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1" name="AutoShape 41"/>
            <p:cNvSpPr/>
            <p:nvPr/>
          </p:nvSpPr>
          <p:spPr>
            <a:xfrm>
              <a:off x="575049" y="692725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2" name="AutoShape 42"/>
            <p:cNvSpPr/>
            <p:nvPr/>
          </p:nvSpPr>
          <p:spPr>
            <a:xfrm>
              <a:off x="689125" y="69444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3" name="AutoShape 43"/>
            <p:cNvSpPr/>
            <p:nvPr/>
          </p:nvSpPr>
          <p:spPr>
            <a:xfrm>
              <a:off x="799768" y="70341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4" name="AutoShape 44"/>
            <p:cNvSpPr/>
            <p:nvPr/>
          </p:nvSpPr>
          <p:spPr>
            <a:xfrm>
              <a:off x="904945" y="69927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45" name="TextBox 45"/>
          <p:cNvSpPr txBox="1"/>
          <p:nvPr/>
        </p:nvSpPr>
        <p:spPr>
          <a:xfrm>
            <a:off x="1218874" y="228047"/>
            <a:ext cx="10003548" cy="54038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活动4：美化完善数字旅游H5</a:t>
            </a:r>
            <a:endParaRPr lang="en-US" sz="3075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066800" y="1295400"/>
            <a:ext cx="100552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（1）如何添加更多的页面元素？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（3）如何设置元素的动态效果？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4"/>
          <p:cNvGrpSpPr/>
          <p:nvPr/>
        </p:nvGrpSpPr>
        <p:grpSpPr>
          <a:xfrm>
            <a:off x="454963" y="339403"/>
            <a:ext cx="515576" cy="440418"/>
            <a:chOff x="454963" y="339403"/>
            <a:chExt cx="515576" cy="440418"/>
          </a:xfrm>
        </p:grpSpPr>
        <p:sp>
          <p:nvSpPr>
            <p:cNvPr id="25" name="AutoShape 25"/>
            <p:cNvSpPr/>
            <p:nvPr/>
          </p:nvSpPr>
          <p:spPr>
            <a:xfrm>
              <a:off x="454963" y="342353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6" name="AutoShape 26"/>
            <p:cNvSpPr/>
            <p:nvPr/>
          </p:nvSpPr>
          <p:spPr>
            <a:xfrm>
              <a:off x="575049" y="33940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7" name="AutoShape 27"/>
            <p:cNvSpPr/>
            <p:nvPr/>
          </p:nvSpPr>
          <p:spPr>
            <a:xfrm>
              <a:off x="689125" y="34112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8" name="AutoShape 28"/>
            <p:cNvSpPr/>
            <p:nvPr/>
          </p:nvSpPr>
          <p:spPr>
            <a:xfrm>
              <a:off x="799768" y="35009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9" name="AutoShape 29"/>
            <p:cNvSpPr/>
            <p:nvPr/>
          </p:nvSpPr>
          <p:spPr>
            <a:xfrm>
              <a:off x="904945" y="34595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0" name="AutoShape 30"/>
            <p:cNvSpPr/>
            <p:nvPr/>
          </p:nvSpPr>
          <p:spPr>
            <a:xfrm>
              <a:off x="454963" y="460127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1" name="AutoShape 31"/>
            <p:cNvSpPr/>
            <p:nvPr/>
          </p:nvSpPr>
          <p:spPr>
            <a:xfrm>
              <a:off x="575049" y="45717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2" name="AutoShape 32"/>
            <p:cNvSpPr/>
            <p:nvPr/>
          </p:nvSpPr>
          <p:spPr>
            <a:xfrm>
              <a:off x="689125" y="458894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3" name="AutoShape 33"/>
            <p:cNvSpPr/>
            <p:nvPr/>
          </p:nvSpPr>
          <p:spPr>
            <a:xfrm>
              <a:off x="799768" y="467864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4" name="AutoShape 34"/>
            <p:cNvSpPr/>
            <p:nvPr/>
          </p:nvSpPr>
          <p:spPr>
            <a:xfrm>
              <a:off x="904945" y="463731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5" name="AutoShape 35"/>
            <p:cNvSpPr/>
            <p:nvPr/>
          </p:nvSpPr>
          <p:spPr>
            <a:xfrm>
              <a:off x="454963" y="577901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6" name="AutoShape 36"/>
            <p:cNvSpPr/>
            <p:nvPr/>
          </p:nvSpPr>
          <p:spPr>
            <a:xfrm>
              <a:off x="575049" y="57495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7" name="AutoShape 37"/>
            <p:cNvSpPr/>
            <p:nvPr/>
          </p:nvSpPr>
          <p:spPr>
            <a:xfrm>
              <a:off x="689125" y="57666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8" name="AutoShape 38"/>
            <p:cNvSpPr/>
            <p:nvPr/>
          </p:nvSpPr>
          <p:spPr>
            <a:xfrm>
              <a:off x="799768" y="58563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9" name="AutoShape 39"/>
            <p:cNvSpPr/>
            <p:nvPr/>
          </p:nvSpPr>
          <p:spPr>
            <a:xfrm>
              <a:off x="904945" y="581505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0" name="AutoShape 40"/>
            <p:cNvSpPr/>
            <p:nvPr/>
          </p:nvSpPr>
          <p:spPr>
            <a:xfrm>
              <a:off x="454963" y="695674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1" name="AutoShape 41"/>
            <p:cNvSpPr/>
            <p:nvPr/>
          </p:nvSpPr>
          <p:spPr>
            <a:xfrm>
              <a:off x="575049" y="692725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2" name="AutoShape 42"/>
            <p:cNvSpPr/>
            <p:nvPr/>
          </p:nvSpPr>
          <p:spPr>
            <a:xfrm>
              <a:off x="689125" y="69444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3" name="AutoShape 43"/>
            <p:cNvSpPr/>
            <p:nvPr/>
          </p:nvSpPr>
          <p:spPr>
            <a:xfrm>
              <a:off x="799768" y="70341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4" name="AutoShape 44"/>
            <p:cNvSpPr/>
            <p:nvPr/>
          </p:nvSpPr>
          <p:spPr>
            <a:xfrm>
              <a:off x="904945" y="69927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45" name="TextBox 45"/>
          <p:cNvSpPr txBox="1"/>
          <p:nvPr/>
        </p:nvSpPr>
        <p:spPr>
          <a:xfrm>
            <a:off x="1218874" y="228047"/>
            <a:ext cx="10003548" cy="54038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活动4：美化完善数字旅游H5</a:t>
            </a:r>
            <a:endParaRPr lang="en-US" sz="3075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90600" y="1295400"/>
            <a:ext cx="1005522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①选中要设置的页面，在工具面板中选择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__________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选择要添加动态效果的对象——选择“动效”命令。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合理、适度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8686800" y="838200"/>
            <a:ext cx="14001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音频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视频</a:t>
            </a:r>
            <a:endParaRPr lang="zh-CN" altLang="en-US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4"/>
          <p:cNvGrpSpPr/>
          <p:nvPr/>
        </p:nvGrpSpPr>
        <p:grpSpPr>
          <a:xfrm>
            <a:off x="454963" y="339403"/>
            <a:ext cx="515576" cy="440418"/>
            <a:chOff x="454963" y="339403"/>
            <a:chExt cx="515576" cy="440418"/>
          </a:xfrm>
        </p:grpSpPr>
        <p:sp>
          <p:nvSpPr>
            <p:cNvPr id="25" name="AutoShape 25"/>
            <p:cNvSpPr/>
            <p:nvPr/>
          </p:nvSpPr>
          <p:spPr>
            <a:xfrm>
              <a:off x="454963" y="342353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6" name="AutoShape 26"/>
            <p:cNvSpPr/>
            <p:nvPr/>
          </p:nvSpPr>
          <p:spPr>
            <a:xfrm>
              <a:off x="575049" y="33940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7" name="AutoShape 27"/>
            <p:cNvSpPr/>
            <p:nvPr/>
          </p:nvSpPr>
          <p:spPr>
            <a:xfrm>
              <a:off x="689125" y="34112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8" name="AutoShape 28"/>
            <p:cNvSpPr/>
            <p:nvPr/>
          </p:nvSpPr>
          <p:spPr>
            <a:xfrm>
              <a:off x="799768" y="35009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9" name="AutoShape 29"/>
            <p:cNvSpPr/>
            <p:nvPr/>
          </p:nvSpPr>
          <p:spPr>
            <a:xfrm>
              <a:off x="904945" y="34595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0" name="AutoShape 30"/>
            <p:cNvSpPr/>
            <p:nvPr/>
          </p:nvSpPr>
          <p:spPr>
            <a:xfrm>
              <a:off x="454963" y="460127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1" name="AutoShape 31"/>
            <p:cNvSpPr/>
            <p:nvPr/>
          </p:nvSpPr>
          <p:spPr>
            <a:xfrm>
              <a:off x="575049" y="45717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2" name="AutoShape 32"/>
            <p:cNvSpPr/>
            <p:nvPr/>
          </p:nvSpPr>
          <p:spPr>
            <a:xfrm>
              <a:off x="689125" y="458894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3" name="AutoShape 33"/>
            <p:cNvSpPr/>
            <p:nvPr/>
          </p:nvSpPr>
          <p:spPr>
            <a:xfrm>
              <a:off x="799768" y="467864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4" name="AutoShape 34"/>
            <p:cNvSpPr/>
            <p:nvPr/>
          </p:nvSpPr>
          <p:spPr>
            <a:xfrm>
              <a:off x="904945" y="463731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5" name="AutoShape 35"/>
            <p:cNvSpPr/>
            <p:nvPr/>
          </p:nvSpPr>
          <p:spPr>
            <a:xfrm>
              <a:off x="454963" y="577901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6" name="AutoShape 36"/>
            <p:cNvSpPr/>
            <p:nvPr/>
          </p:nvSpPr>
          <p:spPr>
            <a:xfrm>
              <a:off x="575049" y="57495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7" name="AutoShape 37"/>
            <p:cNvSpPr/>
            <p:nvPr/>
          </p:nvSpPr>
          <p:spPr>
            <a:xfrm>
              <a:off x="689125" y="57666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8" name="AutoShape 38"/>
            <p:cNvSpPr/>
            <p:nvPr/>
          </p:nvSpPr>
          <p:spPr>
            <a:xfrm>
              <a:off x="799768" y="58563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9" name="AutoShape 39"/>
            <p:cNvSpPr/>
            <p:nvPr/>
          </p:nvSpPr>
          <p:spPr>
            <a:xfrm>
              <a:off x="904945" y="581505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0" name="AutoShape 40"/>
            <p:cNvSpPr/>
            <p:nvPr/>
          </p:nvSpPr>
          <p:spPr>
            <a:xfrm>
              <a:off x="454963" y="695674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1" name="AutoShape 41"/>
            <p:cNvSpPr/>
            <p:nvPr/>
          </p:nvSpPr>
          <p:spPr>
            <a:xfrm>
              <a:off x="575049" y="692725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2" name="AutoShape 42"/>
            <p:cNvSpPr/>
            <p:nvPr/>
          </p:nvSpPr>
          <p:spPr>
            <a:xfrm>
              <a:off x="689125" y="69444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3" name="AutoShape 43"/>
            <p:cNvSpPr/>
            <p:nvPr/>
          </p:nvSpPr>
          <p:spPr>
            <a:xfrm>
              <a:off x="799768" y="70341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4" name="AutoShape 44"/>
            <p:cNvSpPr/>
            <p:nvPr/>
          </p:nvSpPr>
          <p:spPr>
            <a:xfrm>
              <a:off x="904945" y="69927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45" name="TextBox 45"/>
          <p:cNvSpPr txBox="1"/>
          <p:nvPr/>
        </p:nvSpPr>
        <p:spPr>
          <a:xfrm>
            <a:off x="1218874" y="228047"/>
            <a:ext cx="10003548" cy="54038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活动5：</a:t>
            </a:r>
            <a:r>
              <a:rPr lang="zh-CN" altLang="en-US"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发布和评价作品</a:t>
            </a:r>
            <a:endParaRPr lang="zh-CN" altLang="en-US" sz="3075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90600" y="1295400"/>
            <a:ext cx="1005522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1、通过</a:t>
            </a:r>
            <a:r>
              <a:rPr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预览</a:t>
            </a:r>
            <a:r>
              <a:rPr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按钮预览作品效果，同桌之间互相欣赏对方的作品。</a:t>
            </a:r>
            <a:endParaRPr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2、根据老师及同桌的意见进一步修改作品。</a:t>
            </a:r>
            <a:endParaRPr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完成评价表。</a:t>
            </a:r>
            <a:endParaRPr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4"/>
          <p:cNvGrpSpPr/>
          <p:nvPr/>
        </p:nvGrpSpPr>
        <p:grpSpPr>
          <a:xfrm>
            <a:off x="454963" y="339403"/>
            <a:ext cx="515576" cy="440418"/>
            <a:chOff x="454963" y="339403"/>
            <a:chExt cx="515576" cy="440418"/>
          </a:xfrm>
        </p:grpSpPr>
        <p:sp>
          <p:nvSpPr>
            <p:cNvPr id="25" name="AutoShape 25"/>
            <p:cNvSpPr/>
            <p:nvPr/>
          </p:nvSpPr>
          <p:spPr>
            <a:xfrm>
              <a:off x="454963" y="342353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6" name="AutoShape 26"/>
            <p:cNvSpPr/>
            <p:nvPr/>
          </p:nvSpPr>
          <p:spPr>
            <a:xfrm>
              <a:off x="575049" y="33940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7" name="AutoShape 27"/>
            <p:cNvSpPr/>
            <p:nvPr/>
          </p:nvSpPr>
          <p:spPr>
            <a:xfrm>
              <a:off x="689125" y="34112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8" name="AutoShape 28"/>
            <p:cNvSpPr/>
            <p:nvPr/>
          </p:nvSpPr>
          <p:spPr>
            <a:xfrm>
              <a:off x="799768" y="35009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9" name="AutoShape 29"/>
            <p:cNvSpPr/>
            <p:nvPr/>
          </p:nvSpPr>
          <p:spPr>
            <a:xfrm>
              <a:off x="904945" y="34595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0" name="AutoShape 30"/>
            <p:cNvSpPr/>
            <p:nvPr/>
          </p:nvSpPr>
          <p:spPr>
            <a:xfrm>
              <a:off x="454963" y="460127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1" name="AutoShape 31"/>
            <p:cNvSpPr/>
            <p:nvPr/>
          </p:nvSpPr>
          <p:spPr>
            <a:xfrm>
              <a:off x="575049" y="45717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2" name="AutoShape 32"/>
            <p:cNvSpPr/>
            <p:nvPr/>
          </p:nvSpPr>
          <p:spPr>
            <a:xfrm>
              <a:off x="689125" y="458894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3" name="AutoShape 33"/>
            <p:cNvSpPr/>
            <p:nvPr/>
          </p:nvSpPr>
          <p:spPr>
            <a:xfrm>
              <a:off x="799768" y="467864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4" name="AutoShape 34"/>
            <p:cNvSpPr/>
            <p:nvPr/>
          </p:nvSpPr>
          <p:spPr>
            <a:xfrm>
              <a:off x="904945" y="463731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5" name="AutoShape 35"/>
            <p:cNvSpPr/>
            <p:nvPr/>
          </p:nvSpPr>
          <p:spPr>
            <a:xfrm>
              <a:off x="454963" y="577901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6" name="AutoShape 36"/>
            <p:cNvSpPr/>
            <p:nvPr/>
          </p:nvSpPr>
          <p:spPr>
            <a:xfrm>
              <a:off x="575049" y="57495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7" name="AutoShape 37"/>
            <p:cNvSpPr/>
            <p:nvPr/>
          </p:nvSpPr>
          <p:spPr>
            <a:xfrm>
              <a:off x="689125" y="57666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8" name="AutoShape 38"/>
            <p:cNvSpPr/>
            <p:nvPr/>
          </p:nvSpPr>
          <p:spPr>
            <a:xfrm>
              <a:off x="799768" y="58563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9" name="AutoShape 39"/>
            <p:cNvSpPr/>
            <p:nvPr/>
          </p:nvSpPr>
          <p:spPr>
            <a:xfrm>
              <a:off x="904945" y="581505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0" name="AutoShape 40"/>
            <p:cNvSpPr/>
            <p:nvPr/>
          </p:nvSpPr>
          <p:spPr>
            <a:xfrm>
              <a:off x="454963" y="695674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1" name="AutoShape 41"/>
            <p:cNvSpPr/>
            <p:nvPr/>
          </p:nvSpPr>
          <p:spPr>
            <a:xfrm>
              <a:off x="575049" y="692725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2" name="AutoShape 42"/>
            <p:cNvSpPr/>
            <p:nvPr/>
          </p:nvSpPr>
          <p:spPr>
            <a:xfrm>
              <a:off x="689125" y="69444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3" name="AutoShape 43"/>
            <p:cNvSpPr/>
            <p:nvPr/>
          </p:nvSpPr>
          <p:spPr>
            <a:xfrm>
              <a:off x="799768" y="70341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4" name="AutoShape 44"/>
            <p:cNvSpPr/>
            <p:nvPr/>
          </p:nvSpPr>
          <p:spPr>
            <a:xfrm>
              <a:off x="904945" y="69927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45" name="TextBox 45"/>
          <p:cNvSpPr txBox="1"/>
          <p:nvPr/>
        </p:nvSpPr>
        <p:spPr>
          <a:xfrm>
            <a:off x="1218874" y="228047"/>
            <a:ext cx="10003548" cy="54038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zh-CN"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知识梳理</a:t>
            </a:r>
            <a:endParaRPr lang="zh-CN" sz="3075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C9F754DE-2CAD-44b6-B708-469DEB6407EB-2" descr="wp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200" y="1295400"/>
            <a:ext cx="12119610" cy="256730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0" y="4953000"/>
            <a:ext cx="12212320" cy="974090"/>
            <a:chOff x="0" y="7800"/>
            <a:chExt cx="19232" cy="1534"/>
          </a:xfrm>
        </p:grpSpPr>
        <p:sp>
          <p:nvSpPr>
            <p:cNvPr id="2" name="圆角矩形 1"/>
            <p:cNvSpPr/>
            <p:nvPr/>
          </p:nvSpPr>
          <p:spPr>
            <a:xfrm>
              <a:off x="0" y="7801"/>
              <a:ext cx="3033" cy="1406"/>
            </a:xfrm>
            <a:prstGeom prst="roundRect">
              <a:avLst/>
            </a:prstGeom>
            <a:solidFill>
              <a:srgbClr val="50C28B"/>
            </a:solidFill>
            <a:ln>
              <a:solidFill>
                <a:srgbClr val="50C28B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 b="1">
                  <a:latin typeface="微软雅黑" panose="020B0503020204020204" charset="-122"/>
                  <a:ea typeface="微软雅黑" panose="020B0503020204020204" charset="-122"/>
                </a:rPr>
                <a:t>申请账号</a:t>
              </a:r>
              <a:endParaRPr lang="zh-CN" altLang="en-US" sz="28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4118" y="7829"/>
              <a:ext cx="2898" cy="1476"/>
            </a:xfrm>
            <a:prstGeom prst="roundRect">
              <a:avLst/>
            </a:prstGeom>
            <a:solidFill>
              <a:srgbClr val="50C28B"/>
            </a:solidFill>
            <a:ln>
              <a:solidFill>
                <a:srgbClr val="50C28B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 b="1">
                  <a:latin typeface="微软雅黑" panose="020B0503020204020204" charset="-122"/>
                  <a:ea typeface="微软雅黑" panose="020B0503020204020204" charset="-122"/>
                </a:rPr>
                <a:t>登录在线编辑平台</a:t>
              </a:r>
              <a:endParaRPr lang="zh-CN" altLang="en-US" sz="28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8101" y="7829"/>
              <a:ext cx="3020" cy="1476"/>
            </a:xfrm>
            <a:prstGeom prst="roundRect">
              <a:avLst/>
            </a:prstGeom>
            <a:solidFill>
              <a:srgbClr val="50C28B"/>
            </a:solidFill>
            <a:ln>
              <a:solidFill>
                <a:srgbClr val="50C28B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 b="1">
                  <a:latin typeface="微软雅黑" panose="020B0503020204020204" charset="-122"/>
                  <a:ea typeface="微软雅黑" panose="020B0503020204020204" charset="-122"/>
                </a:rPr>
                <a:t>创建编辑作品</a:t>
              </a:r>
              <a:endParaRPr lang="zh-CN" altLang="en-US" sz="28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12206" y="7800"/>
              <a:ext cx="2909" cy="1534"/>
            </a:xfrm>
            <a:prstGeom prst="roundRect">
              <a:avLst/>
            </a:prstGeom>
            <a:solidFill>
              <a:srgbClr val="50C28B"/>
            </a:solidFill>
            <a:ln>
              <a:solidFill>
                <a:srgbClr val="50C28B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 b="1">
                  <a:latin typeface="微软雅黑" panose="020B0503020204020204" charset="-122"/>
                  <a:ea typeface="微软雅黑" panose="020B0503020204020204" charset="-122"/>
                </a:rPr>
                <a:t>保存并发布作品</a:t>
              </a:r>
              <a:endParaRPr lang="zh-CN" altLang="en-US" sz="28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6200" y="7829"/>
              <a:ext cx="3033" cy="1406"/>
            </a:xfrm>
            <a:prstGeom prst="roundRect">
              <a:avLst/>
            </a:prstGeom>
            <a:solidFill>
              <a:srgbClr val="50C28B"/>
            </a:solidFill>
            <a:ln>
              <a:solidFill>
                <a:srgbClr val="50C28B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 b="1">
                  <a:latin typeface="微软雅黑" panose="020B0503020204020204" charset="-122"/>
                  <a:ea typeface="微软雅黑" panose="020B0503020204020204" charset="-122"/>
                </a:rPr>
                <a:t>浏览作品</a:t>
              </a:r>
              <a:endParaRPr lang="zh-CN" altLang="en-US" sz="28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右箭头 7"/>
            <p:cNvSpPr/>
            <p:nvPr/>
          </p:nvSpPr>
          <p:spPr>
            <a:xfrm>
              <a:off x="3120" y="8280"/>
              <a:ext cx="840" cy="360"/>
            </a:xfrm>
            <a:prstGeom prst="rightArrow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右箭头 8"/>
            <p:cNvSpPr/>
            <p:nvPr/>
          </p:nvSpPr>
          <p:spPr>
            <a:xfrm>
              <a:off x="7138" y="8280"/>
              <a:ext cx="840" cy="360"/>
            </a:xfrm>
            <a:prstGeom prst="rightArrow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右箭头 9"/>
            <p:cNvSpPr/>
            <p:nvPr/>
          </p:nvSpPr>
          <p:spPr>
            <a:xfrm>
              <a:off x="11244" y="8280"/>
              <a:ext cx="840" cy="360"/>
            </a:xfrm>
            <a:prstGeom prst="rightArrow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右箭头 10"/>
            <p:cNvSpPr/>
            <p:nvPr/>
          </p:nvSpPr>
          <p:spPr>
            <a:xfrm>
              <a:off x="15262" y="8280"/>
              <a:ext cx="840" cy="360"/>
            </a:xfrm>
            <a:prstGeom prst="rightArrow">
              <a:avLst/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4"/>
          <p:cNvGrpSpPr/>
          <p:nvPr/>
        </p:nvGrpSpPr>
        <p:grpSpPr>
          <a:xfrm>
            <a:off x="454963" y="339403"/>
            <a:ext cx="515576" cy="440418"/>
            <a:chOff x="454963" y="339403"/>
            <a:chExt cx="515576" cy="440418"/>
          </a:xfrm>
        </p:grpSpPr>
        <p:sp>
          <p:nvSpPr>
            <p:cNvPr id="25" name="AutoShape 25"/>
            <p:cNvSpPr/>
            <p:nvPr/>
          </p:nvSpPr>
          <p:spPr>
            <a:xfrm>
              <a:off x="454963" y="342353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6" name="AutoShape 26"/>
            <p:cNvSpPr/>
            <p:nvPr/>
          </p:nvSpPr>
          <p:spPr>
            <a:xfrm>
              <a:off x="575049" y="339403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7" name="AutoShape 27"/>
            <p:cNvSpPr/>
            <p:nvPr/>
          </p:nvSpPr>
          <p:spPr>
            <a:xfrm>
              <a:off x="689125" y="341120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8" name="AutoShape 28"/>
            <p:cNvSpPr/>
            <p:nvPr/>
          </p:nvSpPr>
          <p:spPr>
            <a:xfrm>
              <a:off x="799768" y="350090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9" name="AutoShape 29"/>
            <p:cNvSpPr/>
            <p:nvPr/>
          </p:nvSpPr>
          <p:spPr>
            <a:xfrm>
              <a:off x="904945" y="345957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0" name="AutoShape 30"/>
            <p:cNvSpPr/>
            <p:nvPr/>
          </p:nvSpPr>
          <p:spPr>
            <a:xfrm>
              <a:off x="454963" y="460127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1" name="AutoShape 31"/>
            <p:cNvSpPr/>
            <p:nvPr/>
          </p:nvSpPr>
          <p:spPr>
            <a:xfrm>
              <a:off x="575049" y="457177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2" name="AutoShape 32"/>
            <p:cNvSpPr/>
            <p:nvPr/>
          </p:nvSpPr>
          <p:spPr>
            <a:xfrm>
              <a:off x="689125" y="458894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3" name="AutoShape 33"/>
            <p:cNvSpPr/>
            <p:nvPr/>
          </p:nvSpPr>
          <p:spPr>
            <a:xfrm>
              <a:off x="799768" y="467864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4" name="AutoShape 34"/>
            <p:cNvSpPr/>
            <p:nvPr/>
          </p:nvSpPr>
          <p:spPr>
            <a:xfrm>
              <a:off x="904945" y="463731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5" name="AutoShape 35"/>
            <p:cNvSpPr/>
            <p:nvPr/>
          </p:nvSpPr>
          <p:spPr>
            <a:xfrm>
              <a:off x="454963" y="577901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6" name="AutoShape 36"/>
            <p:cNvSpPr/>
            <p:nvPr/>
          </p:nvSpPr>
          <p:spPr>
            <a:xfrm>
              <a:off x="575049" y="57495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7" name="AutoShape 37"/>
            <p:cNvSpPr/>
            <p:nvPr/>
          </p:nvSpPr>
          <p:spPr>
            <a:xfrm>
              <a:off x="689125" y="576667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8" name="AutoShape 38"/>
            <p:cNvSpPr/>
            <p:nvPr/>
          </p:nvSpPr>
          <p:spPr>
            <a:xfrm>
              <a:off x="799768" y="585637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9" name="AutoShape 39"/>
            <p:cNvSpPr/>
            <p:nvPr/>
          </p:nvSpPr>
          <p:spPr>
            <a:xfrm>
              <a:off x="904945" y="581505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0" name="AutoShape 40"/>
            <p:cNvSpPr/>
            <p:nvPr/>
          </p:nvSpPr>
          <p:spPr>
            <a:xfrm>
              <a:off x="454963" y="695674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1" name="AutoShape 41"/>
            <p:cNvSpPr/>
            <p:nvPr/>
          </p:nvSpPr>
          <p:spPr>
            <a:xfrm>
              <a:off x="575049" y="692725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2" name="AutoShape 42"/>
            <p:cNvSpPr/>
            <p:nvPr/>
          </p:nvSpPr>
          <p:spPr>
            <a:xfrm>
              <a:off x="689125" y="694441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3" name="AutoShape 43"/>
            <p:cNvSpPr/>
            <p:nvPr/>
          </p:nvSpPr>
          <p:spPr>
            <a:xfrm>
              <a:off x="799768" y="703411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44" name="AutoShape 44"/>
            <p:cNvSpPr/>
            <p:nvPr/>
          </p:nvSpPr>
          <p:spPr>
            <a:xfrm>
              <a:off x="904945" y="699278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45" name="TextBox 45"/>
          <p:cNvSpPr txBox="1"/>
          <p:nvPr/>
        </p:nvSpPr>
        <p:spPr>
          <a:xfrm>
            <a:off x="1218874" y="228047"/>
            <a:ext cx="10003548" cy="54038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课后问题</a:t>
            </a:r>
            <a:endParaRPr lang="zh-CN" altLang="en-US" sz="3075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5400" y="1524000"/>
            <a:ext cx="928878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、点击地图可以进入景点介绍吗？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、看完景点介绍可以返回地图吗？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934514" y="2419067"/>
            <a:ext cx="6322973" cy="89725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64000"/>
              </a:lnSpc>
            </a:pPr>
            <a:r>
              <a:rPr lang="en-US" sz="7650"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感谢您的观看</a:t>
            </a:r>
            <a:endParaRPr lang="en-US" sz="765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4581637" y="3688916"/>
            <a:ext cx="3028725" cy="429006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 algn="ctr">
              <a:lnSpc>
                <a:spcPct val="64000"/>
              </a:lnSpc>
            </a:pPr>
            <a:r>
              <a:rPr lang="en-US" sz="307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THANKS</a:t>
            </a:r>
            <a:endParaRPr lang="en-US" sz="3075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56765" y="1828800"/>
            <a:ext cx="8306435" cy="116014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ctr">
              <a:lnSpc>
                <a:spcPct val="120000"/>
              </a:lnSpc>
              <a:spcBef>
                <a:spcPts val="450"/>
              </a:spcBef>
            </a:pPr>
            <a:r>
              <a:rPr lang="en-US" sz="5175" b="1">
                <a:solidFill>
                  <a:srgbClr val="E8D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5175" b="1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跟着东坡游运河</a:t>
            </a:r>
            <a:endParaRPr lang="zh-CN" altLang="en-US" sz="5175" b="1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20000"/>
              </a:lnSpc>
              <a:spcBef>
                <a:spcPts val="450"/>
              </a:spcBef>
            </a:pPr>
            <a:endParaRPr lang="zh-CN" altLang="en-US" sz="5175" b="1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67400" y="3048000"/>
            <a:ext cx="38582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——H5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制作网页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1"/>
          <p:cNvGrpSpPr/>
          <p:nvPr/>
        </p:nvGrpSpPr>
        <p:grpSpPr>
          <a:xfrm>
            <a:off x="454963" y="346738"/>
            <a:ext cx="515576" cy="440418"/>
            <a:chOff x="454963" y="346738"/>
            <a:chExt cx="515576" cy="440418"/>
          </a:xfrm>
        </p:grpSpPr>
        <p:sp>
          <p:nvSpPr>
            <p:cNvPr id="12" name="AutoShape 12"/>
            <p:cNvSpPr/>
            <p:nvPr/>
          </p:nvSpPr>
          <p:spPr>
            <a:xfrm>
              <a:off x="454963" y="349687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3" name="AutoShape 13"/>
            <p:cNvSpPr/>
            <p:nvPr/>
          </p:nvSpPr>
          <p:spPr>
            <a:xfrm>
              <a:off x="575049" y="346738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4" name="AutoShape 14"/>
            <p:cNvSpPr/>
            <p:nvPr/>
          </p:nvSpPr>
          <p:spPr>
            <a:xfrm>
              <a:off x="689125" y="348454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5" name="AutoShape 15"/>
            <p:cNvSpPr/>
            <p:nvPr/>
          </p:nvSpPr>
          <p:spPr>
            <a:xfrm>
              <a:off x="799768" y="357424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6" name="AutoShape 16"/>
            <p:cNvSpPr/>
            <p:nvPr/>
          </p:nvSpPr>
          <p:spPr>
            <a:xfrm>
              <a:off x="904945" y="353291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7" name="AutoShape 17"/>
            <p:cNvSpPr/>
            <p:nvPr/>
          </p:nvSpPr>
          <p:spPr>
            <a:xfrm>
              <a:off x="454963" y="467461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8" name="AutoShape 18"/>
            <p:cNvSpPr/>
            <p:nvPr/>
          </p:nvSpPr>
          <p:spPr>
            <a:xfrm>
              <a:off x="575049" y="46451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9" name="AutoShape 19"/>
            <p:cNvSpPr/>
            <p:nvPr/>
          </p:nvSpPr>
          <p:spPr>
            <a:xfrm>
              <a:off x="689125" y="466228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0" name="AutoShape 20"/>
            <p:cNvSpPr/>
            <p:nvPr/>
          </p:nvSpPr>
          <p:spPr>
            <a:xfrm>
              <a:off x="799768" y="475198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1" name="AutoShape 21"/>
            <p:cNvSpPr/>
            <p:nvPr/>
          </p:nvSpPr>
          <p:spPr>
            <a:xfrm>
              <a:off x="904945" y="471065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2" name="AutoShape 22"/>
            <p:cNvSpPr/>
            <p:nvPr/>
          </p:nvSpPr>
          <p:spPr>
            <a:xfrm>
              <a:off x="454963" y="58523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3" name="AutoShape 23"/>
            <p:cNvSpPr/>
            <p:nvPr/>
          </p:nvSpPr>
          <p:spPr>
            <a:xfrm>
              <a:off x="575049" y="582285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4" name="AutoShape 24"/>
            <p:cNvSpPr/>
            <p:nvPr/>
          </p:nvSpPr>
          <p:spPr>
            <a:xfrm>
              <a:off x="689125" y="584002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5" name="AutoShape 25"/>
            <p:cNvSpPr/>
            <p:nvPr/>
          </p:nvSpPr>
          <p:spPr>
            <a:xfrm>
              <a:off x="799768" y="592972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6" name="AutoShape 26"/>
            <p:cNvSpPr/>
            <p:nvPr/>
          </p:nvSpPr>
          <p:spPr>
            <a:xfrm>
              <a:off x="904945" y="588839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7" name="AutoShape 27"/>
            <p:cNvSpPr/>
            <p:nvPr/>
          </p:nvSpPr>
          <p:spPr>
            <a:xfrm>
              <a:off x="454963" y="70300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8" name="AutoShape 28"/>
            <p:cNvSpPr/>
            <p:nvPr/>
          </p:nvSpPr>
          <p:spPr>
            <a:xfrm>
              <a:off x="575049" y="700059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9" name="AutoShape 29"/>
            <p:cNvSpPr/>
            <p:nvPr/>
          </p:nvSpPr>
          <p:spPr>
            <a:xfrm>
              <a:off x="689125" y="701775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0" name="AutoShape 30"/>
            <p:cNvSpPr/>
            <p:nvPr/>
          </p:nvSpPr>
          <p:spPr>
            <a:xfrm>
              <a:off x="799768" y="710745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1" name="AutoShape 31"/>
            <p:cNvSpPr/>
            <p:nvPr/>
          </p:nvSpPr>
          <p:spPr>
            <a:xfrm>
              <a:off x="904945" y="706612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32" name="TextBox 32"/>
          <p:cNvSpPr txBox="1"/>
          <p:nvPr/>
        </p:nvSpPr>
        <p:spPr>
          <a:xfrm>
            <a:off x="914709" y="304882"/>
            <a:ext cx="10003548" cy="54038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活动1：“体验数字旅游H5”</a:t>
            </a:r>
            <a:endParaRPr sz="3075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09800" y="1524000"/>
            <a:ext cx="88747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hlinkClick r:id="rId2" action="ppaction://hlinkfile"/>
              </a:rPr>
              <a:t>https://fileb7cdb3423a4c.v4.h5sys.cn/play/FspSkzP4?version=4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hlinkClick r:id="rId2" action="ppaction://hlinkfile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5310" y="1752600"/>
            <a:ext cx="1305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网址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5310" y="4038600"/>
            <a:ext cx="14751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二维码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 descr="跟着东坡游运河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0" y="3810000"/>
            <a:ext cx="1757680" cy="17576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1"/>
          <p:cNvGrpSpPr/>
          <p:nvPr/>
        </p:nvGrpSpPr>
        <p:grpSpPr>
          <a:xfrm>
            <a:off x="454963" y="346738"/>
            <a:ext cx="515576" cy="440418"/>
            <a:chOff x="454963" y="346738"/>
            <a:chExt cx="515576" cy="440418"/>
          </a:xfrm>
        </p:grpSpPr>
        <p:sp>
          <p:nvSpPr>
            <p:cNvPr id="12" name="AutoShape 12"/>
            <p:cNvSpPr/>
            <p:nvPr/>
          </p:nvSpPr>
          <p:spPr>
            <a:xfrm>
              <a:off x="454963" y="349687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3" name="AutoShape 13"/>
            <p:cNvSpPr/>
            <p:nvPr/>
          </p:nvSpPr>
          <p:spPr>
            <a:xfrm>
              <a:off x="575049" y="346738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4" name="AutoShape 14"/>
            <p:cNvSpPr/>
            <p:nvPr/>
          </p:nvSpPr>
          <p:spPr>
            <a:xfrm>
              <a:off x="689125" y="348454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5" name="AutoShape 15"/>
            <p:cNvSpPr/>
            <p:nvPr/>
          </p:nvSpPr>
          <p:spPr>
            <a:xfrm>
              <a:off x="799768" y="357424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6" name="AutoShape 16"/>
            <p:cNvSpPr/>
            <p:nvPr/>
          </p:nvSpPr>
          <p:spPr>
            <a:xfrm>
              <a:off x="904945" y="353291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7" name="AutoShape 17"/>
            <p:cNvSpPr/>
            <p:nvPr/>
          </p:nvSpPr>
          <p:spPr>
            <a:xfrm>
              <a:off x="454963" y="467461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8" name="AutoShape 18"/>
            <p:cNvSpPr/>
            <p:nvPr/>
          </p:nvSpPr>
          <p:spPr>
            <a:xfrm>
              <a:off x="575049" y="46451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9" name="AutoShape 19"/>
            <p:cNvSpPr/>
            <p:nvPr/>
          </p:nvSpPr>
          <p:spPr>
            <a:xfrm>
              <a:off x="689125" y="466228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0" name="AutoShape 20"/>
            <p:cNvSpPr/>
            <p:nvPr/>
          </p:nvSpPr>
          <p:spPr>
            <a:xfrm>
              <a:off x="799768" y="475198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1" name="AutoShape 21"/>
            <p:cNvSpPr/>
            <p:nvPr/>
          </p:nvSpPr>
          <p:spPr>
            <a:xfrm>
              <a:off x="904945" y="471065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2" name="AutoShape 22"/>
            <p:cNvSpPr/>
            <p:nvPr/>
          </p:nvSpPr>
          <p:spPr>
            <a:xfrm>
              <a:off x="454963" y="58523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3" name="AutoShape 23"/>
            <p:cNvSpPr/>
            <p:nvPr/>
          </p:nvSpPr>
          <p:spPr>
            <a:xfrm>
              <a:off x="575049" y="582285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4" name="AutoShape 24"/>
            <p:cNvSpPr/>
            <p:nvPr/>
          </p:nvSpPr>
          <p:spPr>
            <a:xfrm>
              <a:off x="689125" y="584002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5" name="AutoShape 25"/>
            <p:cNvSpPr/>
            <p:nvPr/>
          </p:nvSpPr>
          <p:spPr>
            <a:xfrm>
              <a:off x="799768" y="592972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6" name="AutoShape 26"/>
            <p:cNvSpPr/>
            <p:nvPr/>
          </p:nvSpPr>
          <p:spPr>
            <a:xfrm>
              <a:off x="904945" y="588839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7" name="AutoShape 27"/>
            <p:cNvSpPr/>
            <p:nvPr/>
          </p:nvSpPr>
          <p:spPr>
            <a:xfrm>
              <a:off x="454963" y="70300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8" name="AutoShape 28"/>
            <p:cNvSpPr/>
            <p:nvPr/>
          </p:nvSpPr>
          <p:spPr>
            <a:xfrm>
              <a:off x="575049" y="700059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9" name="AutoShape 29"/>
            <p:cNvSpPr/>
            <p:nvPr/>
          </p:nvSpPr>
          <p:spPr>
            <a:xfrm>
              <a:off x="689125" y="701775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0" name="AutoShape 30"/>
            <p:cNvSpPr/>
            <p:nvPr/>
          </p:nvSpPr>
          <p:spPr>
            <a:xfrm>
              <a:off x="799768" y="710745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31" name="AutoShape 31"/>
            <p:cNvSpPr/>
            <p:nvPr/>
          </p:nvSpPr>
          <p:spPr>
            <a:xfrm>
              <a:off x="904945" y="706612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32" name="TextBox 32"/>
          <p:cNvSpPr txBox="1"/>
          <p:nvPr/>
        </p:nvSpPr>
        <p:spPr>
          <a:xfrm>
            <a:off x="914709" y="304882"/>
            <a:ext cx="10003548" cy="54038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活动1：“体验数字旅游H5”</a:t>
            </a:r>
            <a:endParaRPr sz="3075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0280" y="1143000"/>
            <a:ext cx="10036175" cy="4910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200000"/>
              </a:lnSpc>
            </a:pP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①不同平台的浏览效果是否一致？为什么？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②这支H5中具有哪些媒体元素？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③用户能参与期中吗？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④你会用什么方式推广这支H5？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454963" y="224818"/>
            <a:ext cx="515576" cy="440418"/>
            <a:chOff x="454963" y="224818"/>
            <a:chExt cx="515576" cy="440418"/>
          </a:xfrm>
        </p:grpSpPr>
        <p:sp>
          <p:nvSpPr>
            <p:cNvPr id="6" name="AutoShape 6"/>
            <p:cNvSpPr/>
            <p:nvPr/>
          </p:nvSpPr>
          <p:spPr>
            <a:xfrm>
              <a:off x="454963" y="2277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7" name="AutoShape 7"/>
            <p:cNvSpPr/>
            <p:nvPr/>
          </p:nvSpPr>
          <p:spPr>
            <a:xfrm>
              <a:off x="575049" y="224818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8" name="AutoShape 8"/>
            <p:cNvSpPr/>
            <p:nvPr/>
          </p:nvSpPr>
          <p:spPr>
            <a:xfrm>
              <a:off x="689125" y="226534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9" name="AutoShape 9"/>
            <p:cNvSpPr/>
            <p:nvPr/>
          </p:nvSpPr>
          <p:spPr>
            <a:xfrm>
              <a:off x="799768" y="235504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0" name="AutoShape 10"/>
            <p:cNvSpPr/>
            <p:nvPr/>
          </p:nvSpPr>
          <p:spPr>
            <a:xfrm>
              <a:off x="904945" y="231371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1" name="AutoShape 11"/>
            <p:cNvSpPr/>
            <p:nvPr/>
          </p:nvSpPr>
          <p:spPr>
            <a:xfrm>
              <a:off x="454963" y="345541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2" name="AutoShape 12"/>
            <p:cNvSpPr/>
            <p:nvPr/>
          </p:nvSpPr>
          <p:spPr>
            <a:xfrm>
              <a:off x="575049" y="3425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3" name="AutoShape 13"/>
            <p:cNvSpPr/>
            <p:nvPr/>
          </p:nvSpPr>
          <p:spPr>
            <a:xfrm>
              <a:off x="689125" y="344308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4" name="AutoShape 14"/>
            <p:cNvSpPr/>
            <p:nvPr/>
          </p:nvSpPr>
          <p:spPr>
            <a:xfrm>
              <a:off x="799768" y="353278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5" name="AutoShape 15"/>
            <p:cNvSpPr/>
            <p:nvPr/>
          </p:nvSpPr>
          <p:spPr>
            <a:xfrm>
              <a:off x="904945" y="349145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6" name="AutoShape 16"/>
            <p:cNvSpPr/>
            <p:nvPr/>
          </p:nvSpPr>
          <p:spPr>
            <a:xfrm>
              <a:off x="454963" y="4633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7" name="AutoShape 17"/>
            <p:cNvSpPr/>
            <p:nvPr/>
          </p:nvSpPr>
          <p:spPr>
            <a:xfrm>
              <a:off x="575049" y="460365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8" name="AutoShape 18"/>
            <p:cNvSpPr/>
            <p:nvPr/>
          </p:nvSpPr>
          <p:spPr>
            <a:xfrm>
              <a:off x="689125" y="462082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9" name="AutoShape 19"/>
            <p:cNvSpPr/>
            <p:nvPr/>
          </p:nvSpPr>
          <p:spPr>
            <a:xfrm>
              <a:off x="799768" y="471052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0" name="AutoShape 20"/>
            <p:cNvSpPr/>
            <p:nvPr/>
          </p:nvSpPr>
          <p:spPr>
            <a:xfrm>
              <a:off x="904945" y="466919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1" name="AutoShape 21"/>
            <p:cNvSpPr/>
            <p:nvPr/>
          </p:nvSpPr>
          <p:spPr>
            <a:xfrm>
              <a:off x="454963" y="5810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2" name="AutoShape 22"/>
            <p:cNvSpPr/>
            <p:nvPr/>
          </p:nvSpPr>
          <p:spPr>
            <a:xfrm>
              <a:off x="575049" y="578139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3" name="AutoShape 23"/>
            <p:cNvSpPr/>
            <p:nvPr/>
          </p:nvSpPr>
          <p:spPr>
            <a:xfrm>
              <a:off x="689125" y="579855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4" name="AutoShape 24"/>
            <p:cNvSpPr/>
            <p:nvPr/>
          </p:nvSpPr>
          <p:spPr>
            <a:xfrm>
              <a:off x="799768" y="588825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5" name="AutoShape 25"/>
            <p:cNvSpPr/>
            <p:nvPr/>
          </p:nvSpPr>
          <p:spPr>
            <a:xfrm>
              <a:off x="904945" y="584693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26" name="TextBox 26"/>
          <p:cNvSpPr txBox="1"/>
          <p:nvPr/>
        </p:nvSpPr>
        <p:spPr>
          <a:xfrm>
            <a:off x="1218874" y="167087"/>
            <a:ext cx="10973127" cy="54038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H5</a:t>
            </a:r>
            <a:r>
              <a:rPr lang="zh-CN" altLang="en-US"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的特点</a:t>
            </a:r>
            <a:endParaRPr lang="zh-CN" altLang="en-US" sz="3075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41450" y="1304290"/>
            <a:ext cx="19780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跨平台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43200" y="2362200"/>
            <a:ext cx="39643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支持多媒体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76800" y="3581400"/>
            <a:ext cx="34740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可交互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34200" y="4800600"/>
            <a:ext cx="25101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易推广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27" grpId="0"/>
      <p:bldP spid="2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>
            <a:off x="454963" y="224818"/>
            <a:ext cx="515576" cy="440418"/>
            <a:chOff x="454963" y="224818"/>
            <a:chExt cx="515576" cy="440418"/>
          </a:xfrm>
        </p:grpSpPr>
        <p:sp>
          <p:nvSpPr>
            <p:cNvPr id="6" name="AutoShape 6"/>
            <p:cNvSpPr/>
            <p:nvPr/>
          </p:nvSpPr>
          <p:spPr>
            <a:xfrm>
              <a:off x="454963" y="227768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7" name="AutoShape 7"/>
            <p:cNvSpPr/>
            <p:nvPr/>
          </p:nvSpPr>
          <p:spPr>
            <a:xfrm>
              <a:off x="575049" y="224818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8" name="AutoShape 8"/>
            <p:cNvSpPr/>
            <p:nvPr/>
          </p:nvSpPr>
          <p:spPr>
            <a:xfrm>
              <a:off x="689125" y="226534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9" name="AutoShape 9"/>
            <p:cNvSpPr/>
            <p:nvPr/>
          </p:nvSpPr>
          <p:spPr>
            <a:xfrm>
              <a:off x="799768" y="235504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0" name="AutoShape 10"/>
            <p:cNvSpPr/>
            <p:nvPr/>
          </p:nvSpPr>
          <p:spPr>
            <a:xfrm>
              <a:off x="904945" y="231371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1" name="AutoShape 11"/>
            <p:cNvSpPr/>
            <p:nvPr/>
          </p:nvSpPr>
          <p:spPr>
            <a:xfrm>
              <a:off x="454963" y="345541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2" name="AutoShape 12"/>
            <p:cNvSpPr/>
            <p:nvPr/>
          </p:nvSpPr>
          <p:spPr>
            <a:xfrm>
              <a:off x="575049" y="342591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3" name="AutoShape 13"/>
            <p:cNvSpPr/>
            <p:nvPr/>
          </p:nvSpPr>
          <p:spPr>
            <a:xfrm>
              <a:off x="689125" y="344308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4" name="AutoShape 14"/>
            <p:cNvSpPr/>
            <p:nvPr/>
          </p:nvSpPr>
          <p:spPr>
            <a:xfrm>
              <a:off x="799768" y="353278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5" name="AutoShape 15"/>
            <p:cNvSpPr/>
            <p:nvPr/>
          </p:nvSpPr>
          <p:spPr>
            <a:xfrm>
              <a:off x="904945" y="349145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6" name="AutoShape 16"/>
            <p:cNvSpPr/>
            <p:nvPr/>
          </p:nvSpPr>
          <p:spPr>
            <a:xfrm>
              <a:off x="454963" y="463315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7" name="AutoShape 17"/>
            <p:cNvSpPr/>
            <p:nvPr/>
          </p:nvSpPr>
          <p:spPr>
            <a:xfrm>
              <a:off x="575049" y="460365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8" name="AutoShape 18"/>
            <p:cNvSpPr/>
            <p:nvPr/>
          </p:nvSpPr>
          <p:spPr>
            <a:xfrm>
              <a:off x="689125" y="462082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19" name="AutoShape 19"/>
            <p:cNvSpPr/>
            <p:nvPr/>
          </p:nvSpPr>
          <p:spPr>
            <a:xfrm>
              <a:off x="799768" y="471052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0" name="AutoShape 20"/>
            <p:cNvSpPr/>
            <p:nvPr/>
          </p:nvSpPr>
          <p:spPr>
            <a:xfrm>
              <a:off x="904945" y="466919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1" name="AutoShape 21"/>
            <p:cNvSpPr/>
            <p:nvPr/>
          </p:nvSpPr>
          <p:spPr>
            <a:xfrm>
              <a:off x="454963" y="581089"/>
              <a:ext cx="84147" cy="84147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2" name="AutoShape 22"/>
            <p:cNvSpPr/>
            <p:nvPr/>
          </p:nvSpPr>
          <p:spPr>
            <a:xfrm>
              <a:off x="575049" y="578139"/>
              <a:ext cx="78137" cy="78137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3" name="AutoShape 23"/>
            <p:cNvSpPr/>
            <p:nvPr/>
          </p:nvSpPr>
          <p:spPr>
            <a:xfrm>
              <a:off x="689125" y="579855"/>
              <a:ext cx="74704" cy="74704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4" name="AutoShape 24"/>
            <p:cNvSpPr/>
            <p:nvPr/>
          </p:nvSpPr>
          <p:spPr>
            <a:xfrm>
              <a:off x="799768" y="588825"/>
              <a:ext cx="69238" cy="69238"/>
            </a:xfrm>
            <a:prstGeom prst="ellipse">
              <a:avLst/>
            </a:prstGeom>
            <a:solidFill>
              <a:schemeClr val="accent1">
                <a:alpha val="4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  <p:sp>
          <p:nvSpPr>
            <p:cNvPr id="25" name="AutoShape 25"/>
            <p:cNvSpPr/>
            <p:nvPr/>
          </p:nvSpPr>
          <p:spPr>
            <a:xfrm>
              <a:off x="904945" y="584693"/>
              <a:ext cx="65594" cy="65594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/>
          </p:txBody>
        </p:sp>
      </p:grpSp>
      <p:sp>
        <p:nvSpPr>
          <p:cNvPr id="26" name="TextBox 26"/>
          <p:cNvSpPr txBox="1"/>
          <p:nvPr/>
        </p:nvSpPr>
        <p:spPr>
          <a:xfrm>
            <a:off x="1218874" y="167087"/>
            <a:ext cx="10973127" cy="540385"/>
          </a:xfrm>
          <a:prstGeom prst="rect">
            <a:avLst/>
          </a:prstGeom>
        </p:spPr>
        <p:txBody>
          <a:bodyPr vert="horz" wrap="square" lIns="114300" tIns="57150" rIns="114300" bIns="57150" rtlCol="0" anchor="t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zh-CN"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什么是</a:t>
            </a:r>
            <a:r>
              <a:rPr lang="en-US" altLang="zh-CN"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H5</a:t>
            </a:r>
            <a:endParaRPr lang="en-US" altLang="zh-CN" sz="3075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43200" y="2362200"/>
            <a:ext cx="39643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插入视频</a:t>
            </a:r>
            <a:endParaRPr lang="zh-CN" altLang="en-US" sz="4000"/>
          </a:p>
        </p:txBody>
      </p:sp>
      <p:pic>
        <p:nvPicPr>
          <p:cNvPr id="2" name="什么是H5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88975" y="732155"/>
            <a:ext cx="10825480" cy="60896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9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6"/>
          <p:cNvSpPr/>
          <p:nvPr/>
        </p:nvSpPr>
        <p:spPr>
          <a:xfrm>
            <a:off x="454963" y="355310"/>
            <a:ext cx="84147" cy="8414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7" name="AutoShape 7"/>
          <p:cNvSpPr/>
          <p:nvPr/>
        </p:nvSpPr>
        <p:spPr>
          <a:xfrm>
            <a:off x="575049" y="352361"/>
            <a:ext cx="78137" cy="78137"/>
          </a:xfrm>
          <a:prstGeom prst="ellipse">
            <a:avLst/>
          </a:prstGeom>
          <a:solidFill>
            <a:schemeClr val="accent1">
              <a:alpha val="8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8" name="AutoShape 8"/>
          <p:cNvSpPr/>
          <p:nvPr/>
        </p:nvSpPr>
        <p:spPr>
          <a:xfrm>
            <a:off x="689125" y="354077"/>
            <a:ext cx="74704" cy="74704"/>
          </a:xfrm>
          <a:prstGeom prst="ellipse">
            <a:avLst/>
          </a:prstGeom>
          <a:solidFill>
            <a:schemeClr val="accent1">
              <a:alpha val="6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9" name="AutoShape 9"/>
          <p:cNvSpPr/>
          <p:nvPr/>
        </p:nvSpPr>
        <p:spPr>
          <a:xfrm>
            <a:off x="799768" y="363047"/>
            <a:ext cx="69238" cy="69238"/>
          </a:xfrm>
          <a:prstGeom prst="ellipse">
            <a:avLst/>
          </a:prstGeom>
          <a:solidFill>
            <a:schemeClr val="accent1">
              <a:alpha val="4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0" name="AutoShape 10"/>
          <p:cNvSpPr/>
          <p:nvPr/>
        </p:nvSpPr>
        <p:spPr>
          <a:xfrm>
            <a:off x="904945" y="358914"/>
            <a:ext cx="65594" cy="65594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1" name="AutoShape 11"/>
          <p:cNvSpPr/>
          <p:nvPr/>
        </p:nvSpPr>
        <p:spPr>
          <a:xfrm>
            <a:off x="454963" y="473084"/>
            <a:ext cx="84147" cy="8414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2" name="AutoShape 12"/>
          <p:cNvSpPr/>
          <p:nvPr/>
        </p:nvSpPr>
        <p:spPr>
          <a:xfrm>
            <a:off x="575049" y="470134"/>
            <a:ext cx="78137" cy="78137"/>
          </a:xfrm>
          <a:prstGeom prst="ellipse">
            <a:avLst/>
          </a:prstGeom>
          <a:solidFill>
            <a:schemeClr val="accent1">
              <a:alpha val="8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3" name="AutoShape 13"/>
          <p:cNvSpPr/>
          <p:nvPr/>
        </p:nvSpPr>
        <p:spPr>
          <a:xfrm>
            <a:off x="689125" y="471851"/>
            <a:ext cx="74704" cy="74704"/>
          </a:xfrm>
          <a:prstGeom prst="ellipse">
            <a:avLst/>
          </a:prstGeom>
          <a:solidFill>
            <a:schemeClr val="accent1">
              <a:alpha val="6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4" name="AutoShape 14"/>
          <p:cNvSpPr/>
          <p:nvPr/>
        </p:nvSpPr>
        <p:spPr>
          <a:xfrm>
            <a:off x="799768" y="480821"/>
            <a:ext cx="69238" cy="69238"/>
          </a:xfrm>
          <a:prstGeom prst="ellipse">
            <a:avLst/>
          </a:prstGeom>
          <a:solidFill>
            <a:schemeClr val="accent1">
              <a:alpha val="4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5" name="AutoShape 15"/>
          <p:cNvSpPr/>
          <p:nvPr/>
        </p:nvSpPr>
        <p:spPr>
          <a:xfrm>
            <a:off x="904945" y="476688"/>
            <a:ext cx="65594" cy="65594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6" name="AutoShape 16"/>
          <p:cNvSpPr/>
          <p:nvPr/>
        </p:nvSpPr>
        <p:spPr>
          <a:xfrm>
            <a:off x="454963" y="590858"/>
            <a:ext cx="84147" cy="8414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7" name="AutoShape 17"/>
          <p:cNvSpPr/>
          <p:nvPr/>
        </p:nvSpPr>
        <p:spPr>
          <a:xfrm>
            <a:off x="575049" y="587908"/>
            <a:ext cx="78137" cy="78137"/>
          </a:xfrm>
          <a:prstGeom prst="ellipse">
            <a:avLst/>
          </a:prstGeom>
          <a:solidFill>
            <a:schemeClr val="accent1">
              <a:alpha val="8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8" name="AutoShape 18"/>
          <p:cNvSpPr/>
          <p:nvPr/>
        </p:nvSpPr>
        <p:spPr>
          <a:xfrm>
            <a:off x="689125" y="589624"/>
            <a:ext cx="74704" cy="74704"/>
          </a:xfrm>
          <a:prstGeom prst="ellipse">
            <a:avLst/>
          </a:prstGeom>
          <a:solidFill>
            <a:schemeClr val="accent1">
              <a:alpha val="6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9" name="AutoShape 19"/>
          <p:cNvSpPr/>
          <p:nvPr/>
        </p:nvSpPr>
        <p:spPr>
          <a:xfrm>
            <a:off x="799768" y="598594"/>
            <a:ext cx="69238" cy="69238"/>
          </a:xfrm>
          <a:prstGeom prst="ellipse">
            <a:avLst/>
          </a:prstGeom>
          <a:solidFill>
            <a:schemeClr val="accent1">
              <a:alpha val="4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0" name="AutoShape 20"/>
          <p:cNvSpPr/>
          <p:nvPr/>
        </p:nvSpPr>
        <p:spPr>
          <a:xfrm>
            <a:off x="904945" y="594461"/>
            <a:ext cx="65594" cy="65594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1" name="AutoShape 21"/>
          <p:cNvSpPr/>
          <p:nvPr/>
        </p:nvSpPr>
        <p:spPr>
          <a:xfrm>
            <a:off x="454963" y="708631"/>
            <a:ext cx="84147" cy="8414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2" name="AutoShape 22"/>
          <p:cNvSpPr/>
          <p:nvPr/>
        </p:nvSpPr>
        <p:spPr>
          <a:xfrm>
            <a:off x="575049" y="705682"/>
            <a:ext cx="78137" cy="78137"/>
          </a:xfrm>
          <a:prstGeom prst="ellipse">
            <a:avLst/>
          </a:prstGeom>
          <a:solidFill>
            <a:schemeClr val="accent1">
              <a:alpha val="8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3" name="AutoShape 23"/>
          <p:cNvSpPr/>
          <p:nvPr/>
        </p:nvSpPr>
        <p:spPr>
          <a:xfrm>
            <a:off x="689125" y="707398"/>
            <a:ext cx="74704" cy="74704"/>
          </a:xfrm>
          <a:prstGeom prst="ellipse">
            <a:avLst/>
          </a:prstGeom>
          <a:solidFill>
            <a:schemeClr val="accent1">
              <a:alpha val="6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4" name="AutoShape 24"/>
          <p:cNvSpPr/>
          <p:nvPr/>
        </p:nvSpPr>
        <p:spPr>
          <a:xfrm>
            <a:off x="799768" y="716368"/>
            <a:ext cx="69238" cy="69238"/>
          </a:xfrm>
          <a:prstGeom prst="ellipse">
            <a:avLst/>
          </a:prstGeom>
          <a:solidFill>
            <a:schemeClr val="accent1">
              <a:alpha val="4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5" name="AutoShape 25"/>
          <p:cNvSpPr/>
          <p:nvPr/>
        </p:nvSpPr>
        <p:spPr>
          <a:xfrm>
            <a:off x="904945" y="712235"/>
            <a:ext cx="65594" cy="65594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6" name="TextBox 26"/>
          <p:cNvSpPr txBox="1"/>
          <p:nvPr/>
        </p:nvSpPr>
        <p:spPr>
          <a:xfrm>
            <a:off x="1052316" y="-115869"/>
            <a:ext cx="10003548" cy="107188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74000"/>
              </a:lnSpc>
            </a:pPr>
            <a:r>
              <a:rPr lang="en-US"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活动2：</a:t>
            </a:r>
            <a:r>
              <a:rPr lang="zh-CN" altLang="en-US"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</a:t>
            </a:r>
            <a:r>
              <a:rPr lang="en-US" altLang="zh-CN"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H5</a:t>
            </a:r>
            <a:r>
              <a:rPr lang="en-US"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规划页面</a:t>
            </a:r>
            <a:r>
              <a:rPr lang="en-US"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选择素材</a:t>
            </a:r>
            <a:endParaRPr lang="zh-CN" altLang="en-US" sz="3075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19800" y="1630680"/>
            <a:ext cx="366014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l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网页的功能？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19800" y="2811780"/>
            <a:ext cx="386715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l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页面中有哪些元素？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19800" y="3992880"/>
            <a:ext cx="623951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l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如何在网页中规划这些元素？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6934200" y="2057400"/>
            <a:ext cx="144780" cy="81026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下箭头 26"/>
          <p:cNvSpPr/>
          <p:nvPr/>
        </p:nvSpPr>
        <p:spPr>
          <a:xfrm>
            <a:off x="6934200" y="3200400"/>
            <a:ext cx="144780" cy="810260"/>
          </a:xfrm>
          <a:prstGeom prst="down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 descr="地图手绘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948055"/>
            <a:ext cx="1855470" cy="5186045"/>
          </a:xfrm>
          <a:prstGeom prst="rect">
            <a:avLst/>
          </a:prstGeom>
        </p:spPr>
      </p:pic>
      <p:pic>
        <p:nvPicPr>
          <p:cNvPr id="29" name="图片 28" descr="剪贴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6070" y="914400"/>
            <a:ext cx="3125470" cy="3347720"/>
          </a:xfrm>
          <a:prstGeom prst="rect">
            <a:avLst/>
          </a:prstGeom>
        </p:spPr>
      </p:pic>
      <p:pic>
        <p:nvPicPr>
          <p:cNvPr id="30" name="图片 29" descr="剪贴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2100" y="3487420"/>
            <a:ext cx="3304540" cy="337058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 bldLvl="0" animBg="1"/>
      <p:bldP spid="27" grpId="0" bldLvl="0" animBg="1"/>
      <p:bldP spid="5" grpId="1" animBg="1"/>
      <p:bldP spid="2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16"/>
          <p:cNvSpPr/>
          <p:nvPr/>
        </p:nvSpPr>
        <p:spPr>
          <a:xfrm>
            <a:off x="454963" y="355310"/>
            <a:ext cx="84147" cy="8414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7" name="AutoShape 17"/>
          <p:cNvSpPr/>
          <p:nvPr/>
        </p:nvSpPr>
        <p:spPr>
          <a:xfrm>
            <a:off x="575049" y="352361"/>
            <a:ext cx="78137" cy="78137"/>
          </a:xfrm>
          <a:prstGeom prst="ellipse">
            <a:avLst/>
          </a:prstGeom>
          <a:solidFill>
            <a:schemeClr val="accent1">
              <a:alpha val="8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8" name="AutoShape 18"/>
          <p:cNvSpPr/>
          <p:nvPr/>
        </p:nvSpPr>
        <p:spPr>
          <a:xfrm>
            <a:off x="689125" y="354077"/>
            <a:ext cx="74704" cy="74704"/>
          </a:xfrm>
          <a:prstGeom prst="ellipse">
            <a:avLst/>
          </a:prstGeom>
          <a:solidFill>
            <a:schemeClr val="accent1">
              <a:alpha val="6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9" name="AutoShape 19"/>
          <p:cNvSpPr/>
          <p:nvPr/>
        </p:nvSpPr>
        <p:spPr>
          <a:xfrm>
            <a:off x="799768" y="363047"/>
            <a:ext cx="69238" cy="69238"/>
          </a:xfrm>
          <a:prstGeom prst="ellipse">
            <a:avLst/>
          </a:prstGeom>
          <a:solidFill>
            <a:schemeClr val="accent1">
              <a:alpha val="4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0" name="AutoShape 20"/>
          <p:cNvSpPr/>
          <p:nvPr/>
        </p:nvSpPr>
        <p:spPr>
          <a:xfrm>
            <a:off x="904945" y="358914"/>
            <a:ext cx="65594" cy="65594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1" name="AutoShape 21"/>
          <p:cNvSpPr/>
          <p:nvPr/>
        </p:nvSpPr>
        <p:spPr>
          <a:xfrm>
            <a:off x="454963" y="473084"/>
            <a:ext cx="84147" cy="8414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2" name="AutoShape 22"/>
          <p:cNvSpPr/>
          <p:nvPr/>
        </p:nvSpPr>
        <p:spPr>
          <a:xfrm>
            <a:off x="575049" y="470134"/>
            <a:ext cx="78137" cy="78137"/>
          </a:xfrm>
          <a:prstGeom prst="ellipse">
            <a:avLst/>
          </a:prstGeom>
          <a:solidFill>
            <a:schemeClr val="accent1">
              <a:alpha val="8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3" name="AutoShape 23"/>
          <p:cNvSpPr/>
          <p:nvPr/>
        </p:nvSpPr>
        <p:spPr>
          <a:xfrm>
            <a:off x="689125" y="471851"/>
            <a:ext cx="74704" cy="74704"/>
          </a:xfrm>
          <a:prstGeom prst="ellipse">
            <a:avLst/>
          </a:prstGeom>
          <a:solidFill>
            <a:schemeClr val="accent1">
              <a:alpha val="6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4" name="AutoShape 24"/>
          <p:cNvSpPr/>
          <p:nvPr/>
        </p:nvSpPr>
        <p:spPr>
          <a:xfrm>
            <a:off x="799768" y="480821"/>
            <a:ext cx="69238" cy="69238"/>
          </a:xfrm>
          <a:prstGeom prst="ellipse">
            <a:avLst/>
          </a:prstGeom>
          <a:solidFill>
            <a:schemeClr val="accent1">
              <a:alpha val="4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5" name="AutoShape 25"/>
          <p:cNvSpPr/>
          <p:nvPr/>
        </p:nvSpPr>
        <p:spPr>
          <a:xfrm>
            <a:off x="904945" y="476688"/>
            <a:ext cx="65594" cy="65594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6" name="AutoShape 26"/>
          <p:cNvSpPr/>
          <p:nvPr/>
        </p:nvSpPr>
        <p:spPr>
          <a:xfrm>
            <a:off x="454963" y="590858"/>
            <a:ext cx="84147" cy="8414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7" name="AutoShape 27"/>
          <p:cNvSpPr/>
          <p:nvPr/>
        </p:nvSpPr>
        <p:spPr>
          <a:xfrm>
            <a:off x="575049" y="587908"/>
            <a:ext cx="78137" cy="78137"/>
          </a:xfrm>
          <a:prstGeom prst="ellipse">
            <a:avLst/>
          </a:prstGeom>
          <a:solidFill>
            <a:schemeClr val="accent1">
              <a:alpha val="8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8" name="AutoShape 28"/>
          <p:cNvSpPr/>
          <p:nvPr/>
        </p:nvSpPr>
        <p:spPr>
          <a:xfrm>
            <a:off x="689125" y="589624"/>
            <a:ext cx="74704" cy="74704"/>
          </a:xfrm>
          <a:prstGeom prst="ellipse">
            <a:avLst/>
          </a:prstGeom>
          <a:solidFill>
            <a:schemeClr val="accent1">
              <a:alpha val="6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9" name="AutoShape 29"/>
          <p:cNvSpPr/>
          <p:nvPr/>
        </p:nvSpPr>
        <p:spPr>
          <a:xfrm>
            <a:off x="799768" y="598594"/>
            <a:ext cx="69238" cy="69238"/>
          </a:xfrm>
          <a:prstGeom prst="ellipse">
            <a:avLst/>
          </a:prstGeom>
          <a:solidFill>
            <a:schemeClr val="accent1">
              <a:alpha val="4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30" name="AutoShape 30"/>
          <p:cNvSpPr/>
          <p:nvPr/>
        </p:nvSpPr>
        <p:spPr>
          <a:xfrm>
            <a:off x="904945" y="594461"/>
            <a:ext cx="65594" cy="65594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31" name="AutoShape 31"/>
          <p:cNvSpPr/>
          <p:nvPr/>
        </p:nvSpPr>
        <p:spPr>
          <a:xfrm>
            <a:off x="454963" y="708631"/>
            <a:ext cx="84147" cy="8414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32" name="AutoShape 32"/>
          <p:cNvSpPr/>
          <p:nvPr/>
        </p:nvSpPr>
        <p:spPr>
          <a:xfrm>
            <a:off x="575049" y="705682"/>
            <a:ext cx="78137" cy="78137"/>
          </a:xfrm>
          <a:prstGeom prst="ellipse">
            <a:avLst/>
          </a:prstGeom>
          <a:solidFill>
            <a:schemeClr val="accent1">
              <a:alpha val="8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33" name="AutoShape 33"/>
          <p:cNvSpPr/>
          <p:nvPr/>
        </p:nvSpPr>
        <p:spPr>
          <a:xfrm>
            <a:off x="689125" y="707398"/>
            <a:ext cx="74704" cy="74704"/>
          </a:xfrm>
          <a:prstGeom prst="ellipse">
            <a:avLst/>
          </a:prstGeom>
          <a:solidFill>
            <a:schemeClr val="accent1">
              <a:alpha val="6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34" name="AutoShape 34"/>
          <p:cNvSpPr/>
          <p:nvPr/>
        </p:nvSpPr>
        <p:spPr>
          <a:xfrm>
            <a:off x="799768" y="716368"/>
            <a:ext cx="69238" cy="69238"/>
          </a:xfrm>
          <a:prstGeom prst="ellipse">
            <a:avLst/>
          </a:prstGeom>
          <a:solidFill>
            <a:schemeClr val="accent1">
              <a:alpha val="4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35" name="AutoShape 35"/>
          <p:cNvSpPr/>
          <p:nvPr/>
        </p:nvSpPr>
        <p:spPr>
          <a:xfrm>
            <a:off x="904945" y="712235"/>
            <a:ext cx="65594" cy="65594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36" name="TextBox 36"/>
          <p:cNvSpPr txBox="1"/>
          <p:nvPr/>
        </p:nvSpPr>
        <p:spPr>
          <a:xfrm>
            <a:off x="1015467" y="76098"/>
            <a:ext cx="10003548" cy="91059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活动3：利用iVX软件，制作数字旅游H5。</a:t>
            </a:r>
            <a:endParaRPr lang="en-US" sz="3075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7" name="Picture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2471400" y="11010900"/>
            <a:ext cx="0" cy="0"/>
          </a:xfrm>
          <a:prstGeom prst="rect">
            <a:avLst/>
          </a:prstGeom>
          <a:ln>
            <a:noFill/>
          </a:ln>
        </p:spPr>
      </p:pic>
      <p:sp>
        <p:nvSpPr>
          <p:cNvPr id="38" name="文本框 37"/>
          <p:cNvSpPr txBox="1"/>
          <p:nvPr/>
        </p:nvSpPr>
        <p:spPr>
          <a:xfrm>
            <a:off x="914400" y="1447800"/>
            <a:ext cx="10591800" cy="412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①设置背景：选中要设置的页面，在属性面板中找到___________选项，添加背景图片。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②添加文字：选中要设置的页面，在工具面板中选择____________选项。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③添加图片：选中要设置的页面，在工具面板中选择_____________选项。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144000" y="1371600"/>
            <a:ext cx="1880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背景图片</a:t>
            </a:r>
            <a:endParaRPr lang="zh-CN" altLang="en-US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525000" y="2667000"/>
            <a:ext cx="1400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文本</a:t>
            </a:r>
            <a:endParaRPr lang="zh-CN" altLang="en-US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525000" y="3886200"/>
            <a:ext cx="14001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图片</a:t>
            </a:r>
            <a:endParaRPr lang="zh-CN" altLang="en-US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3048000" y="1219200"/>
            <a:ext cx="3048000" cy="4038600"/>
          </a:xfrm>
          <a:prstGeom prst="round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40" grpId="0"/>
      <p:bldP spid="40" grpId="1"/>
      <p:bldP spid="41" grpId="0"/>
      <p:bldP spid="4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16"/>
          <p:cNvSpPr/>
          <p:nvPr/>
        </p:nvSpPr>
        <p:spPr>
          <a:xfrm>
            <a:off x="454963" y="355310"/>
            <a:ext cx="84147" cy="8414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7" name="AutoShape 17"/>
          <p:cNvSpPr/>
          <p:nvPr/>
        </p:nvSpPr>
        <p:spPr>
          <a:xfrm>
            <a:off x="575049" y="352361"/>
            <a:ext cx="78137" cy="78137"/>
          </a:xfrm>
          <a:prstGeom prst="ellipse">
            <a:avLst/>
          </a:prstGeom>
          <a:solidFill>
            <a:schemeClr val="accent1">
              <a:alpha val="8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8" name="AutoShape 18"/>
          <p:cNvSpPr/>
          <p:nvPr/>
        </p:nvSpPr>
        <p:spPr>
          <a:xfrm>
            <a:off x="689125" y="354077"/>
            <a:ext cx="74704" cy="74704"/>
          </a:xfrm>
          <a:prstGeom prst="ellipse">
            <a:avLst/>
          </a:prstGeom>
          <a:solidFill>
            <a:schemeClr val="accent1">
              <a:alpha val="6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9" name="AutoShape 19"/>
          <p:cNvSpPr/>
          <p:nvPr/>
        </p:nvSpPr>
        <p:spPr>
          <a:xfrm>
            <a:off x="799768" y="363047"/>
            <a:ext cx="69238" cy="69238"/>
          </a:xfrm>
          <a:prstGeom prst="ellipse">
            <a:avLst/>
          </a:prstGeom>
          <a:solidFill>
            <a:schemeClr val="accent1">
              <a:alpha val="4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0" name="AutoShape 20"/>
          <p:cNvSpPr/>
          <p:nvPr/>
        </p:nvSpPr>
        <p:spPr>
          <a:xfrm>
            <a:off x="904945" y="358914"/>
            <a:ext cx="65594" cy="65594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1" name="AutoShape 21"/>
          <p:cNvSpPr/>
          <p:nvPr/>
        </p:nvSpPr>
        <p:spPr>
          <a:xfrm>
            <a:off x="454963" y="473084"/>
            <a:ext cx="84147" cy="8414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2" name="AutoShape 22"/>
          <p:cNvSpPr/>
          <p:nvPr/>
        </p:nvSpPr>
        <p:spPr>
          <a:xfrm>
            <a:off x="575049" y="470134"/>
            <a:ext cx="78137" cy="78137"/>
          </a:xfrm>
          <a:prstGeom prst="ellipse">
            <a:avLst/>
          </a:prstGeom>
          <a:solidFill>
            <a:schemeClr val="accent1">
              <a:alpha val="8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3" name="AutoShape 23"/>
          <p:cNvSpPr/>
          <p:nvPr/>
        </p:nvSpPr>
        <p:spPr>
          <a:xfrm>
            <a:off x="689125" y="471851"/>
            <a:ext cx="74704" cy="74704"/>
          </a:xfrm>
          <a:prstGeom prst="ellipse">
            <a:avLst/>
          </a:prstGeom>
          <a:solidFill>
            <a:schemeClr val="accent1">
              <a:alpha val="6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4" name="AutoShape 24"/>
          <p:cNvSpPr/>
          <p:nvPr/>
        </p:nvSpPr>
        <p:spPr>
          <a:xfrm>
            <a:off x="799768" y="480821"/>
            <a:ext cx="69238" cy="69238"/>
          </a:xfrm>
          <a:prstGeom prst="ellipse">
            <a:avLst/>
          </a:prstGeom>
          <a:solidFill>
            <a:schemeClr val="accent1">
              <a:alpha val="4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5" name="AutoShape 25"/>
          <p:cNvSpPr/>
          <p:nvPr/>
        </p:nvSpPr>
        <p:spPr>
          <a:xfrm>
            <a:off x="904945" y="476688"/>
            <a:ext cx="65594" cy="65594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6" name="AutoShape 26"/>
          <p:cNvSpPr/>
          <p:nvPr/>
        </p:nvSpPr>
        <p:spPr>
          <a:xfrm>
            <a:off x="454963" y="590858"/>
            <a:ext cx="84147" cy="8414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7" name="AutoShape 27"/>
          <p:cNvSpPr/>
          <p:nvPr/>
        </p:nvSpPr>
        <p:spPr>
          <a:xfrm>
            <a:off x="575049" y="587908"/>
            <a:ext cx="78137" cy="78137"/>
          </a:xfrm>
          <a:prstGeom prst="ellipse">
            <a:avLst/>
          </a:prstGeom>
          <a:solidFill>
            <a:schemeClr val="accent1">
              <a:alpha val="8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8" name="AutoShape 28"/>
          <p:cNvSpPr/>
          <p:nvPr/>
        </p:nvSpPr>
        <p:spPr>
          <a:xfrm>
            <a:off x="689125" y="589624"/>
            <a:ext cx="74704" cy="74704"/>
          </a:xfrm>
          <a:prstGeom prst="ellipse">
            <a:avLst/>
          </a:prstGeom>
          <a:solidFill>
            <a:schemeClr val="accent1">
              <a:alpha val="6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9" name="AutoShape 29"/>
          <p:cNvSpPr/>
          <p:nvPr/>
        </p:nvSpPr>
        <p:spPr>
          <a:xfrm>
            <a:off x="799768" y="598594"/>
            <a:ext cx="69238" cy="69238"/>
          </a:xfrm>
          <a:prstGeom prst="ellipse">
            <a:avLst/>
          </a:prstGeom>
          <a:solidFill>
            <a:schemeClr val="accent1">
              <a:alpha val="4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30" name="AutoShape 30"/>
          <p:cNvSpPr/>
          <p:nvPr/>
        </p:nvSpPr>
        <p:spPr>
          <a:xfrm>
            <a:off x="904945" y="594461"/>
            <a:ext cx="65594" cy="65594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31" name="AutoShape 31"/>
          <p:cNvSpPr/>
          <p:nvPr/>
        </p:nvSpPr>
        <p:spPr>
          <a:xfrm>
            <a:off x="454963" y="708631"/>
            <a:ext cx="84147" cy="84147"/>
          </a:xfrm>
          <a:prstGeom prst="ellipse">
            <a:avLst/>
          </a:prstGeom>
          <a:solidFill>
            <a:schemeClr val="accent1">
              <a:alpha val="10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32" name="AutoShape 32"/>
          <p:cNvSpPr/>
          <p:nvPr/>
        </p:nvSpPr>
        <p:spPr>
          <a:xfrm>
            <a:off x="575049" y="705682"/>
            <a:ext cx="78137" cy="78137"/>
          </a:xfrm>
          <a:prstGeom prst="ellipse">
            <a:avLst/>
          </a:prstGeom>
          <a:solidFill>
            <a:schemeClr val="accent1">
              <a:alpha val="8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33" name="AutoShape 33"/>
          <p:cNvSpPr/>
          <p:nvPr/>
        </p:nvSpPr>
        <p:spPr>
          <a:xfrm>
            <a:off x="689125" y="707398"/>
            <a:ext cx="74704" cy="74704"/>
          </a:xfrm>
          <a:prstGeom prst="ellipse">
            <a:avLst/>
          </a:prstGeom>
          <a:solidFill>
            <a:schemeClr val="accent1">
              <a:alpha val="6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34" name="AutoShape 34"/>
          <p:cNvSpPr/>
          <p:nvPr/>
        </p:nvSpPr>
        <p:spPr>
          <a:xfrm>
            <a:off x="799768" y="716368"/>
            <a:ext cx="69238" cy="69238"/>
          </a:xfrm>
          <a:prstGeom prst="ellipse">
            <a:avLst/>
          </a:prstGeom>
          <a:solidFill>
            <a:schemeClr val="accent1">
              <a:alpha val="4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35" name="AutoShape 35"/>
          <p:cNvSpPr/>
          <p:nvPr/>
        </p:nvSpPr>
        <p:spPr>
          <a:xfrm>
            <a:off x="904945" y="712235"/>
            <a:ext cx="65594" cy="65594"/>
          </a:xfrm>
          <a:prstGeom prst="ellipse">
            <a:avLst/>
          </a:prstGeom>
          <a:solidFill>
            <a:schemeClr val="accent1">
              <a:alpha val="20000"/>
            </a:schemeClr>
          </a:solidFill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36" name="TextBox 36"/>
          <p:cNvSpPr txBox="1"/>
          <p:nvPr/>
        </p:nvSpPr>
        <p:spPr>
          <a:xfrm>
            <a:off x="1015467" y="76098"/>
            <a:ext cx="10003548" cy="910590"/>
          </a:xfrm>
          <a:prstGeom prst="rect">
            <a:avLst/>
          </a:prstGeom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75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活动3：利用iVX软件，制作数字旅游H5。</a:t>
            </a:r>
            <a:endParaRPr lang="en-US" sz="3075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7" name="Picture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2471400" y="11010900"/>
            <a:ext cx="0" cy="0"/>
          </a:xfrm>
          <a:prstGeom prst="rect">
            <a:avLst/>
          </a:prstGeom>
          <a:ln>
            <a:noFill/>
          </a:ln>
        </p:spPr>
      </p:pic>
      <p:sp>
        <p:nvSpPr>
          <p:cNvPr id="38" name="文本框 37"/>
          <p:cNvSpPr txBox="1"/>
          <p:nvPr/>
        </p:nvSpPr>
        <p:spPr>
          <a:xfrm>
            <a:off x="914400" y="1447800"/>
            <a:ext cx="10591800" cy="41287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3000" y="1659890"/>
            <a:ext cx="898334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20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①选中文字或图片——属性面板——修改设置。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标题文字字号大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，字体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饱满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内容字号小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②图片选用要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符合主题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，色彩和谐。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③字体颜色与背景图片要有一定的对比度。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8172*4443*702*702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MzZmZGY4MmU5YmJhMzY3YzJhM2IxY2Y4YjIwYzI5MmQifQ=="/>
  <p:tag name="commondata" val="eyJoZGlkIjoiMjYxNDk4YzUyMDNlOTJkNDMzNzNlODAzMzYwZDZmZDMifQ==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AF5FF"/>
      </a:lt1>
      <a:dk2>
        <a:srgbClr val="062F00"/>
      </a:dk2>
      <a:lt2>
        <a:srgbClr val="FFFFFF"/>
      </a:lt2>
      <a:accent1>
        <a:srgbClr val="AF79DE"/>
      </a:accent1>
      <a:accent2>
        <a:srgbClr val="BC95E8"/>
      </a:accent2>
      <a:accent3>
        <a:srgbClr val="816BB7"/>
      </a:accent3>
      <a:accent4>
        <a:srgbClr val="618CD0"/>
      </a:accent4>
      <a:accent5>
        <a:srgbClr val="76A1E5"/>
      </a:accent5>
      <a:accent6>
        <a:srgbClr val="FEE088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858</Words>
  <Application>WPS 演示</Application>
  <PresentationFormat/>
  <Paragraphs>108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Calibri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qzuser</cp:lastModifiedBy>
  <cp:revision>12</cp:revision>
  <cp:lastPrinted>2023-11-16T09:00:00Z</cp:lastPrinted>
  <dcterms:created xsi:type="dcterms:W3CDTF">2023-11-16T09:00:00Z</dcterms:created>
  <dcterms:modified xsi:type="dcterms:W3CDTF">2023-12-12T02:59:23Z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8C82928E5AE54C63A7BE5D62DC198DCC_13</vt:lpwstr>
  </property>
  <property fmtid="{D5CDD505-2E9C-101B-9397-08002B2CF9AE}" pid="7" name="KSOProductBuildVer">
    <vt:lpwstr>2052-12.1.0.15990</vt:lpwstr>
  </property>
</Properties>
</file>