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Override PartName="/customXml/itemProps59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90" r:id="rId3"/>
    <p:sldId id="268" r:id="rId4"/>
    <p:sldId id="261" r:id="rId5"/>
    <p:sldId id="291" r:id="rId6"/>
    <p:sldId id="269" r:id="rId7"/>
    <p:sldId id="271" r:id="rId8"/>
    <p:sldId id="278" r:id="rId9"/>
    <p:sldId id="265" r:id="rId10"/>
    <p:sldId id="292" r:id="rId11"/>
    <p:sldId id="333" r:id="rId12"/>
    <p:sldId id="276" r:id="rId13"/>
    <p:sldId id="315" r:id="rId14"/>
    <p:sldId id="331" r:id="rId15"/>
    <p:sldId id="338" r:id="rId16"/>
    <p:sldId id="339" r:id="rId17"/>
    <p:sldId id="340" r:id="rId18"/>
    <p:sldId id="342" r:id="rId19"/>
    <p:sldId id="341" r:id="rId20"/>
    <p:sldId id="343" r:id="rId21"/>
    <p:sldId id="296" r:id="rId22"/>
  </p:sldIdLst>
  <p:sldSz cx="12192000" cy="6858000"/>
  <p:notesSz cx="6858000" cy="9144000"/>
  <p:embeddedFontLst>
    <p:embeddedFont>
      <p:font typeface="华文细黑" panose="02010600040101010101" charset="-122"/>
      <p:regular r:id="rId29"/>
    </p:embeddedFont>
    <p:embeddedFont>
      <p:font typeface="字魂70号-灵悦黑体" panose="00000500000000000000" charset="-122"/>
      <p:regular r:id="rId30"/>
    </p:embeddedFont>
    <p:embeddedFont>
      <p:font typeface="微软雅黑" panose="020B0503020204020204" pitchFamily="34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字魂27号-布丁体" panose="00000500000000000000" pitchFamily="2" charset="-122"/>
      <p:regular r:id="rId36"/>
    </p:embeddedFont>
    <p:embeddedFont>
      <p:font typeface="等线 Light" panose="02010600030101010101" charset="-122"/>
      <p:regular r:id="rId37"/>
    </p:embeddedFont>
    <p:embeddedFont>
      <p:font typeface="Calibri Light" panose="020F0302020204030204" charset="0"/>
      <p:regular r:id="rId38"/>
      <p:italic r:id="rId39"/>
    </p:embeddedFont>
    <p:embeddedFont>
      <p:font typeface="等线" panose="02010600030101010101" charset="-122"/>
      <p:regular r:id="rId40"/>
    </p:embeddedFont>
  </p:embeddedFontLst>
  <p:custDataLst>
    <p:tags r:id="rId4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8C84"/>
    <a:srgbClr val="B3A2C7"/>
    <a:srgbClr val="D2D3E0"/>
    <a:srgbClr val="192537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81" autoAdjust="0"/>
    <p:restoredTop sz="95244" autoAdjust="0"/>
  </p:normalViewPr>
  <p:slideViewPr>
    <p:cSldViewPr snapToGrid="0" showGuides="1">
      <p:cViewPr>
        <p:scale>
          <a:sx n="66" d="100"/>
          <a:sy n="66" d="100"/>
        </p:scale>
        <p:origin x="-1392" y="-10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60.xml"/><Relationship Id="rId40" Type="http://schemas.openxmlformats.org/officeDocument/2006/relationships/font" Target="fonts/font12.fntdata"/><Relationship Id="rId4" Type="http://schemas.openxmlformats.org/officeDocument/2006/relationships/slide" Target="slides/slide2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ustomXml" Target="../customXml/item1.xml"/><Relationship Id="rId27" Type="http://schemas.openxmlformats.org/officeDocument/2006/relationships/customXmlProps" Target="../customXml/itemProps5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image" Target="../media/image11.png"/><Relationship Id="rId7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openxmlformats.org/officeDocument/2006/relationships/tags" Target="../tags/tag10.xml"/><Relationship Id="rId4" Type="http://schemas.openxmlformats.org/officeDocument/2006/relationships/image" Target="../media/image9.png"/><Relationship Id="rId3" Type="http://schemas.openxmlformats.org/officeDocument/2006/relationships/tags" Target="../tags/tag9.xml"/><Relationship Id="rId2" Type="http://schemas.openxmlformats.org/officeDocument/2006/relationships/image" Target="../media/image8.png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image" Target="../media/image14.png"/><Relationship Id="rId13" Type="http://schemas.openxmlformats.org/officeDocument/2006/relationships/tags" Target="../tags/tag14.xml"/><Relationship Id="rId12" Type="http://schemas.openxmlformats.org/officeDocument/2006/relationships/image" Target="../media/image13.png"/><Relationship Id="rId11" Type="http://schemas.openxmlformats.org/officeDocument/2006/relationships/tags" Target="../tags/tag13.xml"/><Relationship Id="rId10" Type="http://schemas.openxmlformats.org/officeDocument/2006/relationships/image" Target="../media/image12.png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2" Type="http://schemas.openxmlformats.org/officeDocument/2006/relationships/slideLayout" Target="../slideLayouts/slideLayout2.xml"/><Relationship Id="rId21" Type="http://schemas.openxmlformats.org/officeDocument/2006/relationships/tags" Target="../tags/tag36.xml"/><Relationship Id="rId20" Type="http://schemas.openxmlformats.org/officeDocument/2006/relationships/tags" Target="../tags/tag35.xml"/><Relationship Id="rId2" Type="http://schemas.openxmlformats.org/officeDocument/2006/relationships/image" Target="../media/image15.png"/><Relationship Id="rId19" Type="http://schemas.openxmlformats.org/officeDocument/2006/relationships/tags" Target="../tags/tag34.xml"/><Relationship Id="rId18" Type="http://schemas.openxmlformats.org/officeDocument/2006/relationships/tags" Target="../tags/tag33.xml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19.png"/><Relationship Id="rId7" Type="http://schemas.openxmlformats.org/officeDocument/2006/relationships/tags" Target="../tags/tag40.xml"/><Relationship Id="rId6" Type="http://schemas.openxmlformats.org/officeDocument/2006/relationships/image" Target="../media/image18.png"/><Relationship Id="rId5" Type="http://schemas.openxmlformats.org/officeDocument/2006/relationships/tags" Target="../tags/tag39.xml"/><Relationship Id="rId4" Type="http://schemas.openxmlformats.org/officeDocument/2006/relationships/image" Target="../media/image17.png"/><Relationship Id="rId3" Type="http://schemas.openxmlformats.org/officeDocument/2006/relationships/tags" Target="../tags/tag38.xml"/><Relationship Id="rId2" Type="http://schemas.openxmlformats.org/officeDocument/2006/relationships/image" Target="../media/image16.png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44.xml"/><Relationship Id="rId14" Type="http://schemas.openxmlformats.org/officeDocument/2006/relationships/image" Target="../media/image22.png"/><Relationship Id="rId13" Type="http://schemas.openxmlformats.org/officeDocument/2006/relationships/tags" Target="../tags/tag43.xml"/><Relationship Id="rId12" Type="http://schemas.openxmlformats.org/officeDocument/2006/relationships/image" Target="../media/image21.png"/><Relationship Id="rId11" Type="http://schemas.openxmlformats.org/officeDocument/2006/relationships/tags" Target="../tags/tag42.xml"/><Relationship Id="rId10" Type="http://schemas.openxmlformats.org/officeDocument/2006/relationships/image" Target="../media/image20.png"/><Relationship Id="rId1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PPT\可修改\浅绿色几何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0"/>
            <a:ext cx="12192000" cy="843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68400" y="692986"/>
            <a:ext cx="9969500" cy="5434831"/>
            <a:chOff x="990600" y="561442"/>
            <a:chExt cx="10210800" cy="5566375"/>
          </a:xfrm>
        </p:grpSpPr>
        <p:grpSp>
          <p:nvGrpSpPr>
            <p:cNvPr id="7" name="组合 6"/>
            <p:cNvGrpSpPr/>
            <p:nvPr/>
          </p:nvGrpSpPr>
          <p:grpSpPr>
            <a:xfrm>
              <a:off x="990600" y="743016"/>
              <a:ext cx="10210800" cy="5384801"/>
              <a:chOff x="990600" y="743016"/>
              <a:chExt cx="10210800" cy="53848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矩形 9"/>
              <p:cNvSpPr/>
              <p:nvPr/>
            </p:nvSpPr>
            <p:spPr>
              <a:xfrm>
                <a:off x="990600" y="743016"/>
                <a:ext cx="10210800" cy="5384801"/>
              </a:xfrm>
              <a:prstGeom prst="rect">
                <a:avLst/>
              </a:prstGeom>
              <a:solidFill>
                <a:srgbClr val="6F9A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21520" y="876871"/>
                <a:ext cx="9957812" cy="51066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</p:grpSp>
        <p:sp>
          <p:nvSpPr>
            <p:cNvPr id="8" name="矩形: 圆角 22"/>
            <p:cNvSpPr/>
            <p:nvPr/>
          </p:nvSpPr>
          <p:spPr>
            <a:xfrm>
              <a:off x="2124329" y="561442"/>
              <a:ext cx="241297" cy="92333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矩形: 圆角 23"/>
            <p:cNvSpPr/>
            <p:nvPr/>
          </p:nvSpPr>
          <p:spPr>
            <a:xfrm>
              <a:off x="9729689" y="561442"/>
              <a:ext cx="241297" cy="92333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618334" y="2531035"/>
            <a:ext cx="8877608" cy="123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spc="6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网页的</a:t>
            </a:r>
            <a:r>
              <a:rPr lang="zh-CN" altLang="en-US" sz="80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编辑和发布</a:t>
            </a:r>
            <a:endParaRPr lang="zh-CN" altLang="en-US" sz="8000" spc="600" dirty="0" smtClean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086229" y="4766436"/>
            <a:ext cx="3703244" cy="2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授课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教师：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王露</a:t>
            </a:r>
            <a:endParaRPr lang="zh-CN" altLang="en-US" sz="1800" dirty="0" smtClean="0">
              <a:solidFill>
                <a:schemeClr val="accent1">
                  <a:lumMod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300" y="4411625"/>
            <a:ext cx="2029506" cy="1408629"/>
          </a:xfrm>
          <a:prstGeom prst="rect">
            <a:avLst/>
          </a:prstGeom>
        </p:spPr>
      </p:pic>
      <p:sp>
        <p:nvSpPr>
          <p:cNvPr id="5" name="iṩļïḓè"/>
          <p:cNvSpPr txBox="1"/>
          <p:nvPr/>
        </p:nvSpPr>
        <p:spPr bwMode="auto">
          <a:xfrm>
            <a:off x="4533137" y="1841500"/>
            <a:ext cx="3074163" cy="468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7" name="iṩļïḓè"/>
          <p:cNvSpPr txBox="1"/>
          <p:nvPr/>
        </p:nvSpPr>
        <p:spPr bwMode="auto">
          <a:xfrm>
            <a:off x="4406137" y="1873184"/>
            <a:ext cx="3302000" cy="37375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2400" spc="3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信息</a:t>
            </a:r>
            <a:r>
              <a:rPr lang="zh-CN" altLang="en-US" sz="2400" spc="3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科技</a:t>
            </a:r>
            <a:endParaRPr lang="zh-CN" altLang="en-US" sz="2400" spc="300" dirty="0" smtClean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89168" y="3942995"/>
            <a:ext cx="1511300" cy="0"/>
          </a:xfrm>
          <a:prstGeom prst="line">
            <a:avLst/>
          </a:prstGeom>
          <a:ln w="38100"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2086229" y="5148684"/>
            <a:ext cx="3703244" cy="2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时间：</a:t>
            </a:r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2023.11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5" grpId="0" animBg="1"/>
      <p:bldP spid="17" grpId="0"/>
      <p:bldP spid="2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$ľïḓé"/>
          <p:cNvSpPr/>
          <p:nvPr/>
        </p:nvSpPr>
        <p:spPr>
          <a:xfrm>
            <a:off x="9280126" y="4278553"/>
            <a:ext cx="598791" cy="588099"/>
          </a:xfrm>
          <a:custGeom>
            <a:avLst/>
            <a:gdLst>
              <a:gd name="connsiteX0" fmla="*/ 372339 w 533400"/>
              <a:gd name="connsiteY0" fmla="*/ 276846 h 523875"/>
              <a:gd name="connsiteX1" fmla="*/ 372339 w 533400"/>
              <a:gd name="connsiteY1" fmla="*/ 524496 h 523875"/>
              <a:gd name="connsiteX2" fmla="*/ 162789 w 533400"/>
              <a:gd name="connsiteY2" fmla="*/ 524496 h 523875"/>
              <a:gd name="connsiteX3" fmla="*/ 162789 w 533400"/>
              <a:gd name="connsiteY3" fmla="*/ 276846 h 523875"/>
              <a:gd name="connsiteX4" fmla="*/ 372339 w 533400"/>
              <a:gd name="connsiteY4" fmla="*/ 276846 h 523875"/>
              <a:gd name="connsiteX5" fmla="*/ 143739 w 533400"/>
              <a:gd name="connsiteY5" fmla="*/ 114921 h 523875"/>
              <a:gd name="connsiteX6" fmla="*/ 143739 w 533400"/>
              <a:gd name="connsiteY6" fmla="*/ 153021 h 523875"/>
              <a:gd name="connsiteX7" fmla="*/ 391389 w 533400"/>
              <a:gd name="connsiteY7" fmla="*/ 153021 h 523875"/>
              <a:gd name="connsiteX8" fmla="*/ 391389 w 533400"/>
              <a:gd name="connsiteY8" fmla="*/ 114921 h 523875"/>
              <a:gd name="connsiteX9" fmla="*/ 534264 w 533400"/>
              <a:gd name="connsiteY9" fmla="*/ 114921 h 523875"/>
              <a:gd name="connsiteX10" fmla="*/ 534264 w 533400"/>
              <a:gd name="connsiteY10" fmla="*/ 410196 h 523875"/>
              <a:gd name="connsiteX11" fmla="*/ 391389 w 533400"/>
              <a:gd name="connsiteY11" fmla="*/ 410196 h 523875"/>
              <a:gd name="connsiteX12" fmla="*/ 391389 w 533400"/>
              <a:gd name="connsiteY12" fmla="*/ 257796 h 523875"/>
              <a:gd name="connsiteX13" fmla="*/ 143739 w 533400"/>
              <a:gd name="connsiteY13" fmla="*/ 257796 h 523875"/>
              <a:gd name="connsiteX14" fmla="*/ 143739 w 533400"/>
              <a:gd name="connsiteY14" fmla="*/ 410196 h 523875"/>
              <a:gd name="connsiteX15" fmla="*/ 864 w 533400"/>
              <a:gd name="connsiteY15" fmla="*/ 410196 h 523875"/>
              <a:gd name="connsiteX16" fmla="*/ 864 w 533400"/>
              <a:gd name="connsiteY16" fmla="*/ 186359 h 523875"/>
              <a:gd name="connsiteX17" fmla="*/ 67539 w 533400"/>
              <a:gd name="connsiteY17" fmla="*/ 114921 h 523875"/>
              <a:gd name="connsiteX18" fmla="*/ 143739 w 533400"/>
              <a:gd name="connsiteY18" fmla="*/ 114921 h 523875"/>
              <a:gd name="connsiteX19" fmla="*/ 462827 w 533400"/>
              <a:gd name="connsiteY19" fmla="*/ 172071 h 523875"/>
              <a:gd name="connsiteX20" fmla="*/ 448539 w 533400"/>
              <a:gd name="connsiteY20" fmla="*/ 186359 h 523875"/>
              <a:gd name="connsiteX21" fmla="*/ 462827 w 533400"/>
              <a:gd name="connsiteY21" fmla="*/ 200646 h 523875"/>
              <a:gd name="connsiteX22" fmla="*/ 477114 w 533400"/>
              <a:gd name="connsiteY22" fmla="*/ 186359 h 523875"/>
              <a:gd name="connsiteX23" fmla="*/ 462827 w 533400"/>
              <a:gd name="connsiteY23" fmla="*/ 172071 h 523875"/>
              <a:gd name="connsiteX24" fmla="*/ 372339 w 533400"/>
              <a:gd name="connsiteY24" fmla="*/ 621 h 523875"/>
              <a:gd name="connsiteX25" fmla="*/ 372339 w 533400"/>
              <a:gd name="connsiteY25" fmla="*/ 133971 h 523875"/>
              <a:gd name="connsiteX26" fmla="*/ 162789 w 533400"/>
              <a:gd name="connsiteY26" fmla="*/ 133971 h 523875"/>
              <a:gd name="connsiteX27" fmla="*/ 162789 w 533400"/>
              <a:gd name="connsiteY27" fmla="*/ 621 h 523875"/>
              <a:gd name="connsiteX28" fmla="*/ 372339 w 533400"/>
              <a:gd name="connsiteY28" fmla="*/ 621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33400" h="523875">
                <a:moveTo>
                  <a:pt x="372339" y="276846"/>
                </a:moveTo>
                <a:lnTo>
                  <a:pt x="372339" y="524496"/>
                </a:lnTo>
                <a:lnTo>
                  <a:pt x="162789" y="524496"/>
                </a:lnTo>
                <a:lnTo>
                  <a:pt x="162789" y="276846"/>
                </a:lnTo>
                <a:lnTo>
                  <a:pt x="372339" y="276846"/>
                </a:lnTo>
                <a:close/>
                <a:moveTo>
                  <a:pt x="143739" y="114921"/>
                </a:moveTo>
                <a:lnTo>
                  <a:pt x="143739" y="153021"/>
                </a:lnTo>
                <a:lnTo>
                  <a:pt x="391389" y="153021"/>
                </a:lnTo>
                <a:lnTo>
                  <a:pt x="391389" y="114921"/>
                </a:lnTo>
                <a:lnTo>
                  <a:pt x="534264" y="114921"/>
                </a:lnTo>
                <a:lnTo>
                  <a:pt x="534264" y="410196"/>
                </a:lnTo>
                <a:lnTo>
                  <a:pt x="391389" y="410196"/>
                </a:lnTo>
                <a:lnTo>
                  <a:pt x="391389" y="257796"/>
                </a:lnTo>
                <a:lnTo>
                  <a:pt x="143739" y="257796"/>
                </a:lnTo>
                <a:lnTo>
                  <a:pt x="143739" y="410196"/>
                </a:lnTo>
                <a:lnTo>
                  <a:pt x="864" y="410196"/>
                </a:lnTo>
                <a:lnTo>
                  <a:pt x="864" y="186359"/>
                </a:lnTo>
                <a:lnTo>
                  <a:pt x="67539" y="114921"/>
                </a:lnTo>
                <a:lnTo>
                  <a:pt x="143739" y="114921"/>
                </a:lnTo>
                <a:close/>
                <a:moveTo>
                  <a:pt x="462827" y="172071"/>
                </a:moveTo>
                <a:cubicBezTo>
                  <a:pt x="455207" y="172071"/>
                  <a:pt x="448539" y="178739"/>
                  <a:pt x="448539" y="186359"/>
                </a:cubicBezTo>
                <a:cubicBezTo>
                  <a:pt x="448539" y="193979"/>
                  <a:pt x="455207" y="200646"/>
                  <a:pt x="462827" y="200646"/>
                </a:cubicBezTo>
                <a:cubicBezTo>
                  <a:pt x="470446" y="200646"/>
                  <a:pt x="477114" y="193979"/>
                  <a:pt x="477114" y="186359"/>
                </a:cubicBezTo>
                <a:cubicBezTo>
                  <a:pt x="477114" y="178739"/>
                  <a:pt x="470446" y="172071"/>
                  <a:pt x="462827" y="172071"/>
                </a:cubicBezTo>
                <a:close/>
                <a:moveTo>
                  <a:pt x="372339" y="621"/>
                </a:moveTo>
                <a:lnTo>
                  <a:pt x="372339" y="133971"/>
                </a:lnTo>
                <a:lnTo>
                  <a:pt x="162789" y="133971"/>
                </a:lnTo>
                <a:lnTo>
                  <a:pt x="162789" y="621"/>
                </a:lnTo>
                <a:lnTo>
                  <a:pt x="372339" y="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2" name="îşļïdé"/>
          <p:cNvSpPr/>
          <p:nvPr/>
        </p:nvSpPr>
        <p:spPr>
          <a:xfrm>
            <a:off x="6831847" y="4299939"/>
            <a:ext cx="598791" cy="545328"/>
          </a:xfrm>
          <a:custGeom>
            <a:avLst/>
            <a:gdLst>
              <a:gd name="connsiteX0" fmla="*/ 125329 w 533400"/>
              <a:gd name="connsiteY0" fmla="*/ 229221 h 485775"/>
              <a:gd name="connsiteX1" fmla="*/ 125329 w 533400"/>
              <a:gd name="connsiteY1" fmla="*/ 276846 h 485775"/>
              <a:gd name="connsiteX2" fmla="*/ 144379 w 533400"/>
              <a:gd name="connsiteY2" fmla="*/ 276846 h 485775"/>
              <a:gd name="connsiteX3" fmla="*/ 144379 w 533400"/>
              <a:gd name="connsiteY3" fmla="*/ 229221 h 485775"/>
              <a:gd name="connsiteX4" fmla="*/ 392029 w 533400"/>
              <a:gd name="connsiteY4" fmla="*/ 229221 h 485775"/>
              <a:gd name="connsiteX5" fmla="*/ 392029 w 533400"/>
              <a:gd name="connsiteY5" fmla="*/ 276846 h 485775"/>
              <a:gd name="connsiteX6" fmla="*/ 411079 w 533400"/>
              <a:gd name="connsiteY6" fmla="*/ 276846 h 485775"/>
              <a:gd name="connsiteX7" fmla="*/ 411079 w 533400"/>
              <a:gd name="connsiteY7" fmla="*/ 229221 h 485775"/>
              <a:gd name="connsiteX8" fmla="*/ 534904 w 533400"/>
              <a:gd name="connsiteY8" fmla="*/ 229221 h 485775"/>
              <a:gd name="connsiteX9" fmla="*/ 534904 w 533400"/>
              <a:gd name="connsiteY9" fmla="*/ 486396 h 485775"/>
              <a:gd name="connsiteX10" fmla="*/ 1504 w 533400"/>
              <a:gd name="connsiteY10" fmla="*/ 486396 h 485775"/>
              <a:gd name="connsiteX11" fmla="*/ 1504 w 533400"/>
              <a:gd name="connsiteY11" fmla="*/ 229221 h 485775"/>
              <a:gd name="connsiteX12" fmla="*/ 125329 w 533400"/>
              <a:gd name="connsiteY12" fmla="*/ 229221 h 485775"/>
              <a:gd name="connsiteX13" fmla="*/ 411079 w 533400"/>
              <a:gd name="connsiteY13" fmla="*/ 621 h 485775"/>
              <a:gd name="connsiteX14" fmla="*/ 411079 w 533400"/>
              <a:gd name="connsiteY14" fmla="*/ 114921 h 485775"/>
              <a:gd name="connsiteX15" fmla="*/ 534904 w 533400"/>
              <a:gd name="connsiteY15" fmla="*/ 114921 h 485775"/>
              <a:gd name="connsiteX16" fmla="*/ 534904 w 533400"/>
              <a:gd name="connsiteY16" fmla="*/ 210171 h 485775"/>
              <a:gd name="connsiteX17" fmla="*/ 1504 w 533400"/>
              <a:gd name="connsiteY17" fmla="*/ 210171 h 485775"/>
              <a:gd name="connsiteX18" fmla="*/ 1504 w 533400"/>
              <a:gd name="connsiteY18" fmla="*/ 114921 h 485775"/>
              <a:gd name="connsiteX19" fmla="*/ 125329 w 533400"/>
              <a:gd name="connsiteY19" fmla="*/ 114921 h 485775"/>
              <a:gd name="connsiteX20" fmla="*/ 125329 w 533400"/>
              <a:gd name="connsiteY20" fmla="*/ 621 h 485775"/>
              <a:gd name="connsiteX21" fmla="*/ 411079 w 533400"/>
              <a:gd name="connsiteY21" fmla="*/ 621 h 485775"/>
              <a:gd name="connsiteX22" fmla="*/ 392029 w 533400"/>
              <a:gd name="connsiteY22" fmla="*/ 19671 h 485775"/>
              <a:gd name="connsiteX23" fmla="*/ 144379 w 533400"/>
              <a:gd name="connsiteY23" fmla="*/ 19671 h 485775"/>
              <a:gd name="connsiteX24" fmla="*/ 144379 w 533400"/>
              <a:gd name="connsiteY24" fmla="*/ 114921 h 485775"/>
              <a:gd name="connsiteX25" fmla="*/ 392029 w 533400"/>
              <a:gd name="connsiteY25" fmla="*/ 114921 h 485775"/>
              <a:gd name="connsiteX26" fmla="*/ 392029 w 533400"/>
              <a:gd name="connsiteY26" fmla="*/ 19671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3400" h="485775">
                <a:moveTo>
                  <a:pt x="125329" y="229221"/>
                </a:moveTo>
                <a:lnTo>
                  <a:pt x="125329" y="276846"/>
                </a:lnTo>
                <a:lnTo>
                  <a:pt x="144379" y="276846"/>
                </a:lnTo>
                <a:lnTo>
                  <a:pt x="144379" y="229221"/>
                </a:lnTo>
                <a:lnTo>
                  <a:pt x="392029" y="229221"/>
                </a:lnTo>
                <a:lnTo>
                  <a:pt x="392029" y="276846"/>
                </a:lnTo>
                <a:lnTo>
                  <a:pt x="411079" y="276846"/>
                </a:lnTo>
                <a:lnTo>
                  <a:pt x="411079" y="229221"/>
                </a:lnTo>
                <a:lnTo>
                  <a:pt x="534904" y="229221"/>
                </a:lnTo>
                <a:lnTo>
                  <a:pt x="534904" y="486396"/>
                </a:lnTo>
                <a:lnTo>
                  <a:pt x="1504" y="486396"/>
                </a:lnTo>
                <a:lnTo>
                  <a:pt x="1504" y="229221"/>
                </a:lnTo>
                <a:lnTo>
                  <a:pt x="125329" y="229221"/>
                </a:lnTo>
                <a:close/>
                <a:moveTo>
                  <a:pt x="411079" y="621"/>
                </a:moveTo>
                <a:lnTo>
                  <a:pt x="411079" y="114921"/>
                </a:lnTo>
                <a:lnTo>
                  <a:pt x="534904" y="114921"/>
                </a:lnTo>
                <a:lnTo>
                  <a:pt x="534904" y="210171"/>
                </a:lnTo>
                <a:lnTo>
                  <a:pt x="1504" y="210171"/>
                </a:lnTo>
                <a:lnTo>
                  <a:pt x="1504" y="114921"/>
                </a:lnTo>
                <a:lnTo>
                  <a:pt x="125329" y="114921"/>
                </a:lnTo>
                <a:lnTo>
                  <a:pt x="125329" y="621"/>
                </a:lnTo>
                <a:lnTo>
                  <a:pt x="411079" y="621"/>
                </a:lnTo>
                <a:close/>
                <a:moveTo>
                  <a:pt x="392029" y="19671"/>
                </a:moveTo>
                <a:lnTo>
                  <a:pt x="144379" y="19671"/>
                </a:lnTo>
                <a:lnTo>
                  <a:pt x="144379" y="114921"/>
                </a:lnTo>
                <a:lnTo>
                  <a:pt x="392029" y="114921"/>
                </a:lnTo>
                <a:lnTo>
                  <a:pt x="392029" y="1967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3" name="iSļîďè"/>
          <p:cNvSpPr/>
          <p:nvPr/>
        </p:nvSpPr>
        <p:spPr>
          <a:xfrm>
            <a:off x="9333589" y="1940252"/>
            <a:ext cx="491864" cy="598791"/>
          </a:xfrm>
          <a:custGeom>
            <a:avLst/>
            <a:gdLst>
              <a:gd name="connsiteX0" fmla="*/ 286102 w 438150"/>
              <a:gd name="connsiteY0" fmla="*/ 621 h 533400"/>
              <a:gd name="connsiteX1" fmla="*/ 286102 w 438150"/>
              <a:gd name="connsiteY1" fmla="*/ 153021 h 533400"/>
              <a:gd name="connsiteX2" fmla="*/ 438502 w 438150"/>
              <a:gd name="connsiteY2" fmla="*/ 153021 h 533400"/>
              <a:gd name="connsiteX3" fmla="*/ 438502 w 438150"/>
              <a:gd name="connsiteY3" fmla="*/ 534021 h 533400"/>
              <a:gd name="connsiteX4" fmla="*/ 352 w 438150"/>
              <a:gd name="connsiteY4" fmla="*/ 534021 h 533400"/>
              <a:gd name="connsiteX5" fmla="*/ 352 w 438150"/>
              <a:gd name="connsiteY5" fmla="*/ 621 h 533400"/>
              <a:gd name="connsiteX6" fmla="*/ 286102 w 438150"/>
              <a:gd name="connsiteY6" fmla="*/ 621 h 533400"/>
              <a:gd name="connsiteX7" fmla="*/ 248002 w 438150"/>
              <a:gd name="connsiteY7" fmla="*/ 200646 h 533400"/>
              <a:gd name="connsiteX8" fmla="*/ 152752 w 438150"/>
              <a:gd name="connsiteY8" fmla="*/ 200646 h 533400"/>
              <a:gd name="connsiteX9" fmla="*/ 152752 w 438150"/>
              <a:gd name="connsiteY9" fmla="*/ 410196 h 533400"/>
              <a:gd name="connsiteX10" fmla="*/ 171802 w 438150"/>
              <a:gd name="connsiteY10" fmla="*/ 410196 h 533400"/>
              <a:gd name="connsiteX11" fmla="*/ 171802 w 438150"/>
              <a:gd name="connsiteY11" fmla="*/ 314946 h 533400"/>
              <a:gd name="connsiteX12" fmla="*/ 248002 w 438150"/>
              <a:gd name="connsiteY12" fmla="*/ 314946 h 533400"/>
              <a:gd name="connsiteX13" fmla="*/ 249907 w 438150"/>
              <a:gd name="connsiteY13" fmla="*/ 314946 h 533400"/>
              <a:gd name="connsiteX14" fmla="*/ 305152 w 438150"/>
              <a:gd name="connsiteY14" fmla="*/ 257796 h 533400"/>
              <a:gd name="connsiteX15" fmla="*/ 248002 w 438150"/>
              <a:gd name="connsiteY15" fmla="*/ 200646 h 533400"/>
              <a:gd name="connsiteX16" fmla="*/ 248002 w 438150"/>
              <a:gd name="connsiteY16" fmla="*/ 200646 h 533400"/>
              <a:gd name="connsiteX17" fmla="*/ 248002 w 438150"/>
              <a:gd name="connsiteY17" fmla="*/ 219696 h 533400"/>
              <a:gd name="connsiteX18" fmla="*/ 286102 w 438150"/>
              <a:gd name="connsiteY18" fmla="*/ 257796 h 533400"/>
              <a:gd name="connsiteX19" fmla="*/ 248002 w 438150"/>
              <a:gd name="connsiteY19" fmla="*/ 295896 h 533400"/>
              <a:gd name="connsiteX20" fmla="*/ 248002 w 438150"/>
              <a:gd name="connsiteY20" fmla="*/ 295896 h 533400"/>
              <a:gd name="connsiteX21" fmla="*/ 171802 w 438150"/>
              <a:gd name="connsiteY21" fmla="*/ 295896 h 533400"/>
              <a:gd name="connsiteX22" fmla="*/ 171802 w 438150"/>
              <a:gd name="connsiteY22" fmla="*/ 219696 h 533400"/>
              <a:gd name="connsiteX23" fmla="*/ 248002 w 438150"/>
              <a:gd name="connsiteY23" fmla="*/ 219696 h 533400"/>
              <a:gd name="connsiteX24" fmla="*/ 428977 w 438150"/>
              <a:gd name="connsiteY24" fmla="*/ 133971 h 533400"/>
              <a:gd name="connsiteX25" fmla="*/ 305152 w 438150"/>
              <a:gd name="connsiteY25" fmla="*/ 133971 h 533400"/>
              <a:gd name="connsiteX26" fmla="*/ 305152 w 438150"/>
              <a:gd name="connsiteY26" fmla="*/ 10146 h 533400"/>
              <a:gd name="connsiteX27" fmla="*/ 428977 w 438150"/>
              <a:gd name="connsiteY27" fmla="*/ 1339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8150" h="533400">
                <a:moveTo>
                  <a:pt x="286102" y="621"/>
                </a:moveTo>
                <a:lnTo>
                  <a:pt x="286102" y="153021"/>
                </a:lnTo>
                <a:lnTo>
                  <a:pt x="438502" y="153021"/>
                </a:lnTo>
                <a:lnTo>
                  <a:pt x="438502" y="534021"/>
                </a:lnTo>
                <a:lnTo>
                  <a:pt x="352" y="534021"/>
                </a:lnTo>
                <a:lnTo>
                  <a:pt x="352" y="621"/>
                </a:lnTo>
                <a:lnTo>
                  <a:pt x="286102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49907" y="314946"/>
                </a:lnTo>
                <a:cubicBezTo>
                  <a:pt x="280387" y="313994"/>
                  <a:pt x="305152" y="288276"/>
                  <a:pt x="305152" y="257796"/>
                </a:cubicBezTo>
                <a:cubicBezTo>
                  <a:pt x="305152" y="226364"/>
                  <a:pt x="279434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8957" y="219696"/>
                  <a:pt x="286102" y="236841"/>
                  <a:pt x="286102" y="257796"/>
                </a:cubicBezTo>
                <a:cubicBezTo>
                  <a:pt x="286102" y="278751"/>
                  <a:pt x="268957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05152" y="133971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任务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实践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任意多边形: 形状 4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1271270" y="1432560"/>
            <a:ext cx="13817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任务一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387465" y="2560892"/>
            <a:ext cx="358351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为邀请函添加封面页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任务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实践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271270" y="1432560"/>
            <a:ext cx="13817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任务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二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1387465" y="2560892"/>
            <a:ext cx="358351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为邀请函添加文字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信息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任务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实践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271270" y="1432560"/>
            <a:ext cx="138176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任务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三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>
            <a:off x="1387465" y="2560892"/>
            <a:ext cx="358351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美化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邀请函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课堂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小结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pic>
        <p:nvPicPr>
          <p:cNvPr id="2" name="C9F754DE-2CAD-44b6-B708-469DEB6407EB-1" descr="wp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7960" y="1271270"/>
            <a:ext cx="6736080" cy="4853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知识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回顾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28165" y="1341120"/>
            <a:ext cx="81991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对象树面板的作用：可以用来管理舞台中的对象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对象树层级关系：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舞台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➡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➡</a:t>
            </a:r>
            <a:r>
              <a:rPr lang="zh-CN" altLang="en-US" sz="24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文本、图片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等素材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知识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回顾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828165" y="1341120"/>
            <a:ext cx="819912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①设置背景：选中页面1，在属性面板中找到__________选项，设置背景颜色。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②添加文字：选中页面1，在工具面板中选择_________选项。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③添加图片：选中页面1，在工具面板中选择_________选项。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添加文字、图片的一般步骤：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选择位置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➡添加对象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4243705" cy="690552"/>
            <a:chOff x="321626" y="379951"/>
            <a:chExt cx="4243705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66" y="400906"/>
              <a:ext cx="3618865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美化完善邀请函H5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72260" y="1808480"/>
            <a:ext cx="81991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（1）邀请函中的标题、内容文字等选用什么样的字体、字号合适？如何设置？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（2）如何改变图片大小，修改图片的亮度、对比度？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（3）如何设置元素的动态效果，使得网页更生动？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66" y="400906"/>
              <a:ext cx="203200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课堂小结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72260" y="1508760"/>
            <a:ext cx="819912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美化要点：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>
                <a:latin typeface="Calibri" panose="020F0502020204030204" pitchFamily="34" charset="0"/>
                <a:ea typeface="微软雅黑" panose="020B0503020204020204" pitchFamily="34" charset="-122"/>
              </a:rPr>
              <a:t>①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邀请函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等标题文字：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字号大、字体饱满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具体信息等内容文字：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字号小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Calibri" panose="020F0502020204030204" pitchFamily="34" charset="0"/>
                <a:ea typeface="微软雅黑" panose="020B0503020204020204" pitchFamily="34" charset="-122"/>
              </a:rPr>
              <a:t>②</a:t>
            </a:r>
            <a:r>
              <a:rPr lang="zh-CN" altLang="en-US" sz="2400"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图片</a:t>
            </a:r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符合主题，色彩和谐</a:t>
            </a:r>
            <a:endParaRPr lang="zh-CN" altLang="en-US" sz="240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③动效</a:t>
            </a:r>
            <a:r>
              <a:rPr lang="zh-CN" altLang="en-US" sz="240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合理适度</a:t>
            </a:r>
            <a:endParaRPr lang="zh-CN" altLang="en-US" sz="240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  <a:p>
            <a:endParaRPr lang="zh-CN" altLang="en-US" sz="2400">
              <a:solidFill>
                <a:srgbClr val="FF0000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4243705" cy="690552"/>
            <a:chOff x="321626" y="379951"/>
            <a:chExt cx="4243705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66" y="400906"/>
              <a:ext cx="3618865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美化完善邀请函H5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72260" y="1808480"/>
            <a:ext cx="8199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（1）页面之间如何实现翻页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效果？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（2）如何点击图片、文字等实现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交互效果？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4243705" cy="690552"/>
            <a:chOff x="321626" y="379951"/>
            <a:chExt cx="4243705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6466" y="400906"/>
              <a:ext cx="3618865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美化完善邀请函H5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任意多边形: 形状 18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72260" y="1808480"/>
            <a:ext cx="81991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（1）翻页效果：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属性面板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（2）交互效果：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事件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15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46437" y="401045"/>
              <a:ext cx="2031581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情境导入</a:t>
              </a:r>
              <a:endPara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任意多边形: 形状 19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12570" y="1377315"/>
            <a:ext cx="916686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</a:rPr>
              <a:t>为了宣传大运河文化及加强全市中小学生体育锻炼，常州举办了古运河阳光体育节活动，现邀请全市的中小学生都来积极参加，如何将这一消息通知到各位中小学生，并且可以收集到他们是否参赛的信息呢？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</a:endParaRPr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43400" y="3657600"/>
            <a:ext cx="2844165" cy="2056130"/>
          </a:xfrm>
          <a:prstGeom prst="rect">
            <a:avLst/>
          </a:prstGeom>
          <a:effectLst>
            <a:softEdge rad="63500"/>
          </a:effec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PPT\可修改\浅绿色几何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0"/>
            <a:ext cx="12192000" cy="843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168400" y="692986"/>
            <a:ext cx="9969500" cy="5434831"/>
            <a:chOff x="990600" y="561442"/>
            <a:chExt cx="10210800" cy="5566375"/>
          </a:xfrm>
        </p:grpSpPr>
        <p:grpSp>
          <p:nvGrpSpPr>
            <p:cNvPr id="7" name="组合 6"/>
            <p:cNvGrpSpPr/>
            <p:nvPr/>
          </p:nvGrpSpPr>
          <p:grpSpPr>
            <a:xfrm>
              <a:off x="990600" y="743016"/>
              <a:ext cx="10210800" cy="5384801"/>
              <a:chOff x="990600" y="743016"/>
              <a:chExt cx="10210800" cy="53848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矩形 9"/>
              <p:cNvSpPr/>
              <p:nvPr/>
            </p:nvSpPr>
            <p:spPr>
              <a:xfrm>
                <a:off x="990600" y="743016"/>
                <a:ext cx="10210800" cy="5384801"/>
              </a:xfrm>
              <a:prstGeom prst="rect">
                <a:avLst/>
              </a:prstGeom>
              <a:solidFill>
                <a:srgbClr val="6F9A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121520" y="876871"/>
                <a:ext cx="9957812" cy="510667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</p:grpSp>
        <p:sp>
          <p:nvSpPr>
            <p:cNvPr id="8" name="矩形: 圆角 22"/>
            <p:cNvSpPr/>
            <p:nvPr/>
          </p:nvSpPr>
          <p:spPr>
            <a:xfrm>
              <a:off x="2124329" y="561442"/>
              <a:ext cx="241297" cy="92333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9" name="矩形: 圆角 23"/>
            <p:cNvSpPr/>
            <p:nvPr/>
          </p:nvSpPr>
          <p:spPr>
            <a:xfrm>
              <a:off x="9729689" y="561442"/>
              <a:ext cx="241297" cy="92333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chemeClr val="tx1">
                  <a:lumMod val="95000"/>
                  <a:lumOff val="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12" name="TextBox 5"/>
          <p:cNvSpPr txBox="1"/>
          <p:nvPr/>
        </p:nvSpPr>
        <p:spPr>
          <a:xfrm>
            <a:off x="1844117" y="3722661"/>
            <a:ext cx="8426041" cy="701664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algn="ctr" defTabSz="951865">
              <a:lnSpc>
                <a:spcPts val="2500"/>
              </a:lnSpc>
              <a:defRPr/>
            </a:pPr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No matter how long the rain lasts, there will be a rainbow in the end. No matter how sad you may be, believe, that happiness is waiting.  </a:t>
            </a:r>
            <a:endParaRPr lang="en-US" altLang="zh-CN" sz="1500" kern="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1661876" y="2466896"/>
            <a:ext cx="887760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8000" spc="-15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课程结束 </a:t>
            </a:r>
            <a:r>
              <a:rPr lang="zh-CN" altLang="en-US" sz="8000" spc="-1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感谢聆听</a:t>
            </a:r>
            <a:endParaRPr lang="en-US" altLang="zh-CN" sz="8000" spc="-15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华文细黑" panose="02010600040101010101" charset="-122"/>
            </a:endParaRP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2086229" y="4766436"/>
            <a:ext cx="3703244" cy="2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dirty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授课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教师：</a:t>
            </a: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王露</a:t>
            </a:r>
            <a:endParaRPr lang="zh-CN" altLang="en-US" sz="1800" dirty="0" smtClean="0">
              <a:solidFill>
                <a:schemeClr val="accent1">
                  <a:lumMod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cs typeface="+mn-ea"/>
              <a:sym typeface="华文细黑" panose="0201060004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300" y="4411625"/>
            <a:ext cx="2029506" cy="1408629"/>
          </a:xfrm>
          <a:prstGeom prst="rect">
            <a:avLst/>
          </a:prstGeom>
        </p:spPr>
      </p:pic>
      <p:sp>
        <p:nvSpPr>
          <p:cNvPr id="5" name="iṩļïḓè"/>
          <p:cNvSpPr txBox="1"/>
          <p:nvPr/>
        </p:nvSpPr>
        <p:spPr bwMode="auto">
          <a:xfrm>
            <a:off x="4533137" y="1841500"/>
            <a:ext cx="3074163" cy="46894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endParaRPr lang="en-US" altLang="zh-CN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7" name="iṩļïḓè"/>
          <p:cNvSpPr txBox="1"/>
          <p:nvPr/>
        </p:nvSpPr>
        <p:spPr bwMode="auto">
          <a:xfrm>
            <a:off x="4406137" y="1873184"/>
            <a:ext cx="3302000" cy="373758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2400" spc="3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信息</a:t>
            </a:r>
            <a:r>
              <a:rPr lang="zh-CN" altLang="en-US" sz="2400" spc="300" dirty="0" smtClean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科技</a:t>
            </a:r>
            <a:endParaRPr lang="zh-CN" altLang="en-US" sz="2400" spc="300" dirty="0" smtClean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289168" y="4652925"/>
            <a:ext cx="1511300" cy="0"/>
          </a:xfrm>
          <a:prstGeom prst="line">
            <a:avLst/>
          </a:prstGeom>
          <a:ln w="38100"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2086229" y="5148684"/>
            <a:ext cx="3703244" cy="276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时间：</a:t>
            </a:r>
            <a:r>
              <a:rPr lang="en-US" altLang="zh-CN" sz="1800" dirty="0" smtClean="0">
                <a:solidFill>
                  <a:schemeClr val="accent1">
                    <a:lumMod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cs typeface="+mn-ea"/>
                <a:sym typeface="华文细黑" panose="02010600040101010101" charset="-122"/>
              </a:rPr>
              <a:t>2023.11</a:t>
            </a:r>
            <a:endParaRPr lang="zh-CN" altLang="en-US" sz="1800" dirty="0">
              <a:solidFill>
                <a:schemeClr val="accent1">
                  <a:lumMod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cs typeface="+mn-ea"/>
              <a:sym typeface="华文细黑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bldLvl="0" animBg="1"/>
      <p:bldP spid="5" grpId="0" animBg="1"/>
      <p:bldP spid="17" grpId="0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2" y="914398"/>
            <a:ext cx="12703675" cy="4939934"/>
            <a:chOff x="-2" y="914398"/>
            <a:chExt cx="12703675" cy="4939934"/>
          </a:xfrm>
        </p:grpSpPr>
        <p:pic>
          <p:nvPicPr>
            <p:cNvPr id="22" name="Picture 2" descr="E:\PPT改稿\PPT\可修改\浅绿色几何1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26033" y="-2711637"/>
              <a:ext cx="4939934" cy="12192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97"/>
            <a:stretch>
              <a:fillRect/>
            </a:stretch>
          </p:blipFill>
          <p:spPr>
            <a:xfrm rot="5400000">
              <a:off x="4078673" y="-2882696"/>
              <a:ext cx="4546327" cy="12703673"/>
            </a:xfrm>
            <a:prstGeom prst="rect">
              <a:avLst/>
            </a:prstGeom>
          </p:spPr>
        </p:pic>
        <p:sp>
          <p:nvSpPr>
            <p:cNvPr id="10" name="iśľídé"/>
            <p:cNvSpPr/>
            <p:nvPr/>
          </p:nvSpPr>
          <p:spPr>
            <a:xfrm>
              <a:off x="6037943" y="1403240"/>
              <a:ext cx="2467429" cy="573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84" y="0"/>
                  </a:moveTo>
                  <a:cubicBezTo>
                    <a:pt x="4428" y="0"/>
                    <a:pt x="3029" y="2418"/>
                    <a:pt x="2558" y="5400"/>
                  </a:cubicBezTo>
                  <a:lnTo>
                    <a:pt x="0" y="21600"/>
                  </a:lnTo>
                  <a:lnTo>
                    <a:pt x="15474" y="21600"/>
                  </a:lnTo>
                  <a:cubicBezTo>
                    <a:pt x="16695" y="21600"/>
                    <a:pt x="18122" y="19182"/>
                    <a:pt x="18663" y="16200"/>
                  </a:cubicBezTo>
                  <a:lnTo>
                    <a:pt x="21600" y="0"/>
                  </a:lnTo>
                  <a:cubicBezTo>
                    <a:pt x="21600" y="0"/>
                    <a:pt x="5684" y="0"/>
                    <a:pt x="5684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1">
                  <a:lumMod val="60000"/>
                  <a:lumOff val="40000"/>
                </a:schemeClr>
              </a:solidFill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endParaRPr lang="zh-CN" altLang="en-US" sz="1600" b="1" dirty="0">
                <a:solidFill>
                  <a:srgbClr val="FFFFFF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1" name="iṩļïḓè"/>
            <p:cNvSpPr txBox="1"/>
            <p:nvPr/>
          </p:nvSpPr>
          <p:spPr bwMode="auto">
            <a:xfrm>
              <a:off x="6197598" y="1465225"/>
              <a:ext cx="2027077" cy="449439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魂27号-布丁体" panose="00000500000000000000" pitchFamily="2" charset="-122"/>
                  <a:ea typeface="字魂27号-布丁体" panose="00000500000000000000" pitchFamily="2" charset="-122"/>
                  <a:sym typeface="华文细黑" panose="02010600040101010101" charset="-122"/>
                </a:rPr>
                <a:t>CONTENTS</a:t>
              </a:r>
              <a:endPara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  <a:sym typeface="华文细黑" panose="02010600040101010101" charset="-122"/>
              </a:endParaRPr>
            </a:p>
          </p:txBody>
        </p:sp>
      </p:grpSp>
      <p:sp>
        <p:nvSpPr>
          <p:cNvPr id="26" name="Block Arc 11"/>
          <p:cNvSpPr/>
          <p:nvPr/>
        </p:nvSpPr>
        <p:spPr>
          <a:xfrm>
            <a:off x="3819672" y="2761247"/>
            <a:ext cx="573411" cy="537578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accent6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73226" y="2781051"/>
            <a:ext cx="253908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项目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分析</a:t>
            </a:r>
            <a:endParaRPr lang="zh-CN" altLang="en-US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23" name="Block Arc 13"/>
          <p:cNvSpPr/>
          <p:nvPr/>
        </p:nvSpPr>
        <p:spPr>
          <a:xfrm>
            <a:off x="7215072" y="2779576"/>
            <a:ext cx="573411" cy="537578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accent6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90853" y="2795356"/>
            <a:ext cx="253908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认识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工具</a:t>
            </a:r>
            <a:endParaRPr lang="zh-CN" altLang="en-US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25" name="Block Arc 15"/>
          <p:cNvSpPr/>
          <p:nvPr/>
        </p:nvSpPr>
        <p:spPr>
          <a:xfrm>
            <a:off x="3819672" y="3825064"/>
            <a:ext cx="573411" cy="537578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accent6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73225" y="3762947"/>
            <a:ext cx="253908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任务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实施</a:t>
            </a:r>
            <a:endParaRPr lang="zh-CN" altLang="en-US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24" name="Block Arc 17"/>
          <p:cNvSpPr/>
          <p:nvPr/>
        </p:nvSpPr>
        <p:spPr>
          <a:xfrm>
            <a:off x="7215072" y="3825477"/>
            <a:ext cx="573411" cy="537578"/>
          </a:xfrm>
          <a:custGeom>
            <a:avLst/>
            <a:gdLst>
              <a:gd name="T0" fmla="*/ 11200 w 12800"/>
              <a:gd name="T1" fmla="*/ 0 h 12000"/>
              <a:gd name="T2" fmla="*/ 6606 w 12800"/>
              <a:gd name="T3" fmla="*/ 1715 h 12000"/>
              <a:gd name="T4" fmla="*/ 6194 w 12800"/>
              <a:gd name="T5" fmla="*/ 1715 h 12000"/>
              <a:gd name="T6" fmla="*/ 1600 w 12800"/>
              <a:gd name="T7" fmla="*/ 0 h 12000"/>
              <a:gd name="T8" fmla="*/ 0 w 12800"/>
              <a:gd name="T9" fmla="*/ 8800 h 12000"/>
              <a:gd name="T10" fmla="*/ 5006 w 12800"/>
              <a:gd name="T11" fmla="*/ 11886 h 12000"/>
              <a:gd name="T12" fmla="*/ 6400 w 12800"/>
              <a:gd name="T13" fmla="*/ 11771 h 12000"/>
              <a:gd name="T14" fmla="*/ 7794 w 12800"/>
              <a:gd name="T15" fmla="*/ 11886 h 12000"/>
              <a:gd name="T16" fmla="*/ 12800 w 12800"/>
              <a:gd name="T17" fmla="*/ 8800 h 12000"/>
              <a:gd name="T18" fmla="*/ 12097 w 12800"/>
              <a:gd name="T19" fmla="*/ 275 h 12000"/>
              <a:gd name="T20" fmla="*/ 1600 w 12800"/>
              <a:gd name="T21" fmla="*/ 8800 h 12000"/>
              <a:gd name="T22" fmla="*/ 5600 w 12800"/>
              <a:gd name="T23" fmla="*/ 3200 h 12000"/>
              <a:gd name="T24" fmla="*/ 11200 w 12800"/>
              <a:gd name="T25" fmla="*/ 8800 h 12000"/>
              <a:gd name="T26" fmla="*/ 7200 w 12800"/>
              <a:gd name="T27" fmla="*/ 3200 h 12000"/>
              <a:gd name="T28" fmla="*/ 11200 w 12800"/>
              <a:gd name="T29" fmla="*/ 8800 h 12000"/>
              <a:gd name="T30" fmla="*/ 2400 w 12800"/>
              <a:gd name="T31" fmla="*/ 2720 h 12000"/>
              <a:gd name="T32" fmla="*/ 4800 w 12800"/>
              <a:gd name="T33" fmla="*/ 4480 h 12000"/>
              <a:gd name="T34" fmla="*/ 4800 w 12800"/>
              <a:gd name="T35" fmla="*/ 5280 h 12000"/>
              <a:gd name="T36" fmla="*/ 2400 w 12800"/>
              <a:gd name="T37" fmla="*/ 5120 h 12000"/>
              <a:gd name="T38" fmla="*/ 4800 w 12800"/>
              <a:gd name="T39" fmla="*/ 5280 h 12000"/>
              <a:gd name="T40" fmla="*/ 2400 w 12800"/>
              <a:gd name="T41" fmla="*/ 5920 h 12000"/>
              <a:gd name="T42" fmla="*/ 4800 w 12800"/>
              <a:gd name="T43" fmla="*/ 7680 h 12000"/>
              <a:gd name="T44" fmla="*/ 4800 w 12800"/>
              <a:gd name="T45" fmla="*/ 8480 h 12000"/>
              <a:gd name="T46" fmla="*/ 2400 w 12800"/>
              <a:gd name="T47" fmla="*/ 8320 h 12000"/>
              <a:gd name="T48" fmla="*/ 4800 w 12800"/>
              <a:gd name="T49" fmla="*/ 8480 h 12000"/>
              <a:gd name="T50" fmla="*/ 8000 w 12800"/>
              <a:gd name="T51" fmla="*/ 8480 h 12000"/>
              <a:gd name="T52" fmla="*/ 10400 w 12800"/>
              <a:gd name="T53" fmla="*/ 8321 h 12000"/>
              <a:gd name="T54" fmla="*/ 10400 w 12800"/>
              <a:gd name="T55" fmla="*/ 5920 h 12000"/>
              <a:gd name="T56" fmla="*/ 8000 w 12800"/>
              <a:gd name="T57" fmla="*/ 7680 h 12000"/>
              <a:gd name="T58" fmla="*/ 10400 w 12800"/>
              <a:gd name="T59" fmla="*/ 5920 h 12000"/>
              <a:gd name="T60" fmla="*/ 8000 w 12800"/>
              <a:gd name="T61" fmla="*/ 5280 h 12000"/>
              <a:gd name="T62" fmla="*/ 10400 w 12800"/>
              <a:gd name="T63" fmla="*/ 5120 h 12000"/>
              <a:gd name="T64" fmla="*/ 10400 w 12800"/>
              <a:gd name="T65" fmla="*/ 2720 h 12000"/>
              <a:gd name="T66" fmla="*/ 8000 w 12800"/>
              <a:gd name="T67" fmla="*/ 4480 h 12000"/>
              <a:gd name="T68" fmla="*/ 10400 w 12800"/>
              <a:gd name="T69" fmla="*/ 2720 h 12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800" h="12000">
                <a:moveTo>
                  <a:pt x="12097" y="275"/>
                </a:moveTo>
                <a:cubicBezTo>
                  <a:pt x="11832" y="96"/>
                  <a:pt x="11520" y="0"/>
                  <a:pt x="11200" y="0"/>
                </a:cubicBezTo>
                <a:cubicBezTo>
                  <a:pt x="10996" y="0"/>
                  <a:pt x="10795" y="39"/>
                  <a:pt x="10606" y="115"/>
                </a:cubicBezTo>
                <a:lnTo>
                  <a:pt x="6606" y="1715"/>
                </a:lnTo>
                <a:cubicBezTo>
                  <a:pt x="6530" y="1745"/>
                  <a:pt x="6469" y="1794"/>
                  <a:pt x="6400" y="1835"/>
                </a:cubicBezTo>
                <a:cubicBezTo>
                  <a:pt x="6331" y="1794"/>
                  <a:pt x="6270" y="1745"/>
                  <a:pt x="6194" y="1715"/>
                </a:cubicBezTo>
                <a:lnTo>
                  <a:pt x="2194" y="115"/>
                </a:lnTo>
                <a:cubicBezTo>
                  <a:pt x="2005" y="39"/>
                  <a:pt x="1804" y="0"/>
                  <a:pt x="1600" y="0"/>
                </a:cubicBezTo>
                <a:cubicBezTo>
                  <a:pt x="716" y="0"/>
                  <a:pt x="0" y="716"/>
                  <a:pt x="0" y="1600"/>
                </a:cubicBezTo>
                <a:lnTo>
                  <a:pt x="0" y="8800"/>
                </a:lnTo>
                <a:cubicBezTo>
                  <a:pt x="0" y="9454"/>
                  <a:pt x="398" y="10042"/>
                  <a:pt x="1006" y="10286"/>
                </a:cubicBezTo>
                <a:lnTo>
                  <a:pt x="5006" y="11886"/>
                </a:lnTo>
                <a:cubicBezTo>
                  <a:pt x="5198" y="11962"/>
                  <a:pt x="5399" y="12000"/>
                  <a:pt x="5600" y="12000"/>
                </a:cubicBezTo>
                <a:cubicBezTo>
                  <a:pt x="5880" y="12000"/>
                  <a:pt x="6153" y="11915"/>
                  <a:pt x="6400" y="11771"/>
                </a:cubicBezTo>
                <a:cubicBezTo>
                  <a:pt x="6647" y="11915"/>
                  <a:pt x="6920" y="12000"/>
                  <a:pt x="7200" y="12000"/>
                </a:cubicBezTo>
                <a:cubicBezTo>
                  <a:pt x="7401" y="12000"/>
                  <a:pt x="7602" y="11962"/>
                  <a:pt x="7794" y="11886"/>
                </a:cubicBezTo>
                <a:lnTo>
                  <a:pt x="11794" y="10286"/>
                </a:lnTo>
                <a:cubicBezTo>
                  <a:pt x="12402" y="10042"/>
                  <a:pt x="12800" y="9454"/>
                  <a:pt x="12800" y="8800"/>
                </a:cubicBezTo>
                <a:lnTo>
                  <a:pt x="12800" y="1600"/>
                </a:lnTo>
                <a:cubicBezTo>
                  <a:pt x="12800" y="1069"/>
                  <a:pt x="12537" y="573"/>
                  <a:pt x="12097" y="275"/>
                </a:cubicBezTo>
                <a:close/>
                <a:moveTo>
                  <a:pt x="5600" y="10400"/>
                </a:moveTo>
                <a:lnTo>
                  <a:pt x="1600" y="8800"/>
                </a:lnTo>
                <a:lnTo>
                  <a:pt x="1600" y="1600"/>
                </a:lnTo>
                <a:lnTo>
                  <a:pt x="5600" y="3200"/>
                </a:lnTo>
                <a:lnTo>
                  <a:pt x="5600" y="10400"/>
                </a:lnTo>
                <a:close/>
                <a:moveTo>
                  <a:pt x="11200" y="8800"/>
                </a:moveTo>
                <a:lnTo>
                  <a:pt x="7200" y="10400"/>
                </a:lnTo>
                <a:lnTo>
                  <a:pt x="7200" y="3200"/>
                </a:lnTo>
                <a:lnTo>
                  <a:pt x="11200" y="1600"/>
                </a:lnTo>
                <a:lnTo>
                  <a:pt x="11200" y="8800"/>
                </a:lnTo>
                <a:close/>
                <a:moveTo>
                  <a:pt x="4800" y="3680"/>
                </a:moveTo>
                <a:lnTo>
                  <a:pt x="2400" y="2720"/>
                </a:lnTo>
                <a:lnTo>
                  <a:pt x="2400" y="3520"/>
                </a:lnTo>
                <a:lnTo>
                  <a:pt x="4800" y="4480"/>
                </a:lnTo>
                <a:lnTo>
                  <a:pt x="4800" y="3680"/>
                </a:lnTo>
                <a:close/>
                <a:moveTo>
                  <a:pt x="4800" y="5280"/>
                </a:moveTo>
                <a:lnTo>
                  <a:pt x="2400" y="4320"/>
                </a:lnTo>
                <a:lnTo>
                  <a:pt x="2400" y="5120"/>
                </a:lnTo>
                <a:lnTo>
                  <a:pt x="4800" y="6080"/>
                </a:lnTo>
                <a:lnTo>
                  <a:pt x="4800" y="5280"/>
                </a:lnTo>
                <a:close/>
                <a:moveTo>
                  <a:pt x="4800" y="6880"/>
                </a:moveTo>
                <a:lnTo>
                  <a:pt x="2400" y="5920"/>
                </a:lnTo>
                <a:lnTo>
                  <a:pt x="2400" y="6720"/>
                </a:lnTo>
                <a:lnTo>
                  <a:pt x="4800" y="7680"/>
                </a:lnTo>
                <a:lnTo>
                  <a:pt x="4800" y="6880"/>
                </a:lnTo>
                <a:close/>
                <a:moveTo>
                  <a:pt x="4800" y="8480"/>
                </a:moveTo>
                <a:lnTo>
                  <a:pt x="2400" y="7520"/>
                </a:lnTo>
                <a:lnTo>
                  <a:pt x="2400" y="8320"/>
                </a:lnTo>
                <a:lnTo>
                  <a:pt x="4800" y="9280"/>
                </a:lnTo>
                <a:lnTo>
                  <a:pt x="4800" y="8480"/>
                </a:lnTo>
                <a:close/>
                <a:moveTo>
                  <a:pt x="10400" y="7520"/>
                </a:moveTo>
                <a:lnTo>
                  <a:pt x="8000" y="8480"/>
                </a:lnTo>
                <a:lnTo>
                  <a:pt x="8000" y="9280"/>
                </a:lnTo>
                <a:lnTo>
                  <a:pt x="10400" y="8321"/>
                </a:lnTo>
                <a:lnTo>
                  <a:pt x="10400" y="7520"/>
                </a:lnTo>
                <a:close/>
                <a:moveTo>
                  <a:pt x="10400" y="5920"/>
                </a:moveTo>
                <a:lnTo>
                  <a:pt x="8000" y="6880"/>
                </a:lnTo>
                <a:lnTo>
                  <a:pt x="8000" y="7680"/>
                </a:lnTo>
                <a:lnTo>
                  <a:pt x="10400" y="6720"/>
                </a:lnTo>
                <a:lnTo>
                  <a:pt x="10400" y="5920"/>
                </a:lnTo>
                <a:close/>
                <a:moveTo>
                  <a:pt x="10400" y="4320"/>
                </a:moveTo>
                <a:lnTo>
                  <a:pt x="8000" y="5280"/>
                </a:lnTo>
                <a:lnTo>
                  <a:pt x="8000" y="6080"/>
                </a:lnTo>
                <a:lnTo>
                  <a:pt x="10400" y="5120"/>
                </a:lnTo>
                <a:lnTo>
                  <a:pt x="10400" y="4320"/>
                </a:lnTo>
                <a:close/>
                <a:moveTo>
                  <a:pt x="10400" y="2720"/>
                </a:moveTo>
                <a:lnTo>
                  <a:pt x="8000" y="3680"/>
                </a:lnTo>
                <a:lnTo>
                  <a:pt x="8000" y="4480"/>
                </a:lnTo>
                <a:lnTo>
                  <a:pt x="10400" y="3520"/>
                </a:lnTo>
                <a:lnTo>
                  <a:pt x="10400" y="2720"/>
                </a:lnTo>
                <a:close/>
              </a:path>
            </a:pathLst>
          </a:custGeom>
          <a:solidFill>
            <a:schemeClr val="accent6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69843" y="3741200"/>
            <a:ext cx="253908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作品</a:t>
            </a:r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展示</a:t>
            </a:r>
            <a:endParaRPr lang="zh-CN" altLang="en-US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92" t="25423" r="17885"/>
          <a:stretch>
            <a:fillRect/>
          </a:stretch>
        </p:blipFill>
        <p:spPr>
          <a:xfrm>
            <a:off x="777891" y="2304263"/>
            <a:ext cx="2894223" cy="2612616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3" grpId="0"/>
      <p:bldP spid="23" grpId="0" animBg="1"/>
      <p:bldP spid="15" grpId="0"/>
      <p:bldP spid="25" grpId="0" animBg="1"/>
      <p:bldP spid="17" grpId="0"/>
      <p:bldP spid="24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PPT\可修改\浅绿色几何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0"/>
            <a:ext cx="12192000" cy="843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333500" y="872993"/>
            <a:ext cx="9639300" cy="5254824"/>
            <a:chOff x="1333500" y="872993"/>
            <a:chExt cx="9639300" cy="5254824"/>
          </a:xfrm>
        </p:grpSpPr>
        <p:grpSp>
          <p:nvGrpSpPr>
            <p:cNvPr id="6" name="组合 5"/>
            <p:cNvGrpSpPr/>
            <p:nvPr/>
          </p:nvGrpSpPr>
          <p:grpSpPr>
            <a:xfrm>
              <a:off x="1333500" y="872993"/>
              <a:ext cx="9639300" cy="5254824"/>
              <a:chOff x="990600" y="561442"/>
              <a:chExt cx="10210800" cy="556637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990600" y="743016"/>
                <a:ext cx="10210800" cy="5384801"/>
                <a:chOff x="990600" y="743016"/>
                <a:chExt cx="10210800" cy="538480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" name="矩形 9"/>
                <p:cNvSpPr/>
                <p:nvPr/>
              </p:nvSpPr>
              <p:spPr>
                <a:xfrm>
                  <a:off x="990600" y="743016"/>
                  <a:ext cx="10210800" cy="5384801"/>
                </a:xfrm>
                <a:prstGeom prst="rect">
                  <a:avLst/>
                </a:prstGeom>
                <a:solidFill>
                  <a:srgbClr val="6F9A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charset="-122"/>
                    <a:ea typeface="字魂70号-灵悦黑体" panose="00000500000000000000" charset="-122"/>
                    <a:sym typeface="华文细黑" panose="02010600040101010101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1121520" y="876871"/>
                  <a:ext cx="9957812" cy="51066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charset="-122"/>
                    <a:ea typeface="字魂70号-灵悦黑体" panose="00000500000000000000" charset="-122"/>
                    <a:sym typeface="华文细黑" panose="02010600040101010101" charset="-122"/>
                  </a:endParaRPr>
                </a:p>
              </p:txBody>
            </p:sp>
          </p:grpSp>
          <p:sp>
            <p:nvSpPr>
              <p:cNvPr id="8" name="矩形: 圆角 22"/>
              <p:cNvSpPr/>
              <p:nvPr/>
            </p:nvSpPr>
            <p:spPr>
              <a:xfrm>
                <a:off x="2124329" y="561442"/>
                <a:ext cx="241297" cy="9233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  <p:sp>
            <p:nvSpPr>
              <p:cNvPr id="9" name="矩形: 圆角 23"/>
              <p:cNvSpPr/>
              <p:nvPr/>
            </p:nvSpPr>
            <p:spPr>
              <a:xfrm>
                <a:off x="9729689" y="561442"/>
                <a:ext cx="241297" cy="9233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3300" y="4411625"/>
              <a:ext cx="2029506" cy="1408629"/>
            </a:xfrm>
            <a:prstGeom prst="rect">
              <a:avLst/>
            </a:prstGeom>
          </p:spPr>
        </p:pic>
      </p:grp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2772079" y="2415489"/>
            <a:ext cx="6762142" cy="110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项目</a:t>
            </a:r>
            <a:r>
              <a:rPr lang="zh-CN" altLang="en-US" sz="72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分析</a:t>
            </a:r>
            <a:endParaRPr lang="zh-CN" altLang="en-US" sz="7200" spc="300" dirty="0" smtClean="0">
              <a:solidFill>
                <a:schemeClr val="accent2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华文细黑" panose="0201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62167" y="1841500"/>
            <a:ext cx="1867664" cy="468942"/>
            <a:chOff x="5162167" y="1841500"/>
            <a:chExt cx="1867664" cy="468942"/>
          </a:xfrm>
        </p:grpSpPr>
        <p:sp>
          <p:nvSpPr>
            <p:cNvPr id="5" name="iṩļïḓè"/>
            <p:cNvSpPr txBox="1"/>
            <p:nvPr/>
          </p:nvSpPr>
          <p:spPr bwMode="auto">
            <a:xfrm>
              <a:off x="5162167" y="1841500"/>
              <a:ext cx="1867663" cy="46894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7" name="iṩļïḓè"/>
            <p:cNvSpPr txBox="1"/>
            <p:nvPr/>
          </p:nvSpPr>
          <p:spPr bwMode="auto">
            <a:xfrm>
              <a:off x="5162168" y="1873184"/>
              <a:ext cx="1867663" cy="373758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spc="3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第一部分</a:t>
              </a:r>
              <a:endParaRPr lang="en-US" altLang="zh-CN" sz="2400" spc="300" dirty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5289168" y="4652925"/>
            <a:ext cx="1511300" cy="0"/>
          </a:xfrm>
          <a:prstGeom prst="line">
            <a:avLst/>
          </a:prstGeom>
          <a:ln w="38100">
            <a:solidFill>
              <a:schemeClr val="accent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ïṥḷiďé"/>
          <p:cNvSpPr/>
          <p:nvPr/>
        </p:nvSpPr>
        <p:spPr>
          <a:xfrm>
            <a:off x="1189356" y="1820305"/>
            <a:ext cx="259690" cy="259690"/>
          </a:xfrm>
          <a:prstGeom prst="rect">
            <a:avLst/>
          </a:prstGeom>
          <a:noFill/>
          <a:ln w="25400" cap="rnd">
            <a:solidFill>
              <a:schemeClr val="accent6">
                <a:lumMod val="50000"/>
                <a:lumOff val="5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25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42" name="iṧḻïḍè"/>
          <p:cNvSpPr/>
          <p:nvPr/>
        </p:nvSpPr>
        <p:spPr bwMode="auto">
          <a:xfrm>
            <a:off x="1227456" y="1877162"/>
            <a:ext cx="184469" cy="184078"/>
          </a:xfrm>
          <a:custGeom>
            <a:avLst/>
            <a:gdLst>
              <a:gd name="T0" fmla="*/ 12436 w 12765"/>
              <a:gd name="T1" fmla="*/ 0 h 12739"/>
              <a:gd name="T2" fmla="*/ 4469 w 12765"/>
              <a:gd name="T3" fmla="*/ 7970 h 12739"/>
              <a:gd name="T4" fmla="*/ 1369 w 12765"/>
              <a:gd name="T5" fmla="*/ 5163 h 12739"/>
              <a:gd name="T6" fmla="*/ 0 w 12765"/>
              <a:gd name="T7" fmla="*/ 6438 h 12739"/>
              <a:gd name="T8" fmla="*/ 5357 w 12765"/>
              <a:gd name="T9" fmla="*/ 12739 h 12739"/>
              <a:gd name="T10" fmla="*/ 12765 w 12765"/>
              <a:gd name="T11" fmla="*/ 877 h 12739"/>
              <a:gd name="T12" fmla="*/ 12436 w 12765"/>
              <a:gd name="T13" fmla="*/ 0 h 1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65" h="12739">
                <a:moveTo>
                  <a:pt x="12436" y="0"/>
                </a:moveTo>
                <a:cubicBezTo>
                  <a:pt x="8552" y="2754"/>
                  <a:pt x="5734" y="6228"/>
                  <a:pt x="4469" y="7970"/>
                </a:cubicBezTo>
                <a:lnTo>
                  <a:pt x="1369" y="5163"/>
                </a:lnTo>
                <a:lnTo>
                  <a:pt x="0" y="6438"/>
                </a:lnTo>
                <a:lnTo>
                  <a:pt x="5357" y="12739"/>
                </a:lnTo>
                <a:cubicBezTo>
                  <a:pt x="6278" y="10010"/>
                  <a:pt x="9199" y="4669"/>
                  <a:pt x="12765" y="877"/>
                </a:cubicBezTo>
                <a:lnTo>
                  <a:pt x="1243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>
                <a:lumMod val="100000"/>
              </a:schemeClr>
            </a:solidFill>
          </a:ln>
        </p:spPr>
        <p:txBody>
          <a:bodyPr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7" name="ïśľïdé"/>
          <p:cNvSpPr/>
          <p:nvPr/>
        </p:nvSpPr>
        <p:spPr>
          <a:xfrm>
            <a:off x="1189356" y="2750272"/>
            <a:ext cx="259690" cy="259690"/>
          </a:xfrm>
          <a:prstGeom prst="rect">
            <a:avLst/>
          </a:prstGeom>
          <a:noFill/>
          <a:ln w="25400" cap="rnd">
            <a:solidFill>
              <a:schemeClr val="accent6">
                <a:lumMod val="50000"/>
                <a:lumOff val="5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25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8" name="ïšľïḍe"/>
          <p:cNvSpPr/>
          <p:nvPr/>
        </p:nvSpPr>
        <p:spPr bwMode="auto">
          <a:xfrm>
            <a:off x="1217931" y="2807129"/>
            <a:ext cx="184469" cy="184078"/>
          </a:xfrm>
          <a:custGeom>
            <a:avLst/>
            <a:gdLst>
              <a:gd name="T0" fmla="*/ 12436 w 12765"/>
              <a:gd name="T1" fmla="*/ 0 h 12739"/>
              <a:gd name="T2" fmla="*/ 4469 w 12765"/>
              <a:gd name="T3" fmla="*/ 7970 h 12739"/>
              <a:gd name="T4" fmla="*/ 1369 w 12765"/>
              <a:gd name="T5" fmla="*/ 5163 h 12739"/>
              <a:gd name="T6" fmla="*/ 0 w 12765"/>
              <a:gd name="T7" fmla="*/ 6438 h 12739"/>
              <a:gd name="T8" fmla="*/ 5357 w 12765"/>
              <a:gd name="T9" fmla="*/ 12739 h 12739"/>
              <a:gd name="T10" fmla="*/ 12765 w 12765"/>
              <a:gd name="T11" fmla="*/ 877 h 12739"/>
              <a:gd name="T12" fmla="*/ 12436 w 12765"/>
              <a:gd name="T13" fmla="*/ 0 h 1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65" h="12739">
                <a:moveTo>
                  <a:pt x="12436" y="0"/>
                </a:moveTo>
                <a:cubicBezTo>
                  <a:pt x="8552" y="2754"/>
                  <a:pt x="5734" y="6228"/>
                  <a:pt x="4469" y="7970"/>
                </a:cubicBezTo>
                <a:lnTo>
                  <a:pt x="1369" y="5163"/>
                </a:lnTo>
                <a:lnTo>
                  <a:pt x="0" y="6438"/>
                </a:lnTo>
                <a:lnTo>
                  <a:pt x="5357" y="12739"/>
                </a:lnTo>
                <a:cubicBezTo>
                  <a:pt x="6278" y="10010"/>
                  <a:pt x="9199" y="4669"/>
                  <a:pt x="12765" y="877"/>
                </a:cubicBezTo>
                <a:lnTo>
                  <a:pt x="1243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>
                <a:lumMod val="100000"/>
              </a:schemeClr>
            </a:solidFill>
          </a:ln>
        </p:spPr>
        <p:txBody>
          <a:bodyPr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3" name="iS1iďe"/>
          <p:cNvSpPr/>
          <p:nvPr/>
        </p:nvSpPr>
        <p:spPr>
          <a:xfrm>
            <a:off x="1160781" y="3604038"/>
            <a:ext cx="259690" cy="259690"/>
          </a:xfrm>
          <a:prstGeom prst="rect">
            <a:avLst/>
          </a:prstGeom>
          <a:noFill/>
          <a:ln w="25400" cap="rnd">
            <a:solidFill>
              <a:schemeClr val="accent6">
                <a:lumMod val="50000"/>
                <a:lumOff val="5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2500" lnSpcReduction="20000"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4" name="iŝļïďè"/>
          <p:cNvSpPr/>
          <p:nvPr/>
        </p:nvSpPr>
        <p:spPr bwMode="auto">
          <a:xfrm>
            <a:off x="1189356" y="3670420"/>
            <a:ext cx="184469" cy="184078"/>
          </a:xfrm>
          <a:custGeom>
            <a:avLst/>
            <a:gdLst>
              <a:gd name="T0" fmla="*/ 12436 w 12765"/>
              <a:gd name="T1" fmla="*/ 0 h 12739"/>
              <a:gd name="T2" fmla="*/ 4469 w 12765"/>
              <a:gd name="T3" fmla="*/ 7970 h 12739"/>
              <a:gd name="T4" fmla="*/ 1369 w 12765"/>
              <a:gd name="T5" fmla="*/ 5163 h 12739"/>
              <a:gd name="T6" fmla="*/ 0 w 12765"/>
              <a:gd name="T7" fmla="*/ 6438 h 12739"/>
              <a:gd name="T8" fmla="*/ 5357 w 12765"/>
              <a:gd name="T9" fmla="*/ 12739 h 12739"/>
              <a:gd name="T10" fmla="*/ 12765 w 12765"/>
              <a:gd name="T11" fmla="*/ 877 h 12739"/>
              <a:gd name="T12" fmla="*/ 12436 w 12765"/>
              <a:gd name="T13" fmla="*/ 0 h 1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65" h="12739">
                <a:moveTo>
                  <a:pt x="12436" y="0"/>
                </a:moveTo>
                <a:cubicBezTo>
                  <a:pt x="8552" y="2754"/>
                  <a:pt x="5734" y="6228"/>
                  <a:pt x="4469" y="7970"/>
                </a:cubicBezTo>
                <a:lnTo>
                  <a:pt x="1369" y="5163"/>
                </a:lnTo>
                <a:lnTo>
                  <a:pt x="0" y="6438"/>
                </a:lnTo>
                <a:lnTo>
                  <a:pt x="5357" y="12739"/>
                </a:lnTo>
                <a:cubicBezTo>
                  <a:pt x="6278" y="10010"/>
                  <a:pt x="9199" y="4669"/>
                  <a:pt x="12765" y="877"/>
                </a:cubicBezTo>
                <a:lnTo>
                  <a:pt x="1243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>
                <a:lumMod val="100000"/>
              </a:schemeClr>
            </a:solidFill>
          </a:ln>
        </p:spPr>
        <p:txBody>
          <a:bodyPr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1626" y="379951"/>
            <a:ext cx="2755222" cy="690552"/>
            <a:chOff x="321626" y="379951"/>
            <a:chExt cx="2755222" cy="690552"/>
          </a:xfrm>
        </p:grpSpPr>
        <p:sp>
          <p:nvSpPr>
            <p:cNvPr id="28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946466" y="400906"/>
              <a:ext cx="2031365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项目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分析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任意多边形: 形状 30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88362" y="1655292"/>
            <a:ext cx="38234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制作电子邀请函封面需要用到哪些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素材？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88362" y="2635202"/>
            <a:ext cx="38234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选择合适的加工制作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工具？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44475" y="3477081"/>
            <a:ext cx="38234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制作中需要用到哪些工具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组件？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184" b="62934"/>
          <a:stretch>
            <a:fillRect/>
          </a:stretch>
        </p:blipFill>
        <p:spPr>
          <a:xfrm>
            <a:off x="9982200" y="0"/>
            <a:ext cx="2209800" cy="184357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9" t="25042" r="78512" b="15760"/>
          <a:stretch>
            <a:fillRect/>
          </a:stretch>
        </p:blipFill>
        <p:spPr>
          <a:xfrm>
            <a:off x="0" y="5052324"/>
            <a:ext cx="2158501" cy="3027112"/>
          </a:xfrm>
          <a:prstGeom prst="rect">
            <a:avLst/>
          </a:prstGeom>
        </p:spPr>
      </p:pic>
      <p:sp>
        <p:nvSpPr>
          <p:cNvPr id="2" name="iS1iďe"/>
          <p:cNvSpPr/>
          <p:nvPr>
            <p:custDataLst>
              <p:tags r:id="rId3"/>
            </p:custDataLst>
          </p:nvPr>
        </p:nvSpPr>
        <p:spPr>
          <a:xfrm>
            <a:off x="1189356" y="4731163"/>
            <a:ext cx="259690" cy="259690"/>
          </a:xfrm>
          <a:prstGeom prst="rect">
            <a:avLst/>
          </a:prstGeom>
          <a:noFill/>
          <a:ln w="25400" cap="rnd">
            <a:solidFill>
              <a:schemeClr val="accent6">
                <a:lumMod val="50000"/>
                <a:lumOff val="50000"/>
              </a:schemeClr>
            </a:solidFill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52500" lnSpcReduction="20000"/>
          </a:bodyPr>
          <a:p>
            <a:pPr algn="ctr" defTabSz="914400"/>
            <a:endParaRPr lang="zh-CN" altLang="en-US" sz="2000" b="1" dirty="0">
              <a:solidFill>
                <a:schemeClr val="bg1"/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3" name="iŝļïďè"/>
          <p:cNvSpPr/>
          <p:nvPr>
            <p:custDataLst>
              <p:tags r:id="rId4"/>
            </p:custDataLst>
          </p:nvPr>
        </p:nvSpPr>
        <p:spPr bwMode="auto">
          <a:xfrm>
            <a:off x="1217931" y="4778495"/>
            <a:ext cx="184469" cy="184078"/>
          </a:xfrm>
          <a:custGeom>
            <a:avLst/>
            <a:gdLst>
              <a:gd name="T0" fmla="*/ 12436 w 12765"/>
              <a:gd name="T1" fmla="*/ 0 h 12739"/>
              <a:gd name="T2" fmla="*/ 4469 w 12765"/>
              <a:gd name="T3" fmla="*/ 7970 h 12739"/>
              <a:gd name="T4" fmla="*/ 1369 w 12765"/>
              <a:gd name="T5" fmla="*/ 5163 h 12739"/>
              <a:gd name="T6" fmla="*/ 0 w 12765"/>
              <a:gd name="T7" fmla="*/ 6438 h 12739"/>
              <a:gd name="T8" fmla="*/ 5357 w 12765"/>
              <a:gd name="T9" fmla="*/ 12739 h 12739"/>
              <a:gd name="T10" fmla="*/ 12765 w 12765"/>
              <a:gd name="T11" fmla="*/ 877 h 12739"/>
              <a:gd name="T12" fmla="*/ 12436 w 12765"/>
              <a:gd name="T13" fmla="*/ 0 h 127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65" h="12739">
                <a:moveTo>
                  <a:pt x="12436" y="0"/>
                </a:moveTo>
                <a:cubicBezTo>
                  <a:pt x="8552" y="2754"/>
                  <a:pt x="5734" y="6228"/>
                  <a:pt x="4469" y="7970"/>
                </a:cubicBezTo>
                <a:lnTo>
                  <a:pt x="1369" y="5163"/>
                </a:lnTo>
                <a:lnTo>
                  <a:pt x="0" y="6438"/>
                </a:lnTo>
                <a:lnTo>
                  <a:pt x="5357" y="12739"/>
                </a:lnTo>
                <a:cubicBezTo>
                  <a:pt x="6278" y="10010"/>
                  <a:pt x="9199" y="4669"/>
                  <a:pt x="12765" y="877"/>
                </a:cubicBezTo>
                <a:lnTo>
                  <a:pt x="12436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accent1">
                <a:lumMod val="100000"/>
              </a:schemeClr>
            </a:solidFill>
          </a:ln>
        </p:spPr>
        <p:txBody>
          <a:bodyPr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688595" y="4573091"/>
            <a:ext cx="3823478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如何保存发布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rPr>
              <a:t>作品？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21626" y="379951"/>
            <a:ext cx="3810000" cy="690552"/>
            <a:chOff x="321626" y="379951"/>
            <a:chExt cx="3810000" cy="690552"/>
          </a:xfrm>
        </p:grpSpPr>
        <p:sp>
          <p:nvSpPr>
            <p:cNvPr id="16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46466" y="400906"/>
              <a:ext cx="318516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常用的</a:t>
              </a:r>
              <a:r>
                <a:rPr lang="en-US" altLang="zh-CN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H5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制作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工具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任意多边形: 形状 23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pic>
        <p:nvPicPr>
          <p:cNvPr id="74" name="图片 7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2000" y="1828800"/>
            <a:ext cx="2161540" cy="21615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5" name="图片 7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29000" y="914400"/>
            <a:ext cx="1898650" cy="18986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6" name="图片 7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72200" y="2286000"/>
            <a:ext cx="1513205" cy="15132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7" name="图片 7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915400" y="1295400"/>
            <a:ext cx="1841500" cy="18415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8" name="图片 7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68195" y="4343400"/>
            <a:ext cx="1489075" cy="148907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9" name="图片 7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029200" y="4343400"/>
            <a:ext cx="1761490" cy="176149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0" name="图片 7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229600" y="3810000"/>
            <a:ext cx="2196465" cy="165989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1" name="椭圆 80"/>
          <p:cNvSpPr/>
          <p:nvPr>
            <p:custDataLst>
              <p:tags r:id="rId15"/>
            </p:custDataLst>
          </p:nvPr>
        </p:nvSpPr>
        <p:spPr>
          <a:xfrm>
            <a:off x="5715000" y="1752600"/>
            <a:ext cx="2376170" cy="23761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bldLvl="0" animBg="1"/>
      <p:bldP spid="8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1626" y="379951"/>
            <a:ext cx="3182620" cy="690552"/>
            <a:chOff x="321626" y="379951"/>
            <a:chExt cx="3182620" cy="690552"/>
          </a:xfrm>
        </p:grpSpPr>
        <p:sp>
          <p:nvSpPr>
            <p:cNvPr id="12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6466" y="400906"/>
              <a:ext cx="2557780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认识制作</a:t>
              </a:r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工具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任意多边形: 形状 21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pic>
        <p:nvPicPr>
          <p:cNvPr id="69" name="图片 6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3875" y="1514475"/>
            <a:ext cx="11243945" cy="5005070"/>
          </a:xfrm>
          <a:prstGeom prst="rect">
            <a:avLst/>
          </a:prstGeom>
        </p:spPr>
      </p:pic>
      <p:sp>
        <p:nvSpPr>
          <p:cNvPr id="70" name="圆角矩形 69"/>
          <p:cNvSpPr/>
          <p:nvPr>
            <p:custDataLst>
              <p:tags r:id="rId3"/>
            </p:custDataLst>
          </p:nvPr>
        </p:nvSpPr>
        <p:spPr>
          <a:xfrm>
            <a:off x="4800600" y="2047875"/>
            <a:ext cx="2667635" cy="4114800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>
            <p:custDataLst>
              <p:tags r:id="rId4"/>
            </p:custDataLst>
          </p:nvPr>
        </p:nvSpPr>
        <p:spPr>
          <a:xfrm>
            <a:off x="5529580" y="3334385"/>
            <a:ext cx="1388745" cy="3867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舞台</a:t>
            </a:r>
            <a:r>
              <a:rPr lang="en-US" altLang="zh-CN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前台</a:t>
            </a:r>
            <a:endParaRPr lang="zh-CN" altLang="en-US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>
            <p:custDataLst>
              <p:tags r:id="rId5"/>
            </p:custDataLst>
          </p:nvPr>
        </p:nvSpPr>
        <p:spPr>
          <a:xfrm>
            <a:off x="5334000" y="3724275"/>
            <a:ext cx="1579880" cy="768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</a:rPr>
              <a:t>所有的编辑和创作在这里</a:t>
            </a:r>
            <a:r>
              <a:rPr lang="zh-CN" altLang="en-US">
                <a:solidFill>
                  <a:srgbClr val="FF0000"/>
                </a:solidFill>
              </a:rPr>
              <a:t>进行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3" name="矩形 72"/>
          <p:cNvSpPr/>
          <p:nvPr>
            <p:custDataLst>
              <p:tags r:id="rId6"/>
            </p:custDataLst>
          </p:nvPr>
        </p:nvSpPr>
        <p:spPr>
          <a:xfrm>
            <a:off x="523875" y="1971675"/>
            <a:ext cx="381000" cy="4648200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>
            <p:custDataLst>
              <p:tags r:id="rId7"/>
            </p:custDataLst>
          </p:nvPr>
        </p:nvSpPr>
        <p:spPr>
          <a:xfrm>
            <a:off x="990600" y="4867275"/>
            <a:ext cx="459740" cy="13620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组件工具栏</a:t>
            </a:r>
            <a:endParaRPr lang="zh-CN" altLang="en-US" b="1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8"/>
            </p:custDataLst>
          </p:nvPr>
        </p:nvSpPr>
        <p:spPr>
          <a:xfrm>
            <a:off x="1371600" y="4867275"/>
            <a:ext cx="1584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FF00"/>
                </a:solidFill>
              </a:rPr>
              <a:t>每个组件都有特定的功能和用法</a:t>
            </a:r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76" name="椭圆 75"/>
          <p:cNvSpPr/>
          <p:nvPr>
            <p:custDataLst>
              <p:tags r:id="rId9"/>
            </p:custDataLst>
          </p:nvPr>
        </p:nvSpPr>
        <p:spPr>
          <a:xfrm>
            <a:off x="9829800" y="1971675"/>
            <a:ext cx="762000" cy="304800"/>
          </a:xfrm>
          <a:prstGeom prst="ellipse">
            <a:avLst/>
          </a:prstGeom>
          <a:noFill/>
          <a:ln>
            <a:solidFill>
              <a:srgbClr val="DE5EE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>
            <p:custDataLst>
              <p:tags r:id="rId10"/>
            </p:custDataLst>
          </p:nvPr>
        </p:nvSpPr>
        <p:spPr>
          <a:xfrm>
            <a:off x="9220200" y="2276475"/>
            <a:ext cx="932815" cy="378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solidFill>
                  <a:srgbClr val="DE5E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对象树</a:t>
            </a:r>
            <a:endParaRPr lang="zh-CN" altLang="en-US" b="1">
              <a:solidFill>
                <a:srgbClr val="DE5E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>
              <a:solidFill>
                <a:srgbClr val="DE5E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>
            <p:custDataLst>
              <p:tags r:id="rId11"/>
            </p:custDataLst>
          </p:nvPr>
        </p:nvSpPr>
        <p:spPr>
          <a:xfrm>
            <a:off x="8686800" y="2657475"/>
            <a:ext cx="18789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DE5EE6"/>
                </a:solidFill>
              </a:rPr>
              <a:t>进行对象管理的工具</a:t>
            </a:r>
            <a:endParaRPr lang="zh-CN" altLang="en-US">
              <a:solidFill>
                <a:srgbClr val="DE5EE6"/>
              </a:solidFill>
            </a:endParaRPr>
          </a:p>
        </p:txBody>
      </p:sp>
      <p:sp>
        <p:nvSpPr>
          <p:cNvPr id="79" name="矩形 78"/>
          <p:cNvSpPr/>
          <p:nvPr>
            <p:custDataLst>
              <p:tags r:id="rId12"/>
            </p:custDataLst>
          </p:nvPr>
        </p:nvSpPr>
        <p:spPr>
          <a:xfrm>
            <a:off x="914400" y="1971675"/>
            <a:ext cx="1752600" cy="2819400"/>
          </a:xfrm>
          <a:prstGeom prst="rect">
            <a:avLst/>
          </a:prstGeom>
          <a:noFill/>
          <a:ln>
            <a:solidFill>
              <a:srgbClr val="0766D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0" name="文本框 79"/>
          <p:cNvSpPr txBox="1"/>
          <p:nvPr>
            <p:custDataLst>
              <p:tags r:id="rId13"/>
            </p:custDataLst>
          </p:nvPr>
        </p:nvSpPr>
        <p:spPr>
          <a:xfrm>
            <a:off x="2819400" y="2352675"/>
            <a:ext cx="1170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766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属性面板</a:t>
            </a:r>
            <a:endParaRPr lang="zh-CN" altLang="en-US" b="1">
              <a:solidFill>
                <a:srgbClr val="0766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0"/>
          <p:cNvSpPr txBox="1"/>
          <p:nvPr>
            <p:custDataLst>
              <p:tags r:id="rId14"/>
            </p:custDataLst>
          </p:nvPr>
        </p:nvSpPr>
        <p:spPr>
          <a:xfrm>
            <a:off x="2743200" y="2809875"/>
            <a:ext cx="15875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766D4"/>
                </a:solidFill>
              </a:rPr>
              <a:t>通过调整属性可以对对象的外观位置及功能进行设置</a:t>
            </a:r>
            <a:endParaRPr lang="zh-CN" altLang="en-US">
              <a:solidFill>
                <a:srgbClr val="0766D4"/>
              </a:solidFill>
            </a:endParaRPr>
          </a:p>
        </p:txBody>
      </p:sp>
      <p:sp>
        <p:nvSpPr>
          <p:cNvPr id="82" name="椭圆 81"/>
          <p:cNvSpPr/>
          <p:nvPr>
            <p:custDataLst>
              <p:tags r:id="rId15"/>
            </p:custDataLst>
          </p:nvPr>
        </p:nvSpPr>
        <p:spPr>
          <a:xfrm>
            <a:off x="457200" y="1666875"/>
            <a:ext cx="762000" cy="304800"/>
          </a:xfrm>
          <a:prstGeom prst="ellipse">
            <a:avLst/>
          </a:prstGeom>
          <a:noFill/>
          <a:ln>
            <a:solidFill>
              <a:srgbClr val="FCAD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3" name="文本框 82"/>
          <p:cNvSpPr txBox="1"/>
          <p:nvPr>
            <p:custDataLst>
              <p:tags r:id="rId16"/>
            </p:custDataLst>
          </p:nvPr>
        </p:nvSpPr>
        <p:spPr>
          <a:xfrm>
            <a:off x="523875" y="1181100"/>
            <a:ext cx="2664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CAD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新建、打开、保存应用</a:t>
            </a:r>
            <a:endParaRPr lang="zh-CN" altLang="en-US" b="1">
              <a:solidFill>
                <a:srgbClr val="FCAD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椭圆 83"/>
          <p:cNvSpPr/>
          <p:nvPr>
            <p:custDataLst>
              <p:tags r:id="rId17"/>
            </p:custDataLst>
          </p:nvPr>
        </p:nvSpPr>
        <p:spPr>
          <a:xfrm>
            <a:off x="5105400" y="1590675"/>
            <a:ext cx="2362200" cy="457200"/>
          </a:xfrm>
          <a:prstGeom prst="ellipse">
            <a:avLst/>
          </a:prstGeom>
          <a:noFill/>
          <a:ln>
            <a:solidFill>
              <a:srgbClr val="FCAD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>
            <p:custDataLst>
              <p:tags r:id="rId18"/>
            </p:custDataLst>
          </p:nvPr>
        </p:nvSpPr>
        <p:spPr>
          <a:xfrm>
            <a:off x="5622290" y="1133475"/>
            <a:ext cx="1531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CAD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预览、</a:t>
            </a:r>
            <a:r>
              <a:rPr lang="zh-CN" altLang="en-US" b="1">
                <a:solidFill>
                  <a:srgbClr val="FCAD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endParaRPr lang="zh-CN" altLang="en-US" b="1">
              <a:solidFill>
                <a:srgbClr val="FCAD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椭圆 85"/>
          <p:cNvSpPr/>
          <p:nvPr>
            <p:custDataLst>
              <p:tags r:id="rId19"/>
            </p:custDataLst>
          </p:nvPr>
        </p:nvSpPr>
        <p:spPr>
          <a:xfrm>
            <a:off x="9601200" y="1590675"/>
            <a:ext cx="1524000" cy="381000"/>
          </a:xfrm>
          <a:prstGeom prst="ellipse">
            <a:avLst/>
          </a:prstGeom>
          <a:noFill/>
          <a:ln>
            <a:solidFill>
              <a:srgbClr val="FCAD3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7" name="文本框 86"/>
          <p:cNvSpPr txBox="1"/>
          <p:nvPr>
            <p:custDataLst>
              <p:tags r:id="rId20"/>
            </p:custDataLst>
          </p:nvPr>
        </p:nvSpPr>
        <p:spPr>
          <a:xfrm>
            <a:off x="9601200" y="1113155"/>
            <a:ext cx="1860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CAD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设置舞台</a:t>
            </a:r>
            <a:r>
              <a:rPr lang="zh-CN" altLang="en-US" b="1">
                <a:solidFill>
                  <a:srgbClr val="FCAD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大小</a:t>
            </a:r>
            <a:endParaRPr lang="zh-CN" altLang="en-US" b="1">
              <a:solidFill>
                <a:srgbClr val="FCAD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bldLvl="0" animBg="1"/>
      <p:bldP spid="70" grpId="1" animBg="1"/>
      <p:bldP spid="71" grpId="0"/>
      <p:bldP spid="72" grpId="0"/>
      <p:bldP spid="71" grpId="1"/>
      <p:bldP spid="72" grpId="1"/>
      <p:bldP spid="73" grpId="0" bldLvl="0" animBg="1"/>
      <p:bldP spid="73" grpId="1" animBg="1"/>
      <p:bldP spid="75" grpId="0"/>
      <p:bldP spid="74" grpId="0"/>
      <p:bldP spid="75" grpId="1"/>
      <p:bldP spid="74" grpId="1"/>
      <p:bldP spid="76" grpId="0" bldLvl="0" animBg="1"/>
      <p:bldP spid="76" grpId="1" animBg="1"/>
      <p:bldP spid="77" grpId="0"/>
      <p:bldP spid="78" grpId="0"/>
      <p:bldP spid="77" grpId="1"/>
      <p:bldP spid="78" grpId="1"/>
      <p:bldP spid="79" grpId="0" bldLvl="0" animBg="1"/>
      <p:bldP spid="79" grpId="1" animBg="1"/>
      <p:bldP spid="80" grpId="0"/>
      <p:bldP spid="81" grpId="0"/>
      <p:bldP spid="80" grpId="1"/>
      <p:bldP spid="81" grpId="1"/>
      <p:bldP spid="82" grpId="0" bldLvl="0" animBg="1"/>
      <p:bldP spid="82" grpId="1" animBg="1"/>
      <p:bldP spid="83" grpId="0"/>
      <p:bldP spid="83" grpId="1"/>
      <p:bldP spid="84" grpId="0" bldLvl="0" animBg="1"/>
      <p:bldP spid="84" grpId="1" animBg="1"/>
      <p:bldP spid="85" grpId="0"/>
      <p:bldP spid="85" grpId="1"/>
      <p:bldP spid="86" grpId="0" bldLvl="0" animBg="1"/>
      <p:bldP spid="86" grpId="1" animBg="1"/>
      <p:bldP spid="87" grpId="0"/>
      <p:bldP spid="8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$ľïḓé"/>
          <p:cNvSpPr/>
          <p:nvPr/>
        </p:nvSpPr>
        <p:spPr>
          <a:xfrm>
            <a:off x="9280126" y="4278553"/>
            <a:ext cx="598791" cy="588099"/>
          </a:xfrm>
          <a:custGeom>
            <a:avLst/>
            <a:gdLst>
              <a:gd name="connsiteX0" fmla="*/ 372339 w 533400"/>
              <a:gd name="connsiteY0" fmla="*/ 276846 h 523875"/>
              <a:gd name="connsiteX1" fmla="*/ 372339 w 533400"/>
              <a:gd name="connsiteY1" fmla="*/ 524496 h 523875"/>
              <a:gd name="connsiteX2" fmla="*/ 162789 w 533400"/>
              <a:gd name="connsiteY2" fmla="*/ 524496 h 523875"/>
              <a:gd name="connsiteX3" fmla="*/ 162789 w 533400"/>
              <a:gd name="connsiteY3" fmla="*/ 276846 h 523875"/>
              <a:gd name="connsiteX4" fmla="*/ 372339 w 533400"/>
              <a:gd name="connsiteY4" fmla="*/ 276846 h 523875"/>
              <a:gd name="connsiteX5" fmla="*/ 143739 w 533400"/>
              <a:gd name="connsiteY5" fmla="*/ 114921 h 523875"/>
              <a:gd name="connsiteX6" fmla="*/ 143739 w 533400"/>
              <a:gd name="connsiteY6" fmla="*/ 153021 h 523875"/>
              <a:gd name="connsiteX7" fmla="*/ 391389 w 533400"/>
              <a:gd name="connsiteY7" fmla="*/ 153021 h 523875"/>
              <a:gd name="connsiteX8" fmla="*/ 391389 w 533400"/>
              <a:gd name="connsiteY8" fmla="*/ 114921 h 523875"/>
              <a:gd name="connsiteX9" fmla="*/ 534264 w 533400"/>
              <a:gd name="connsiteY9" fmla="*/ 114921 h 523875"/>
              <a:gd name="connsiteX10" fmla="*/ 534264 w 533400"/>
              <a:gd name="connsiteY10" fmla="*/ 410196 h 523875"/>
              <a:gd name="connsiteX11" fmla="*/ 391389 w 533400"/>
              <a:gd name="connsiteY11" fmla="*/ 410196 h 523875"/>
              <a:gd name="connsiteX12" fmla="*/ 391389 w 533400"/>
              <a:gd name="connsiteY12" fmla="*/ 257796 h 523875"/>
              <a:gd name="connsiteX13" fmla="*/ 143739 w 533400"/>
              <a:gd name="connsiteY13" fmla="*/ 257796 h 523875"/>
              <a:gd name="connsiteX14" fmla="*/ 143739 w 533400"/>
              <a:gd name="connsiteY14" fmla="*/ 410196 h 523875"/>
              <a:gd name="connsiteX15" fmla="*/ 864 w 533400"/>
              <a:gd name="connsiteY15" fmla="*/ 410196 h 523875"/>
              <a:gd name="connsiteX16" fmla="*/ 864 w 533400"/>
              <a:gd name="connsiteY16" fmla="*/ 186359 h 523875"/>
              <a:gd name="connsiteX17" fmla="*/ 67539 w 533400"/>
              <a:gd name="connsiteY17" fmla="*/ 114921 h 523875"/>
              <a:gd name="connsiteX18" fmla="*/ 143739 w 533400"/>
              <a:gd name="connsiteY18" fmla="*/ 114921 h 523875"/>
              <a:gd name="connsiteX19" fmla="*/ 462827 w 533400"/>
              <a:gd name="connsiteY19" fmla="*/ 172071 h 523875"/>
              <a:gd name="connsiteX20" fmla="*/ 448539 w 533400"/>
              <a:gd name="connsiteY20" fmla="*/ 186359 h 523875"/>
              <a:gd name="connsiteX21" fmla="*/ 462827 w 533400"/>
              <a:gd name="connsiteY21" fmla="*/ 200646 h 523875"/>
              <a:gd name="connsiteX22" fmla="*/ 477114 w 533400"/>
              <a:gd name="connsiteY22" fmla="*/ 186359 h 523875"/>
              <a:gd name="connsiteX23" fmla="*/ 462827 w 533400"/>
              <a:gd name="connsiteY23" fmla="*/ 172071 h 523875"/>
              <a:gd name="connsiteX24" fmla="*/ 372339 w 533400"/>
              <a:gd name="connsiteY24" fmla="*/ 621 h 523875"/>
              <a:gd name="connsiteX25" fmla="*/ 372339 w 533400"/>
              <a:gd name="connsiteY25" fmla="*/ 133971 h 523875"/>
              <a:gd name="connsiteX26" fmla="*/ 162789 w 533400"/>
              <a:gd name="connsiteY26" fmla="*/ 133971 h 523875"/>
              <a:gd name="connsiteX27" fmla="*/ 162789 w 533400"/>
              <a:gd name="connsiteY27" fmla="*/ 621 h 523875"/>
              <a:gd name="connsiteX28" fmla="*/ 372339 w 533400"/>
              <a:gd name="connsiteY28" fmla="*/ 621 h 523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33400" h="523875">
                <a:moveTo>
                  <a:pt x="372339" y="276846"/>
                </a:moveTo>
                <a:lnTo>
                  <a:pt x="372339" y="524496"/>
                </a:lnTo>
                <a:lnTo>
                  <a:pt x="162789" y="524496"/>
                </a:lnTo>
                <a:lnTo>
                  <a:pt x="162789" y="276846"/>
                </a:lnTo>
                <a:lnTo>
                  <a:pt x="372339" y="276846"/>
                </a:lnTo>
                <a:close/>
                <a:moveTo>
                  <a:pt x="143739" y="114921"/>
                </a:moveTo>
                <a:lnTo>
                  <a:pt x="143739" y="153021"/>
                </a:lnTo>
                <a:lnTo>
                  <a:pt x="391389" y="153021"/>
                </a:lnTo>
                <a:lnTo>
                  <a:pt x="391389" y="114921"/>
                </a:lnTo>
                <a:lnTo>
                  <a:pt x="534264" y="114921"/>
                </a:lnTo>
                <a:lnTo>
                  <a:pt x="534264" y="410196"/>
                </a:lnTo>
                <a:lnTo>
                  <a:pt x="391389" y="410196"/>
                </a:lnTo>
                <a:lnTo>
                  <a:pt x="391389" y="257796"/>
                </a:lnTo>
                <a:lnTo>
                  <a:pt x="143739" y="257796"/>
                </a:lnTo>
                <a:lnTo>
                  <a:pt x="143739" y="410196"/>
                </a:lnTo>
                <a:lnTo>
                  <a:pt x="864" y="410196"/>
                </a:lnTo>
                <a:lnTo>
                  <a:pt x="864" y="186359"/>
                </a:lnTo>
                <a:lnTo>
                  <a:pt x="67539" y="114921"/>
                </a:lnTo>
                <a:lnTo>
                  <a:pt x="143739" y="114921"/>
                </a:lnTo>
                <a:close/>
                <a:moveTo>
                  <a:pt x="462827" y="172071"/>
                </a:moveTo>
                <a:cubicBezTo>
                  <a:pt x="455207" y="172071"/>
                  <a:pt x="448539" y="178739"/>
                  <a:pt x="448539" y="186359"/>
                </a:cubicBezTo>
                <a:cubicBezTo>
                  <a:pt x="448539" y="193979"/>
                  <a:pt x="455207" y="200646"/>
                  <a:pt x="462827" y="200646"/>
                </a:cubicBezTo>
                <a:cubicBezTo>
                  <a:pt x="470446" y="200646"/>
                  <a:pt x="477114" y="193979"/>
                  <a:pt x="477114" y="186359"/>
                </a:cubicBezTo>
                <a:cubicBezTo>
                  <a:pt x="477114" y="178739"/>
                  <a:pt x="470446" y="172071"/>
                  <a:pt x="462827" y="172071"/>
                </a:cubicBezTo>
                <a:close/>
                <a:moveTo>
                  <a:pt x="372339" y="621"/>
                </a:moveTo>
                <a:lnTo>
                  <a:pt x="372339" y="133971"/>
                </a:lnTo>
                <a:lnTo>
                  <a:pt x="162789" y="133971"/>
                </a:lnTo>
                <a:lnTo>
                  <a:pt x="162789" y="621"/>
                </a:lnTo>
                <a:lnTo>
                  <a:pt x="372339" y="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2" name="îşļïdé"/>
          <p:cNvSpPr/>
          <p:nvPr/>
        </p:nvSpPr>
        <p:spPr>
          <a:xfrm>
            <a:off x="6831847" y="4299939"/>
            <a:ext cx="598791" cy="545328"/>
          </a:xfrm>
          <a:custGeom>
            <a:avLst/>
            <a:gdLst>
              <a:gd name="connsiteX0" fmla="*/ 125329 w 533400"/>
              <a:gd name="connsiteY0" fmla="*/ 229221 h 485775"/>
              <a:gd name="connsiteX1" fmla="*/ 125329 w 533400"/>
              <a:gd name="connsiteY1" fmla="*/ 276846 h 485775"/>
              <a:gd name="connsiteX2" fmla="*/ 144379 w 533400"/>
              <a:gd name="connsiteY2" fmla="*/ 276846 h 485775"/>
              <a:gd name="connsiteX3" fmla="*/ 144379 w 533400"/>
              <a:gd name="connsiteY3" fmla="*/ 229221 h 485775"/>
              <a:gd name="connsiteX4" fmla="*/ 392029 w 533400"/>
              <a:gd name="connsiteY4" fmla="*/ 229221 h 485775"/>
              <a:gd name="connsiteX5" fmla="*/ 392029 w 533400"/>
              <a:gd name="connsiteY5" fmla="*/ 276846 h 485775"/>
              <a:gd name="connsiteX6" fmla="*/ 411079 w 533400"/>
              <a:gd name="connsiteY6" fmla="*/ 276846 h 485775"/>
              <a:gd name="connsiteX7" fmla="*/ 411079 w 533400"/>
              <a:gd name="connsiteY7" fmla="*/ 229221 h 485775"/>
              <a:gd name="connsiteX8" fmla="*/ 534904 w 533400"/>
              <a:gd name="connsiteY8" fmla="*/ 229221 h 485775"/>
              <a:gd name="connsiteX9" fmla="*/ 534904 w 533400"/>
              <a:gd name="connsiteY9" fmla="*/ 486396 h 485775"/>
              <a:gd name="connsiteX10" fmla="*/ 1504 w 533400"/>
              <a:gd name="connsiteY10" fmla="*/ 486396 h 485775"/>
              <a:gd name="connsiteX11" fmla="*/ 1504 w 533400"/>
              <a:gd name="connsiteY11" fmla="*/ 229221 h 485775"/>
              <a:gd name="connsiteX12" fmla="*/ 125329 w 533400"/>
              <a:gd name="connsiteY12" fmla="*/ 229221 h 485775"/>
              <a:gd name="connsiteX13" fmla="*/ 411079 w 533400"/>
              <a:gd name="connsiteY13" fmla="*/ 621 h 485775"/>
              <a:gd name="connsiteX14" fmla="*/ 411079 w 533400"/>
              <a:gd name="connsiteY14" fmla="*/ 114921 h 485775"/>
              <a:gd name="connsiteX15" fmla="*/ 534904 w 533400"/>
              <a:gd name="connsiteY15" fmla="*/ 114921 h 485775"/>
              <a:gd name="connsiteX16" fmla="*/ 534904 w 533400"/>
              <a:gd name="connsiteY16" fmla="*/ 210171 h 485775"/>
              <a:gd name="connsiteX17" fmla="*/ 1504 w 533400"/>
              <a:gd name="connsiteY17" fmla="*/ 210171 h 485775"/>
              <a:gd name="connsiteX18" fmla="*/ 1504 w 533400"/>
              <a:gd name="connsiteY18" fmla="*/ 114921 h 485775"/>
              <a:gd name="connsiteX19" fmla="*/ 125329 w 533400"/>
              <a:gd name="connsiteY19" fmla="*/ 114921 h 485775"/>
              <a:gd name="connsiteX20" fmla="*/ 125329 w 533400"/>
              <a:gd name="connsiteY20" fmla="*/ 621 h 485775"/>
              <a:gd name="connsiteX21" fmla="*/ 411079 w 533400"/>
              <a:gd name="connsiteY21" fmla="*/ 621 h 485775"/>
              <a:gd name="connsiteX22" fmla="*/ 392029 w 533400"/>
              <a:gd name="connsiteY22" fmla="*/ 19671 h 485775"/>
              <a:gd name="connsiteX23" fmla="*/ 144379 w 533400"/>
              <a:gd name="connsiteY23" fmla="*/ 19671 h 485775"/>
              <a:gd name="connsiteX24" fmla="*/ 144379 w 533400"/>
              <a:gd name="connsiteY24" fmla="*/ 114921 h 485775"/>
              <a:gd name="connsiteX25" fmla="*/ 392029 w 533400"/>
              <a:gd name="connsiteY25" fmla="*/ 114921 h 485775"/>
              <a:gd name="connsiteX26" fmla="*/ 392029 w 533400"/>
              <a:gd name="connsiteY26" fmla="*/ 19671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3400" h="485775">
                <a:moveTo>
                  <a:pt x="125329" y="229221"/>
                </a:moveTo>
                <a:lnTo>
                  <a:pt x="125329" y="276846"/>
                </a:lnTo>
                <a:lnTo>
                  <a:pt x="144379" y="276846"/>
                </a:lnTo>
                <a:lnTo>
                  <a:pt x="144379" y="229221"/>
                </a:lnTo>
                <a:lnTo>
                  <a:pt x="392029" y="229221"/>
                </a:lnTo>
                <a:lnTo>
                  <a:pt x="392029" y="276846"/>
                </a:lnTo>
                <a:lnTo>
                  <a:pt x="411079" y="276846"/>
                </a:lnTo>
                <a:lnTo>
                  <a:pt x="411079" y="229221"/>
                </a:lnTo>
                <a:lnTo>
                  <a:pt x="534904" y="229221"/>
                </a:lnTo>
                <a:lnTo>
                  <a:pt x="534904" y="486396"/>
                </a:lnTo>
                <a:lnTo>
                  <a:pt x="1504" y="486396"/>
                </a:lnTo>
                <a:lnTo>
                  <a:pt x="1504" y="229221"/>
                </a:lnTo>
                <a:lnTo>
                  <a:pt x="125329" y="229221"/>
                </a:lnTo>
                <a:close/>
                <a:moveTo>
                  <a:pt x="411079" y="621"/>
                </a:moveTo>
                <a:lnTo>
                  <a:pt x="411079" y="114921"/>
                </a:lnTo>
                <a:lnTo>
                  <a:pt x="534904" y="114921"/>
                </a:lnTo>
                <a:lnTo>
                  <a:pt x="534904" y="210171"/>
                </a:lnTo>
                <a:lnTo>
                  <a:pt x="1504" y="210171"/>
                </a:lnTo>
                <a:lnTo>
                  <a:pt x="1504" y="114921"/>
                </a:lnTo>
                <a:lnTo>
                  <a:pt x="125329" y="114921"/>
                </a:lnTo>
                <a:lnTo>
                  <a:pt x="125329" y="621"/>
                </a:lnTo>
                <a:lnTo>
                  <a:pt x="411079" y="621"/>
                </a:lnTo>
                <a:close/>
                <a:moveTo>
                  <a:pt x="392029" y="19671"/>
                </a:moveTo>
                <a:lnTo>
                  <a:pt x="144379" y="19671"/>
                </a:lnTo>
                <a:lnTo>
                  <a:pt x="144379" y="114921"/>
                </a:lnTo>
                <a:lnTo>
                  <a:pt x="392029" y="114921"/>
                </a:lnTo>
                <a:lnTo>
                  <a:pt x="392029" y="1967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sp>
        <p:nvSpPr>
          <p:cNvPr id="13" name="iSļîďè"/>
          <p:cNvSpPr/>
          <p:nvPr/>
        </p:nvSpPr>
        <p:spPr>
          <a:xfrm>
            <a:off x="9333589" y="1940252"/>
            <a:ext cx="491864" cy="598791"/>
          </a:xfrm>
          <a:custGeom>
            <a:avLst/>
            <a:gdLst>
              <a:gd name="connsiteX0" fmla="*/ 286102 w 438150"/>
              <a:gd name="connsiteY0" fmla="*/ 621 h 533400"/>
              <a:gd name="connsiteX1" fmla="*/ 286102 w 438150"/>
              <a:gd name="connsiteY1" fmla="*/ 153021 h 533400"/>
              <a:gd name="connsiteX2" fmla="*/ 438502 w 438150"/>
              <a:gd name="connsiteY2" fmla="*/ 153021 h 533400"/>
              <a:gd name="connsiteX3" fmla="*/ 438502 w 438150"/>
              <a:gd name="connsiteY3" fmla="*/ 534021 h 533400"/>
              <a:gd name="connsiteX4" fmla="*/ 352 w 438150"/>
              <a:gd name="connsiteY4" fmla="*/ 534021 h 533400"/>
              <a:gd name="connsiteX5" fmla="*/ 352 w 438150"/>
              <a:gd name="connsiteY5" fmla="*/ 621 h 533400"/>
              <a:gd name="connsiteX6" fmla="*/ 286102 w 438150"/>
              <a:gd name="connsiteY6" fmla="*/ 621 h 533400"/>
              <a:gd name="connsiteX7" fmla="*/ 248002 w 438150"/>
              <a:gd name="connsiteY7" fmla="*/ 200646 h 533400"/>
              <a:gd name="connsiteX8" fmla="*/ 152752 w 438150"/>
              <a:gd name="connsiteY8" fmla="*/ 200646 h 533400"/>
              <a:gd name="connsiteX9" fmla="*/ 152752 w 438150"/>
              <a:gd name="connsiteY9" fmla="*/ 410196 h 533400"/>
              <a:gd name="connsiteX10" fmla="*/ 171802 w 438150"/>
              <a:gd name="connsiteY10" fmla="*/ 410196 h 533400"/>
              <a:gd name="connsiteX11" fmla="*/ 171802 w 438150"/>
              <a:gd name="connsiteY11" fmla="*/ 314946 h 533400"/>
              <a:gd name="connsiteX12" fmla="*/ 248002 w 438150"/>
              <a:gd name="connsiteY12" fmla="*/ 314946 h 533400"/>
              <a:gd name="connsiteX13" fmla="*/ 249907 w 438150"/>
              <a:gd name="connsiteY13" fmla="*/ 314946 h 533400"/>
              <a:gd name="connsiteX14" fmla="*/ 305152 w 438150"/>
              <a:gd name="connsiteY14" fmla="*/ 257796 h 533400"/>
              <a:gd name="connsiteX15" fmla="*/ 248002 w 438150"/>
              <a:gd name="connsiteY15" fmla="*/ 200646 h 533400"/>
              <a:gd name="connsiteX16" fmla="*/ 248002 w 438150"/>
              <a:gd name="connsiteY16" fmla="*/ 200646 h 533400"/>
              <a:gd name="connsiteX17" fmla="*/ 248002 w 438150"/>
              <a:gd name="connsiteY17" fmla="*/ 219696 h 533400"/>
              <a:gd name="connsiteX18" fmla="*/ 286102 w 438150"/>
              <a:gd name="connsiteY18" fmla="*/ 257796 h 533400"/>
              <a:gd name="connsiteX19" fmla="*/ 248002 w 438150"/>
              <a:gd name="connsiteY19" fmla="*/ 295896 h 533400"/>
              <a:gd name="connsiteX20" fmla="*/ 248002 w 438150"/>
              <a:gd name="connsiteY20" fmla="*/ 295896 h 533400"/>
              <a:gd name="connsiteX21" fmla="*/ 171802 w 438150"/>
              <a:gd name="connsiteY21" fmla="*/ 295896 h 533400"/>
              <a:gd name="connsiteX22" fmla="*/ 171802 w 438150"/>
              <a:gd name="connsiteY22" fmla="*/ 219696 h 533400"/>
              <a:gd name="connsiteX23" fmla="*/ 248002 w 438150"/>
              <a:gd name="connsiteY23" fmla="*/ 219696 h 533400"/>
              <a:gd name="connsiteX24" fmla="*/ 428977 w 438150"/>
              <a:gd name="connsiteY24" fmla="*/ 133971 h 533400"/>
              <a:gd name="connsiteX25" fmla="*/ 305152 w 438150"/>
              <a:gd name="connsiteY25" fmla="*/ 133971 h 533400"/>
              <a:gd name="connsiteX26" fmla="*/ 305152 w 438150"/>
              <a:gd name="connsiteY26" fmla="*/ 10146 h 533400"/>
              <a:gd name="connsiteX27" fmla="*/ 428977 w 438150"/>
              <a:gd name="connsiteY27" fmla="*/ 133971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38150" h="533400">
                <a:moveTo>
                  <a:pt x="286102" y="621"/>
                </a:moveTo>
                <a:lnTo>
                  <a:pt x="286102" y="153021"/>
                </a:lnTo>
                <a:lnTo>
                  <a:pt x="438502" y="153021"/>
                </a:lnTo>
                <a:lnTo>
                  <a:pt x="438502" y="534021"/>
                </a:lnTo>
                <a:lnTo>
                  <a:pt x="352" y="534021"/>
                </a:lnTo>
                <a:lnTo>
                  <a:pt x="352" y="621"/>
                </a:lnTo>
                <a:lnTo>
                  <a:pt x="286102" y="621"/>
                </a:lnTo>
                <a:close/>
                <a:moveTo>
                  <a:pt x="248002" y="200646"/>
                </a:moveTo>
                <a:lnTo>
                  <a:pt x="152752" y="200646"/>
                </a:lnTo>
                <a:lnTo>
                  <a:pt x="152752" y="410196"/>
                </a:lnTo>
                <a:lnTo>
                  <a:pt x="171802" y="410196"/>
                </a:lnTo>
                <a:lnTo>
                  <a:pt x="171802" y="314946"/>
                </a:lnTo>
                <a:lnTo>
                  <a:pt x="248002" y="314946"/>
                </a:lnTo>
                <a:lnTo>
                  <a:pt x="249907" y="314946"/>
                </a:lnTo>
                <a:cubicBezTo>
                  <a:pt x="280387" y="313994"/>
                  <a:pt x="305152" y="288276"/>
                  <a:pt x="305152" y="257796"/>
                </a:cubicBezTo>
                <a:cubicBezTo>
                  <a:pt x="305152" y="226364"/>
                  <a:pt x="279434" y="200646"/>
                  <a:pt x="248002" y="200646"/>
                </a:cubicBezTo>
                <a:lnTo>
                  <a:pt x="248002" y="200646"/>
                </a:lnTo>
                <a:close/>
                <a:moveTo>
                  <a:pt x="248002" y="219696"/>
                </a:moveTo>
                <a:cubicBezTo>
                  <a:pt x="268957" y="219696"/>
                  <a:pt x="286102" y="236841"/>
                  <a:pt x="286102" y="257796"/>
                </a:cubicBezTo>
                <a:cubicBezTo>
                  <a:pt x="286102" y="278751"/>
                  <a:pt x="268957" y="295896"/>
                  <a:pt x="248002" y="295896"/>
                </a:cubicBezTo>
                <a:lnTo>
                  <a:pt x="248002" y="295896"/>
                </a:lnTo>
                <a:lnTo>
                  <a:pt x="171802" y="295896"/>
                </a:lnTo>
                <a:lnTo>
                  <a:pt x="171802" y="219696"/>
                </a:lnTo>
                <a:lnTo>
                  <a:pt x="248002" y="219696"/>
                </a:lnTo>
                <a:close/>
                <a:moveTo>
                  <a:pt x="428977" y="133971"/>
                </a:moveTo>
                <a:lnTo>
                  <a:pt x="305152" y="133971"/>
                </a:lnTo>
                <a:lnTo>
                  <a:pt x="305152" y="10146"/>
                </a:lnTo>
                <a:lnTo>
                  <a:pt x="428977" y="13397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华文细黑" panose="02010600040101010101" charset="-122"/>
              <a:ea typeface="字魂70号-灵悦黑体" panose="00000500000000000000" charset="-122"/>
              <a:sym typeface="华文细黑" panose="0201060004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21626" y="379951"/>
            <a:ext cx="3049905" cy="690552"/>
            <a:chOff x="321626" y="379951"/>
            <a:chExt cx="3049905" cy="690552"/>
          </a:xfrm>
        </p:grpSpPr>
        <p:sp>
          <p:nvSpPr>
            <p:cNvPr id="19" name="Block Arc 15"/>
            <p:cNvSpPr/>
            <p:nvPr/>
          </p:nvSpPr>
          <p:spPr>
            <a:xfrm>
              <a:off x="373026" y="379951"/>
              <a:ext cx="573411" cy="537578"/>
            </a:xfrm>
            <a:custGeom>
              <a:avLst/>
              <a:gdLst>
                <a:gd name="T0" fmla="*/ 11200 w 12800"/>
                <a:gd name="T1" fmla="*/ 0 h 12000"/>
                <a:gd name="T2" fmla="*/ 6606 w 12800"/>
                <a:gd name="T3" fmla="*/ 1715 h 12000"/>
                <a:gd name="T4" fmla="*/ 6194 w 12800"/>
                <a:gd name="T5" fmla="*/ 1715 h 12000"/>
                <a:gd name="T6" fmla="*/ 1600 w 12800"/>
                <a:gd name="T7" fmla="*/ 0 h 12000"/>
                <a:gd name="T8" fmla="*/ 0 w 12800"/>
                <a:gd name="T9" fmla="*/ 8800 h 12000"/>
                <a:gd name="T10" fmla="*/ 5006 w 12800"/>
                <a:gd name="T11" fmla="*/ 11886 h 12000"/>
                <a:gd name="T12" fmla="*/ 6400 w 12800"/>
                <a:gd name="T13" fmla="*/ 11771 h 12000"/>
                <a:gd name="T14" fmla="*/ 7794 w 12800"/>
                <a:gd name="T15" fmla="*/ 11886 h 12000"/>
                <a:gd name="T16" fmla="*/ 12800 w 12800"/>
                <a:gd name="T17" fmla="*/ 8800 h 12000"/>
                <a:gd name="T18" fmla="*/ 12097 w 12800"/>
                <a:gd name="T19" fmla="*/ 275 h 12000"/>
                <a:gd name="T20" fmla="*/ 1600 w 12800"/>
                <a:gd name="T21" fmla="*/ 8800 h 12000"/>
                <a:gd name="T22" fmla="*/ 5600 w 12800"/>
                <a:gd name="T23" fmla="*/ 3200 h 12000"/>
                <a:gd name="T24" fmla="*/ 11200 w 12800"/>
                <a:gd name="T25" fmla="*/ 8800 h 12000"/>
                <a:gd name="T26" fmla="*/ 7200 w 12800"/>
                <a:gd name="T27" fmla="*/ 3200 h 12000"/>
                <a:gd name="T28" fmla="*/ 11200 w 12800"/>
                <a:gd name="T29" fmla="*/ 8800 h 12000"/>
                <a:gd name="T30" fmla="*/ 2400 w 12800"/>
                <a:gd name="T31" fmla="*/ 2720 h 12000"/>
                <a:gd name="T32" fmla="*/ 4800 w 12800"/>
                <a:gd name="T33" fmla="*/ 4480 h 12000"/>
                <a:gd name="T34" fmla="*/ 4800 w 12800"/>
                <a:gd name="T35" fmla="*/ 5280 h 12000"/>
                <a:gd name="T36" fmla="*/ 2400 w 12800"/>
                <a:gd name="T37" fmla="*/ 5120 h 12000"/>
                <a:gd name="T38" fmla="*/ 4800 w 12800"/>
                <a:gd name="T39" fmla="*/ 5280 h 12000"/>
                <a:gd name="T40" fmla="*/ 2400 w 12800"/>
                <a:gd name="T41" fmla="*/ 5920 h 12000"/>
                <a:gd name="T42" fmla="*/ 4800 w 12800"/>
                <a:gd name="T43" fmla="*/ 7680 h 12000"/>
                <a:gd name="T44" fmla="*/ 4800 w 12800"/>
                <a:gd name="T45" fmla="*/ 8480 h 12000"/>
                <a:gd name="T46" fmla="*/ 2400 w 12800"/>
                <a:gd name="T47" fmla="*/ 8320 h 12000"/>
                <a:gd name="T48" fmla="*/ 4800 w 12800"/>
                <a:gd name="T49" fmla="*/ 8480 h 12000"/>
                <a:gd name="T50" fmla="*/ 8000 w 12800"/>
                <a:gd name="T51" fmla="*/ 8480 h 12000"/>
                <a:gd name="T52" fmla="*/ 10400 w 12800"/>
                <a:gd name="T53" fmla="*/ 8321 h 12000"/>
                <a:gd name="T54" fmla="*/ 10400 w 12800"/>
                <a:gd name="T55" fmla="*/ 5920 h 12000"/>
                <a:gd name="T56" fmla="*/ 8000 w 12800"/>
                <a:gd name="T57" fmla="*/ 7680 h 12000"/>
                <a:gd name="T58" fmla="*/ 10400 w 12800"/>
                <a:gd name="T59" fmla="*/ 5920 h 12000"/>
                <a:gd name="T60" fmla="*/ 8000 w 12800"/>
                <a:gd name="T61" fmla="*/ 5280 h 12000"/>
                <a:gd name="T62" fmla="*/ 10400 w 12800"/>
                <a:gd name="T63" fmla="*/ 5120 h 12000"/>
                <a:gd name="T64" fmla="*/ 10400 w 12800"/>
                <a:gd name="T65" fmla="*/ 2720 h 12000"/>
                <a:gd name="T66" fmla="*/ 8000 w 12800"/>
                <a:gd name="T67" fmla="*/ 4480 h 12000"/>
                <a:gd name="T68" fmla="*/ 10400 w 12800"/>
                <a:gd name="T69" fmla="*/ 2720 h 12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00" h="12000">
                  <a:moveTo>
                    <a:pt x="12097" y="275"/>
                  </a:moveTo>
                  <a:cubicBezTo>
                    <a:pt x="11832" y="96"/>
                    <a:pt x="11520" y="0"/>
                    <a:pt x="11200" y="0"/>
                  </a:cubicBezTo>
                  <a:cubicBezTo>
                    <a:pt x="10996" y="0"/>
                    <a:pt x="10795" y="39"/>
                    <a:pt x="10606" y="115"/>
                  </a:cubicBezTo>
                  <a:lnTo>
                    <a:pt x="6606" y="1715"/>
                  </a:lnTo>
                  <a:cubicBezTo>
                    <a:pt x="6530" y="1745"/>
                    <a:pt x="6469" y="1794"/>
                    <a:pt x="6400" y="1835"/>
                  </a:cubicBezTo>
                  <a:cubicBezTo>
                    <a:pt x="6331" y="1794"/>
                    <a:pt x="6270" y="1745"/>
                    <a:pt x="6194" y="1715"/>
                  </a:cubicBezTo>
                  <a:lnTo>
                    <a:pt x="2194" y="115"/>
                  </a:lnTo>
                  <a:cubicBezTo>
                    <a:pt x="2005" y="39"/>
                    <a:pt x="1804" y="0"/>
                    <a:pt x="1600" y="0"/>
                  </a:cubicBezTo>
                  <a:cubicBezTo>
                    <a:pt x="716" y="0"/>
                    <a:pt x="0" y="716"/>
                    <a:pt x="0" y="1600"/>
                  </a:cubicBezTo>
                  <a:lnTo>
                    <a:pt x="0" y="8800"/>
                  </a:lnTo>
                  <a:cubicBezTo>
                    <a:pt x="0" y="9454"/>
                    <a:pt x="398" y="10042"/>
                    <a:pt x="1006" y="10286"/>
                  </a:cubicBezTo>
                  <a:lnTo>
                    <a:pt x="5006" y="11886"/>
                  </a:lnTo>
                  <a:cubicBezTo>
                    <a:pt x="5198" y="11962"/>
                    <a:pt x="5399" y="12000"/>
                    <a:pt x="5600" y="12000"/>
                  </a:cubicBezTo>
                  <a:cubicBezTo>
                    <a:pt x="5880" y="12000"/>
                    <a:pt x="6153" y="11915"/>
                    <a:pt x="6400" y="11771"/>
                  </a:cubicBezTo>
                  <a:cubicBezTo>
                    <a:pt x="6647" y="11915"/>
                    <a:pt x="6920" y="12000"/>
                    <a:pt x="7200" y="12000"/>
                  </a:cubicBezTo>
                  <a:cubicBezTo>
                    <a:pt x="7401" y="12000"/>
                    <a:pt x="7602" y="11962"/>
                    <a:pt x="7794" y="11886"/>
                  </a:cubicBezTo>
                  <a:lnTo>
                    <a:pt x="11794" y="10286"/>
                  </a:lnTo>
                  <a:cubicBezTo>
                    <a:pt x="12402" y="10042"/>
                    <a:pt x="12800" y="9454"/>
                    <a:pt x="12800" y="8800"/>
                  </a:cubicBezTo>
                  <a:lnTo>
                    <a:pt x="12800" y="1600"/>
                  </a:lnTo>
                  <a:cubicBezTo>
                    <a:pt x="12800" y="1069"/>
                    <a:pt x="12537" y="573"/>
                    <a:pt x="12097" y="275"/>
                  </a:cubicBezTo>
                  <a:close/>
                  <a:moveTo>
                    <a:pt x="5600" y="10400"/>
                  </a:moveTo>
                  <a:lnTo>
                    <a:pt x="1600" y="8800"/>
                  </a:lnTo>
                  <a:lnTo>
                    <a:pt x="1600" y="1600"/>
                  </a:lnTo>
                  <a:lnTo>
                    <a:pt x="5600" y="3200"/>
                  </a:lnTo>
                  <a:lnTo>
                    <a:pt x="5600" y="10400"/>
                  </a:lnTo>
                  <a:close/>
                  <a:moveTo>
                    <a:pt x="11200" y="8800"/>
                  </a:moveTo>
                  <a:lnTo>
                    <a:pt x="7200" y="10400"/>
                  </a:lnTo>
                  <a:lnTo>
                    <a:pt x="7200" y="3200"/>
                  </a:lnTo>
                  <a:lnTo>
                    <a:pt x="11200" y="1600"/>
                  </a:lnTo>
                  <a:lnTo>
                    <a:pt x="11200" y="8800"/>
                  </a:lnTo>
                  <a:close/>
                  <a:moveTo>
                    <a:pt x="4800" y="3680"/>
                  </a:moveTo>
                  <a:lnTo>
                    <a:pt x="2400" y="2720"/>
                  </a:lnTo>
                  <a:lnTo>
                    <a:pt x="2400" y="3520"/>
                  </a:lnTo>
                  <a:lnTo>
                    <a:pt x="4800" y="4480"/>
                  </a:lnTo>
                  <a:lnTo>
                    <a:pt x="4800" y="3680"/>
                  </a:lnTo>
                  <a:close/>
                  <a:moveTo>
                    <a:pt x="4800" y="5280"/>
                  </a:moveTo>
                  <a:lnTo>
                    <a:pt x="2400" y="4320"/>
                  </a:lnTo>
                  <a:lnTo>
                    <a:pt x="2400" y="5120"/>
                  </a:lnTo>
                  <a:lnTo>
                    <a:pt x="4800" y="6080"/>
                  </a:lnTo>
                  <a:lnTo>
                    <a:pt x="4800" y="5280"/>
                  </a:lnTo>
                  <a:close/>
                  <a:moveTo>
                    <a:pt x="4800" y="6880"/>
                  </a:moveTo>
                  <a:lnTo>
                    <a:pt x="2400" y="5920"/>
                  </a:lnTo>
                  <a:lnTo>
                    <a:pt x="2400" y="6720"/>
                  </a:lnTo>
                  <a:lnTo>
                    <a:pt x="4800" y="7680"/>
                  </a:lnTo>
                  <a:lnTo>
                    <a:pt x="4800" y="6880"/>
                  </a:lnTo>
                  <a:close/>
                  <a:moveTo>
                    <a:pt x="4800" y="8480"/>
                  </a:moveTo>
                  <a:lnTo>
                    <a:pt x="2400" y="7520"/>
                  </a:lnTo>
                  <a:lnTo>
                    <a:pt x="2400" y="8320"/>
                  </a:lnTo>
                  <a:lnTo>
                    <a:pt x="4800" y="9280"/>
                  </a:lnTo>
                  <a:lnTo>
                    <a:pt x="4800" y="8480"/>
                  </a:lnTo>
                  <a:close/>
                  <a:moveTo>
                    <a:pt x="10400" y="7520"/>
                  </a:moveTo>
                  <a:lnTo>
                    <a:pt x="8000" y="8480"/>
                  </a:lnTo>
                  <a:lnTo>
                    <a:pt x="8000" y="9280"/>
                  </a:lnTo>
                  <a:lnTo>
                    <a:pt x="10400" y="8321"/>
                  </a:lnTo>
                  <a:lnTo>
                    <a:pt x="10400" y="7520"/>
                  </a:lnTo>
                  <a:close/>
                  <a:moveTo>
                    <a:pt x="10400" y="5920"/>
                  </a:moveTo>
                  <a:lnTo>
                    <a:pt x="8000" y="6880"/>
                  </a:lnTo>
                  <a:lnTo>
                    <a:pt x="8000" y="7680"/>
                  </a:lnTo>
                  <a:lnTo>
                    <a:pt x="10400" y="6720"/>
                  </a:lnTo>
                  <a:lnTo>
                    <a:pt x="10400" y="5920"/>
                  </a:lnTo>
                  <a:close/>
                  <a:moveTo>
                    <a:pt x="10400" y="4320"/>
                  </a:moveTo>
                  <a:lnTo>
                    <a:pt x="8000" y="5280"/>
                  </a:lnTo>
                  <a:lnTo>
                    <a:pt x="8000" y="6080"/>
                  </a:lnTo>
                  <a:lnTo>
                    <a:pt x="10400" y="5120"/>
                  </a:lnTo>
                  <a:lnTo>
                    <a:pt x="10400" y="4320"/>
                  </a:lnTo>
                  <a:close/>
                  <a:moveTo>
                    <a:pt x="10400" y="2720"/>
                  </a:moveTo>
                  <a:lnTo>
                    <a:pt x="8000" y="3680"/>
                  </a:lnTo>
                  <a:lnTo>
                    <a:pt x="8000" y="4480"/>
                  </a:lnTo>
                  <a:lnTo>
                    <a:pt x="10400" y="3520"/>
                  </a:lnTo>
                  <a:lnTo>
                    <a:pt x="10400" y="2720"/>
                  </a:lnTo>
                  <a:close/>
                </a:path>
              </a:pathLst>
            </a:custGeom>
            <a:solidFill>
              <a:schemeClr val="accent6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6466" y="400906"/>
              <a:ext cx="2425065" cy="52197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认识制作工具</a:t>
              </a:r>
              <a:endPara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21626" y="1041147"/>
              <a:ext cx="2656392" cy="0"/>
            </a:xfrm>
            <a:prstGeom prst="line">
              <a:avLst/>
            </a:prstGeom>
            <a:ln w="38100" cap="rnd">
              <a:solidFill>
                <a:schemeClr val="accent6">
                  <a:lumMod val="50000"/>
                  <a:lumOff val="5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任意多边形: 形状 4"/>
            <p:cNvSpPr/>
            <p:nvPr/>
          </p:nvSpPr>
          <p:spPr>
            <a:xfrm>
              <a:off x="2978018" y="971673"/>
              <a:ext cx="98830" cy="98830"/>
            </a:xfrm>
            <a:custGeom>
              <a:avLst/>
              <a:gdLst>
                <a:gd name="connsiteX0" fmla="*/ 361345 w 361344"/>
                <a:gd name="connsiteY0" fmla="*/ 180672 h 361344"/>
                <a:gd name="connsiteX1" fmla="*/ 180672 w 361344"/>
                <a:gd name="connsiteY1" fmla="*/ 361345 h 361344"/>
                <a:gd name="connsiteX2" fmla="*/ 0 w 361344"/>
                <a:gd name="connsiteY2" fmla="*/ 180672 h 361344"/>
                <a:gd name="connsiteX3" fmla="*/ 180672 w 361344"/>
                <a:gd name="connsiteY3" fmla="*/ 0 h 361344"/>
                <a:gd name="connsiteX4" fmla="*/ 361345 w 361344"/>
                <a:gd name="connsiteY4" fmla="*/ 180672 h 361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1344" h="361344">
                  <a:moveTo>
                    <a:pt x="361345" y="180672"/>
                  </a:moveTo>
                  <a:cubicBezTo>
                    <a:pt x="361345" y="280455"/>
                    <a:pt x="280455" y="361345"/>
                    <a:pt x="180672" y="361345"/>
                  </a:cubicBezTo>
                  <a:cubicBezTo>
                    <a:pt x="80890" y="361345"/>
                    <a:pt x="0" y="280455"/>
                    <a:pt x="0" y="180672"/>
                  </a:cubicBezTo>
                  <a:cubicBezTo>
                    <a:pt x="0" y="80890"/>
                    <a:pt x="80890" y="0"/>
                    <a:pt x="180672" y="0"/>
                  </a:cubicBezTo>
                  <a:cubicBezTo>
                    <a:pt x="280455" y="0"/>
                    <a:pt x="361345" y="80890"/>
                    <a:pt x="361345" y="180672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79602" cap="rnd">
              <a:solidFill>
                <a:schemeClr val="accent1">
                  <a:lumMod val="100000"/>
                </a:schemeClr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895" y="1160145"/>
            <a:ext cx="1066800" cy="18148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15295" y="379730"/>
            <a:ext cx="628650" cy="3209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52320" y="1259205"/>
            <a:ext cx="1620520" cy="1981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80255" y="760095"/>
            <a:ext cx="1445260" cy="1180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57745" y="798195"/>
            <a:ext cx="1133475" cy="361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3927475" y="3240405"/>
            <a:ext cx="3009900" cy="349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757160" y="2672080"/>
            <a:ext cx="2038350" cy="36195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429895" y="3333750"/>
            <a:ext cx="116078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舞台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282190" y="3576955"/>
            <a:ext cx="116078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属性面板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938770" y="3420745"/>
            <a:ext cx="167513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设置舞台大小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10248265" y="3889375"/>
            <a:ext cx="1363345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组件工具栏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722495" y="2152650"/>
            <a:ext cx="116078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对象树</a:t>
            </a:r>
            <a:endParaRPr lang="en-US" altLang="zh-CN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74870" y="3762375"/>
            <a:ext cx="136017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预览、发布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233920" y="1336675"/>
            <a:ext cx="1525270" cy="314960"/>
          </a:xfrm>
          <a:prstGeom prst="round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字魂70号-灵悦黑体" panose="00000500000000000000" charset="-122"/>
                <a:ea typeface="字魂70号-灵悦黑体" panose="00000500000000000000" charset="-122"/>
              </a:rPr>
              <a:t>新建、保存</a:t>
            </a:r>
            <a:endParaRPr lang="zh-CN" altLang="en-US">
              <a:latin typeface="字魂70号-灵悦黑体" panose="00000500000000000000" charset="-122"/>
              <a:ea typeface="字魂70号-灵悦黑体" panose="00000500000000000000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8" grpId="0" animBg="1"/>
      <p:bldP spid="18" grpId="1" animBg="1"/>
      <p:bldP spid="22" grpId="0" animBg="1"/>
      <p:bldP spid="22" grpId="1" animBg="1"/>
      <p:bldP spid="21" grpId="0" animBg="1"/>
      <p:bldP spid="21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PT改稿\PPT\可修改\浅绿色几何1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52500"/>
            <a:ext cx="12192000" cy="843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333500" y="872993"/>
            <a:ext cx="9639300" cy="5254824"/>
            <a:chOff x="1333500" y="872993"/>
            <a:chExt cx="9639300" cy="5254824"/>
          </a:xfrm>
        </p:grpSpPr>
        <p:grpSp>
          <p:nvGrpSpPr>
            <p:cNvPr id="6" name="组合 5"/>
            <p:cNvGrpSpPr/>
            <p:nvPr/>
          </p:nvGrpSpPr>
          <p:grpSpPr>
            <a:xfrm>
              <a:off x="1333500" y="872993"/>
              <a:ext cx="9639300" cy="5254824"/>
              <a:chOff x="990600" y="561442"/>
              <a:chExt cx="10210800" cy="556637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990600" y="743016"/>
                <a:ext cx="10210800" cy="5384801"/>
                <a:chOff x="990600" y="743016"/>
                <a:chExt cx="10210800" cy="538480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0" name="矩形 9"/>
                <p:cNvSpPr/>
                <p:nvPr/>
              </p:nvSpPr>
              <p:spPr>
                <a:xfrm>
                  <a:off x="990600" y="743016"/>
                  <a:ext cx="10210800" cy="5384801"/>
                </a:xfrm>
                <a:prstGeom prst="rect">
                  <a:avLst/>
                </a:prstGeom>
                <a:solidFill>
                  <a:srgbClr val="6F9A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charset="-122"/>
                    <a:ea typeface="字魂70号-灵悦黑体" panose="00000500000000000000" charset="-122"/>
                    <a:sym typeface="华文细黑" panose="02010600040101010101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1121520" y="876871"/>
                  <a:ext cx="9957812" cy="510667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华文细黑" panose="02010600040101010101" charset="-122"/>
                    <a:ea typeface="字魂70号-灵悦黑体" panose="00000500000000000000" charset="-122"/>
                    <a:sym typeface="华文细黑" panose="02010600040101010101" charset="-122"/>
                  </a:endParaRPr>
                </a:p>
              </p:txBody>
            </p:sp>
          </p:grpSp>
          <p:sp>
            <p:nvSpPr>
              <p:cNvPr id="8" name="矩形: 圆角 22"/>
              <p:cNvSpPr/>
              <p:nvPr/>
            </p:nvSpPr>
            <p:spPr>
              <a:xfrm>
                <a:off x="2124329" y="561442"/>
                <a:ext cx="241297" cy="9233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  <p:sp>
            <p:nvSpPr>
              <p:cNvPr id="9" name="矩形: 圆角 23"/>
              <p:cNvSpPr/>
              <p:nvPr/>
            </p:nvSpPr>
            <p:spPr>
              <a:xfrm>
                <a:off x="9729689" y="561442"/>
                <a:ext cx="241297" cy="9233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3300" y="4411625"/>
              <a:ext cx="2029506" cy="1408629"/>
            </a:xfrm>
            <a:prstGeom prst="rect">
              <a:avLst/>
            </a:prstGeom>
          </p:spPr>
        </p:pic>
      </p:grp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2771775" y="2415540"/>
            <a:ext cx="6762115" cy="1995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2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任务</a:t>
            </a:r>
            <a:r>
              <a:rPr lang="zh-CN" altLang="en-US" sz="72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实施</a:t>
            </a:r>
            <a:endParaRPr lang="zh-CN" altLang="en-US" sz="7200" spc="300" dirty="0" smtClean="0">
              <a:solidFill>
                <a:schemeClr val="accent2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华文细黑" panose="02010600040101010101" charset="-122"/>
            </a:endParaRPr>
          </a:p>
          <a:p>
            <a:pPr algn="ctr">
              <a:buNone/>
            </a:pPr>
            <a:r>
              <a:rPr lang="en-US" altLang="zh-CN" sz="36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——</a:t>
            </a:r>
            <a:r>
              <a:rPr lang="zh-CN" altLang="en-US" sz="3600" spc="300" dirty="0" smtClean="0">
                <a:solidFill>
                  <a:schemeClr val="accent2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+mn-ea"/>
                <a:sym typeface="华文细黑" panose="02010600040101010101" charset="-122"/>
              </a:rPr>
              <a:t>制作邀请函</a:t>
            </a:r>
            <a:endParaRPr lang="zh-CN" altLang="en-US" sz="3600" spc="300" dirty="0" smtClean="0">
              <a:solidFill>
                <a:schemeClr val="accent2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+mn-ea"/>
              <a:sym typeface="华文细黑" panose="0201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62167" y="1841500"/>
            <a:ext cx="1867664" cy="468942"/>
            <a:chOff x="5162167" y="1841500"/>
            <a:chExt cx="1867664" cy="468942"/>
          </a:xfrm>
        </p:grpSpPr>
        <p:sp>
          <p:nvSpPr>
            <p:cNvPr id="5" name="iṩļïḓè"/>
            <p:cNvSpPr txBox="1"/>
            <p:nvPr/>
          </p:nvSpPr>
          <p:spPr bwMode="auto">
            <a:xfrm>
              <a:off x="5162167" y="1841500"/>
              <a:ext cx="1867663" cy="46894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dist">
                <a:spcBef>
                  <a:spcPct val="0"/>
                </a:spcBef>
              </a:pPr>
              <a:endPara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  <p:sp>
          <p:nvSpPr>
            <p:cNvPr id="17" name="iṩļïḓè"/>
            <p:cNvSpPr txBox="1"/>
            <p:nvPr/>
          </p:nvSpPr>
          <p:spPr bwMode="auto">
            <a:xfrm>
              <a:off x="5162168" y="1873184"/>
              <a:ext cx="1867663" cy="373758"/>
            </a:xfrm>
            <a:prstGeom prst="roundRect">
              <a:avLst>
                <a:gd name="adj" fmla="val 50000"/>
              </a:avLst>
            </a:prstGeom>
            <a:noFill/>
            <a:ln w="9525">
              <a:noFill/>
              <a:miter lim="800000"/>
            </a:ln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400" spc="3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第</a:t>
              </a:r>
              <a:r>
                <a:rPr lang="zh-CN" altLang="en-US" sz="2400" spc="300" dirty="0">
                  <a:solidFill>
                    <a:schemeClr val="bg1"/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二</a:t>
              </a:r>
              <a:r>
                <a:rPr lang="zh-CN" altLang="en-US" sz="2400" spc="3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 panose="00000500000000000000" charset="-122"/>
                  <a:sym typeface="华文细黑" panose="02010600040101010101" charset="-122"/>
                </a:rPr>
                <a:t>部分</a:t>
              </a:r>
              <a:endParaRPr lang="en-US" altLang="zh-CN" sz="2400" spc="300" dirty="0">
                <a:solidFill>
                  <a:schemeClr val="bg1"/>
                </a:solidFill>
                <a:latin typeface="华文细黑" panose="02010600040101010101" charset="-122"/>
                <a:ea typeface="字魂70号-灵悦黑体" panose="00000500000000000000" charset="-122"/>
                <a:sym typeface="华文细黑" panose="0201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ISLIDE.DIAGRAM" val="#459920;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ISLIDE.DIAGRAM" val="#459922;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ISLIDE.ICON" val="#402359;#400796;#400796;#400796;#400796;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ISLIDE.DIAGRAM" val="#456218;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ISLIDE.DIAGRAM" val="#459918;"/>
</p:tagLst>
</file>

<file path=ppt/tags/tag45.xml><?xml version="1.0" encoding="utf-8"?>
<p:tagLst xmlns:p="http://schemas.openxmlformats.org/presentationml/2006/main">
  <p:tag name="ISLIDE.DIAGRAM" val="#459918;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ISLIDE.DIAGRAM" val="#456205;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ISLIDE.DIAGRAM" val="#456205;"/>
</p:tagLst>
</file>

<file path=ppt/tags/tag52.xml><?xml version="1.0" encoding="utf-8"?>
<p:tagLst xmlns:p="http://schemas.openxmlformats.org/presentationml/2006/main">
  <p:tag name="ISLIDE.DIAGRAM" val="#456205;"/>
</p:tagLst>
</file>

<file path=ppt/tags/tag53.xml><?xml version="1.0" encoding="utf-8"?>
<p:tagLst xmlns:p="http://schemas.openxmlformats.org/presentationml/2006/main">
  <p:tag name="ISLIDE.DIAGRAM" val="#456205;"/>
</p:tagLst>
</file>

<file path=ppt/tags/tag54.xml><?xml version="1.0" encoding="utf-8"?>
<p:tagLst xmlns:p="http://schemas.openxmlformats.org/presentationml/2006/main">
  <p:tag name="ISLIDE.DIAGRAM" val="#456205;"/>
</p:tagLst>
</file>

<file path=ppt/tags/tag55.xml><?xml version="1.0" encoding="utf-8"?>
<p:tagLst xmlns:p="http://schemas.openxmlformats.org/presentationml/2006/main">
  <p:tag name="ISLIDE.DIAGRAM" val="#456205;"/>
</p:tagLst>
</file>

<file path=ppt/tags/tag56.xml><?xml version="1.0" encoding="utf-8"?>
<p:tagLst xmlns:p="http://schemas.openxmlformats.org/presentationml/2006/main">
  <p:tag name="ISLIDE.DIAGRAM" val="#456205;"/>
</p:tagLst>
</file>

<file path=ppt/tags/tag57.xml><?xml version="1.0" encoding="utf-8"?>
<p:tagLst xmlns:p="http://schemas.openxmlformats.org/presentationml/2006/main">
  <p:tag name="ISLIDE.DIAGRAM" val="#456205;"/>
</p:tagLst>
</file>

<file path=ppt/tags/tag58.xml><?xml version="1.0" encoding="utf-8"?>
<p:tagLst xmlns:p="http://schemas.openxmlformats.org/presentationml/2006/main">
  <p:tag name="ISLIDE.DIAGRAM" val="#456205;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ISPRING_PRESENTATION_TITLE" val="简约护眼绿色教学课件教师说课PPT模板"/>
  <p:tag name="commondata" val="eyJoZGlkIjoiMjYxNDk4YzUyMDNlOTJkNDMzNzNlODAzMzYwZDZmZDMifQ=="/>
</p:tagLst>
</file>

<file path=ppt/tags/tag7.xml><?xml version="1.0" encoding="utf-8"?>
<p:tagLst xmlns:p="http://schemas.openxmlformats.org/presentationml/2006/main">
  <p:tag name="ISLIDE.DIAGRAM" val="#459919;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Theme">
  <a:themeElements>
    <a:clrScheme name="自定义 160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8EC0B9"/>
      </a:accent1>
      <a:accent2>
        <a:srgbClr val="F3B96D"/>
      </a:accent2>
      <a:accent3>
        <a:srgbClr val="E5AAA4"/>
      </a:accent3>
      <a:accent4>
        <a:srgbClr val="909090"/>
      </a:accent4>
      <a:accent5>
        <a:srgbClr val="BFBFBF"/>
      </a:accent5>
      <a:accent6>
        <a:srgbClr val="F7D5A7"/>
      </a:accent6>
      <a:hlink>
        <a:srgbClr val="308F63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C9F754DE-2CAD-44b6-B708-469DEB6407EB-1">
      <extobjdata type="C9F754DE-2CAD-44b6-B708-469DEB6407EB" data="ewoJIkZpbGVJZCIgOiAiMjY1Mzg3MDQ3OTIxIiwKCSJHcm91cElkIiA6ICIyNTk1NjQwMzUiLAoJIkltYWdlIiA6ICJpVkJPUncwS0dnb0FBQUFOU1VoRVVnQUFBMElBQUFKWkNBWUFBQUNFT0lXWUFBQUFBWE5TUjBJQXJzNGM2UUFBSUFCSlJFRlVlSnpzM1hkNFhGZWQvL0hQZEkxNmI1YmszdTNZVHV6RTZjWHBJUUZTQ0JzU05nc3NuVjFLV05qZkZsaDI2WFVERytxU3NMVFFRa2lCaENTUTN1MjRGN25JbG1WWnZaZnA4L3RqcE5ITTNKRm1KSTBzSmZmOWVoNC9lTzZjZStmTVNNSDNNK2VjNzdGYzhKNnZoQVVBQUFBQUptS2Q3UTRBQUFBQXdLbEd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2Ylo3Z0FBQUhoOUtMOTl5MngzQWNBcDBIYlBFN1BkaFZPQ0VTRUFBQUFBcGtNUUFnQUFBR0E2QkNFQUFBQUFwa01RQWdBQUFHQTZCQ0VBQUFBQXBrTVFBZ0FBQUdBNkJDRUFBQUFBcGtNUUFnQUFBR0E2QkNFQUFBQUFwa01RQWdBQUFHQTZCQ0VBQUFBQXBrTVFBZ0FBQUdBNkJDRUFBQUFBcGtNUUFnQUFBR0E2QkNFQUFBQUFwa01RQWdBQUFHQTZCQ0VBQUFBQXBrTVFBZ0FBQUdBNkJDRUFBQUFBcGtNUUFnQUFBR0E2QkNFQUFBQUFwa01RQWdBQUFHQTY5dG51QUFBQUFGNy9ySkxxY3R6UngwY0hoOU02cjhCaFY0N2RKa25xOFFVMEZBek9SUGNBQTRJUUFBQ1lrNWJrWnV1RzJpcDl1LzVvM00zeEhTc1dhV2xlamlUcGU0ZU82Ylh1dnVoenF3dHk5ZGFhU3YzNHlIRTFEM3RQZVo5ajNWUmJwWlVGdVRveDVOR3h3V0U5M3RxUnROMkhseTZReldMUnpwNCt2ZGJkcXg1LzRCVDNkR3Fza25JZGR2V045RGZIYnROWDE2K01Qbi96YzlzVVN1TTZOOVpXNmNxcU1rblMveDQ1cmtkT3RodmFYRkZWcHBaaHIvYjA5aXNRRGtlUFgxdGRyanlIWGZ2NkJyUy9iMEREd1hSZThkU3hTbkphcHo4Qks2U3dmS0Z3Nm9hWUZJSVFBQUNZYzVibjVlamYxeXlUMDJyUlo5WXMxZWQySDlUZ1NCZ3FjRGhVN0hSSWtsd3hONW5yQ3ZQMFR5dVh5R20xNkt2clYrbmI5UTE2c2JQSGNPMXpTb3YwZ2FYek05Ylg3OVFmMVV0Slh1ZjA0Z0l0eWMzVzJvSTg3ZWpwU3hxRWN1MDJuVmRXTEp0Rk9xK3NTTjg1ZUZSUHRYVmxyRzh6YVVsZWpqNS8ybkkxRDN2MWs0YmpPdGcvbU5aNVRxdEZWbGtrU1o1UTZ1Q1NZN1BwOW9VMXNsc3M4b1pDK3RxK0k5cmUweWVMcE90cUtsWG9zT3V0a241d3VGR1B0U1FQbThuazIrMHF6WEttM1Q2VlVEaHNHQVc3dUtKRTcxOHkvZCsxSG45QWYvL3l6bWxmQi9FSVFnQUFZTTQ1TkRDbzNiMzlPcjBvWDR0eXMvVXZxNWZvWDNZZTBIamZpYThyek5lblZpMld3eEs1d1g2cHMxdGJ1M3FUdHJWWkxNckt3TGYwbyt3anJ4a3IyMmJWb3R6czZPTVhPcnFUbm50MmFaRnNJNmY3UW1HOW5DUlFKZnJobWFlcDBCRzVoZk9IdzdybCtkZkdiWHRHVVlFK3ZXcHg5UEhEelcyNnA2RXB2azF4Z1Q2OWNuSGlxUWJmT3RDZzUyTGV4N0tSVWJscXQwditTWXhXL00vR3RkSCszL2JDOXBUdHp5d3BqSDdHRmxsVVB4SzRWdVRuUnE4VGx2UktHcDlkckxOS0MvWGV4WFdUT21jaVE4R2cvdmJGSFJtN0htWWVRUWdBQU13WmI2dXJpbzRXbkJqMmFGMWh2bXlXeUEzL3pYWFZrcVJTMTlpMytPZVdGV3RCVHJaS1hJNW9DT3J5K2RYbThlbUcycXBvdTk4ZVB4azNwV3FtdUt5UjNxOHZLb2lyU0hWaTJLTnF0MHVTRkFwTExaN0l0TDB0RmFYUk5qdDcraFFPeXhEUy9PR1FnalBZOWR5UjlUbVROUnFFSk9uSzZqSkRIeis4YkVIYzQ0YUJJVDNZM0RicDF6bS92RGo2OTFlNmVxTFRKR00vdTRiQklRWERZZVdsOFY0R0FzRnhBL1ZNOG9SQzJ0WFRuM2I3WXFkRGkyUENOREtQSUFRQUFPYU1HMnFya3BhMFhaV2ZxMVg1dVliam0wc0twWkw0WThWT2gyNm9yWXc3ZG45VFM5SWdOQkFJNnA5MzdJODdWdWkwNnovWExvOCsvdEsrd3pveDVJbHI4NVgxSytXMkdYdjYzVTFyazk2TXgxNnZQeERVdTE3YW9mazU3cmdiM1kzRkJmcnAyZXNONTk3YjJLemZIVzh4SE0rVUhQdmtid2N0a2xZWDVFVWZuMWxjYUdoemZsbHgzT05zdTIzU1FhZ3F5NlUxTWEvejE1SHBoYmwybTg0dUxZb2VYNVNUclIrZnRTNnRhNzd2bFYzcTh2a24xWTlNNlBVRjlNMzlSOUp1ZjNacGtUNlNFQ2FSV1FRaEFBQXdKL21uT1lKanQxaGtuTFFXTDZ5eDBabFJ2b1IxSzUxZW42Rk5PQU5qQ3RkVWw2ZlZMakREaStSalI0VHErd2YxbjdzUEptMFgrN2tzeWN0UnZtUG1ieU12cnlxTC9neTdmSDd0SEJsUnVhS3FURTVycXAvdXhKNXA3OUwybUVJYmlaYmw1ZWlqeXhmR3RmL2xzZVp4MjZmNm5hakljdW9YNTJ5WWZFY3hZd2hDQUFCZ3ptbjMrdlRCVjNkUDZ4cGZYYjlTQzJMS09aOXFROEZndE5LWHcycFJqbTBzY0JRNUhZWVJrL0VFWjNoS1gyeS8rZ09CdEFvWW5GRlVFUDM3Zis0NXFIMjlBOHB6MlBYOVRXdWp4Mjk5WWJ0Q01YMFBUVEk4NXRwdGNkUGYyancraFJWWmYvV202b3JvY1Y4b0xJZDFMUFQ2UW1FRnd1Ty9oOUZlZUlJaGVZSytjZHVWSnhSUzhBUkRhdmVPM3g2dlB3UWhBQUF3SjIwcUx0QS94SHdqUHhtZjJMWTNyWFo1ZHB0aE9scmlPTVBuVDF0aHVJbFBwOWpDRHc0MVJvc0xiQzRwMUNkV0xJbytkMU50VmJRQXdFQWdxSTl0MnlOUFRPbm56Njlib2Jyc0xFbWE4YlZOc1ZQamhnTHA3ZUh6VUhPcmV2eCtuVjFhcE4wOS9RcEo4aWNFS0g4b2xGYjU3UEc4cWJvaTZmVEQ2K1pWUmtleGdtSHBFNi90MWIrdldhcXlrYlZqUHozYWxMUUU5MnhyOWZqMHNXMTcwbTdQMUxpWlJ4QUNadG5mWFhmT2JIY0JBTkx5OENsNGpSYzd1bVcxV05UcjkwK3J1cHQxWkYrZTBTbHRFNDJxcEhxTnlCU3M2VTNEU3J4ZWJBR0FCMCswSnRrN2FLeS9NejBpRkRzMUx0MGc5UEVWaXpUUEhRbHEzeDBaQlVyOGhMNGJNem8wNnA0ang5TzZmb0hEcnF1VFRCMnN5bkxwdXBxeDBhQW4yem9NMHhibnFoS1hRMTlZdHlMdDlqbFRMR0tCOUJHRWdGbDIrN1huem5ZWEFDQXREeiszYmNaZjQ1c0hHcUovMzF3eXRnRC9EeWRhOWZ3NEphaEh2WHRSYlZ3bHM1OGVQWkg1RG1hQUx4VFdIYS90MWZVMWxkcGNXcVEvdHhoSEwyd3hKYmtuV2lOa2tiUTJwcGhBb3ZscFRBMk1IUkc2cExKVUYxZVV5bWF4cUQ4UTBNSCtRVDNlMHE1dENXdHBDbVAyY2hwUHN1ZGR0dlJ1N205YlVKTjBOT2phZVJYUjZvRCtjRmkvYVR4cGFGUGtkS2gyWkRRdGxqY1lVdHNzVG0yeld5eXpPbFVUUmdRaEFBQXc1M21DSWZVYlJrM2lUV1VLMlVBZ3FIL1lHcjhXcWNqcDBOYzNySW8rL3V6dWVqVW1iSlQ1blkxcmxaM2tSajFXbHMwV3JTRG5UZ2dBWFQ2L2ZuVGt1THA4Zm4xNS9Vcjl5NDc5Y2FOQ2NVRm9ndmRsdDFqMDcydVdUdGlQVkdKSGhCd1dTM1JvcDlCaDE2YmlBbTBxTHREanJSMzYvcUhHYUx1amcwUHlCT05IajJ3V1M5emVTY2syV08zenA2N1dWdTEyNllMeTVPdW5IbTV1MDhVVkpiSmJMUHBONDBsMUpxbitkbjFOcGE2dnFUUWNQOWcvcVArMzgwREsxNThwWFQ2LzdxeHZTTjF3eEpxQ1BOMFlVd0llbVVjUUFnQUFjOTdOZFZXNnVTN3pONFZoUmNwWngzSWtUSlViREFRTmJaVEd3di8zTDZuVCs1Y2szN0RUWnBFK3RYS0pOaFRsUzVJK3RtS1IvbU5YZlhSTlRld21yVE5lTE1GdWt5OFVsaWNVVkRnczVUbnNoaExtbDFhVXFtRmdTSDl1aVpTdnZyUCtxT0U2ZVhaYlhBbnJmOTE1WUVwcmhQcjhnWEVuSXA0WTl1akJFNjFhVTVDblB6VE5YRW54bVJBSWgzVnlPUDFwZkRWdVJvOW1Ha0VJQUFDWXlqU3JMbWRFTUN4MXhFelRXcFdmcSt0cnEvVGI0NUdwWHZhWU1EYlRRZWpEVzNkSHE5dEprbFhTc3Z3YzNicWdSc3RqcGhwZVZWMGVEVUtTZEdGNXNad3gvVXhjYTNWWlpWbGNrWW5CUUREbDlFWXBNa3JYNXZXcHpPWFV0dTdldUFwMWtuUmZVNHYrMHRvNWJzaHE4L3JVbTJTa3FERmhMNmhUcmR6bGpLdXFoOWxIRUFMbW1Ic2VmRjUzUC9EY2JIY0RBQXpLYjk5eVNsL3ZwYzRlM2ZMOGE0YmpuenR0dVphTVRNSDYzeVBIOVVUTXpmbW9pZllnaXIxNXo3UGJVdTd0OHNWMUt3empQdzVMNmpTVmVLT2VPTXB5VDhOeHJTN0lVN1hiSlVtNm9iWlNXN3Q2MURBNEhEY2lOTkhVT0g4NG5QUXpHblZHVVlFK3ZXcnhoUDMwSmF4QkNrbmEzemVvTCt3NXFCK2V1UzY2WDArTk8wdDJpeVhhbjFzWDFLaHdncjJFM3JPNE51NXg4N0EzclNBa1NjY0doL1ZNVzVkNi9INURFUElFUTJvSmpqK3k4dUNKMWpsWk5TNHN5WnRHYWZKUk5vc2xyZDh6VEIxQkNBQUF6Q2tYbDVlbzJtMWM3RDRxZGhIK0djVUZLbkU2eDIwclNUOC9GbDgwSVhIcVc2cWJUZnNVYjBidlBOQXdidmxzS1JKQS91ZmdVZjNYYWN0bEdYbWQ5eStkcjA5dDM1OTJzWVNaTkJRTXFjM2pWVTFNNFFHclJlbk1DcHkyUDU5czE4NmVQbDFlVlRiekwzYUt0SHE4K3NqVzlNdG5uMXRhRkxlaEt6S1BJQVFBQU9hVWM4cUt0TDR3UDYyMjZ3dnpVN1pOREVMSnFwSE5sdnIrUVQzZTBxSExLa3QxWkhCSTN4NVplMk03aFd1RXhwTnJ0NmxpWkxSS2tycDlmc1Bva1JTWnl2YmZCeHJrdHR2MDhaZ2I5eS9zUGFSd1dQclVxc1dURHBQYmUvcFNOeHJIdGZNcWRNRTRtOVgrOU9nSjdlc2JtUEsxMC9XK0pYVXFjanBVR2hQU2k1eU9sS056c1lwanpzMngyNkxuL3Y1NGl3NGtLVVNCeVNNSUFRQ0FPY3NYQ2hzMk0zVmFyZEZwWnY1dzJCQVVyTEpFcDNNbFU1RTFkbk4vb0g5US83WDdZTnp6UlU2SDdqeGpkZlR4dit3OFlLZ2E5LzB6MXlvN3pWTFFxZno4NkFtMWUzMTY0RVNMZ2lOdnhXNU5iMnJjZE5WbHUzVlJlYkdlYXUvU3NaajNXT1BPMHZ1VzFNV05sbzAzclMwUURtdDdUMSswUXQ2b0hkMTlDdW1VRENERktYYzVWZTVLUGtxWWU0cjI1bGxUa0tmS21OOHpTWEpacllacGZ1bHlXQ3pSYzU5czdaeDIveEJCRUFJQUFIUFd0K3NiOUdKblQ5eXhMNXkyWEV0SEZ2SGZmZVM0SGt0WUk1UnNHbHFzMkNEVTRmWEprN0J1STNFZGh5OFVNclRKcE1GZ1VMK1BxWUJtdDFqaTFoTUZadkMxWFRhcnJwMVhvV3ZuVmNnVERLblhIMUNPM1dZSURCMWVmN1NRdzNROTM5Nmw3SkhyejJUSUExSWhDQUVBZ0RlVXhEMTdZdGtUOXJwcDkweCtnMDJMak91TWt2bm84b1ZUV3VOUjdZNGZTZkROWUJDS2xXV3pLc3RtSEVscEhQTG9xL3NPYThCUVFueGlwUzZuQ3AyTzZMUzQ4TWpZME4wTlRYSHQ3Qmt1NDNkZlU0dWViZTlLK2x6N1NLVysxUVc1S25PNWtyWVpOUzloblZxMU8wc1hsWmVrZlAwWE83djFpZGYyeWhwYkJOd2lyY3pQMVFWbEpkcFVVcUJPcjEvL3ZHTy9RZ2xCOEZPckZtdHhibzUyOS9acmUzZXZ0bmYzcVM5aC82eFQ5ZnRnQmdRaEFBRHd1bmRlV1pGVzVPVXFFQTdyckpMQzZQSEUwWjJWK2JseFpaNGJCb2ZTdXY1RjVTWHlCb1B5aGNMYVVKd2ZOMlVzOFdaMk1qWVZGMmhSYnJZOHdaQzhvWkJ5N0RaZFVsRWExNllueFVheTA5RTBOS3lmTkRScGZWR0JxdHd1NWR2dHNsc3Q2dmNIMURBNHJCYzZ1dlZzZTllVVJtNXVYVmlqczJOK0ZxTkJxaTQ3U3hhTFJmNVFTRGwyZTl3YUwzOEdDa04wKy93Nm5xSlU5cFZWNWRvYzA3ZDByQzdJMWVxQzNKVHQ5dmNOcU1YamxVVmhMYzNMMGVhU1FwMWRXcVRTbU9sNjFXNlhMcWtvMFVQTmJkRmpweFhtYVUxQm5pUkZON0lOU2Fydkc5VExYVDE2cWFOYmJkN0pCM2VNanlBRUFBQmU5MEpoNllva0ZjWjI5ZlRIUFg3VHZJcTR4L1ZwTGpxL3JMSlV5MkwyMUluVm1XVFBtblE1clZiZFdEditSckVkWHI5aFJPRHZYOTZaOXZXM2R2ZnFwdWUyamZ2OGNEQ2toNXJiNG03SU0yVmZiMzljRU5yUkhTbUFjSDF0bGM0dExVcDZUcnMzL1ExSDU3SkNoMTFmV2I5U1JURVZEbU8xZW55Rzh1b3VxMVg3K2dhMFBEODNPalhTS21sRmZvNVc1T2ZvblF2bTZSZkhtdU9tVVdKNkNFSUFBR0JPaVYyVGsyN0Z0TjI5OFlISEV3eHBSMCtmZm5pNE1Yck1aYldxTE9aYitZUDlnM0dibWs1a1IwOWYwaURVUE96Vm9YSEMxRjBIaittbGtmVk5tMG9LOU9HbEMxTDJPOUd2RzV2VDZ0OXMyTnJWb3h5N1hZT0I1Q05XKy9vR3RMdTNYOTVRU1B2N0J2UkFVNnNrNlhEL1lOSWcxT2IxYVcvdnpGZDBrMloyM1Zjb0hGYVBQNkR0UFgyNk9HWXFuVDhjMXN1ZFBYcWlwVU83a3Z6Y1grbnExU3RkdlNwMDJMVzV0RWpubGhacGVYNXVkSUpkSUJ6VzAyMFVTc2drZ2hBQUFKaFR2cnJ2eUtUUDZmTUg5RGNqRzRzR3crR2tsY3E4b1pEK2FmcyszVkJicWJmVVZJNDdDdUlQaGVMS053OEZndHJlM2FmcmE2b1VWbGkrVUZoOWZyLzI5UTNvM21QTmhtLzJSL2xDSVEwRmc5SCtqYTVQaVYxcjArc1BxTXZuVjZIVG9WQTRMRjhvcElGQVVJMkR3M3FpdFVPdmR2Vk8rck00VmI1M3FISEM1eHNIaC9VZkNSWDVwTWlhbzFqRHdaRHErd2YwNHlQSERWUHd3dUd4aldrVHF3ZE94MmlaOHBuMDg2TW50TG1rU0cwZXI1NW83ZEF6N1YxcHJiUHE4UWYweU1sMlBYS3lYV1V1cDg0cks5WUZaY1hhMWRzL3JkRkhHRmt1ZU05WEtOY0J6S0tuZnZqSnVNZjNQUGk4N243Z3VWbnFEUUNNci96MkxiUGRoWXlwekhLcHhmUEdtSWIxZW1OUlpFcGdXSkhTNThFMzhKMW9vY09lc1RWZU5vdE8yV2ZWZHM4VHArYUZaaGtqUWdBQXdIUUlRYk1uTEdNUml6ZXFUQmE2ZUNNSHh0a3lkN1pXQmdBQUFJQlRoQ0FFQUFBQXdIUUlRZ0FBQUFCTWh5QUVBQUFBd0hRSVFnQUFBQUJNaHlBRUFBQUF3SFFJUWdBQUFBQk1oeUFFQUFBQXdIUUlRZ0FBQUFCTWh5QUVBQUFBd0hRSVFnQUFBQUJNaHlBRUFBQUF3SFFJUWdBQUFBQk1oeUFFQUFBQXdIUUlRZ0FBQUFCTWh5QUVBQUFBd0hRSVFnQUFBQUJNaHlBRUFBQUF3SFRzczkwQkFBRHcrdEIyenhPejNRVUF5QmhH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qbjIyT3dBQUFGNGZ5bS9mTXR0ZEFHWk4yejFQekhZWGtHR01DQUVBQUFBd0hZSVFBQUFBQU5NaENBRUFBQUF3SFlJUUFBQUFBTk1oQ0FFQUFBQXdIWUlRQUFBQUFOTWhDQUVBQUFBd0hZSVFBQUFBQU5NaENBRUFBQUF3SFlJUUFBQUFBTk1oQ0FFQUFBQXdIWUlRQUFBQUFOTWhDQUVBQUFBd0hZSVFBQUFBQU5NaENBRUFBQUF3SFlJUUFBQUFBTk1oQ0FFQUFBQXdIWUlRQUFBQUFOTWhDQUVBQUFBd0hZSVFBQUFBQU5NaENBRUFBQUF3SFlJUUFBQUFBTk94ejNZSEFBQUFFbGtsV1N4U01EeHhPN3ZGSXFkMTdIdmRvV0J3WmpzMkJjVk9oL0lka1Z1dUhwOWZQZjVBeW5Pc2tpcmRMa2xTS0N5MWVMd3oyVVhBbEFoQ0FBQmdUc20xMi9UeEZZdmtEWWIwOWYxSEZBaVBuNGF1blZlaFcrWlhSeC9mOU55MmxOZTNXYVJycWl0VWs1Mmx1dzRleTBpZll4VTQ3T3IzQnhRYWVmeldta3BkV1ZVbVNmcmQ4UmJkMjlpYzhobzVkcHYrKy9UVmtxVCtRRkR2ZW1tSG9VMU5kcGJXRnVScGExZXYycnkrNlBGQ2gxM3ZYRmlqZlgwRDJ0YzdvS1poei9UZlZJWTVyUlpaWlpuMmRYeWhVUFJ6QmlhTElBUUFBT2FNVXBkRG4xbXpUSlZaa2RHUU8xWXMwdGRTaEtGUjZiU3B5bkxwMDZ1V3FIcGt0T1ZRLzZEKzNOSWhTVnFRNDlhSGxpNllWSDlENGJBK3RXTi8zTEdQTEZ1ZzVYbTUydG5icDYvdU81TFdkYXhTZEdRcm5mY2hTWmVVbCtqYWVSVjYxNkphN2VydDErZDJINVFrblZWYXBQUExpblYrV2JGNi9BSDkvY3M3MDM5RGt1Ym51R1d6VEQra2pPcncrdFNYTUFyMjdUUFdxTmpwbVBhMWYzQzRVWStOL1B5QXlTSUlBUUNBT2FQTDYxZXJ4eHNOUW1jVUYrampLeGJwNi9zUEo1MG1GM3U3bms2QWFQZjZGTkpZdTc5ZFdLdTlJNk1tV1RhckZ1UzRKOVhmWktNUlMvTnlsR1d6S3QrZS9vMytsc3BTdlhkeG5TVHB3Uk90K24xVFM4cHpOcGNXUmY5K3FIOXc3SGhKWWZUdkwzZjJwTjJIVWYrNmVxa0tIWm03UmJ5bm9Va1BON2RsN0hwQXBoQ0VBQURBbkJHUzlMWDlSL1NmYTVkSFE4bW00Z0o5YU9rQzNWbC8xTkRlYmgyTFFyNWc2a2xTZ1hCWTN6dDRUUDk1Mm5KWkZKbWk5WS9MRitxZkUwWjFwcXJHbmFWc20wMlNWT1IwNkIrV0xkRGkzSnpvODV0S0NsV2U1WXc3NTk1anFhZktKVnFSbjZNeTE5aDFubXpybENTVnU1eGFYWkFYUGI2bnQxOTVkbHZLNi9sRFlYbENzelBKN01qQWtEcDkvclRicnkzSVU1YU5lbCtZUG9JUUFBQ1lVenpCa0w2NDk1Qyt1RzZGaXAwT0RRV0RlcXF0SzJsYmgyWHNobmc0alNBa1NRZjZCL1hYMWs1ZFVsRWlLUkpZNW1WbkdkcmQ5c0wycE9ldkxNalYvMXUxSk9semF3dkhRa2hGbGxNVldjVnh6OWRsWjZrdTRiVWVtc0pveWVXVlpkRy8xL2NQcW5rNFVremhpcXF5dUZHeWp5MWZtTmIxbm1qdDFQY09aWDY5VkRvZU9kbXVaOXVULzN5VCtkcUdWZEdwamNCMEVJUUFBTUNjMCtYejYwdDdEK2xEU3hmb213Y2FkR0tjQmYrdW1KR0JzTkpiV3lOSlB6OTZRbWVWRnVyVnpsN2QwM0JjQTRHZ1Z1VG54TFVaYjRURU44SEl5ZW5GQlduM1lhcnk3ZmE0YVhHam8wRnVtMVdYVkpSTysvcWYzcjVQMWduV0NIMXMrVUl0elJ2N3JENjlZNzloRFZDc2djREVWZkkrdUhTK1ByaDAvdVE3Q2t3VFFRZ0FBTXhKRFlQRHVtUDd2Z25iakU1RGs2UVNsM09DbHZINkFnRjlkT3VldEVwWnA4dGx0VWFucGUzdEc5Qi9qUlF2dUgxUnJTNnZqQVNVM3plMTZEZU5KK1BPODRmRFdweWJuZmJyWERPdlhJNllvTkl5TWhwMFRYV0Zja2Vtd1lVVm1lN21ISms2R0pZMFBFRnA4ZGh3bDJxYW1qOWhMVmFuMTVmUnp4RTRWUWhDQUFCZ1Ruanp2QXJEaUlZbkZOU250bysvZmljM1p2Mkx3MkpSa2RPaDduRnU1SytxS2tzNll2TEpGR0VyWGQ1UVNKL2JYYTlMS2twVjN6Y1lEUXlobU9BUUNodUR4R1RrMm0yNnFxcmNjRHpQYnRPYjVvMGRmNnF0VTN0NkIvU2hrWkdXZ1hGS2NNOEZkeDA4eHRRNHpBcUNFRERIckY5V3E3Kzc3cHpaN2dZQUdEdzh3OWN2Y05nTk43aXBGdkFYSlpSZ3JzdDJqeHVFaXAzT1NWZUZtNHdOUmZsNi81Skk4RmhYbUsrYjZxb2tTZGt4WWUzcTZuSmRQTEkyYVZTSDF4ZWQzcGJLVzJvcTVVNVNLT0NkQzJ1VU16STZGZ2lIOVp2R2sxb1ZVelJoTG50YlhaV3VyamFHdS9HVVphVS84Z2RNaENBRXpESHJsOWRxL2ZMYTJlNEdBQmc4bk1abXBhZGFhY0owdUNWNTJkclIwemNyZlhGWnJTbjN4bkhicklZZ0UweHpoS2phN2RJMVNRSkRrZE9oQzh2SHd0VVRyUjFxOC9xMEtxYU4xU0xWSmlrSUlVbnRIdCtzVll5VElqL0RVZ1o0TUFzSVFnQUFZRTU0cUxsTnozWjBxOHpsMUIwckZxVnNuMk96S1Q5aHY1dVYrWG1Ta3UvQjgwcFhqenA5UHBXNm5Icnp2SXBNZERsT2Z5Q2dnekg3K1l3cXkzSkY5K1hwOHZuVjZmWEZQZC90VDY5MDlOdnFxbVZQVXNTZzIrZlhNKzFkdW1Ca0E5Vms1Ymh6YkRaOVk4TXF3M0ZKK3Z5ZVE5bytTK0ZSa3U1cmF0SE9TYnoraDVjdVZLbHIrcHV4QWdRaEFBQXdKM1Q1L09yeStlV1pZRkYvckVWSkNneXNMc2lWMjJaTldrcTd2bjlROWYyRFdwU2JuVllRK3UvVFZ5Yzk3clFtMzhObVQrK0EvdC9PQTRiajcxNVVxeXVySXVXdS85cmFxWHNialVIbHNzclUxZDRtcXN6Mms0WW1iU3d1MVBjT0hkTkFJTDNQYjY3bzhmbDFjcVRnUXpvQzRka2J2Y0liQzBFSUFBQzhMcTByeWpjY3Mxc3NPcXVrS08wMU54T1p5b0w4R25lV1ZoYmt4aDJyelI1Ymw3UW9OOXNRZXRJZERUazhNQ2lwVFB2N0JsU2I0NDZ1Q1pJaUllbXp1dzZvWVhBNDZibkJzSFJrd0RoYUpVbURhUWJQbWZLdVJiVjYxeUttaE9QVUl3Z0JjOHoyK3VQNng2L2VPOXZkQUFDRDh0dTN6TnByWjFtdHVuWEJQUDNveUhGSmtjQnpjY3k2bU9aaGJ6UzRYRlZWbHBFZ05CVXJDM0wxM3NWMTR6Ni9vU2hmR3hJQzNMY09OS1IxN1dPRHcrcnpCL1NOQXczNmVwSnBidU9GSUVrYUNnYVRqbGJOQmY1d09PMTFVbEprTGRiNHV4d0I2U01JQVFDQU9TM2ZZZGUvckZxaVJiblordFBKZHAwWTl1alN5dEs0OVVGM0hUeXF6NjVkSnJ2Rm9rVzUyZHBRbEsvWHV0TmZkK0swV2pRVUNPcm1rWUlRYnB0Tm5sQlF5ZTdQcyswMkRjM0M5TE1UUXg1OTYwRER1Rlh4WHErK2UvQ1lucGxFK2V6L1BuMDE1Yk9SRVFRaEFBQXdaOWt0Rm4zK3RPV3F6SXJjK0Y1WVhxeEhUN2JybHZuem9tME9Ed3pwUVArZzl2VU5hTzFJeWVqYkY5WnFWODllQmRJWWFTaHpPZlZQS3hmcjFhNGUvV3BrczlPUHJWZ2twOVdpdXc0ZVU0c25zbjdGS3VuYWVSVzZzYlpLM3pod0pHWFErdFBKZG0zcjZ0VVZWV1hhV0Z3Z1NYcTJ2VnRQdFhYcW5MS2l1Qkd0ZFBqRFllM3E3Wi9VT2FPeWJUWjk0YlRsU1o5ckh2YnFPd2VQVHVtNms3RzZJRmZYanF6TnlyV1AzWUplTjY5QzU1WVZwWDJkNHBoQ0NWZFdsZW1NNGdKMWVIelIwVUlnWFFRaEFBQXdaOWt0bG1nSUdnZ0U5VXBYcno2eFlsRmNDZXJmTjBXcXhEM1IwaEVOUXRWdWw5Nnp1RmJmTzlTWThqVyt0SDZGOHUxMkhSK0tUQzI3Ymw2RjFoVkdydlAxRGF2MHBiMkh0S3UzWHg5ZHZsQm5sMFp1MkQrMmZKSCtkZWNCTlE2TlB4M3QrTkN3dHZmMDZZeVJFQ1JKclI2dnR2ZjBhVUh1ek8xbmxJek5JaTNOeTBuNm5HT2M0ZytaVnV4MDZveWlBc1B4QlRudUtlL3ZWSmZ0VmwyMlc4ZUhQTlB0SGt6bzFQem1Bd0FBVE1OZ01LalA3em1vdDlaVXh0M1E3KzhiMEV1ZFBaS2s1enU2MVRROGRrTzhwYUpVTjlaV3BieDIvc2pveFB3Y3QxWVg1T29kQzhaR20xbzhIaDNvSDVBazNYK2lOVHJDNUxaWjljK3Jsa1RMWWs5WDg3QkhUN1oxNnNtMlRoMGFHTXJJTlFGTWpCRWhBQUF3cCtRNzR2ZUlHUXFHOUxWOVIzVHovR3F0THh3ck5CQUloM1gza2FibzQ3Q2tYeDV0MWlkWGp1MUJkSE5kbFlxZER0M1RjRnlQWG13QkFBQWdBRWxFUVZTK1VDVEU1Tm1OdHo5ZFByOGVPdEdtajY5WUZQMldlQ2dZMGxmM0hZbWVkMlJnU0w4NGVrTHZYRmdqU1NwMU9mVEpsWXYxbVYzMWFVM0JrNlFzbTFYbExxY1c1SXlWL2c0clVucDdUKzlBOUZoUmlvMVpKMnN3R05TL2pWTXN3VGV5bVdxMnphWXpTd3BUWHFzdzRlZHpUbGx4eWpWVExSNnZubXZ2MGlzam9YVlV2c091YzhxS2RFRlppV3F6cy9TOVE4ZjBYSHQzWEp1bGVUbjY5elZMZFh6SW94MDlmZHJXMWF0REE0Tng2N2RDU3IvWUFqQ0tJQVFBQU9hVXpURTM0NEZ3V0YvWmQwaWJTNHJpUXBBay9lem9DUjBaakI4OWVibXJSMCswZG1wTHhkajZtOHNxUzlVZkNPaVhJeHVOcmgyWjlqWnFYOStBZm5UNHVQNXA1ZUxvNkpBay9VLzkwZWo2b0ZFUE5yZHBiZUZZNWJkbGVUbDYxNkphL2VCdzZpbDRrbFRzY3VwL05xNkpPellRQ0NqSFpsT2wyeVZ2TUtTUXdyb29adjJRUHpUOWZYTkNZYVdjUGxiaWN1aERTK2RQK3RwL054SU1KL0pNZTVmMjl3M0lFd29wMzI3WHhwSUNuVlZTcEhXRitiTEZsSUI3VzEyMW51dm9saWRtSDZpMzFWVkxrbXF6czFTYm5hVTNWWmVyMXgvUXExMjllcm16V3p0Nyt0TU9va0FzZ2hBQUFKaFQ2bUxXaTN6djBESHQ2UjNReVdHdnppc3JWcTQ5c25mT0M1MDllcmk1TGVuNVB6N1NxR1Y1T2FyTnpwSWtkWGo5dW45a0haRWs3ZWp1MDdYekttU1Y5SmZXVHYycXNWbi90bnFwS3JLYzBUYS9POTZpbDd0NkVpOHRTZnBPL1ZGOWJjUEs2S2pOWlpXbE9qd3dwQ2RhTzFLK3QrWWhqL3J5QTlHS2QwUEJvQTcyRDZySTZkQ1gxcTFJZWs2NzE1Znl1cThYTjlkVjZmcmFxcVJyTXdMaHNBNzJENnJRNFZCTE1CSkEzVGFyR29lR1ZlVjJxU0JtR21LQnc2NHRGU1hhVWxHaVBuOUFIOTY2TytrbXVzQkVDRUlBQUdCTytkYitCbjFwL1FvOTJkYXBwOW9pWlpXN2ZIN2QwM0JjSDE2NlFGdTdlM1huQkh2ditFSmhmVzUzdlQ2N2Rwbm11YlAwZzhQSDRtNlNkL1gyNjFmSG11VzBXblZ2WTdOcTNGbHhCUU5lN096UnZZM040MTYvTHhEUW5mVkg5VzlybHNvNjhucWpveHF0SHE5ZUhKbisxWm93bWpUcXFiWk96Yy9KVnBmUHB6ODF0MnM0R05Md3NGZER3WkN5YmNhSThOUXAyaE1wRkpZOEdSaDlTbVowZXVGVGJWMTZTMDJsckpheFlhRG1ZYStlYU8zUWsyMmQ2dk1INHM0YkRvYjB3OE9OK3QvRGpWcFZrS2V6UzR1MHViUXdidVR1aGM1dVFoQ21oQ0FFQUFEbWxMNUFRUCsyODRBNkUvYkxlYXF0UytVdWwzN2YxSkp5S2xTUFA2RFA3S3JYWlpWbFNjdGMzeGN6UXRRMDdOR25kK3pUSjFjdVZwYk5xbS9YcDk3Z2RIZHZ2MzUvdkVVYml3djByZm9HTlkxTU85dlowNitkUFJPWHVQNi9veWVTSG04YUd0YXlrVUlRWVVXQzFCT3RIWHE4eFRqU0ZBeUhOWHJybjZsSllTZUdQYnJ0aGUwWnVscHlMUjZ2SG01dTA1VlZaWHFobzF0UHRIWm9mOTlneXZOQ2luem11M3Y3OWVNampWcGZXS0R6eTR1MXJqQmY5eDF2U1hrK2tJemxndmQ4aFVtVndDeDY2b2Vmakh1OHZmNjQvdkdyOTg1U2J3QmdmT1czYjVudExzd291OFdpYkx2Tk1Db3hIcXNrcThXU3NmVXBkb3RGVmt0a1pPYU52T2JGWmJYS2FsRkdSbkZzRmlsNGlqNnF0bnVlT0RVdmhGT0dFU0VBQUFCRndrZTZJVWlLakZLRU1oaFlBdUZ3NW9aMzVqQnZCcWZmbmFvUWhEY205aEVDQUFBQVlEb0VJUUFBQUFDbVF4QUNBQUFBWURvRUlRQUFBQUNtUXhBQ0FBQUFZRG9FSVFBQUFBQ21ReEFDQUFBQVlEb0VJUUFBQUFDbVF4QUNBQUFBWURvRUlRQUFBQUNtUXhBQ0FBQUFZRG9FSVFBQUFBQ21ReEFDQUFBQVlEb0VJUUFBQUFDbVF4QUNBQUFBWURvRUlRQUFBQUNtUXhBQ0FBQUFZRG9FSVFBQUFBQ21ZNS90RGdBQWdOZUh0bnVlbU8wdUFFREdNQ0lFQUFBQXdIUUlRZ0FBQUFCTWh5QUVBQUFBd0hRSVFnQUFBQUJNaHlBRUFBQUF3SFFJUWdBQUFBQk1oeUFFQUFBQXdIUUlRZ0FBQUFCTWh5QUVBQUFBd0hRSVFnQUFBQUJNaHlBRUFBQUF3SFFJUWdBQUFBQk1oeUFFQUFBQXdIUUlRZ0FBQUFCTWh5QUVBQUFBd0hRSVFnQUFBQUJNaHlBRUFBQUF3SFFJUWdBQUFBQk1oeUFFQUFBQXdIUUlRZ0FBQUFCTWh5QUVBQUFBd0hRSVFnQUFBQUJNaHlBRUFBQUF3SFFJUWdBQUFBQk1oeUFFQUFBQXdIUUlRZ0FBQUFCTWh5QUVBQUFBd0hRSVFnQUFBQUJNaHlBRUFBQUF3SFFzRjd6bksrSFo3c1JrZmNkdG1lMHVBQUNTK1BEdzYrNmZGQUNBU1RFaUJBQUFBTUIwQ0VJQUFBQUFUSWNnQkFBQUFNQjBDRUlBQUFBQVRJY2dCQUFBQU1CMENFSUFBQUFBVEljZ0JBQUFBTUIwQ0VJQUFBQUFUSWNnQkFBQUFNQjBDRUlBQUFBQVRJY2dCQUFBQU1CMENFSUFBQUFBVEljZ0JBQUFBTUIwQ0VJQUFBQUFUSWNnQkFBQUFNQjBDRUlBQUFBQVRJY2dCQUFBQU1CMENFSUFBQUFBVEljZ0JBQUFBTUIwQ0VJQUFBQUFUSWNnQkFBQUFNQjBDRUlBQUFBQVRJY2dCQUFBQU1CMENFSUFBQUFBVEljZ0JBQUFBTUIwQ0VJQUFBQUFUSWNnQkFBQUFNQjBDRUlBQUFBQVRJY2dCQUFBQU1CMENFSUFBQUFBVEljZ0JBQUFBTUIwN0xQZEFRQUFBT0NOeHVXMDY1WXJ6OHJZOWJidU95Wi9JS2lxMG9LTVhmT2wzVWMwT096TDJQVmVid2hDUUFaWjdEYUZBOEhaN2dZQUFKaGxXVTZIYnIvMm5JeGRMeEFNcWFhOFVGZWVzeVpqMTd6OU0zZXJZYmdqWTlkN3ZTRUlZVlpWWFgreGZCMDk4cloyeWR2V0pYOTNmM29uV2l5cXZtbUxobzQwYTZEK21BSjlnOVBxUi9haWVhcDY4NFhxZkhhN2VsODdrSGFZc1Rqc3lsazBUN25MNXl0MytYeTV5b3EwL3o5K3FPRGc4SlQ3VW5ENkNoV2Z2VmJCSVUvMFQrc2pMeWpzRDB6NW1xZVVSVko0ZHJ0UWRPWnFWZDF3aVlJRFF3cjBEeWt3TUtTaG95ZlYvdmpMU2R0blZaZXArT3kxT3ZtSHAyWWt5TmJjY3FXeTVwWEozOTBuZjNlLy9EMzk2dG0yUC8zZmR3REE2MDQ0SE5hdzF6L3U4emFiVlU2N0xmcDRvcmFTRkFnRTVmTUhKMnpuZGptaWYvY0hnZ29FUXhOZU14U2ErUGszT29KUUJwVmVkTWFzdlhZNEZGTG4wNjlGSCtldFhDaEx6SDljczhIWDFTdlBpZlp4bjNlVkZ4cytzN0Evb0lhN2ZxdkJ3MDBUWGp0M1daMUt6bHV2a3ZQV1M1SzhMWjNxZmUyQVd2LzAvSlQ2V25iSlJtVXZyRmIyd21wVlgzK3h1bDdjcmJaSFgxRElNL0Z3OGRKUDNpWlhaVW44dGJac1Vzc0RUMCtwSDVLVXQyS0JjcGZQano3MjkvU3I1Y0Zua3ZmN3NyTmtkVHFTUGpjWm5wTWQ2dDIyZjhJMkZwdFY5cndjMlF0eTVNalBsYU1nVi9iQ1hEa0s4dVFzenBPaktGK093andkL2VIdk5iRHY2TFQ3bEV6SmhhZXJiTXVaOHZmMFIvLzBiTjJuNFdNdGNlMnlGMVRMNW5iSjVuYkpXVllrU2ZMM0pnL0wyUXVxdE9BRE44cm1kaWw3WWJXTy9lZ1A4dmRrTHFCWTdEWVZiRmd1cThzaGQyMUY1R0FvcEs2WGRtZnNOUUFBYzAvZm9FZFhmdmhiNHo3L3dac3UwczJYYjVJa3ZicjNtRDd4elYrbmRkMnYvK3pQU1krdlhsU3R1Lzc1SGRISEgvaml6M1d3c1hVU1BUWWZnbEFHVlYxLzhheTlkamdRakF0Q3RlKzhXclljOTZ6MVI1SzZYOWlscGw4K091N3oyWXVxRGNmQ2dhQ0dqcDFNZWUzQ2pTdmpIcnNxUzJUUHo1bDhKeVU1eTRxVXYzWko5TEV0eDYzOHRZdlY4bURxTU5QK2wxZFZjOHNWY2NkS3psdXZ0c2RlVW1qWU82WCt1T3NxNGg0UEhqdytidHV5U3pabTVPZmN1NzArTGdnVm5ibGFlV3NXeTU2YkxYdGU1STh0T3l1dGE3bHJLMllzQ09XdFhDaEhZYTRjaGJtU3FpUkpmYnNPRzlwbEw2Z3lIQnRxYURZY3kxbGFwd1h2ZmF1c0k5K2d1ZXNxdGZTZmJ0T3gvMzBnWlJpZlRKK3Rydml3MnIvdnFJSURVeDgxQkFDOHZqbnN0cmdwYmo5NUtQMHZjcDEybTV3TzR5MzhOZWVmRnYzNzl2cmpPdG5lbzF5M2E5enJERXp4UHVXTmhDQ0VXWk96cU1ad3JIZm5vWlJUa3l4Mm13cE9XMm80M3YzSzNpbjFvMnpMSnNsaWlUdlc4b2VucFZCWXRiZGRMV3VXYy95K1dJMkZGNjFaVGkzNjRJM3lUekJkTDlBL3BCUDNHci9Sc2RodHlrb1lZUnFvYjB6MUZqTE9XVnFvZ3ZYTHBuU3V1eVlTNUJaKytHM0tYVkk3cFd2MDcydlEwZS9mRjNmTVlyTXFaMG44NzB6WUg5QlF3NG40ZGc2N3NxcExEZGRNYkNkSnJvb2l3NGlhTFRkYkN6OTBrNXArOGFoNlhwM2E3MVNzb2pOWEc0NzF2THB2MnRjRkFMdytyRnRXcTI5KzRtYkRjWnQxN043alczZThmZHp6dCswN3BqdSs5WnZvNDNlKzZXemRkczNaRTc3bSttVzFldmpPZjVpd3pYVWYrNDU2VGY2bEhFRUlzeVpucWZFbU9kWDBMRW5LWDdkVTFvUnZPUHhkdlJvNllyelJUY1dlbjJPNFVSMDgzS1MrWFlja1NYbXJGazVweE1VOXYwb1RuZVh2Nm92K1BhdW1YUG1yRjBYNms1c3RKWVFyZDEzbHlBakltSkF2b0k2L3ZqcnBmcVhMMTlFejVYTkhwMzlackJiSmFrblJPcmxrQVROblNhMGh0QXdlT1dFSXpqa0xxdzJmWWFCL1NMN09Yc00xdTU3ZG9iQS9HQm5WaXduREZydE50ZSs4V2xhWFExM1A3VENjTis5dGw4bWFsZDZVeEx5Um4yMnNndlhMbExkNllWcm5UNlQ1TjA4b3lEZDZBRXhzU1cyNVB2TDJTMmJrMnQrKzl5ODZkTHh0MnRleFdPSkRUeklUUFcrZDRyK2xTSTBnTkpOQ1lZVUNNN1BBM2Vxd0cwWXhZZ1g2aHhRT1RXN0Z1aTNMS1V1U29kWkEvOUNrK3lkcHdoczBSM0dCbkNYeDVSOUR3MTROSFcwMjNPeUd3K0c0UWdFbDU2d3pYSzk3aXQrd2wyM1pGTCtXS2l5ZHZPK3ZVN3JXVkdYUHIxTEZOZWVOKzN6Sitlc054NEtEdzBtRFVQUHYvcUx1RjNhbGZNMmFXNjVRd2VrcnhuM2UxMlVNRGNtRWhyM3l0SGJLMzlVblgzZS8vRjI5OHNXRXZFektYMmNjQlJ6WWI1eUNseXhnSnhzTkd0WDkwbTZGZkg3Vi9lMDFjUUhLMjlZZERjU0pDallzbTlhVXhHVHZaU3BhSG5pYUlBVEExUEt5czdSKzJkUm1INlJ6N1V6YmM3aFp6KzVJL205THJHeVhJK1dvanlSOTZzN2ZLUmdLNldzZnZVbVM5T0RUTy9UZzA1RXY4T3gybSs3NmRHVE4wSjlmM0t2ZlB2NnFicngwb3k3ZnZHb2E3K0NOaFNBMGd3WU9IRlBEZDM4N0k5ZGU5QTgzSzJlQ2FVZjFYN2g3MHRkYzlxL3ZrcXU4T083WTBOR1RPdnlObjAvNldva3NUb2VxcnJzZyt0aFpXbWhvWTNXN3RPckxIekVjOTV4bzE4RXYveVJ5WGxsUjBodmRrbk5PVTlIR2lmL0RidnJGSTNIVHpPeDUyZEZpQzZPNlg5bWo0ZU92MzRXRjRVQlFJZC9FVldla1NIR05pWGhidTlUNzJnRUZCb1lWSEJ4V1lLUUtYdlVOOGQrNmRiMjArNVFGeDRLWWRWeWpCbytjTUFUbjNLVjFobmJEeDlzbUxDclJ2K2VJR24vNlI5WGRkclZrdGNyZjNhZWozNzlQSVk4djdyeFFJQ2ladk1JT0FNd2w0UmtzVXpvVDE2NXZiTlV2L3ZSUzlQSHF4ZFZhWEZNbVNYcHgxeEcxZFVXSzlSVG41NlFWaEE0M3RTa1lIT3Zuc05ldnJwR3ArUTc3MkcxK2Q5K2dEaHhyVmZjMHEreSswUkNFVGdXclJjVm5yVlgvZ2FOeFU2SWtxZUNNRlhKWGxhbjl5YTBLZWJ3cTNMUktmYnNPS3pnUVB3cXo4SU0zYWJpcFZaMVB2NWJSaWxhanNtcktEU0ZJMHJqbGhpZkw2ckNyNUlJTjA3NU9zdEVSS2JLdUkyV05QRnY4ZEtteXk4NktHd0VMZWYwcHE3MGQvTXIveWRmV25VNVg0eFNzWDZhYVc2K2E5SG1UVlgzREphcDY2MFVwMjFsVFZCUU05QStwOGU0SDQ0NDVDbk1OUVdoU1FtSDE3VEVXTnBBVVY2d2lHVnQybHV3RnVZYmppejkyUzFvdlhYSE51YXE0NXR5MDJrcVNveWhmeS8vdDNZYmpMUTg4bmJIL0pnQUEwMmZSMk95WVE4ZmI5SjFmWmU3THVVeE1pMHZsOHMycjlaYUxJdmMyZDN6ek45RWdORlZ2dTJ5ajNuYlp4a3gwelJRSVFqUEpZbEhoeHBXcXVQcGNPVXNMMWZYY0RwMzQxV054VFVyUDM2RHNSZk5VZXZFWkNubDlzdVZtcTYzNEJiVSsvRnkwamF1eVJMa3I1aXQzeFh5VlhiSlJ2VHNPWnFSa2Nxeml6V3NOeDd4dFhlcmJkVENqcnpNZE5yZEx4V2VmbHJyaGVHSnE2VHVLOHcyalFXMlBQSzlBMzZBS05peFhPQlJTLzI3alRYdllGMGhyeENWUmFJSUNFUDZ1UHZYdk9TSnJsbE01aTJPS0FZU2wvcjFIa3A0ejNuUW9pOTBtUytwSU9DdENnWUNPL2ZEK3BNK3R2Zk9PaVUrZVlCb29BTUM4WWtkdEJvYTlldTNBcVM4d05CMTUyV05ybmpOUnhTMFFETWtmYzgvaGRtWDJmdkdOaGlBMGczS1gxU2wzeGRoK01FVm5yVkhybjU2UGJ2N3BMQzFROXFKNWtpS1ZybXdqb3hNbDUyOVEyMk12S3p4eXd4MjNtTjlxbGJ1bVF2N2U5TDh4eUZsYUozdk94UE5jaXpZWnA1VU5ON2FvWU4za0tvZjVPbnRuYkdwWnlRVWJER1dJSnlNY0U0U3EzbnhoM05vZ3o4a090ZjkxcTJ3NWJ0VzgvWEpaM1M0RkI0ZGx6WW92eWxCOTR5VUtwdGhiS0JsSFlkNjR6L1h2YTFEL3ZnWVZuckV5TGdnTk43VWFLcWRoYnRqM21SOW9vbWhXZmVNbEtrcjRjcUZ2eDBFZC8ra2ZNOXFQcVlSeUFNRGNNYjlxckZKc3p4VFhaTWY2MlI5ZjFOMFBSTDVNZDlwdGV1eTdINS8yTmQvSUNFSXphUEJ3azF3VnhkSDliU3gybThxMmJOTEozejhwU1NvNnl6Z0tJMFdtQVJWdlhoUFpGMmhrVkNsV3o2dDdrNjZUR1UvVld5NGMyOGh4RWdvM3JsSmhpblUzaWJwZjJxT21uLzhwcmJhQi9pSDF2TEluN3BqRjRVZzYvYzJhNVZUcGhjWU5hejBuTzVMdTErTXFMNUl0Tnp2dTJHZ1F5bHU1VUFVYmxzYzkxNy9uaUFvMkxGUEJhV01WNlpJdGhzOWRzU0RGdTVxNnhOTFE2WlRON241cHQ2eXU4Y3Q3cHlzMnZEckxpclQwVSs4MHRFbDI0MTl5L2dZVm4yTWNwYXYvL0krbjNhZTVMT3p6anp0ejNEMi9Va1ZucllrL0dBcXI1YUZub3NHbDdsM1h5WjRiLy90MTVNNWZ6VUJQQVFCelZYRitqaGFOckE4YUdQYnFaRWQ2aFlwU1hYTkpiYmtreVc0elZtQkZQSUxRREFvSGd1cjQ2NnVxZlBPRjBXTWw1NjVUMjJNdktUamtWZkhaeVlPUUZOa29zL09aN2NwYnRkQXdtdEE5eVNBMFYvbDcrblh5L3FmaWp0bHkzRW1EVU5tV00yVkx1SEVNOUEzcTBOZCtGbGRSYmxUdE82OHhCTWh3TURKVW5MZG1zZkg2bDU0NTZmNW5XdTZ5K1hHUFF4NnY2dDUxWGZSeG9HOVF6Yjk5SXE1TjR1ZVhDUmFMSmUycGx4YWJWWlprLzBlYjRhbHN3V0Z2eXNJaithc1hHOWFoQlFlRzFmalRoelBXRDI5cml2VmhWb3RxM242RjRmMTN2N0pIM3RhdTZPUHNCZFdHa3VnQUFIUDVteXZQbEhYazM0dHdPS3hyTDFpbngxN2NLODgwUnZ1dnUzQ2RycnZRV0YwWHlSR0VabGpuczl0VmR2bG0yVVpHR1N4T2gwb3ZPa09lcHJib1NGRXlqdUlDRmF4ZnBzS0VLV3ZEeDA3SzF6NzFQVjVlait5NWJwVmRiQndOYW52MGhhUWhTSXJjekNjYUhSSHEzM3RrM0tJTHNid3RuYklYNUVaL2RqUEpVWlFuWjlsWUpiMXdJQ2hmUjI5Y1dlM1l2WDJLemx3dFY4TEdxNW5ROGVUV2pGOHpJMEloRGV3emxzcU9WWFh0QllaanZkdnJVNTZYU1JWWG5hT3NlV1Z4eDBJZW4xb2VmT2FVOVFFQU1MZDA5dzNwTDY5RTlrazhjS3hGa25UNTVsVzY2ZEt4b2daNTJWbTY0N2JMOWY0Ykw5UWp6KzNXSDUvYkZhMHUxelNKSWsxREhwOEdoOGVtOEpjVjhhWGJSQWhDTXl6azlhdnptZGRVZnZubTZMSFM4emZJMjlZVjE4N1gzcTNocHJhNEtWc1YxNXdyVjJsUlhMdnVWNmEvMDcwa0JYb0hGSjVtVlVpcjNXcVlmallUd3NHUWVyWWRVT0hHbGRGMVBmNnVYblU5djNPQ3ppVUpRaU5sandjT0hGUFk1NWNseGFoSHl3TlBxK1lkVjhZZG0yclZPRU5mRWo3OHZGWHhtMjRPTlp5WWNQMUh3WWJsU1RmcW5LNmVyZnNVOW85ZjJHR3V5bDArWDFrMTVZYmozVnN6ODk5TFduMVlWaGYzMy9tb2xvZWZqYTRMQkFDWXo3R1RuZnFQSDBRcXNhNWNXS1hQdnU4NlhieHg3SDd2WUdPckN2T3lWVmFVcDF5M1N6ZGVlb2F1MzNLNm50OXhXUGMrK3JKMkhVcC93L2hmUC9ZcWE0UW1nU0IwQ25ROHVVMWxGMitNbG1xMnVsMXl6NitLYTlQNTdBNE5OVFRIQmFIRWN0WmhmMEE5VTl3NE5OR0JMOXlkZEczTlpHUXZtcWZGSC8yYmpQUm5Jc0ZocjVwKzhZaGEvL2lzeXE4NFc4Vm5uNmJXUHo0djJXeHhsZURpSkIwUml0emdod05COVd5dlYxWlZxUUo5Z3dvT2UxUjR4cXE0UlRDRGg1clVsNlJxWE1qcm01RUY2b21ocG45dlE4WmZJMTNCWVU5a2ZWcUNvclBXR0lwVmVFNjBhL0J3azZGdGFBb0ZKYWFqYk11bXBIMncydTNLWFQ0L3lSbnBDZm44R21wb1R0bk9ucGV0Mm5kZVkvaTlDM2w4Q2c0T0d6YXZ0VHFOLzljNzBRYTNzYnh0WGZJMHpYeEpWd0RBOUJUa3VyVnlZWlhtbFJkcStmeEtuYmEwUmxXbDhadkoxeDlyMVQ5KzdWNzUvQUZkZGU1YTNYTGxtYW91SzVUVll0RjU2NWZvdlBWTHRPZHdzMzc2eHhmMXdrN2pmY2xsbTFjckhCcjdjblg1L0lybzFEaGJ6Q2JoaTJ2S2RkMkY2N1E0eVplR1prWVFPZ1dDQTBQcWZubVBpczlOUG1jejdBK28rNlhkQ2c1NU5IenNwQ0VramVwNTdZQ0NRNTZaN0txc1dVNDVpdkxqamdVSGgrZkVOOXIrbmdHZCtOVmo2bjUxcjhvdTJhVGk4OWJyeUozM0tweWtOSFd5ZFN1eFZlT2FmalpXMEtIcUxSZkdWd0lJaDlWODMxOUdMaFIvWTF0NzY5VVpDMEluLy9DVVBFMXRzampzeWt1NFdlL2ZkMVRPa29KeHpwUkMva2daYjZ2ZEpsbmozMnVxL2xtczFyaUtlWEhuaE1JSzlBOFoxaUs1NTFjbTNRZHE0R0RqS2R0UWRUenUyb3FrUlN5c1dVNHQvTkJOMDdxMnY2dFArei83Z3duYldCeDJ6Zi83dHlTZDZtck5ja1lDVWhycWJuOVRXdTA2bjM3TjhQTUJBTXc5Rm90Rm43cjlTaFVuK2ZjaEhKYis4TlIyZmUrM1QycllHL2szK01HbmQraVB6KzdVcFdldDBtM1huSzNhaXNpc29OV0xxL1dsajF5dm56NzhnbjUwLzdOeDEzbmY5ZkhUd3M4K2JiSE9QczI0Rm5yanF2bmF1R3JxWHd5K1VSR0VUcEgydjd5cTRuUFdKUzI5MWYzcTNtakE2WGh5bTJyL052bU5VOWV6TzJheWk1S2t2QlVMNGhib1N6TjM0K1VzemxmTk8rSTNHVTIxMFdmdWlnV3F2ZldxNkUxbjlZMWJkT0xlUHh2YVdhd1RCNkZSN3ZtVktyMG9mdU94N3BkMlI3OXh0OWppKzVPOXNIckMvazJHZmFRcVhjNmllWEVidXdZSGh1UnQ3NWFydkNqaERFczB3RFRlODVBVUNxbm1iNjVRVVV6UmpkQ3dWM3MrOWUwSlg3ZjBrazJSOEJkai8yZCtvT0RnOExqbmxGOTZWanB2YVZaVTM3Umw5bDdjSXRXOTh4cGxMOGpjN3dVQTRJMmhwMzlJWDc3bkVYMzVIMjZJSHZNSGducHFhNzErOC9pcjJuKzB4WEJPTUJUV295L3MwZU12N2RVMTU1Mm0yNjg3VnlVRk9Sb1k4dXAzZjlsbWFOL2UzYTlnS1AyMURublpXY3B4VDcvYTdCc0ZRZWdVOGJWM3EyLzNJZVd2WFJML1JGanErT3ZZQXZXZTF3Nm82aTBYeWw0UXY3ak4wOXl1b2FPcHAraE1WN0pxWWFOVHlqTE5sdU5XMFZtclV6Y2NVWHJ4UmxXOTlhSzRZOFhubktiQlE4Y05Vd1lUUnp3a1l4Q3kyS3lxdmVYS3VQVkV3U0dQVGo3dzlJVFh5YlRFMTdEbFptdk4xejlxYU9jc0xkQ2FiM3hNVXFRSVFPT1BIekJlekdwVjlvTGtJNHJSNnhTTnY2ZFJNbGsxNWNvL2JjbTR6K2V2V1N4ZmQ1ODhKOW9uZGQxTUtOcThkbFpEU05WYkwxYit1cVd6OXZvQWdMbnR4VjFIZFArVDIrV3cyN1J0M3pHOXN2ZW9lZ2ZHLytKeFZEQVUxZ05QNzlDakwrN1JUWmR1Vkh0M3Y3cjdqUHNNZmVDTFAxTjc5MERhL2ZuZ1RSZnA1c3VOMDhuTmlpQjBDblU5dThNUWhQcjNOOGpiMGpsMklCUlMxd3M3Vlg3bE9ZWnpUd1ZidG5IajFXUlR6MlpELzU3RHFyajZYTU02bFhrM1g2NmhveWZqcXFvbGp1UklraElDWGRWYkxwS3JxalR1V01zZm5sWnc5UCtnTEpia3BhRWxLU3lGL0pHaDdOandPRHJGTFBiWTZKNHp5YWFrWlpyVjVkRGlqNzhqbzllc3Z2NlNjY3RoNXl5c1ZzbDU2eFVPaHRSNHo0UHEzM01rbzY4OUVadmJwYXJyenArd2piKzdQNzNwcEZhTHNoSitGNlNKcHhsV1hudStTaTh5VmpPTUZlZ2JsSytyejNEY1hWTnUrRjBZT25yUzJDMlhJMm0vQUFDdkg5LzgrV05UUHRmckMraG5mM3d4N3RpUDduL1dNRVV1WFhmOTVrbmQ5WnNucDl5Zk54cUMwQ21VN0Z0MWU1S3FhKzQ2NHpmNmlTTkVNeVZaRUpycGRVbnA4cloxcS9tM2p4dW4wN2tjcXZ2Yk4rblFOMzhoalZTR3M5aU5BU1lVTXlLVXYyYXhTaTQ4UGU1NVgzdTMvSDBES3RxOFZvNzhIQTBlR2I5S2k3OTdaTzJJMWFLMTMvcEU5UGplVDM5SDRVQlFxNzc0b2VpR3JQVmYrb2w4SFQwcXUvUk1WVjVuTFBFOGx4V2VzZEt3MFd1czBmVnNGcnROQzk3N1ZqWGY5MWQxUG1VY3VwOEpWVys5T0dYVlFuOVB2dzUvNjVkS1ZTS3g4czBYSmcwY0xROG4vNGVtOHRyelZYWlo2dW1DUGR2MkoxMUR0ZUp6N3pmc0kzVDRHejgzdEhQWFZtakpKMjlMK1RvQUFHRHkySEwyRkhHV0ZpVGRRTlZkVzZHY3BYVnhqL05XTFRTMEt6bHZYZHc2a3BtU1ZXMjhHZlRQWktHRVVOajRad0xkTCsxUjM0NkRodVB1K1pXcXVQTHM2T09KUm9Rc2RwdHFicjNLOExTenJFZ0wzbmU5YW02NVFoVnZPazlaVlFuNzlFeGlEdTZzQ1lmbE9kRSs0WjlBYjNwRDZQYUMzTW10djdGWVZIM0RKYXErNmRLTWI2aWFxSERUS2hWdFhwT3lYZmJDYWxWY2RjNkViWW8ycjBsYWRhNXZ4OEdrdjJ1NXkrclNDa0VBQUdCdVkwVG9GS200NWp4RGRhOVJaWmR1MHVEQlJrbFNlY3pOZkN4YmpsdEZaNjVXMTNNek8wVXVlK0U4d3pGZisvVDN6VWxtK0hpckRuMzFwM0hIYkRsdXJmcmloeVk4citsWGY5Ynl4VFd5NWJyampwZGZmcGI2ZGgzUzhQSFdDZGNJaFFOQkJmb0drNDUreGJLNjRoY1QrdnNHRGQvaVo4SkFmV1BTeW1SNUt4Wm8zdHN2SDN2OXJqNGR2dk5lU2VOUDJRcDVmRHI0NVo5TStIckppaVVZV0N5cXZlM3FsSitSd21GRDZDazVmNzFzTTdnUTAxVlZxcHFiTDB2U2wwaWhpOFNBVkg3RjJmSzBkS3AzMjM3REtZVWJWNnJtYjY0d0hQZDM5Nm5wbDQ4bWZmM0JodVpJYWU2c3NmY1lIQnhXeDVOYjR6YkFCUUFBY3hzalFxZEFWazI1Q2s5Zk9lN3plU3NYS3F1cVZGblZaY3BmTS82aTlGVHJFYVlyYTE2WjdIa0pVNDFDWVhsT2Rzem82MDVXY0dCWXpiLzdpK0c0cjZzdld2akFNQ0tVTUpyVHQvTlF5dGR4SkV4SDlQZjB4emV3V296VjZheFd3MmF1RnFzbGNpekpKcTlTcEh5NnY2dlA4Q2ZRSDc4b01od0tSWjhManJmUTBtS1JMY2M5NFo5a2U5Z2txcjdoRXVVdXE0czcxcmZMK0psMXZiaExnNGVPeC9jekdKcDRzOXRwc0RvZG12L3U2NUp1aHR2NTNIWTEvZUlSOVd4TjJHdkxJdFhlZHJYeTE4U1hFeTI5NkF6VjNtYmMreWNjQ09yWWovNHc3cFRRc0QrZzNwMWpJMFdCL2lFZHVmTlhHbVp2SHdBQVhsY1lFVG9GNXQyNHhWZzJPeFNPdXpFdTNiSXBzc0IrZ2hsRnJvcGk1YTFhT0dPYmJaWnRPZE53ekhPeVF5RnY1amNRbmE2ZXJmdFVkT1pxNWE1Y0lJV2x6bWUzNitRZm5sSjRaS1Frc2NoQll1VzczbDJIVkhiNTJQU21zRCtnUVArZy9IMURDZzU3RkJ6eUdFYWMvSjI5MGtoRk5rZHhmdHphb0ZGcnZ2YVBobVBML3ZYZFUzdVRVMkROY3FZY1VVc2xiODFpdzU1QklZOVByWDk2M2xEc0krVDFxK0Y3OTJuaEIyNVF6dUxJV3FMbTN6eXV3VVBHVFZhbnkySzNhZjU3M216WWFGUU1zV29BQUNBQVNVUkJWRmlTZkIyOWFybi9LVW5TaVYvK1dlN2FpcmgyRnB0VmRlOStzMDdjKzZoNnRoM1F2TGRkcXFLemtreXRDNFYxL1A4ZTF2RHgxZ243MHJ1OVhrVm5ycGF2czFjTmQvMVd2dlp1T1lyekp6d0hBQURNTFFTaEdWWjA1bXBsTDRxZmJqYXcvNWdDL1lNcTNMUnFyTjNHbFpJbC91YTk2L21kS3Rpd1hEYTNLM3FzOU9LTk14S0VYRldsS2t5eXMzM1d2REl0K2NTdDZuem1OZlZzMno5bktzaEowb2xmUDZZRkg3aEJ6YjkrWEFQMWpYSFBKZTVIbEZnNmUvallTVFg5N0UveXRIYkoxOW1yNElDeEpPV1NPMjZOL2ozUU81Q3hqVlFUT1lvTGxMMndTbGFIUTFhWFExYUhQVkl0ckxvc3ZsMUJycGJjY2F1c0xxZXNMcWNPZi9NWE05SWZiMnVuNFZqYm4xOU0raGxKa2FwNFI3OS9ueFo5NUdZTk5UVFB6R2lRMWFLNjI5K1VkT05VaFVJNi9yTS9SbjgrSVo5ZngzNXd2eFovOU8xeHhSUXNOcXRxM25HVktxNDVQL2tVeDdEVTlNdEgxYnU5UG1WM0J2WWYxZUNoNDJxOCswSER5RjBtSlZaSUJBQUFtVU1RbWtIV0xLY3EzNXl3RmlNYzFzbjduNVRGWVk4TFFvbnJoMEllbjFvZWVrWWhuejl1U2x6dTh2a1pMNmRyeTNWcndYdmZPdTdVTGZmOFN0WE12MHBWYjdsSVhTL3VVdWN6cjhuZjNSOVpINUpZUUNCczNMUjBwdmc2ZTFYLytSOUxTV29ZSkU2TkM0ZU0vZXArZWMrNDE3WTQ3TXFhVng1OTdHbnRtbnBIVThoZFZxZWFXNHpyVkpMMXlWMVhtYkpkcXNDV3FveTNyNzFIdzhkYjVhNnRrQlJaTDlQeDVGYlpFMGJJNGw3VDQxUERkMzZ0b05jM2JodXIzYTZGSDdneFJlK1RkVmlxdmZVcTVaK1dmTCtlay9jL3BhR0VDbi9ldGk0ZHVldTNXdlNSbStPK1NKQ1VOQVNGZ3lFMS9md1I5Ynk2TjYwdWhRTkJIZm4ycjVMKzdtVlN6cExhbVgwQkFBQk1qQ0EwZzdJWEdqZDY3SDVwanp6TmtZMG5ZMjgyRTdVLzhZcUNBOFBxZW5hN1lXMVE2Y1ViSjlXUHhuc2VNcXdMQ1hraU42eU80Z0l0ZU0rYjVTd3BTSGtkVzY1YlpaZWVxYkpMTnFsMzUwRjFQTGxWdXo3NjlVbjFKZVBHdVJGTmZMK0pJMEpTSkZnNFN3cmtMQzJVczZSQXJwSC9IWDBjTzczTzA5UVdkME1kR3ZhcTQ4bXRrc1VTVitDaTdkRVhwVkJJWlplZUdhM3kxL25VTmdXSFBNcGVORSs1eStjYjM4S1VONncxdnZuUXNGZDdQdlh0Q2M5S3AxaEM3MnNISXIrYllhbnBGNCttTlJJWUhQWk8zTUJxaVV4bG5LVENNMWFwY09PcXBNLzFidHNmK1RrazRXbHFVK1BkRDJyaEIxT0VyMUJZUjM5d253YjJIWjFjeDJZZ0JPV3RXaWhIVWI3Q2dhQ3k1cFdwNUx6MWhqYUJORGJpQXdBQXFSR0VUcUdRejYrV2g1NkpQdTU4K2pYVnZPTktRN3RBLzVEYS8vcXFwTWplT1FQMWpkR0Y2NEcrUVEwM3RzaFptanE0akVwVzljMlduYVhTaTA1WDJTV2JraTQ4RDNsOFVqZ3NhOEszNmYrL3ZmdU9zcks2OXovK09YMTZMekF3REcyb0VoQ3dBRW9RUSt3bCtyTkVyOUhrNmswek56SFJ0QnVUM0o3aWpScFRqREdSRkpOZ2pUMFdFRVE2U0JjUUJoaUdHYWIzbWRQUDgvdmp3R0VPMDJmT01PVjV2OWJLV3VkcCsrd0h3MXJudzk3N3V5VkpWb3RTNTB4UjZwd3BjcGRVcUhyVlZ0VnYzOS9yOHRMeCtibWE5ZlA3ZS9WTWoxZ3Q3ZDZwN1NqSjZFOHRVZHE4NmJLbkpQYTR5ZGFTY2lWUE9SMWlnbTZ2S3Q1WUwxblBERUliWkFTQ3lseDhybXduZzFEMW1nOGkrd2gxR0lUNk90M1EwbjJ0RTRzdFBQcGpjZGhsdGR0a3NkdmFGOFNRbEhydUZNbVFXbytVeVZOV3BjWmRCelhxMnNXcVhyTk56UWVLKzlhL0dIRWY3M2k5anZ0WXVVciswbkZsTjJkMm1ySVd6KzE0SGRDWnJCYmwzMzZGYWpmdVZzTzIvWU5hSENRdUw3dmJ2YVo4TmZWZFhnY0FBRDFERURxTEtsNTlYNEUyZS9MVWY3QmZveisxcEYySjRzbzMxa2NXL1V0UzdmczdGRGM2UzFYdmJGYk4renRrK0FQS1dQaXg2TWE3MlRCU2ttenhMaVZOTFZEcW5DbEttVFc1ODMySkRFUEgvdkNxV29xT0svUGljNVY5eWJ4T042Nk16ODlWL3AxWGFkUTFGNnZxM2EycTNiQTdxdStESVhscSsxR0hVeU5na21UNGc3MEtRWkxVV25ROEtnakZVaVFJaFVJS3Rub1VhUFVvMk9LUnhXNkxHakVNTnJ0Vi9zcGFoUUlCNWQ5eHBTWjg4Y1oyb2NZYTU5S01IMy9sWk9peGQxbDhvNjB4TjRmTFVSLy84eHZ5bEZYSlcxbW54cDBIVmY3eWV6RjV4Lzd3bHRmSVg5c1lWWXpBVzFtbkk0OC9IL1gvTll2VG9kVFpoY3BZTUV1SmsvSjcvTzZTWkU5SlZNNG5MMVRPSnkrVXY3WlJqUjhlVnN1aDQybzlYTnErV3VBQTZpejBuUkx5K05TMHArZ3M5UVlBZ0pHTklEU0EzTVhsTWtJaEpVeklDNCtjclBrZzZycmhENmgydzI1bExUNVg5VnYzS1dWMm9ZSXRIdFdjc2RpOFlkZEJOZTQ5TE1NZmtCUXViT0E2WTUxUTZPUTFLZnlEMEptWkttZEdpbHk1R1lvYmxhWDRnbEdLRzVYWi9VYVhJVU1sVDcraHByMkhKVWxWYjI5UzllcHR5bGd3UzltZnVLRFRmWFFjR1NuS3UzR3BjcTlZcU9yVjI4TFR3YnFiS3RWSHJsR1pjbVduSzlEY3FxRGJLeU1ZbEJFSXloWWZwNFFKZVJyVndWNHVnYWJUQWJUMVdIbXZ2czlYVlNkL2ZjODJJZTFTSjMvMlRmdU9hTzgzZng0VjFpUXBaZFprRmR4emZlUTQ2UEdxZHNNdXlXcFYvaDFYeXBYYnZucWFMR3EzSnFZMzJwYU1QcmI4bFE2bkZQWkhaK3VYckIyTVNyYlZmS0JZNlNjM0pQYlhOK3ZJTDU5VnNOa3RpOU9oNU9uamxUWjNtbEptVHV4d2RMTWRRMTJHSkVkR2lqSXZtaE9abGhab2FKYW5yRnJ1c2lyVmI5c256d0NXeWZhVWRURWFaUmdxZS9IZEFmdDdCUUNBMlJDRUJsQ3cxYU9qdjMxUjQrNjhXcFZ2YmV4dzFLWjYxUlpWcjlxaVFGT3JIRzl1a0RNalZUcTVzTC93bTUrUkZDNVJIUFQ2RlBMNlpIVTZsRFJsWEx2eTBHMUhtdUpHWjJueWZaL3VkQVBYVHZ2YjdOYXhQNzZtNXYzUmF5VU1mMEExNzIxWDdmcGQ0VUMwN0FJNTBwSTdiTU9XRUtmY0t4Y3BlK2w1cW5sdnU4cGZlNzlIbzFXOVlVOU9pQW9JUGVGdFUrekFmZXhFdSt0R0lDaHZWWjI4NVRWS09XZFMxR2haUi92bjlJWXpNMVZXcDBNcE15WjJlTjBJQkhzM1BTNFVDdit2bC85OWU2SnRzWU9CQ0VGNzczKzB3MnZkVFpGc0tUcXU5QVd6d3VXcWYvbU03TWtKR25QTHN2RGZoUzRLUDdRVmFHcFY1WnNiMUxEem9ISXZYNkNNQlIvcnRFQklXL2JVSkNXbEppbHgwaGpWblBHUEdiRVdhR3dKbDI1dk0wb2NjbnZWY3JoVTFhc0hmNW9pQUFBakNVRm9nQm1Cb0lwLzkxS24xOXVXM2oyMVdXYmt1S2xGeWRNbjlPaDdXbytlL25IdkxqNmg4dGZXYWRRMUYvZTRudzNiRDZqcytWVlJnZXBNUmlDb21yVTdWTHQrbDlJWHpGTHVaUXRrVCsxNGhNZ2E1d3hQWmVvaUJBV2JXOVd3ODJEVU9ZdmRydlFMWm5iWjE1YWlVb1U4UGxuam5GM2UxMWJqaDRjam4vMzF6YXA1Yjd2ODlVM3lWdFRLVTE0algzVzlaQmpodFUvblRvMTZ0bjdiL2g1L1QwY21mUG1tRHM4SFBaMVhXT3RPeUJlSWZ2OVFTQ0ZmUUNGL1FDR2ZYNGJQcjVEUEh6N244N2M1SDVCcmRHWmt6NTlUS2w1N1gwRzNWOTd5OXFXemg0S1dvdVB5bnFqVzRWOCtxMEJqaTJ3SlhpVVVqT3BSQ0FvMnQ2cDZ6UWVxWHIwdHNpZFc2WXEzVmZQZWR1VmNzVkNwc3d1N0h5bVZWUG4yNXJNeVRlN2dqLzRnV1MweS9BRUZQYjdJU0RBQUFJZ3RndEFRMW5Mb2VJK0RVTzJHNk9sMFZlOXNVdkswOFVvczdMcjhidlArWWxXOHVWNnRSYVZkM3RlV0VReXA5djJkcXR1MFYxbUx6MVgySjg2WExURzZ0SEt3MWFPeUY5N3RzaDFmWFpOS1Y3d2RkYzZXR045dEVGSW9wSmFpNDBxZTJmRUl5NWxhajU1b1Z4R3M3TG1WN1crMFNLT3VpVjZvN2psZTJlM21tbjFpR1AxYTlQN1JqNWJMQ0FRVjhnZGsrUHk5R3IzSlducGV1eUJVOC81T0JWdUdialV5WDAyRERqM3lWNFZPVGdzTHRucFUvdXI3R25QTHNrNmY4VmJXcW5yMU50VnQzTlBoaUp2blJMV08vZjVsT1RKU2xiVmtydExQbjlsdXZWN2I3NjlhdWJuTFBqWjllRmg3dnY1dzFMbU95clozNTJ5dVNRSUF3TXdJUWtPWXU2Um5hMW1xM3RtczFpTmwwU2VOOEw5NkYzNzd6bmIvYWg1b2JGSDl0bjJxMjdpblh4V3lESDlBVlN1M3FHYmRUbVV2UFUvWlMrZEgxbWljK1B1YVRqZmdqQVYzU1htUGdwRG5lS1dLbi94N3p4bzFwS05QL2wyanIxMGNhYnZ5N1UzZFBHTkVUWjB6VGxiT08vellNN0xZck1yL3pGVWRydVZwMkg1QXdYNlVRVzQ3Y2poVTFhemRvY1k5cDBmaXVpb1RmdmpuSzZLTzI2NVZPaVYweHRxWTJ2VTdsYmxvdHVMR250N3Z5ZkFIMUxEakk5V3UzNldXb3VNOTZxZS90a0VuWG5oWDVTK3RVZEwwQ1VxYk4wMHBNeWRGamJpZGVIRjE5OU1Yalg1VUFBUUFBR2NkUVdnSWM1ZTBYNVJ0QklJSytmd0tOTHZsTGE5VzNjWTlhdXlraXBTM3NsYlZxN1lxYThsY3RSNHJWOHVoRWpYdVBSSmVJeFBEWlRzaGowOFZyNjlUemZzN2xIdlZJcm15MGxXM2NYZWYyakpDSVhsS3E2TE9lU3ZiYjJicVBuWnlsTVl3WklTTThEb2JmMEJCcjArQnBsWjV5MnZVOU9IaDhOUzdYcXhSOHA2bzF0SGZ2S0MwZWRPVmR0NE1OV3cvRUxrV2FHb05UNkZUbTMrMU42VGkzN1lQV3BHOW9vNlZ5NVdiSVNNWVVyREZMWDlkazVyMkgrMCtZSTBBYmYvc3V0TnlxS1QzWDJCSXBjKytvNGxmdmtsTis0NnFmc2NCTmUwdTZuWkQyVTZiQzRiVXRLY29YSlhOYWxIQ3VORkttanBPOXFRRU5lNDYySDBEQUFCZ1dMRXN2dnNuQTd3M2V1ejlJcjRYZFhHSE9ZdlRFZjRoYnhoOSs5ZG1xMVdTMGVzOWZ2ckZvZ0haYkhJNHNqanNmZjl2WjVFc3RqYWplWVlSOHdJR0k0SEZibU1rWmdpNTE4MWZmZ0JuejV5cCtYcjAvbHNsU1RzK0t0RlhmL3EzUWU0UmhoTkdoSWE0ZnUvSjA0YzFDdjNHNzZDSWZpMTBaNnBWai9CbkJBQUEraUwyOVhjQkFBQUFZSWdqQ0FFQUFBQXdIWUlRQUFBQUFOTWhDQUVBQUFBd0hZSVFBQUFBQU5NaENBRUFBQUF3SFlJUUFBQUFBTk1oQ0FFQUFBQXdIWUlRQUFBQUFOTWhDQUVBQUFBd0hZSVFBQUFBQU5NaENBRUFBQUF3SFlJUUFBQUFBTk1oQ0FFQUFBQXdIWUlRQUFBQUFOTWhDQUVBQUFBd0hZSVFBQUFBQU5NaENBRUFBQUF3SFlJUUFBQUFBTk1oQ0FFQUFBQXdIWUlRQUFBQUFOTWhDQUVBQUFBd0hZSVFBQUFBQU5NaENBRUFBQUF3SFlJUUFBQUFBTk94RDNZSCt1SmV0ekhZWFFCaVpzMXZINGc2WHY3S2VqMzE4cnBCNmcwQUFJQTVNQ0lFQUFBQXdIUUlRZ0FBQUFCTWh5QUVBQUFBd0hRSVFnQUFBQUJNaHlBRUFBQUF3SFFJUWdBQUFBQk1oeUFFQUFBQXdIUUlRZ0FBQUFCTWh5QUVBQUFBd0hRSVFnQUFBQUJNaHlBRUFBQUF3SFFJUWdBQUFBQk1oeUFFQUFBQXdIUUlRZ0FBQUFCTXh6N1lIUUFBQUFETWFreDJtaHFhM1dwMmUvdmRWa0tjVXpNbjVha3dQMGVGNDNMMTJ4ZlhxcXlxUGdhOUhKa0lRZ0FBQU1CWjlyMS92a29MWms5U1VyeExUN3p3bnA1K1kxTy8yeHlWbGFxSHZuWlQ1SGovMFhLdGVHdEx2OXNkcVFoQ0FBQUF3RmxXMTlTcXBIaVhKT255aGVmME9BaGR2MlNPY2pOU09yM3U4d2ZrZElSLzRsK3plTGJTa3VJN3ZmZXRqUi9xU0ZsMUwzbzlzaENFQUFBQWdCaHpPZTF5Mkd5ZFh0KzJyMWczTDVzdlNSbzNLa01mS3h5cnc4ZXJPcjIveGVPVllVaVhMVGhITXlhTzdsRWY4blBUZGRzVkYzUjZmWDl4T1VFSUFBQUFRT3o4MitldTBzZm5UZW54L1k5OTg5TmRYci9yQjArWk9yUU1CSUlRQUFBQU1BeDk5b2RQcWI3SjNhdG43cmpxUXQyd2RPNEE5V2g0SVFnQkFBQUFNYmEvdUZ4T1IzaHFYRVpxa3FZVzVFcVMzRjYvZGh3NDF1RXp1Wm1wbWpnbUszSzhaZTlSQllKQlNlR3BjV2VxYjNMTDdmWDF1RS8rUUZBZXI3L0g5NDkwQkNFQUFBQU1TMk55MGlPZko0L04wYVAzM3hxenRoOWJzVXFIU2lyNy9QeGYzdGlrdjV6OG5KMmVyR2QvL0FWWkxPRzFRei85NDV1cWFXaHA5OHozNzdrNkVvU0tqbGZwL2tlZWJYZFA4WWthMld6aHJVQ3RWb3YrOFl1djliaFBLOTdhb3VPVmRkcDlxRlNTMU5EY3U5R2trWVlnQkFBQWdHRXB3ZVdJZkU1S2NHbk8xUHlZdFoyY0VCZXp0cXJxbXZUaGtUTE5uSmducThXaWF4YlAxdkpYMWtmZGs1b1VyNHZtRkVhT1gzOS9kNGR0L1dqNUc1SFBUbnZueFJnNjgvS2FuWHA1emM1ZVB6Y1NFWVFBQUFDQUFmYlM2aDJhT1RGUGtuVFRzdmw2YnVVMk5iZWVudTUyK3hVWHlPVU0velJ2YlBIbzlYVWRCNkcyZ3FHUVhueDNlNmZYbDh5YnF2U1VoTWp4OGNxNnZuWi9SQ0lJQVFBQVlOaHplMzM2em1NdnhxeTlneVVWTVd0TGt0N1p2RTkzWDMreGNqS1NsUlR2MGxkdVdhci9mU284dWpOcGJMWnV2SFJlNU41bjN0cWlWay8zYTMrQ0lVT1AvT1dkZHVmSDVxYnJXM2RlSGdsQkZiV04rdkh5ZjJqYnZ1SVl2YzNJUUJBQ0FBREFzQmNNR3RyZVNSR0NvU0FZRE9rM3o2L1JnL2RjTFNtOGllcVdENDlxdzY0aWZmK2VhMlEvdWU3blJIV0RubmxuYTUrL1ozSitqbjc5bmRzam02cSs4dDVPL2ZLWmQrV21TRUk3QkNFQUFBRGdMSGhuOHo1ZHNXaVc1czhva0NSOSs2NHJWSFM4U3VQek1pUDNQUFNuTitYMUJUcDhmdUtZTEgzMXRrOTArUjNKQ1hHUkVOVHM5aXAvVklaKzlLODNkbmp2M3FJeVBmSENlMzE1bFJHQklBUUFBQUNjSmYvOSs5ZjA1SU4zS2pNMVVRNjdUZFBHajRwYys5UHJHN1gxdzg2bnJ5WEd1elJuU3M4TFFpUjFjNys3QjlQdlJqS0NFQUFBQUhDVzFEYTA2TVYzdCt2dTZ5K0tPbDlWMTZTblg5L1k1Yk9oa05IdEZEZWIxUklaRVFxR0RQbjhIWTh1U1pLM2kydG1RQkFDQUFBOWtuUFhwWVBkQlF4amxjdFhEbllYQnQzWW5IVDl5dzJMOWZGNVU5cGR5MDVQMWxNLy9LeCs5ZXhxdmZmQlJ4MCt2L2R3bVM2Lzk1RXV2MlBlOUFMOTdPczNTNUsyN1R1cUJ4NTVydjhkSDZFSVFnQUFBTUFBS3N6UDBVM0w1dXNURjh5UXpXcUp1dGJZNGxGS1lualBvdEZacWZyUEwxNm5JMlhWZXZidHJWcTFaVDlGRGdZUVFRZ0FBQUNJc2JUa0JDMlpOMFdmdkhDbVprN0thM2U5dXI1WlAxcitodllkT2FINzc3aE1sOHlmR3JrMklTOUwzN3p6Y24zbDFrdTFmdWNoYmR4OVdPdDNGVVh0TzlTWnduRTVrYytHRVp0M0dha0lRZ0FBQUVDTTNYSGxoZnAvbjVqWDdydy9FTlR6S3ovUUgxNWRIOWtyNkllL2VWbHZiNXlrTDkxOGljYm1wRWZ1alhjNWRPbjUwelZyOGxodDNudTB3Kys1ZnNrYzNiUnN2anhlditKY2pxam42NXRhWS94V0l3dEJDQUFBQUlpeHg1OWZvN25UeG1uaTJHeEpraThRMUQvVzdkSFRiMnhVZVUxanUvdlg3U3pTcGoxSGRObUNjM1RiNWVkcmJHNDQwQVNDSVQzNDY3OTNHbW9PbFZSRmhaKzJOdTg1RXFPM0daa0lRZ0FBQUVDTStRTkIvV2o1Ry9yM0wxeW4xOWZ0MXF2djdWSnRZMHVYendTQ0liMzIvaTY5dm02WHpwc3hRVmNzT2tmN2o1WnIvOUh5VHAvWmYvU0VQRDYvNHB3T1NlRktjUlUxRFhwbDdTNjlzM2xmVE45cHBDRUlBUUFBQUFQZ1FIR0ZidjNPRTcxK3pqQ2t6WHVQYVBQZTdrZDBBc0dRTHZ0eTE1WGswREhyWUhjQUFBQUFBTTQyZ2hBQUFBQUEweUVJQVFBQUFEQWRnaEFBQUFBQTB5RUlBUUFBQURBZGdoQUFBQUFBMHlFSUFRQUFBREFkZ2hBQUFBQUEweUVJQVFBQUFEQWRnaEFBQUFBQTB5RUlBUUFBQURBZGdoQUFBQUFBMHlFSUFRQUFBREFkZ2hBQUFBQUEweUVJQVFBQUFEQWRnaEFBQUFBQTA3RVBkZ2NBQUFBNllwVVVHdXhPU0lxeldwVmd0MG1TREVsMVB2L2dkZ2hBVEJDRUFBREFrSFRWbUZ4OWNsU1dWbFhVYUhWbFRjd0R5RCtOSDZOWmFjbmFWdHVnVFRYMUttNXhkM2pmcGFPeWROZUVzWklrVHlpa096YnNpR2svK3NKcHRjZ3FTNy9iOFlWQ1F5SnNBb09CSUFRQUFJWWN1OFdpcS9OeWxPRjA2TGFDUENYWWJIcTZ1RlNTOU5VcEUzUkJWbHFQMi9wZDBUR3RyS2hwZC82OGpEVGx4YnMwTVRGQktRNjduaXdxVVdGeW9uSmNUdTF0YUZLOVA5Q252aGNreHN0bTZYOUlPYVhhNjFQakdYMTViTjQ1eW5BNit0MzJFMFhIOUhaNWRiL2JBWVlqZ2hBQUFCaHlsdVptUm43bzEvbjhldjc0aWNnMXU5VWlSeStDaHJXRGUvUGlYY3FMZDBXT3Q5VFVTNUl1eWNuVXNsRlprcVIzSzJ2MHE0UEZ2ZTc3OTJZV0tzMFJ1NTlZeTQ4YzEydGxsVEZyRDBBWVFRZ0FBQXdwZG90Rk4rU1BqaHcvWFZ3cVR6QzJFN2d1eUV5UGZHNE9CTFdub1VtU1ZKaWNHRGxmNngwZWE0RU9ON2VxcGhmVEJtZWxKaXZPUnIwc2dDQUVBQUNHbEN2eWNwUjVjalJvZjJPTDFsVFdhbTU2aW9LR29aMzFUVkgzcnE2czBlK0tTdHExOGZEY0djcHlPVHY5am91eU15S2ZOOWZVSzJoSThUYXJ4aVhHUjg0ZmFHcnU3NnVjRmY4NFVhWDNxMnA3ZlA5RDU4NklHZzBEeklvZ0JBQUFob3hVaDEzL0wzK1VKQ2xvU0U4VUZTdk9hdFVYQzhjcnpXRlhVWE9ySE5iVFU5MkNScmlBd1ptTUxyNWpYRUtjeGlYRVJZNDMxZFJKa21ha0prZnRLM0wvdEVrS3laQzl6ZFM2T0t0VmYxb3dKNnE5Q3JkWDkrL1lGem4rOW81OUhVN0hPK1crcVJPaVJwNit2WE4vdXpWQWJUVUh1bDZyOUtYQ0FuMnBzS0RMZXdDMFJ4QUNBQUJEeGhjbUZ5akJGaTVWL1VwcGhVcGFQYnAxWEY1a3pVMnl3NjdTVm8vR0pjUjMxVXlYbHVSa1JoMDNCWUtTd2xQRzJuSmFMVklIbGRuaXJOSFR5bHhuVERQcmJwcWEzNGlPYVRWZVg1OExNd0RvTzRJUUFBQVlFaTdLVHRmOGpOVEk4WUtzZEYyVW5hRU0xK25xYUU4V0hkUFMzS3pJOGNYWkdaclg1cGxUVWpvcFZtQzNXUFR4M013T3I4M1A2SGtsdXFIa1Z3ZUxtUm9IOUFGQkNBQUFEQW43R3BwbDZQUVlURzVjOUJxZmRkVjEybDdYR0JXRW5GYUxuTmFlLzV5NU1DdE5LZmIyOTQ5TGlJdjZ2dS92L2lpeXI5QmxvN04xVzBHZXBQQTB2TTl2M2gzMWJLakxpWGdENytaeG8zVmxYazZQNzgrTzYzenQxRUQ1ODRXejVWeDQ3Z0MwZkhyRUx0N1YvM0xpTUJlQ0VEREUzSFhOUXQxMXpjTEI3Z1lBdEhQVHVnOEd0UDBhbjE4SEdsdVVHK2RVbmQrdk5JY2pVa0s3SlJqVVU0ZmJGMFhvcmF2emNqczgzN1o0UW8zUHIzMk5wd3NsK001WWc5UWFEUGE3SDdHVTVYSXFhNGdQOERodHRoaHMvOW8xcTNXZ3Z3RWpEVUVJQUFBTUdUL2NjMEJCUTBwejJQV3p1VE1qNTM5WFZLS0dEdGJSOUtacTNLelVaRTFLU3Vqd2V4ZGtuUzZudmFtNnJxL2RIeFF2SEMvWHJ2ckdIdDkvYitFRVpaM2wwWk96RVZFc01kekVGdVpBRUFJQUFFTkcwSkNza3Y1MTZnUWwyOE5GRXpiVjFHdHRKMnRnZWxNMXJ1Mm96NWwrc1BzalhUY21WNThjbmEzVmxUVjk2ZnFncWZmNWRjTHQ3Zkg5QVNPMmV6TDF4R3NucXBSYTBSRHpkc2RrcDJuQ21QQlVTVTh2OWxJQ0pJSVFBQUFZWW00YlB5WlN3YTNCSDlCdkRoWEhwTjF5VHpnc0dKSkNobVJyTTRCZ2tmUnFXYVUyMXRTck9SQlVkcHZScEtTVGdlelVmZGtkN0UvVUVnaW9OY2FidnZiVTV5Ym02M01UOHdmbHUzdHErZUVTVlM1ZkdmTjJiL3JFZk4xN3l5V1NwTUFnL2ZsaitDSUlBWU5zK1N2ckJyc0xBTkF6R1gwdldkMVROK2FQMG5WalRxL2pxZkw2ZE0va0FtVzduTXB5T2ZYWDR0S28rM3RUTmU1b1M2dWs4SFM2K1JscGtSRW5TZnJwdVRPaWpqdmpzbHIxcS9ubnREdi90Mk5sZXI2a3ZOdm5CNExmTUJRMGVsNnd3V1cxbnBXcGFzQlFSeEFDQnRsVEw2OGY3QzRBUUkvazNIWHBnTFp2a2ZTSk5oWGhKR2x5VW9JbXQxblhVMy9HOUtmZVZJMDcxdUpXY3lDb3A0K1dEdHRTMlIzNTljSGlUcWNPZHVUUnVUTXBudzJJSUFRQUFJWUlROUxiNWRYNjlNbFMxVzM1UW9acWZUNVZlL3UrRHFURzU5ZmpoNG83TExwUTUvUEpIK3I0WjFHY3pSclo1TldRVk5mQldwVFd3TUJYa3B1Wm1xUnJUbzZXSmJVcEFYN3RtRnd0eWs3djdMRjIydTdMZFBub2JNM0xTRlcxeDZjblkxQ1ZEeGhPQ0VJQUFHRElXRmxScmZHSjhUclM0bGFaMjZOS2oxZFZYcCthT3drYXZha2FKNFVMTDNUa0c5djNkZHFucS9KeWROZUVzWklrYnlpa3oyL1ozZW05QXluRDZkUzg5UGJUQU1jbnhtdDhZdCttTFk1TGlOZTRoSGlWdEhyNjJ6MWcyQ0VJQVFDQUlhUEJIOURQRGh4cGQ5NXB0U2piNVZLVk43bzZXbStxeGdGQVd3UWhBQUF3SktRNjdDcE1UbFNteTZrc1o3ZzRRbmFjVTdseExxV2RMSDd3NWExN0JybVhuVXV3MlhSK1p2ZHJqOUljMFh2NExNek82SFpxWGJuSHEzVlZ0ZHB5eG9oV2lzT3VoZG5wV3B5ZHFmeUVPRDErcUZqcnFxTDNRU3BNVHRUM3p5bFVTYXRITytzYjlVRnRndzQxdDZodGZZVVEwUkVtUkJBQ0FBQkR3dVNrUkgxcitxUXU3L25aM0JseVdLMlI0eVU1bVIydWozRzF1ZWV6RS9OMTVlZ2MzYmY5dzloMXRnT1pMb2UrWEZqUTYrYytlM0xhWFZmV1Z0VnFmMk96UEtHUVV1eDJ6YzlNMVFXWjZacWRsaEpWQnZ6bWNYbGFWMTBuVDV0UzBqZVBDNis1eWsrSVUzNUNuSzdPeTFHRFA2Q3R0UTNhWEZPblhmVk5DdlNpNmh3d1VoQ0VBQURBa0hDcXZIVkhmQ0ZEellHQU1welJveWsyaTJTeldEdDVLc3hoc2NobDYvcWU0ZUtXY2FOMVEvNW9kZlEyQWNQUXdhWVdwVGtjS2crR3B4REcyNnc2MXVyVzZIaVhVdHVVRkU5MTJIVnBicVl1emMxVW96K2dlN2Z0a1p0OWVHQXlCQ0VBQURBazFQajhPdHpjcW5wL1FDZmNIcDF3ZTFYbTl1aUV4NnRxcjAvblphVHFtOTJNR0EybVVDZnJsV0xCRndxUDJLeXByTlgxWTBmSmFqazlERlRtOW1wbFJiVldWOWFvOFl5S2VPNWdTTDh0T3FiZkZSM1RqTlJrTGNoSzE0VlphVXBwVTNWdVEwMGRJUWltUkJBQ0FBQkR4cmQyN3UvMDJ2YTZSbjF1MDg0K3RSczZZK2FYUHhTUzN3aVBxeGd4bWhaVzZ2Ym9qZzA3WXRKV1o4bzlYcjFXVnFuTFIyZHJRM1dkVmxaVWEzOWpTN2ZQaFNUdGFXalNub1ltL2Y3d01jMUpTOVhGT1JtYW5aYWlGd1pwSTFoZ3NCR0VBQURBc0JBd0REWEZhTCtlM3BUQWZxMnNVcStWVmNia2UyUGgyV01uOUh6SmlUNlA0Z1FOYVZ0ZGc3YlZOY2htQ1I4RFprUVFBZ0FBR0VhOE1aeCtSd2lDbVkyTWxZTUFBQUFBMEFzRUlRQUFBQUNtUXhBQ0FBQUFZRG9FSVFBQUFBQ21ReEFDQUFBQVlEb0VJUUFBQUFDbVF4QUNBQUFBWURvRUlRQUFBQUNtUXhBQ0FBQUFZRG9FSVFBQUFBQ21ReEFDQUFBQVlEb0VJUUFBQUFDbVF4QUNBQUFBWURvRUlRQUFBQUNtUXhBQ0FBQUFZRG9FSVFBQUFBQ21ZeC9zRGdBQUFBRG9IYXZGSXBjei9GTStHQXpKRndpMnV5ZmU1ZEM4NlFXU0pIOGdxRTE3anB6VlBnNTFCQ0VBQU5BamxjdFhEbllYZ0dIbFU1ZWNxNXowNUg2M1UxYmRvRmZlMnhsMTdtTlR4dXJSKzIrVkpHM2VlMFFQUFBKY3UrZXkwNVAxMzEvK2xDU3BvZG10YSsvN1JiLzdNcElRaEFBQUFJQUJjTVdpV1pwYWtOdnZkblo4Vk5JdUNLSC9DRUlBQUFEQUFITjcvWkhQRm9zVTUzUklrb0loUXo1L29NTm40bDJPczlJM3N5SUlBUUFBQUFQc1U5LzRaU1FNZmZYVGwrcUdwWE1WTWd3OStLc1g5Y0grWSszdWR6cnNldm5oZTg5Mk4wMkZJQVFBQUFDY0paKzlkcEZ1V0RwWFVyamd3Zi9jZTBPSDkvVm1QWS9WWXUxdzlNamxqRDUzNWoyZEZWa3dDNElRdytkRy9RQUFEN0pKUkVGVUFBQUFNTURpWEE3ZGQvc3lYYlpncGlTcHJyRlZsWFZOa2VzSmNVN2w1NlpMa3ByZDNsNjFQWDlHZ2Y3eGk2OTFlVTlxVW55N2V6YnNLdEszSDN1aFY5ODFraENFQUFBQU1PekZ1NXlSS21xeDhOaUtWVHBVVWhtejluNTIzODJhT0RZN2Nod2Y1OUR6SzdmcHpRMTdOVzM4S0gzdjdxc2xTVDUvUU44eGNUZzVtd2hDQUFBQUdQWnNWb3ZtVE0yUFdYdkpDWEV4YTB1U2Z2cW5OM1h2elV2MTJJcFZXbnJlTk4yOGJMNisrN2tyZGNkVkN6UTJKMTBXaTFSUjI2Z2ZQUDZ5OWgwNW9kU2srQjYzWGR2UW90MkhTbnZkcC8zRjViMStaaVFoQ0FFQUFBQUQ3R2haalg2OC9BMU5tekJhcVVueDhnZUNjdGh0a2Vsd2tsUloyNlQ1MHd1VWxweWcrcWJXTHR0ejJHeVJ6L3VPbHV2N2o3ODBZSDBmcVFoQ0FBQUFHSmFPVjlaR1BoOHFxZEl2VnF5S1dkc0hTeXBpMXBZay9mbzcvNlR4ZVpsUjUyb2FXclQxdzZPYVBTVmZvekpUTkd2eUdNMmFQRWFTdFA5bzE2TTFMdWZwbi9FQkV4Yzg2QStDRUFBQUFJYWx0bnZ6TkxzOTJuNmdmUm5xb2VMcE56YnFtM2RlcnFMalZTck16OUhoMGlxOXVuYVhqcFhYNnNtL3I5V296RlJkY000RXpaaVlwOG41T2ZyRmlsWDZ4YmR1NjdTOWpKVEV5T2RaaFdQMHM2L2YzS04rZk9QaFoyUVkvWDZkRVlFZ0JBQUFBQXl3dGRzUDZ0MnRCNVFRNTlUTEQ5K3J3bkc1dXUvMlpaSHJYbDlBcFpWMWVuZmJBZDMzZnl1NlhTT1VsNU1XK1p5UmtoZ1ZqTHBpdFZnVUpBbEpJZ2dCQUFBQVowVldXcEpzTnF1Kzl0RGZsSmVkcnZ4UjZScWJrNjZDMFprYWs1Mm1pV096dFg1WFVZL2FLc3pQalh3T0JFTUtkUkZ1bkhaYnA5Zk1qQ0FFQUFBQW5BWDMzM0daNXM4b2tDOFExSW5xQnBWVzFxbTBzazZiOXh4UldYVzlRaUZESlJXMTNiYmp0TnNpYTRrazZUTVAvazZsVmZXZDN2djJyNzhlczNjWVNRaENBQUFBd0FDeldhMmFVaEFleFhIYWJTb1lsYUdDVVJudDdtdHU5ZXJQcjIvVTYrdDJkOXJXNG5sVElzVVNxdXFhT2cxQjZCcEJDQUFBQUJoZ3dWQkkxM3p0TVdXbUptcDBWcHJHNXFZclB6ZGQrYmtaR2o4bVMyT3owMlN6V1pXVTRGSkZiV09uN1ZnczB1MlhYeEE1WHJ2OTRObm8vb2hFRUFJQUFBQUcyR2V2WGFSZ01OVHUvS25wY1hhN1RlUHpNalU1UDBkenA0M1R6RWw1SGJiejZjdk8xOFN4MlpIalY5YnVHckErajNRRUlRQUFBR0NBM2ZMSjgzcDg3eldMWjNkNGZ1NjBjYnJuaHNXUjR3MjdpblQ0ZUZXLysyWldCQ0VBQUFCZ2dMWGQ4NmluNGwyT3FPTTloMHExNitCeHpabVNMMThncUY4KzgyNnN1bWRLQkNFQUFBQmdnSDNxRzcvc1ZSaEtUWXJYeXcvZkczWE9Gd2pxMno5L1hvL2NmNnRlZVcrblNpcnFZdDFOVTdFc3Z2c243S2dFQUFDQVlXZk8xSHc5ZXYrdGtxUWRINVhvcXovOTJ5RDNLSnJkWnBYVllwRVVEakd4NG5MYTVmVUZZdGFlV1RFaUJBQUFBQXlBUUFmRkVXS0JFQlFiMXNIdUFBQUFBQUNjYlF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Z1FoQUFBQUFLWkRFQUlBQUFCZ09nUWhBQUFBQUtaREVBSUFBQUJnT2dRaEFBQUFBS1pERUFJQUFBQmdPdmJCN2dBQUFBQmdaaW1KY2JwdXlibVNwUDFIVDJqTDNxTTlmblpVWm9xU0UrSjBzS1N5M1RXYnphcnpab3hYYVdXZHltc2E1UThFWTlibmtZQWdCQUFBQUF5aWpOUkUzWDM5UlpLazU5N1oxcU1nRk9kMDZPbi92bHRaYVVrcXFhalRQMzN2eVhiM3pKbVNyeC8vNjQyU3BPV3ZyTmRUTDYrTGJjZUhPWUlRQUFBQU1BQWV2T2RxTFo0N3BkUHJYL3JmcDNYd1dJV3NGa3ZrWERBVTZsSGJIcDlmaDB1cmxKV1dwUHpjZEkzUHk5VFJzcHFvZXhiTm5oejV2R0ZYVVM5N1AvSVJoQUFBQUlBQjRMRFo1TFRiT3IxdVBabC9MRkZCeU9qMC9sbVR4K2d6VnkrSUhPZGxwMFUrLytCZnJsVjFmWk1rcWFYVnF4OCs4WW9XenA0a1NXcHE5YWltb1VYWjZVbFI3WG04QVRXMWVucitRaU1NUVFnQUFBQVlBTHNPSGU5eWhPZkNXWlAweFBjK0UzWHV0c3ZQMTIyWG54OTFyclNxWHJkOTk3ZktTRTNVK1RNbmROald4REZabWpnbVM1TFUwT3hXWVg2T1JtZWxTcEtTRStMMDNFKyswTzZaTmRzKzB2Y2ZmNmxYN3pTU0VJUUFBQUNBQWZEY085djBuTFoxZW4zWmhUTjYxRTRnR0E1VExXNnZqcFJWZDN0L1U0dEhOMTQ2cjJlZE5ER0NFQUFBQURBSW1sbzhPbFJTcWZnNHA4YWNuT1pXMjlDaTJzWVdTZEw0dkN6WmJWWUZUMVo3Mi9waHNlNzZ3Vk5LaUhQcXlrV3o5TnI3dStUMitpVkpvN05TdFdqMlpEMjNjcHN5VXhPMTRrZWZqM3pQbXh2MnlqQU14YmtjV2pKdnFpUnAvOUZ5YlQ5dzdHeSs3cEJERUFJQUFNQ3daTkhwdFRXRitUbDY5SUZiWTliMlkzOWJwVU1kbEtUdXFjc1d6SXdxVnRDUkZvOVgvL3dmZjlEY2FlUDA4RGR1a1NROTgvWlcvZlhOelpLa0Z4NzZrakpURXlNalFxZDg1ZGFsdW5MUkxOMTV6VUk5OE1pelNrNkkwMzk4OFRvbHhEbGx0MXVWbHB3Z1I1dTFTWDk0WmIxS3ErbzFmY0xvU0JCNmJ1VTJ2YjN4d3o2LzMwaEFFQUlBQU1Dd2x4anYwcHdwK1RGckx6a2hybC9QVHhxYnJZL1A2N3hpbkJSZXl5TkpWdXZwUU9jUG50N3I1MVFOaGJaQmFNbThxYnB5MFN4SlVubDFnejRxcmxCU2drdDFUYTFLaUhQcUN6Y3VrVDhRaU81TGZvNUtxK28xYmxSRzVGeFpaWDNmWG13RXNRNTJCd0FBQUlDK01OUjVoYlhCYnRzWENNcnQ5VWVtcnAxeTZsemJheTZuNC9SenZ0TWh4bVlOLzFRUG5BeEhNeWZtNmQvKytVcEpVakFZMGsvKzhBK0ZERU9OTFI1OTUrZlB5KzMxeTJLUm5JN3dXTWVwQ25SVHh1VklrcVlXakFxL215RVZuNGd1dFcxR2pBZ0JBQUJnV0RwVVVxbXZQYlJpd05ydWp5ZGZYS3NuWDF5ci9OeDAvZm0vN3BZa0hTaXUwTC84MXgvYjNac1E1NHg4YnZYNklwOVBqUlNkR2hFYWs1TW1oejM4OC8yeEZhdDA4R1FmblhhYkN2S3k5T3RuVit1ZUd5NVdhV1c5R3ByZE1neERGODZhcUVXekordkp2Nyt2K1RNS0pJVkRVTFBiMjYvM0d3a0lRZ0FBQUJpV21sdTlRMzdCLzNsdHlsMi85OEZIV25iaERDMlpOMVd2cmQybDlTYzNPVTFOaW8vYzArSStIWVRzdHZBNm4rREpJUFRXeGcrVm5wS283UFFrR1lhaGlXT3pkZmg0bGM2Yk9WNy8rY1hyRkF5RzlQanphN1JxeTM3RnVSeGFNR3VTTHB3MVVSTlBUdE1yR0owcFNkcDVzR1RBMzNzNFlHb2NBQUFBTUVBV2ZHeGk1UFBLemZ0MDkvVVg2Nkk1azNYRDBybVI4N2taS1pIUERjMnRrYzgyVy9UVU9FbGE4ZFlXZVgwQjNYZjdNajN5alZ0VW1KK2pxeGZQanR5L2JzY2hWZGMzNjNoRm5UYnRPUng1N3B0M1hoNzV2SHJyZ1JpKzRmQkZFQUlBQUFBR1FGSzhTM09uaGFlajdUOWFyaFBWRFhwcncxNUowdndaNHlNYm5wNGFxWkdreXRxbXlHZkh5UkdoTTZ2R0hTNnRWakJrS0RVcFhvODhjS3NXekpva1NkcTJyMWlsVmFlTElCd3JyOVd1ZzhjamZaR2txcm9tN1RqQWlKQkVFQUlBQUFBR3hDWG5UWlA5NUtqT3FpMzdKVWx2YndxWHJMWllwR3RQanVSTW56QmFrbFRYMktycSttWkprdDFtN2JCcW5CUWVXZnJmcDE1WHlEQ1VGTytLM1BmVXkrdmE5ZUdGZDdkSEhmL3RyUzBLR1FOWFpHSTRJUWdCQUFBQUErRDZKWE1pbjlkdVA2aDRsME9OTFI0ZEs2K1ZKRjJ4YUpibVRodW5sTVJ3cWU0UEQ1ZEY3ajlWK1UwNnZVYW9yVlZiOWtmZEh3aUcyZ1VtcThXaVMwN3VHeFJwdDgzK1FtWkhzUVFBQUFBZ3hpNWZlSTRtNStkRWp2LzZQL2UwdXljOUpVSGYvZHhWa2VNMUgzd1UrUnpuYWxOUys0eDlnZUtjRHYzSEY2L1RPWlBHUk03WmJWWTlkTjlOdXUvL1Z1aWo0Z3E1bkhZOWVQZlZ1dmpjd3FoblAzL2p4K1h4QmZUQ3FnLzYvbklqQkNOQ0FBQUFRSXhWMWpiMjZMN3M5Q1JKa3NmbjE4YmRoeVBUM001dlUyM08yMlp2b2JuVHh1bUpCeitqQzg0SlgzZDcvWHBuOHo1SjRYVkFQL3o4dFNyTXo5SGozNzBqS2dUdEtTcU5mUDdxcHkvVnYzL2hXcVduSlBUdDVVWUlSb1FBQUFDQUdQdGcvekh0T25oY0h5c2NxNXFHRnRYVU42dSt1VlgxVFc3Vk43V3ExZVBUTFo4OFQvRW5SMzVlV3IxRE4xNDZWM2RldlZBaHc1RDFWQ0tTMU5Ec2xpVGRkYzFDZmZiYVJaSHpyUjZmSG5qa09lMHBLcFhOWXRIYzZRVTZXbHF0eC8vdGpzamFKTU9RSG43NmJiMjBab2UrZjgvVnV2VDg2WktrSmZPbTZsQkpsZjcwMm9hejlVY3k1QkNFQUFBQWdBSHduMCsrS28vWHI4WVdUN3RyOTN6cTRrZ0lhdlg0OU5jM04ydlMyR3hKaWdwQmtyUjU3eEZKMHJ0YkQrajJLeStVMDI1VGVVMmpmdkQ0UzlwL3RGeVM5RCsvZjEwNW1Ta3FHSjJwaGJNblN3cnZzL1RUUDc2cDFkc09STzZScEV2UG42N0RwZFg2eXo4MkRjQmJEeCsyZ3JuTGZqalluUUFBQUFCR21oYTNUMTUvb01OcmV3K1hLVEhlcFdualIrdWhQNzJwUFVWbHFtdHMxYWN2TzErR3BGYTNUeVVWZGZyMXM2dTFjWGQ0UDZDR1pyZjhnWUFhbXQzNjltUFA2MFIxUTZTOVlNaFFZNHRISmVXMXNsbXRhbTcxNm9GSG45TytJeWNpOTRRTVEycysrRWhlWDBBdnY3ZFQ1VzJlTnlQTDRydC9RdjA4QUFBQVlCQk1ISnV0dzhlckJyc2Jwa1N4QkFBQUFHQ1FFSUlHRDB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RGtFSUFBQUFnT2tRaEFBQUFBQ1lEa0VJQUFBQWdPa1FoQUFBQUFDWURrRUlBQUFBZ09rUWhBQUFBQUNZenY4SDhnWmYvOXFtQnA0QUFBQUFTVVZPUks1Q1lJST0iLAoJIlRoZW1lIiA6ICIiLAoJIlR5cGUiIDogIm1pbmQiLAoJIlZlcnNpb24iIDogIjgiCn0K"/>
    </extobj>
  </extobjs>
</s:customData>
</file>

<file path=customXml/itemProps59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999</Words>
  <Application>WPS 演示</Application>
  <PresentationFormat>自定义</PresentationFormat>
  <Paragraphs>165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华文细黑</vt:lpstr>
      <vt:lpstr>字魂70号-灵悦黑体</vt:lpstr>
      <vt:lpstr>微软雅黑</vt:lpstr>
      <vt:lpstr>Calibri</vt:lpstr>
      <vt:lpstr>字魂27号-布丁体</vt:lpstr>
      <vt:lpstr>Arial Unicode MS</vt:lpstr>
      <vt:lpstr>等线 Light</vt:lpstr>
      <vt:lpstr>Calibri Light</vt:lpstr>
      <vt:lpstr>等线</vt:lpstr>
      <vt:lpstr>华文新魏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简约护眼绿色教学课件教师说课PPT模板</dc:title>
  <dc:creator/>
  <cp:lastModifiedBy>qzuser</cp:lastModifiedBy>
  <cp:revision>552</cp:revision>
  <dcterms:created xsi:type="dcterms:W3CDTF">2019-03-29T12:25:00Z</dcterms:created>
  <dcterms:modified xsi:type="dcterms:W3CDTF">2023-12-05T01:15:06Z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98CD1A6CE47545DDB48728D61E2A4EA9_13</vt:lpwstr>
  </property>
  <property fmtid="{D5CDD505-2E9C-101B-9397-08002B2CF9AE}" pid="3" name="KSOProductBuildVer">
    <vt:lpwstr>2052-12.1.0.15990</vt:lpwstr>
  </property>
</Properties>
</file>