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56" r:id="rId3"/>
    <p:sldId id="12823" r:id="rId4"/>
    <p:sldId id="12742" r:id="rId5"/>
    <p:sldId id="12964" r:id="rId7"/>
    <p:sldId id="12853" r:id="rId8"/>
    <p:sldId id="12833" r:id="rId9"/>
    <p:sldId id="12965" r:id="rId10"/>
    <p:sldId id="12859" r:id="rId11"/>
    <p:sldId id="12966" r:id="rId12"/>
    <p:sldId id="12861" r:id="rId13"/>
    <p:sldId id="12967" r:id="rId14"/>
    <p:sldId id="276" r:id="rId15"/>
    <p:sldId id="12968" r:id="rId16"/>
    <p:sldId id="646" r:id="rId17"/>
    <p:sldId id="12969" r:id="rId18"/>
    <p:sldId id="269" r:id="rId19"/>
    <p:sldId id="12970" r:id="rId20"/>
    <p:sldId id="12819" r:id="rId21"/>
    <p:sldId id="12980" r:id="rId22"/>
    <p:sldId id="12971" r:id="rId23"/>
  </p:sldIdLst>
  <p:sldSz cx="12192000" cy="6858000"/>
  <p:notesSz cx="6858000" cy="9144000"/>
  <p:embeddedFontLst>
    <p:embeddedFont>
      <p:font typeface="方正粗黑宋简体" panose="02000000000000000000" charset="-122"/>
      <p:regular r:id="rId27"/>
    </p:embeddedFont>
    <p:embeddedFont>
      <p:font typeface="方正公文小标宋" panose="02000500000000000000" charset="-122"/>
      <p:regular r:id="rId28"/>
    </p:embeddedFont>
    <p:embeddedFont>
      <p:font typeface="微软雅黑" panose="020B0503020204020204" charset="-122"/>
      <p:regular r:id="rId29"/>
    </p:embeddedFont>
    <p:embeddedFont>
      <p:font typeface="等线" panose="02010600030101010101" charset="-122"/>
      <p:regular r:id="rId30"/>
    </p:embeddedFont>
    <p:embeddedFont>
      <p:font typeface="仿宋_GB2312" panose="0201060903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6" userDrawn="1">
          <p15:clr>
            <a:srgbClr val="A4A3A4"/>
          </p15:clr>
        </p15:guide>
        <p15:guide id="2" pos="3867" userDrawn="1">
          <p15:clr>
            <a:srgbClr val="A4A3A4"/>
          </p15:clr>
        </p15:guide>
        <p15:guide id="3" pos="472" userDrawn="1">
          <p15:clr>
            <a:srgbClr val="A4A3A4"/>
          </p15:clr>
        </p15:guide>
        <p15:guide id="4" pos="7260" userDrawn="1">
          <p15:clr>
            <a:srgbClr val="A4A3A4"/>
          </p15:clr>
        </p15:guide>
        <p15:guide id="5" orient="horz" pos="558" userDrawn="1">
          <p15:clr>
            <a:srgbClr val="A4A3A4"/>
          </p15:clr>
        </p15:guide>
        <p15:guide id="6" orient="horz" pos="774" userDrawn="1">
          <p15:clr>
            <a:srgbClr val="A4A3A4"/>
          </p15:clr>
        </p15:guide>
        <p15:guide id="7" orient="horz" pos="3921" userDrawn="1">
          <p15:clr>
            <a:srgbClr val="A4A3A4"/>
          </p15:clr>
        </p15:guide>
        <p15:guide id="8" orient="horz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A8F"/>
    <a:srgbClr val="458C70"/>
    <a:srgbClr val="7CC2A5"/>
    <a:srgbClr val="EABEA1"/>
    <a:srgbClr val="F9CCAE"/>
    <a:srgbClr val="262626"/>
    <a:srgbClr val="FFE8E6"/>
    <a:srgbClr val="D9F1EA"/>
    <a:srgbClr val="13396A"/>
    <a:srgbClr val="01C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09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254" y="720"/>
      </p:cViewPr>
      <p:guideLst>
        <p:guide orient="horz" pos="2286"/>
        <p:guide pos="3867"/>
        <p:guide pos="472"/>
        <p:guide pos="7260"/>
        <p:guide orient="horz" pos="558"/>
        <p:guide orient="horz" pos="774"/>
        <p:guide orient="horz" pos="3921"/>
        <p:guide orient="horz" pos="38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1.xml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44797-EBE5-427D-A088-97E1E9683C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4310E-1484-48D4-8D7D-D5A7EB807A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1E56D6-0CE7-4080-AC7F-4B277B157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/>
          <p:cNvSpPr/>
          <p:nvPr userDrawn="1"/>
        </p:nvSpPr>
        <p:spPr>
          <a:xfrm rot="977322">
            <a:off x="5864981" y="-795414"/>
            <a:ext cx="6775147" cy="3037512"/>
          </a:xfrm>
          <a:custGeom>
            <a:avLst/>
            <a:gdLst>
              <a:gd name="connsiteX0" fmla="*/ 0 w 6775147"/>
              <a:gd name="connsiteY0" fmla="*/ 1755036 h 3037512"/>
              <a:gd name="connsiteX1" fmla="*/ 6006152 w 6775147"/>
              <a:gd name="connsiteY1" fmla="*/ 0 h 3037512"/>
              <a:gd name="connsiteX2" fmla="*/ 6775147 w 6775147"/>
              <a:gd name="connsiteY2" fmla="*/ 2631685 h 3037512"/>
              <a:gd name="connsiteX3" fmla="*/ 6771583 w 6775147"/>
              <a:gd name="connsiteY3" fmla="*/ 2634571 h 3037512"/>
              <a:gd name="connsiteX4" fmla="*/ 5651857 w 6775147"/>
              <a:gd name="connsiteY4" fmla="*/ 2979571 h 3037512"/>
              <a:gd name="connsiteX5" fmla="*/ 3146210 w 6775147"/>
              <a:gd name="connsiteY5" fmla="*/ 3013730 h 3037512"/>
              <a:gd name="connsiteX6" fmla="*/ 1099886 w 6775147"/>
              <a:gd name="connsiteY6" fmla="*/ 2736756 h 3037512"/>
              <a:gd name="connsiteX7" fmla="*/ 9456 w 6775147"/>
              <a:gd name="connsiteY7" fmla="*/ 1807059 h 303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75147" h="3037512">
                <a:moveTo>
                  <a:pt x="0" y="1755036"/>
                </a:moveTo>
                <a:lnTo>
                  <a:pt x="6006152" y="0"/>
                </a:lnTo>
                <a:lnTo>
                  <a:pt x="6775147" y="2631685"/>
                </a:lnTo>
                <a:lnTo>
                  <a:pt x="6771583" y="2634571"/>
                </a:lnTo>
                <a:cubicBezTo>
                  <a:pt x="6512898" y="2821328"/>
                  <a:pt x="6146041" y="2935849"/>
                  <a:pt x="5651857" y="2979571"/>
                </a:cubicBezTo>
                <a:cubicBezTo>
                  <a:pt x="4816152" y="3053548"/>
                  <a:pt x="3978145" y="3046912"/>
                  <a:pt x="3146210" y="3013730"/>
                </a:cubicBezTo>
                <a:cubicBezTo>
                  <a:pt x="2513043" y="2988550"/>
                  <a:pt x="1619950" y="3050230"/>
                  <a:pt x="1099886" y="2736756"/>
                </a:cubicBezTo>
                <a:cubicBezTo>
                  <a:pt x="367074" y="2295200"/>
                  <a:pt x="136082" y="2417884"/>
                  <a:pt x="9456" y="1807059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9643994" flipH="1">
            <a:off x="-1078426" y="-528788"/>
            <a:ext cx="4641227" cy="2840738"/>
          </a:xfrm>
          <a:custGeom>
            <a:avLst/>
            <a:gdLst>
              <a:gd name="connsiteX0" fmla="*/ 2886736 w 4641227"/>
              <a:gd name="connsiteY0" fmla="*/ 0 h 2840738"/>
              <a:gd name="connsiteX1" fmla="*/ 0 w 4641227"/>
              <a:gd name="connsiteY1" fmla="*/ 1846152 h 2840738"/>
              <a:gd name="connsiteX2" fmla="*/ 19350 w 4641227"/>
              <a:gd name="connsiteY2" fmla="*/ 1974627 h 2840738"/>
              <a:gd name="connsiteX3" fmla="*/ 105314 w 4641227"/>
              <a:gd name="connsiteY3" fmla="*/ 2433298 h 2840738"/>
              <a:gd name="connsiteX4" fmla="*/ 177285 w 4641227"/>
              <a:gd name="connsiteY4" fmla="*/ 2663405 h 2840738"/>
              <a:gd name="connsiteX5" fmla="*/ 327198 w 4641227"/>
              <a:gd name="connsiteY5" fmla="*/ 2729429 h 2840738"/>
              <a:gd name="connsiteX6" fmla="*/ 3241026 w 4641227"/>
              <a:gd name="connsiteY6" fmla="*/ 2779017 h 2840738"/>
              <a:gd name="connsiteX7" fmla="*/ 4035680 w 4641227"/>
              <a:gd name="connsiteY7" fmla="*/ 2840583 h 2840738"/>
              <a:gd name="connsiteX8" fmla="*/ 4572641 w 4641227"/>
              <a:gd name="connsiteY8" fmla="*/ 2767757 h 2840738"/>
              <a:gd name="connsiteX9" fmla="*/ 4641227 w 4641227"/>
              <a:gd name="connsiteY9" fmla="*/ 2743411 h 284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41227" h="2840738">
                <a:moveTo>
                  <a:pt x="2886736" y="0"/>
                </a:moveTo>
                <a:lnTo>
                  <a:pt x="0" y="1846152"/>
                </a:lnTo>
                <a:lnTo>
                  <a:pt x="19350" y="1974627"/>
                </a:lnTo>
                <a:cubicBezTo>
                  <a:pt x="47535" y="2134972"/>
                  <a:pt x="77613" y="2289201"/>
                  <a:pt x="105314" y="2433298"/>
                </a:cubicBezTo>
                <a:cubicBezTo>
                  <a:pt x="122153" y="2519658"/>
                  <a:pt x="141164" y="2609361"/>
                  <a:pt x="177285" y="2663405"/>
                </a:cubicBezTo>
                <a:cubicBezTo>
                  <a:pt x="219108" y="2726086"/>
                  <a:pt x="275054" y="2728871"/>
                  <a:pt x="327198" y="2729429"/>
                </a:cubicBezTo>
                <a:cubicBezTo>
                  <a:pt x="1298656" y="2737786"/>
                  <a:pt x="2270112" y="2744193"/>
                  <a:pt x="3241026" y="2779017"/>
                </a:cubicBezTo>
                <a:cubicBezTo>
                  <a:pt x="3360523" y="2783474"/>
                  <a:pt x="3684794" y="2844205"/>
                  <a:pt x="4035680" y="2840583"/>
                </a:cubicBezTo>
                <a:cubicBezTo>
                  <a:pt x="4215605" y="2838755"/>
                  <a:pt x="4402584" y="2819923"/>
                  <a:pt x="4572641" y="2767757"/>
                </a:cubicBezTo>
                <a:lnTo>
                  <a:pt x="4641227" y="2743411"/>
                </a:ln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31" name="图形 4"/>
          <p:cNvGrpSpPr/>
          <p:nvPr userDrawn="1"/>
        </p:nvGrpSpPr>
        <p:grpSpPr>
          <a:xfrm flipH="1">
            <a:off x="4498841" y="6111263"/>
            <a:ext cx="1882806" cy="747018"/>
            <a:chOff x="6548867" y="1074736"/>
            <a:chExt cx="599018" cy="237665"/>
          </a:xfrm>
          <a:solidFill>
            <a:srgbClr val="FFE8E6"/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9" name="任意多边形: 形状 38"/>
          <p:cNvSpPr/>
          <p:nvPr userDrawn="1"/>
        </p:nvSpPr>
        <p:spPr>
          <a:xfrm rot="20125334" flipH="1">
            <a:off x="-178889" y="4024831"/>
            <a:ext cx="5011999" cy="3330366"/>
          </a:xfrm>
          <a:custGeom>
            <a:avLst/>
            <a:gdLst>
              <a:gd name="connsiteX0" fmla="*/ 59090 w 5011999"/>
              <a:gd name="connsiteY0" fmla="*/ 2976827 h 3330366"/>
              <a:gd name="connsiteX1" fmla="*/ 106525 w 5011999"/>
              <a:gd name="connsiteY1" fmla="*/ 3225521 h 3330366"/>
              <a:gd name="connsiteX2" fmla="*/ 440877 w 5011999"/>
              <a:gd name="connsiteY2" fmla="*/ 3246347 h 3330366"/>
              <a:gd name="connsiteX3" fmla="*/ 815756 w 5011999"/>
              <a:gd name="connsiteY3" fmla="*/ 3246347 h 3330366"/>
              <a:gd name="connsiteX4" fmla="*/ 1535682 w 5011999"/>
              <a:gd name="connsiteY4" fmla="*/ 3324023 h 3330366"/>
              <a:gd name="connsiteX5" fmla="*/ 1673337 w 5011999"/>
              <a:gd name="connsiteY5" fmla="*/ 3330366 h 3330366"/>
              <a:gd name="connsiteX6" fmla="*/ 2176015 w 5011999"/>
              <a:gd name="connsiteY6" fmla="*/ 3100458 h 3330366"/>
              <a:gd name="connsiteX7" fmla="*/ 1973742 w 5011999"/>
              <a:gd name="connsiteY7" fmla="*/ 3084800 h 3330366"/>
              <a:gd name="connsiteX8" fmla="*/ 1564388 w 5011999"/>
              <a:gd name="connsiteY8" fmla="*/ 3060595 h 3330366"/>
              <a:gd name="connsiteX9" fmla="*/ 797745 w 5011999"/>
              <a:gd name="connsiteY9" fmla="*/ 2982356 h 3330366"/>
              <a:gd name="connsiteX10" fmla="*/ 442001 w 5011999"/>
              <a:gd name="connsiteY10" fmla="*/ 2974476 h 3330366"/>
              <a:gd name="connsiteX11" fmla="*/ 105400 w 5011999"/>
              <a:gd name="connsiteY11" fmla="*/ 2965467 h 3330366"/>
              <a:gd name="connsiteX12" fmla="*/ 59090 w 5011999"/>
              <a:gd name="connsiteY12" fmla="*/ 2976827 h 3330366"/>
              <a:gd name="connsiteX13" fmla="*/ 269255 w 5011999"/>
              <a:gd name="connsiteY13" fmla="*/ 2441119 h 3330366"/>
              <a:gd name="connsiteX14" fmla="*/ 318168 w 5011999"/>
              <a:gd name="connsiteY14" fmla="*/ 2696977 h 3330366"/>
              <a:gd name="connsiteX15" fmla="*/ 1532867 w 5011999"/>
              <a:gd name="connsiteY15" fmla="*/ 2764523 h 3330366"/>
              <a:gd name="connsiteX16" fmla="*/ 2370996 w 5011999"/>
              <a:gd name="connsiteY16" fmla="*/ 2733001 h 3330366"/>
              <a:gd name="connsiteX17" fmla="*/ 2820033 w 5011999"/>
              <a:gd name="connsiteY17" fmla="*/ 2738700 h 3330366"/>
              <a:gd name="connsiteX18" fmla="*/ 2956180 w 5011999"/>
              <a:gd name="connsiteY18" fmla="*/ 2743637 h 3330366"/>
              <a:gd name="connsiteX19" fmla="*/ 3479429 w 5011999"/>
              <a:gd name="connsiteY19" fmla="*/ 2504320 h 3330366"/>
              <a:gd name="connsiteX20" fmla="*/ 3267101 w 5011999"/>
              <a:gd name="connsiteY20" fmla="*/ 2501094 h 3330366"/>
              <a:gd name="connsiteX21" fmla="*/ 1552002 w 5011999"/>
              <a:gd name="connsiteY21" fmla="*/ 2505034 h 3330366"/>
              <a:gd name="connsiteX22" fmla="*/ 923829 w 5011999"/>
              <a:gd name="connsiteY22" fmla="*/ 2496026 h 3330366"/>
              <a:gd name="connsiteX23" fmla="*/ 317043 w 5011999"/>
              <a:gd name="connsiteY23" fmla="*/ 2427918 h 3330366"/>
              <a:gd name="connsiteX24" fmla="*/ 269255 w 5011999"/>
              <a:gd name="connsiteY24" fmla="*/ 2441119 h 3330366"/>
              <a:gd name="connsiteX25" fmla="*/ 330374 w 5011999"/>
              <a:gd name="connsiteY25" fmla="*/ 1823693 h 3330366"/>
              <a:gd name="connsiteX26" fmla="*/ 380652 w 5011999"/>
              <a:gd name="connsiteY26" fmla="*/ 2091879 h 3330366"/>
              <a:gd name="connsiteX27" fmla="*/ 1159113 w 5011999"/>
              <a:gd name="connsiteY27" fmla="*/ 2130153 h 3330366"/>
              <a:gd name="connsiteX28" fmla="*/ 1971351 w 5011999"/>
              <a:gd name="connsiteY28" fmla="*/ 2126213 h 3330366"/>
              <a:gd name="connsiteX29" fmla="*/ 3559238 w 5011999"/>
              <a:gd name="connsiteY29" fmla="*/ 2139158 h 3330366"/>
              <a:gd name="connsiteX30" fmla="*/ 4296509 w 5011999"/>
              <a:gd name="connsiteY30" fmla="*/ 2130615 h 3330366"/>
              <a:gd name="connsiteX31" fmla="*/ 4806687 w 5011999"/>
              <a:gd name="connsiteY31" fmla="*/ 1897277 h 3330366"/>
              <a:gd name="connsiteX32" fmla="*/ 4779705 w 5011999"/>
              <a:gd name="connsiteY32" fmla="*/ 1897887 h 3330366"/>
              <a:gd name="connsiteX33" fmla="*/ 3557551 w 5011999"/>
              <a:gd name="connsiteY33" fmla="*/ 1895431 h 3330366"/>
              <a:gd name="connsiteX34" fmla="*/ 2008503 w 5011999"/>
              <a:gd name="connsiteY34" fmla="*/ 1868978 h 3330366"/>
              <a:gd name="connsiteX35" fmla="*/ 1157988 w 5011999"/>
              <a:gd name="connsiteY35" fmla="*/ 1871228 h 3330366"/>
              <a:gd name="connsiteX36" fmla="*/ 775228 w 5011999"/>
              <a:gd name="connsiteY36" fmla="*/ 1872356 h 3330366"/>
              <a:gd name="connsiteX37" fmla="*/ 379524 w 5011999"/>
              <a:gd name="connsiteY37" fmla="*/ 1814377 h 3330366"/>
              <a:gd name="connsiteX38" fmla="*/ 330374 w 5011999"/>
              <a:gd name="connsiteY38" fmla="*/ 1823693 h 3330366"/>
              <a:gd name="connsiteX39" fmla="*/ 404021 w 5011999"/>
              <a:gd name="connsiteY39" fmla="*/ 1120494 h 3330366"/>
              <a:gd name="connsiteX40" fmla="*/ 463392 w 5011999"/>
              <a:gd name="connsiteY40" fmla="*/ 1431621 h 3330366"/>
              <a:gd name="connsiteX41" fmla="*/ 1959530 w 5011999"/>
              <a:gd name="connsiteY41" fmla="*/ 1561083 h 3330366"/>
              <a:gd name="connsiteX42" fmla="*/ 2696342 w 5011999"/>
              <a:gd name="connsiteY42" fmla="*/ 1655648 h 3330366"/>
              <a:gd name="connsiteX43" fmla="*/ 3562612 w 5011999"/>
              <a:gd name="connsiteY43" fmla="*/ 1653957 h 3330366"/>
              <a:gd name="connsiteX44" fmla="*/ 4900811 w 5011999"/>
              <a:gd name="connsiteY44" fmla="*/ 1558576 h 3330366"/>
              <a:gd name="connsiteX45" fmla="*/ 5011999 w 5011999"/>
              <a:gd name="connsiteY45" fmla="*/ 1549392 h 3330366"/>
              <a:gd name="connsiteX46" fmla="*/ 4889417 w 5011999"/>
              <a:gd name="connsiteY46" fmla="*/ 1281375 h 3330366"/>
              <a:gd name="connsiteX47" fmla="*/ 4454992 w 5011999"/>
              <a:gd name="connsiteY47" fmla="*/ 1320169 h 3330366"/>
              <a:gd name="connsiteX48" fmla="*/ 3561488 w 5011999"/>
              <a:gd name="connsiteY48" fmla="*/ 1366888 h 3330366"/>
              <a:gd name="connsiteX49" fmla="*/ 2695214 w 5011999"/>
              <a:gd name="connsiteY49" fmla="*/ 1362951 h 3330366"/>
              <a:gd name="connsiteX50" fmla="*/ 1958405 w 5011999"/>
              <a:gd name="connsiteY50" fmla="*/ 1264445 h 3330366"/>
              <a:gd name="connsiteX51" fmla="*/ 1245796 w 5011999"/>
              <a:gd name="connsiteY51" fmla="*/ 1190707 h 3330366"/>
              <a:gd name="connsiteX52" fmla="*/ 462267 w 5011999"/>
              <a:gd name="connsiteY52" fmla="*/ 1105150 h 3330366"/>
              <a:gd name="connsiteX53" fmla="*/ 404021 w 5011999"/>
              <a:gd name="connsiteY53" fmla="*/ 1120494 h 3330366"/>
              <a:gd name="connsiteX54" fmla="*/ 738121 w 5011999"/>
              <a:gd name="connsiteY54" fmla="*/ 522915 h 3330366"/>
              <a:gd name="connsiteX55" fmla="*/ 675597 w 5011999"/>
              <a:gd name="connsiteY55" fmla="*/ 556340 h 3330366"/>
              <a:gd name="connsiteX56" fmla="*/ 802243 w 5011999"/>
              <a:gd name="connsiteY56" fmla="*/ 810763 h 3330366"/>
              <a:gd name="connsiteX57" fmla="*/ 1125337 w 5011999"/>
              <a:gd name="connsiteY57" fmla="*/ 834967 h 3330366"/>
              <a:gd name="connsiteX58" fmla="*/ 1445053 w 5011999"/>
              <a:gd name="connsiteY58" fmla="*/ 866489 h 3330366"/>
              <a:gd name="connsiteX59" fmla="*/ 2164980 w 5011999"/>
              <a:gd name="connsiteY59" fmla="*/ 872682 h 3330366"/>
              <a:gd name="connsiteX60" fmla="*/ 3776505 w 5011999"/>
              <a:gd name="connsiteY60" fmla="*/ 881687 h 3330366"/>
              <a:gd name="connsiteX61" fmla="*/ 4540899 w 5011999"/>
              <a:gd name="connsiteY61" fmla="*/ 931219 h 3330366"/>
              <a:gd name="connsiteX62" fmla="*/ 4727019 w 5011999"/>
              <a:gd name="connsiteY62" fmla="*/ 926304 h 3330366"/>
              <a:gd name="connsiteX63" fmla="*/ 4628720 w 5011999"/>
              <a:gd name="connsiteY63" fmla="*/ 711380 h 3330366"/>
              <a:gd name="connsiteX64" fmla="*/ 4439581 w 5011999"/>
              <a:gd name="connsiteY64" fmla="*/ 711696 h 3330366"/>
              <a:gd name="connsiteX65" fmla="*/ 3607642 w 5011999"/>
              <a:gd name="connsiteY65" fmla="*/ 637397 h 3330366"/>
              <a:gd name="connsiteX66" fmla="*/ 1951646 w 5011999"/>
              <a:gd name="connsiteY66" fmla="*/ 636834 h 3330366"/>
              <a:gd name="connsiteX67" fmla="*/ 1547499 w 5011999"/>
              <a:gd name="connsiteY67" fmla="*/ 644715 h 3330366"/>
              <a:gd name="connsiteX68" fmla="*/ 1245231 w 5011999"/>
              <a:gd name="connsiteY68" fmla="*/ 582234 h 3330366"/>
              <a:gd name="connsiteX69" fmla="*/ 738121 w 5011999"/>
              <a:gd name="connsiteY69" fmla="*/ 522915 h 3330366"/>
              <a:gd name="connsiteX70" fmla="*/ 792413 w 5011999"/>
              <a:gd name="connsiteY70" fmla="*/ 152327 h 3330366"/>
              <a:gd name="connsiteX71" fmla="*/ 821948 w 5011999"/>
              <a:gd name="connsiteY71" fmla="*/ 308109 h 3330366"/>
              <a:gd name="connsiteX72" fmla="*/ 2547742 w 5011999"/>
              <a:gd name="connsiteY72" fmla="*/ 294602 h 3330366"/>
              <a:gd name="connsiteX73" fmla="*/ 3973518 w 5011999"/>
              <a:gd name="connsiteY73" fmla="*/ 291787 h 3330366"/>
              <a:gd name="connsiteX74" fmla="*/ 4366928 w 5011999"/>
              <a:gd name="connsiteY74" fmla="*/ 330740 h 3330366"/>
              <a:gd name="connsiteX75" fmla="*/ 4455266 w 5011999"/>
              <a:gd name="connsiteY75" fmla="*/ 332135 h 3330366"/>
              <a:gd name="connsiteX76" fmla="*/ 4330966 w 5011999"/>
              <a:gd name="connsiteY76" fmla="*/ 60362 h 3330366"/>
              <a:gd name="connsiteX77" fmla="*/ 4144237 w 5011999"/>
              <a:gd name="connsiteY77" fmla="*/ 44269 h 3330366"/>
              <a:gd name="connsiteX78" fmla="*/ 3931301 w 5011999"/>
              <a:gd name="connsiteY78" fmla="*/ 16538 h 3330366"/>
              <a:gd name="connsiteX79" fmla="*/ 2547177 w 5011999"/>
              <a:gd name="connsiteY79" fmla="*/ 143186 h 3330366"/>
              <a:gd name="connsiteX80" fmla="*/ 821385 w 5011999"/>
              <a:gd name="connsiteY80" fmla="*/ 144874 h 3330366"/>
              <a:gd name="connsiteX81" fmla="*/ 792413 w 5011999"/>
              <a:gd name="connsiteY81" fmla="*/ 152327 h 333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011999" h="3330366">
                <a:moveTo>
                  <a:pt x="59090" y="2976827"/>
                </a:moveTo>
                <a:cubicBezTo>
                  <a:pt x="-33411" y="3026973"/>
                  <a:pt x="-17097" y="3226013"/>
                  <a:pt x="106525" y="3225521"/>
                </a:cubicBezTo>
                <a:cubicBezTo>
                  <a:pt x="222478" y="3224956"/>
                  <a:pt x="328301" y="3224393"/>
                  <a:pt x="440877" y="3246347"/>
                </a:cubicBezTo>
                <a:cubicBezTo>
                  <a:pt x="566401" y="3271113"/>
                  <a:pt x="689672" y="3229461"/>
                  <a:pt x="815756" y="3246347"/>
                </a:cubicBezTo>
                <a:cubicBezTo>
                  <a:pt x="1056108" y="3277869"/>
                  <a:pt x="1293080" y="3320083"/>
                  <a:pt x="1535682" y="3324023"/>
                </a:cubicBezTo>
                <a:lnTo>
                  <a:pt x="1673337" y="3330366"/>
                </a:lnTo>
                <a:lnTo>
                  <a:pt x="2176015" y="3100458"/>
                </a:lnTo>
                <a:lnTo>
                  <a:pt x="1973742" y="3084800"/>
                </a:lnTo>
                <a:cubicBezTo>
                  <a:pt x="1837384" y="3073120"/>
                  <a:pt x="1701167" y="3061159"/>
                  <a:pt x="1564388" y="3060595"/>
                </a:cubicBezTo>
                <a:cubicBezTo>
                  <a:pt x="1306588" y="3059470"/>
                  <a:pt x="1053855" y="3003744"/>
                  <a:pt x="797745" y="2982356"/>
                </a:cubicBezTo>
                <a:cubicBezTo>
                  <a:pt x="674474" y="2972223"/>
                  <a:pt x="565273" y="2998117"/>
                  <a:pt x="442001" y="2974476"/>
                </a:cubicBezTo>
                <a:cubicBezTo>
                  <a:pt x="332242" y="2953084"/>
                  <a:pt x="217413" y="2964905"/>
                  <a:pt x="105400" y="2965467"/>
                </a:cubicBezTo>
                <a:cubicBezTo>
                  <a:pt x="87740" y="2965538"/>
                  <a:pt x="72305" y="2969663"/>
                  <a:pt x="59090" y="2976827"/>
                </a:cubicBezTo>
                <a:close/>
                <a:moveTo>
                  <a:pt x="269255" y="2441119"/>
                </a:moveTo>
                <a:cubicBezTo>
                  <a:pt x="173798" y="2496275"/>
                  <a:pt x="190607" y="2704365"/>
                  <a:pt x="318168" y="2696977"/>
                </a:cubicBezTo>
                <a:cubicBezTo>
                  <a:pt x="724006" y="2672773"/>
                  <a:pt x="1124214" y="2817995"/>
                  <a:pt x="1532867" y="2764523"/>
                </a:cubicBezTo>
                <a:cubicBezTo>
                  <a:pt x="1807553" y="2728498"/>
                  <a:pt x="2093495" y="2738066"/>
                  <a:pt x="2370996" y="2733001"/>
                </a:cubicBezTo>
                <a:cubicBezTo>
                  <a:pt x="2521566" y="2730187"/>
                  <a:pt x="2670870" y="2733564"/>
                  <a:pt x="2820033" y="2738700"/>
                </a:cubicBezTo>
                <a:lnTo>
                  <a:pt x="2956180" y="2743637"/>
                </a:lnTo>
                <a:lnTo>
                  <a:pt x="3479429" y="2504320"/>
                </a:lnTo>
                <a:lnTo>
                  <a:pt x="3267101" y="2501094"/>
                </a:lnTo>
                <a:cubicBezTo>
                  <a:pt x="2695215" y="2482518"/>
                  <a:pt x="2123329" y="2452687"/>
                  <a:pt x="1552002" y="2505034"/>
                </a:cubicBezTo>
                <a:cubicBezTo>
                  <a:pt x="1338109" y="2524170"/>
                  <a:pt x="1137725" y="2528114"/>
                  <a:pt x="923829" y="2496026"/>
                </a:cubicBezTo>
                <a:cubicBezTo>
                  <a:pt x="725131" y="2466195"/>
                  <a:pt x="518556" y="2422290"/>
                  <a:pt x="317043" y="2427918"/>
                </a:cubicBezTo>
                <a:cubicBezTo>
                  <a:pt x="298820" y="2428481"/>
                  <a:pt x="282891" y="2433240"/>
                  <a:pt x="269255" y="2441119"/>
                </a:cubicBezTo>
                <a:close/>
                <a:moveTo>
                  <a:pt x="330374" y="1823693"/>
                </a:moveTo>
                <a:cubicBezTo>
                  <a:pt x="232033" y="1872399"/>
                  <a:pt x="248163" y="2091384"/>
                  <a:pt x="380652" y="2091879"/>
                </a:cubicBezTo>
                <a:cubicBezTo>
                  <a:pt x="639577" y="2093003"/>
                  <a:pt x="897937" y="2131281"/>
                  <a:pt x="1159113" y="2130153"/>
                </a:cubicBezTo>
                <a:cubicBezTo>
                  <a:pt x="1429862" y="2129028"/>
                  <a:pt x="1700608" y="2127341"/>
                  <a:pt x="1971351" y="2126213"/>
                </a:cubicBezTo>
                <a:cubicBezTo>
                  <a:pt x="2502148" y="2123400"/>
                  <a:pt x="3028442" y="2146476"/>
                  <a:pt x="3559238" y="2139158"/>
                </a:cubicBezTo>
                <a:lnTo>
                  <a:pt x="4296509" y="2130615"/>
                </a:lnTo>
                <a:lnTo>
                  <a:pt x="4806687" y="1897277"/>
                </a:lnTo>
                <a:lnTo>
                  <a:pt x="4779705" y="1897887"/>
                </a:lnTo>
                <a:cubicBezTo>
                  <a:pt x="4372320" y="1902925"/>
                  <a:pt x="3964936" y="1897121"/>
                  <a:pt x="3557551" y="1895431"/>
                </a:cubicBezTo>
                <a:cubicBezTo>
                  <a:pt x="3039700" y="1893744"/>
                  <a:pt x="2526352" y="1867850"/>
                  <a:pt x="2008503" y="1868978"/>
                </a:cubicBezTo>
                <a:cubicBezTo>
                  <a:pt x="1724809" y="1869540"/>
                  <a:pt x="1441117" y="1870665"/>
                  <a:pt x="1157988" y="1871228"/>
                </a:cubicBezTo>
                <a:cubicBezTo>
                  <a:pt x="1030779" y="1871228"/>
                  <a:pt x="901877" y="1879108"/>
                  <a:pt x="775228" y="1872356"/>
                </a:cubicBezTo>
                <a:cubicBezTo>
                  <a:pt x="641827" y="1865037"/>
                  <a:pt x="512928" y="1822258"/>
                  <a:pt x="379524" y="1814377"/>
                </a:cubicBezTo>
                <a:cubicBezTo>
                  <a:pt x="360807" y="1813252"/>
                  <a:pt x="344423" y="1816735"/>
                  <a:pt x="330374" y="1823693"/>
                </a:cubicBezTo>
                <a:close/>
                <a:moveTo>
                  <a:pt x="404021" y="1120494"/>
                </a:moveTo>
                <a:cubicBezTo>
                  <a:pt x="287808" y="1186531"/>
                  <a:pt x="309233" y="1442457"/>
                  <a:pt x="463392" y="1431621"/>
                </a:cubicBezTo>
                <a:cubicBezTo>
                  <a:pt x="958727" y="1395597"/>
                  <a:pt x="1463067" y="1549262"/>
                  <a:pt x="1959530" y="1561083"/>
                </a:cubicBezTo>
                <a:cubicBezTo>
                  <a:pt x="2206635" y="1566713"/>
                  <a:pt x="2449237" y="1639324"/>
                  <a:pt x="2696342" y="1655648"/>
                </a:cubicBezTo>
                <a:cubicBezTo>
                  <a:pt x="2983412" y="1674224"/>
                  <a:pt x="3274984" y="1655648"/>
                  <a:pt x="3562612" y="1653957"/>
                </a:cubicBezTo>
                <a:cubicBezTo>
                  <a:pt x="4012637" y="1650581"/>
                  <a:pt x="4455378" y="1600343"/>
                  <a:pt x="4900811" y="1558576"/>
                </a:cubicBezTo>
                <a:lnTo>
                  <a:pt x="5011999" y="1549392"/>
                </a:lnTo>
                <a:lnTo>
                  <a:pt x="4889417" y="1281375"/>
                </a:lnTo>
                <a:lnTo>
                  <a:pt x="4454992" y="1320169"/>
                </a:lnTo>
                <a:cubicBezTo>
                  <a:pt x="4158564" y="1345780"/>
                  <a:pt x="3861785" y="1366888"/>
                  <a:pt x="3561488" y="1366888"/>
                </a:cubicBezTo>
                <a:cubicBezTo>
                  <a:pt x="3273856" y="1366888"/>
                  <a:pt x="2982284" y="1383777"/>
                  <a:pt x="2695214" y="1362951"/>
                </a:cubicBezTo>
                <a:cubicBezTo>
                  <a:pt x="2447547" y="1344937"/>
                  <a:pt x="2206072" y="1276266"/>
                  <a:pt x="1958405" y="1264445"/>
                </a:cubicBezTo>
                <a:cubicBezTo>
                  <a:pt x="1719180" y="1253187"/>
                  <a:pt x="1483896" y="1213785"/>
                  <a:pt x="1245796" y="1190707"/>
                </a:cubicBezTo>
                <a:cubicBezTo>
                  <a:pt x="985184" y="1165378"/>
                  <a:pt x="722880" y="1101210"/>
                  <a:pt x="462267" y="1105150"/>
                </a:cubicBezTo>
                <a:cubicBezTo>
                  <a:pt x="440033" y="1105502"/>
                  <a:pt x="420622" y="1111060"/>
                  <a:pt x="404021" y="1120494"/>
                </a:cubicBezTo>
                <a:close/>
                <a:moveTo>
                  <a:pt x="738121" y="522915"/>
                </a:moveTo>
                <a:cubicBezTo>
                  <a:pt x="716046" y="530843"/>
                  <a:pt x="695087" y="541775"/>
                  <a:pt x="675597" y="556340"/>
                </a:cubicBezTo>
                <a:cubicBezTo>
                  <a:pt x="538815" y="658786"/>
                  <a:pt x="673345" y="921089"/>
                  <a:pt x="802243" y="810763"/>
                </a:cubicBezTo>
                <a:cubicBezTo>
                  <a:pt x="872605" y="750535"/>
                  <a:pt x="1044283" y="827649"/>
                  <a:pt x="1125337" y="834967"/>
                </a:cubicBezTo>
                <a:cubicBezTo>
                  <a:pt x="1232848" y="844538"/>
                  <a:pt x="1338108" y="848478"/>
                  <a:pt x="1445053" y="866489"/>
                </a:cubicBezTo>
                <a:cubicBezTo>
                  <a:pt x="1678650" y="905891"/>
                  <a:pt x="1928005" y="873807"/>
                  <a:pt x="2164980" y="872682"/>
                </a:cubicBezTo>
                <a:cubicBezTo>
                  <a:pt x="2699717" y="869866"/>
                  <a:pt x="3243459" y="833279"/>
                  <a:pt x="3776505" y="881687"/>
                </a:cubicBezTo>
                <a:cubicBezTo>
                  <a:pt x="4034868" y="904766"/>
                  <a:pt x="4280286" y="933472"/>
                  <a:pt x="4540899" y="931219"/>
                </a:cubicBezTo>
                <a:lnTo>
                  <a:pt x="4727019" y="926304"/>
                </a:lnTo>
                <a:lnTo>
                  <a:pt x="4628720" y="711380"/>
                </a:lnTo>
                <a:lnTo>
                  <a:pt x="4439581" y="711696"/>
                </a:lnTo>
                <a:cubicBezTo>
                  <a:pt x="4159264" y="710571"/>
                  <a:pt x="3887396" y="655970"/>
                  <a:pt x="3607642" y="637397"/>
                </a:cubicBezTo>
                <a:cubicBezTo>
                  <a:pt x="3058835" y="601373"/>
                  <a:pt x="2501019" y="635144"/>
                  <a:pt x="1951646" y="636834"/>
                </a:cubicBezTo>
                <a:cubicBezTo>
                  <a:pt x="1820495" y="637397"/>
                  <a:pt x="1677526" y="659911"/>
                  <a:pt x="1547499" y="644715"/>
                </a:cubicBezTo>
                <a:cubicBezTo>
                  <a:pt x="1447306" y="632895"/>
                  <a:pt x="1345989" y="598557"/>
                  <a:pt x="1245231" y="582234"/>
                </a:cubicBezTo>
                <a:cubicBezTo>
                  <a:pt x="1101910" y="559085"/>
                  <a:pt x="892650" y="467414"/>
                  <a:pt x="738121" y="522915"/>
                </a:cubicBezTo>
                <a:close/>
                <a:moveTo>
                  <a:pt x="792413" y="152327"/>
                </a:moveTo>
                <a:cubicBezTo>
                  <a:pt x="734526" y="184180"/>
                  <a:pt x="744623" y="307125"/>
                  <a:pt x="821948" y="308109"/>
                </a:cubicBezTo>
                <a:cubicBezTo>
                  <a:pt x="1396087" y="315990"/>
                  <a:pt x="1974166" y="311487"/>
                  <a:pt x="2547742" y="294602"/>
                </a:cubicBezTo>
                <a:cubicBezTo>
                  <a:pt x="3013243" y="281090"/>
                  <a:pt x="3510268" y="211295"/>
                  <a:pt x="3973518" y="291787"/>
                </a:cubicBezTo>
                <a:cubicBezTo>
                  <a:pt x="4104670" y="314584"/>
                  <a:pt x="4235786" y="325876"/>
                  <a:pt x="4366928" y="330740"/>
                </a:cubicBezTo>
                <a:lnTo>
                  <a:pt x="4455266" y="332135"/>
                </a:lnTo>
                <a:lnTo>
                  <a:pt x="4330966" y="60362"/>
                </a:lnTo>
                <a:lnTo>
                  <a:pt x="4144237" y="44269"/>
                </a:lnTo>
                <a:cubicBezTo>
                  <a:pt x="4073991" y="36486"/>
                  <a:pt x="4003209" y="27092"/>
                  <a:pt x="3931301" y="16538"/>
                </a:cubicBezTo>
                <a:cubicBezTo>
                  <a:pt x="3459607" y="-52133"/>
                  <a:pt x="3012680" y="113352"/>
                  <a:pt x="2547177" y="143186"/>
                </a:cubicBezTo>
                <a:cubicBezTo>
                  <a:pt x="1973603" y="179773"/>
                  <a:pt x="1395524" y="133053"/>
                  <a:pt x="821385" y="144874"/>
                </a:cubicBezTo>
                <a:cubicBezTo>
                  <a:pt x="810339" y="145085"/>
                  <a:pt x="800682" y="147777"/>
                  <a:pt x="792413" y="152327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 userDrawn="1"/>
        </p:nvSpPr>
        <p:spPr>
          <a:xfrm flipH="1">
            <a:off x="6971664" y="3659822"/>
            <a:ext cx="5220336" cy="3198178"/>
          </a:xfrm>
          <a:custGeom>
            <a:avLst/>
            <a:gdLst>
              <a:gd name="connsiteX0" fmla="*/ 3817143 w 5220336"/>
              <a:gd name="connsiteY0" fmla="*/ 308 h 3198178"/>
              <a:gd name="connsiteX1" fmla="*/ 3007498 w 5220336"/>
              <a:gd name="connsiteY1" fmla="*/ 59201 h 3198178"/>
              <a:gd name="connsiteX2" fmla="*/ 222865 w 5220336"/>
              <a:gd name="connsiteY2" fmla="*/ 123090 h 3198178"/>
              <a:gd name="connsiteX3" fmla="*/ 103909 w 5220336"/>
              <a:gd name="connsiteY3" fmla="*/ 129111 h 3198178"/>
              <a:gd name="connsiteX4" fmla="*/ 0 w 5220336"/>
              <a:gd name="connsiteY4" fmla="*/ 128590 h 3198178"/>
              <a:gd name="connsiteX5" fmla="*/ 0 w 5220336"/>
              <a:gd name="connsiteY5" fmla="*/ 3198178 h 3198178"/>
              <a:gd name="connsiteX6" fmla="*/ 5220336 w 5220336"/>
              <a:gd name="connsiteY6" fmla="*/ 3198178 h 3198178"/>
              <a:gd name="connsiteX7" fmla="*/ 5217139 w 5220336"/>
              <a:gd name="connsiteY7" fmla="*/ 3077722 h 3198178"/>
              <a:gd name="connsiteX8" fmla="*/ 4784977 w 5220336"/>
              <a:gd name="connsiteY8" fmla="*/ 543133 h 3198178"/>
              <a:gd name="connsiteX9" fmla="*/ 3817143 w 5220336"/>
              <a:gd name="connsiteY9" fmla="*/ 308 h 3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20336" h="3198178">
                <a:moveTo>
                  <a:pt x="3817143" y="308"/>
                </a:moveTo>
                <a:cubicBezTo>
                  <a:pt x="3528386" y="5257"/>
                  <a:pt x="3237371" y="68036"/>
                  <a:pt x="3007498" y="59201"/>
                </a:cubicBezTo>
                <a:cubicBezTo>
                  <a:pt x="2079655" y="23584"/>
                  <a:pt x="1151810" y="34601"/>
                  <a:pt x="222865" y="123090"/>
                </a:cubicBezTo>
                <a:cubicBezTo>
                  <a:pt x="185872" y="126601"/>
                  <a:pt x="146073" y="128413"/>
                  <a:pt x="103909" y="129111"/>
                </a:cubicBezTo>
                <a:lnTo>
                  <a:pt x="0" y="128590"/>
                </a:lnTo>
                <a:lnTo>
                  <a:pt x="0" y="3198178"/>
                </a:lnTo>
                <a:lnTo>
                  <a:pt x="5220336" y="3198178"/>
                </a:lnTo>
                <a:lnTo>
                  <a:pt x="5217139" y="3077722"/>
                </a:lnTo>
                <a:cubicBezTo>
                  <a:pt x="5152883" y="2227718"/>
                  <a:pt x="5097441" y="1170630"/>
                  <a:pt x="4784977" y="543133"/>
                </a:cubicBezTo>
                <a:cubicBezTo>
                  <a:pt x="4555930" y="83182"/>
                  <a:pt x="4188403" y="-6054"/>
                  <a:pt x="3817143" y="308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" name="矩形: 圆角 40"/>
          <p:cNvSpPr/>
          <p:nvPr userDrawn="1"/>
        </p:nvSpPr>
        <p:spPr>
          <a:xfrm>
            <a:off x="368969" y="548778"/>
            <a:ext cx="11470106" cy="5916190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椭圆 41"/>
          <p:cNvSpPr/>
          <p:nvPr userDrawn="1"/>
        </p:nvSpPr>
        <p:spPr>
          <a:xfrm>
            <a:off x="7454496" y="-1030514"/>
            <a:ext cx="544797" cy="544797"/>
          </a:xfrm>
          <a:prstGeom prst="ellipse">
            <a:avLst/>
          </a:prstGeom>
          <a:solidFill>
            <a:srgbClr val="7CC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椭圆 42"/>
          <p:cNvSpPr/>
          <p:nvPr userDrawn="1"/>
        </p:nvSpPr>
        <p:spPr>
          <a:xfrm>
            <a:off x="8243849" y="-1030514"/>
            <a:ext cx="544797" cy="544797"/>
          </a:xfrm>
          <a:prstGeom prst="ellipse">
            <a:avLst/>
          </a:prstGeom>
          <a:solidFill>
            <a:srgbClr val="458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9033202" y="-1030514"/>
            <a:ext cx="544797" cy="544797"/>
          </a:xfrm>
          <a:prstGeom prst="ellipse">
            <a:avLst/>
          </a:prstGeom>
          <a:solidFill>
            <a:srgbClr val="D3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椭圆 44"/>
          <p:cNvSpPr/>
          <p:nvPr userDrawn="1"/>
        </p:nvSpPr>
        <p:spPr>
          <a:xfrm>
            <a:off x="9822555" y="-1030514"/>
            <a:ext cx="544797" cy="544797"/>
          </a:xfrm>
          <a:prstGeom prst="ellipse">
            <a:avLst/>
          </a:prstGeom>
          <a:solidFill>
            <a:srgbClr val="F9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3" Type="http://schemas.openxmlformats.org/officeDocument/2006/relationships/slideLayout" Target="../slideLayouts/slideLayout9.xml"/><Relationship Id="rId32" Type="http://schemas.openxmlformats.org/officeDocument/2006/relationships/tags" Target="../tags/tag63.xml"/><Relationship Id="rId31" Type="http://schemas.openxmlformats.org/officeDocument/2006/relationships/tags" Target="../tags/tag62.xml"/><Relationship Id="rId30" Type="http://schemas.openxmlformats.org/officeDocument/2006/relationships/tags" Target="../tags/tag61.xml"/><Relationship Id="rId3" Type="http://schemas.openxmlformats.org/officeDocument/2006/relationships/tags" Target="../tags/tag34.xml"/><Relationship Id="rId29" Type="http://schemas.openxmlformats.org/officeDocument/2006/relationships/tags" Target="../tags/tag60.xml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tags" Target="../tags/tag56.xml"/><Relationship Id="rId24" Type="http://schemas.openxmlformats.org/officeDocument/2006/relationships/tags" Target="../tags/tag55.xml"/><Relationship Id="rId23" Type="http://schemas.openxmlformats.org/officeDocument/2006/relationships/tags" Target="../tags/tag54.xml"/><Relationship Id="rId22" Type="http://schemas.openxmlformats.org/officeDocument/2006/relationships/tags" Target="../tags/tag53.xml"/><Relationship Id="rId21" Type="http://schemas.openxmlformats.org/officeDocument/2006/relationships/tags" Target="../tags/tag52.xml"/><Relationship Id="rId20" Type="http://schemas.openxmlformats.org/officeDocument/2006/relationships/tags" Target="../tags/tag51.xml"/><Relationship Id="rId2" Type="http://schemas.openxmlformats.org/officeDocument/2006/relationships/tags" Target="../tags/tag33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75.xml"/><Relationship Id="rId2" Type="http://schemas.openxmlformats.org/officeDocument/2006/relationships/image" Target="../media/image2.png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77.xml"/><Relationship Id="rId2" Type="http://schemas.openxmlformats.org/officeDocument/2006/relationships/image" Target="../media/image3.png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1.png"/><Relationship Id="rId3" Type="http://schemas.openxmlformats.org/officeDocument/2006/relationships/tags" Target="../tags/tag9.xml"/><Relationship Id="rId23" Type="http://schemas.openxmlformats.org/officeDocument/2006/relationships/slideLayout" Target="../slideLayouts/slideLayout9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8.xml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图形 4"/>
          <p:cNvGrpSpPr/>
          <p:nvPr/>
        </p:nvGrpSpPr>
        <p:grpSpPr>
          <a:xfrm>
            <a:off x="6116487" y="127882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18" name="任意多边形: 形状 1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6" name="任意多边形: 形状 85"/>
          <p:cNvSpPr/>
          <p:nvPr/>
        </p:nvSpPr>
        <p:spPr>
          <a:xfrm rot="1474666">
            <a:off x="7369301" y="-619362"/>
            <a:ext cx="5435596" cy="2061128"/>
          </a:xfrm>
          <a:custGeom>
            <a:avLst/>
            <a:gdLst>
              <a:gd name="connsiteX0" fmla="*/ 3216398 w 5435596"/>
              <a:gd name="connsiteY0" fmla="*/ 350351 h 2061128"/>
              <a:gd name="connsiteX1" fmla="*/ 3876009 w 5435596"/>
              <a:gd name="connsiteY1" fmla="*/ 48667 h 2061128"/>
              <a:gd name="connsiteX2" fmla="*/ 4004761 w 5435596"/>
              <a:gd name="connsiteY2" fmla="*/ 42876 h 2061128"/>
              <a:gd name="connsiteX3" fmla="*/ 4450061 w 5435596"/>
              <a:gd name="connsiteY3" fmla="*/ 9912 h 2061128"/>
              <a:gd name="connsiteX4" fmla="*/ 4561063 w 5435596"/>
              <a:gd name="connsiteY4" fmla="*/ 0 h 2061128"/>
              <a:gd name="connsiteX5" fmla="*/ 4683906 w 5435596"/>
              <a:gd name="connsiteY5" fmla="*/ 268588 h 2061128"/>
              <a:gd name="connsiteX6" fmla="*/ 4450976 w 5435596"/>
              <a:gd name="connsiteY6" fmla="*/ 290860 h 2061128"/>
              <a:gd name="connsiteX7" fmla="*/ 3557682 w 5435596"/>
              <a:gd name="connsiteY7" fmla="*/ 343700 h 2061128"/>
              <a:gd name="connsiteX8" fmla="*/ 2196027 w 5435596"/>
              <a:gd name="connsiteY8" fmla="*/ 817035 h 2061128"/>
              <a:gd name="connsiteX9" fmla="*/ 2736269 w 5435596"/>
              <a:gd name="connsiteY9" fmla="*/ 569946 h 2061128"/>
              <a:gd name="connsiteX10" fmla="*/ 2778095 w 5435596"/>
              <a:gd name="connsiteY10" fmla="*/ 570892 h 2061128"/>
              <a:gd name="connsiteX11" fmla="*/ 3552619 w 5435596"/>
              <a:gd name="connsiteY11" fmla="*/ 585175 h 2061128"/>
              <a:gd name="connsiteX12" fmla="*/ 4774774 w 5435596"/>
              <a:gd name="connsiteY12" fmla="*/ 587629 h 2061128"/>
              <a:gd name="connsiteX13" fmla="*/ 4829261 w 5435596"/>
              <a:gd name="connsiteY13" fmla="*/ 586398 h 2061128"/>
              <a:gd name="connsiteX14" fmla="*/ 4928847 w 5435596"/>
              <a:gd name="connsiteY14" fmla="*/ 804135 h 2061128"/>
              <a:gd name="connsiteX15" fmla="*/ 4747096 w 5435596"/>
              <a:gd name="connsiteY15" fmla="*/ 811252 h 2061128"/>
              <a:gd name="connsiteX16" fmla="*/ 3554307 w 5435596"/>
              <a:gd name="connsiteY16" fmla="*/ 828902 h 2061128"/>
              <a:gd name="connsiteX17" fmla="*/ 2363813 w 5435596"/>
              <a:gd name="connsiteY17" fmla="*/ 817822 h 2061128"/>
              <a:gd name="connsiteX18" fmla="*/ 866685 w 5435596"/>
              <a:gd name="connsiteY18" fmla="*/ 1425031 h 2061128"/>
              <a:gd name="connsiteX19" fmla="*/ 1343434 w 5435596"/>
              <a:gd name="connsiteY19" fmla="*/ 1206982 h 2061128"/>
              <a:gd name="connsiteX20" fmla="*/ 1388761 w 5435596"/>
              <a:gd name="connsiteY20" fmla="*/ 1205956 h 2061128"/>
              <a:gd name="connsiteX21" fmla="*/ 1547071 w 5435596"/>
              <a:gd name="connsiteY21" fmla="*/ 1194778 h 2061128"/>
              <a:gd name="connsiteX22" fmla="*/ 3262169 w 5435596"/>
              <a:gd name="connsiteY22" fmla="*/ 1190838 h 2061128"/>
              <a:gd name="connsiteX23" fmla="*/ 4634878 w 5435596"/>
              <a:gd name="connsiteY23" fmla="*/ 1150627 h 2061128"/>
              <a:gd name="connsiteX24" fmla="*/ 5082397 w 5435596"/>
              <a:gd name="connsiteY24" fmla="*/ 1139862 h 2061128"/>
              <a:gd name="connsiteX25" fmla="*/ 5191775 w 5435596"/>
              <a:gd name="connsiteY25" fmla="*/ 1379008 h 2061128"/>
              <a:gd name="connsiteX26" fmla="*/ 5093784 w 5435596"/>
              <a:gd name="connsiteY26" fmla="*/ 1379402 h 2061128"/>
              <a:gd name="connsiteX27" fmla="*/ 3263297 w 5435596"/>
              <a:gd name="connsiteY27" fmla="*/ 1444695 h 2061128"/>
              <a:gd name="connsiteX28" fmla="*/ 2366064 w 5435596"/>
              <a:gd name="connsiteY28" fmla="*/ 1422745 h 2061128"/>
              <a:gd name="connsiteX29" fmla="*/ 1527935 w 5435596"/>
              <a:gd name="connsiteY29" fmla="*/ 1454266 h 2061128"/>
              <a:gd name="connsiteX30" fmla="*/ 919530 w 5435596"/>
              <a:gd name="connsiteY30" fmla="*/ 1431469 h 2061128"/>
              <a:gd name="connsiteX31" fmla="*/ 0 w 5435596"/>
              <a:gd name="connsiteY31" fmla="*/ 1821424 h 2061128"/>
              <a:gd name="connsiteX32" fmla="*/ 363933 w 5435596"/>
              <a:gd name="connsiteY32" fmla="*/ 1654973 h 2061128"/>
              <a:gd name="connsiteX33" fmla="*/ 437069 w 5435596"/>
              <a:gd name="connsiteY33" fmla="*/ 1664219 h 2061128"/>
              <a:gd name="connsiteX34" fmla="*/ 792813 w 5435596"/>
              <a:gd name="connsiteY34" fmla="*/ 1672099 h 2061128"/>
              <a:gd name="connsiteX35" fmla="*/ 1559456 w 5435596"/>
              <a:gd name="connsiteY35" fmla="*/ 1750337 h 2061128"/>
              <a:gd name="connsiteX36" fmla="*/ 2379010 w 5435596"/>
              <a:gd name="connsiteY36" fmla="*/ 1797057 h 2061128"/>
              <a:gd name="connsiteX37" fmla="*/ 3263297 w 5435596"/>
              <a:gd name="connsiteY37" fmla="*/ 1768351 h 2061128"/>
              <a:gd name="connsiteX38" fmla="*/ 5056635 w 5435596"/>
              <a:gd name="connsiteY38" fmla="*/ 1669284 h 2061128"/>
              <a:gd name="connsiteX39" fmla="*/ 5322928 w 5435596"/>
              <a:gd name="connsiteY39" fmla="*/ 1665765 h 2061128"/>
              <a:gd name="connsiteX40" fmla="*/ 5435596 w 5435596"/>
              <a:gd name="connsiteY40" fmla="*/ 1912106 h 2061128"/>
              <a:gd name="connsiteX41" fmla="*/ 5020610 w 5435596"/>
              <a:gd name="connsiteY41" fmla="*/ 1915826 h 2061128"/>
              <a:gd name="connsiteX42" fmla="*/ 3264422 w 5435596"/>
              <a:gd name="connsiteY42" fmla="*/ 2031779 h 2061128"/>
              <a:gd name="connsiteX43" fmla="*/ 2342423 w 5435596"/>
              <a:gd name="connsiteY43" fmla="*/ 2061048 h 2061128"/>
              <a:gd name="connsiteX44" fmla="*/ 1530750 w 5435596"/>
              <a:gd name="connsiteY44" fmla="*/ 2013766 h 2061128"/>
              <a:gd name="connsiteX45" fmla="*/ 810824 w 5435596"/>
              <a:gd name="connsiteY45" fmla="*/ 1936090 h 2061128"/>
              <a:gd name="connsiteX46" fmla="*/ 435945 w 5435596"/>
              <a:gd name="connsiteY46" fmla="*/ 1936090 h 2061128"/>
              <a:gd name="connsiteX47" fmla="*/ 101592 w 5435596"/>
              <a:gd name="connsiteY47" fmla="*/ 1915264 h 2061128"/>
              <a:gd name="connsiteX48" fmla="*/ 7868 w 5435596"/>
              <a:gd name="connsiteY48" fmla="*/ 1850014 h 206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435596" h="2061128">
                <a:moveTo>
                  <a:pt x="3216398" y="350351"/>
                </a:moveTo>
                <a:lnTo>
                  <a:pt x="3876009" y="48667"/>
                </a:lnTo>
                <a:lnTo>
                  <a:pt x="4004761" y="42876"/>
                </a:lnTo>
                <a:cubicBezTo>
                  <a:pt x="4153546" y="34397"/>
                  <a:pt x="4301847" y="22718"/>
                  <a:pt x="4450061" y="9912"/>
                </a:cubicBezTo>
                <a:lnTo>
                  <a:pt x="4561063" y="0"/>
                </a:lnTo>
                <a:lnTo>
                  <a:pt x="4683906" y="268588"/>
                </a:lnTo>
                <a:lnTo>
                  <a:pt x="4450976" y="290860"/>
                </a:lnTo>
                <a:cubicBezTo>
                  <a:pt x="4154479" y="318371"/>
                  <a:pt x="3857699" y="341449"/>
                  <a:pt x="3557682" y="343700"/>
                </a:cubicBezTo>
                <a:close/>
                <a:moveTo>
                  <a:pt x="2196027" y="817035"/>
                </a:moveTo>
                <a:lnTo>
                  <a:pt x="2736269" y="569946"/>
                </a:lnTo>
                <a:lnTo>
                  <a:pt x="2778095" y="570892"/>
                </a:lnTo>
                <a:cubicBezTo>
                  <a:pt x="3035894" y="577436"/>
                  <a:pt x="3293694" y="584331"/>
                  <a:pt x="3552619" y="585175"/>
                </a:cubicBezTo>
                <a:cubicBezTo>
                  <a:pt x="3960004" y="586864"/>
                  <a:pt x="4367389" y="592668"/>
                  <a:pt x="4774774" y="587629"/>
                </a:cubicBezTo>
                <a:lnTo>
                  <a:pt x="4829261" y="586398"/>
                </a:lnTo>
                <a:lnTo>
                  <a:pt x="4928847" y="804135"/>
                </a:lnTo>
                <a:lnTo>
                  <a:pt x="4747096" y="811252"/>
                </a:lnTo>
                <a:cubicBezTo>
                  <a:pt x="4349658" y="822677"/>
                  <a:pt x="3951982" y="823416"/>
                  <a:pt x="3554307" y="828902"/>
                </a:cubicBezTo>
                <a:cubicBezTo>
                  <a:pt x="3156209" y="834391"/>
                  <a:pt x="2760645" y="822782"/>
                  <a:pt x="2363813" y="817822"/>
                </a:cubicBezTo>
                <a:close/>
                <a:moveTo>
                  <a:pt x="866685" y="1425031"/>
                </a:moveTo>
                <a:lnTo>
                  <a:pt x="1343434" y="1206982"/>
                </a:lnTo>
                <a:lnTo>
                  <a:pt x="1388761" y="1205956"/>
                </a:lnTo>
                <a:cubicBezTo>
                  <a:pt x="1440969" y="1203396"/>
                  <a:pt x="1493597" y="1199562"/>
                  <a:pt x="1547071" y="1194778"/>
                </a:cubicBezTo>
                <a:cubicBezTo>
                  <a:pt x="2118397" y="1142431"/>
                  <a:pt x="2690283" y="1172262"/>
                  <a:pt x="3262169" y="1190838"/>
                </a:cubicBezTo>
                <a:cubicBezTo>
                  <a:pt x="3720213" y="1205614"/>
                  <a:pt x="4177309" y="1169730"/>
                  <a:pt x="4634878" y="1150627"/>
                </a:cubicBezTo>
                <a:lnTo>
                  <a:pt x="5082397" y="1139862"/>
                </a:lnTo>
                <a:lnTo>
                  <a:pt x="5191775" y="1379008"/>
                </a:lnTo>
                <a:lnTo>
                  <a:pt x="5093784" y="1379402"/>
                </a:lnTo>
                <a:cubicBezTo>
                  <a:pt x="4483058" y="1384467"/>
                  <a:pt x="3873457" y="1462147"/>
                  <a:pt x="3263297" y="1444695"/>
                </a:cubicBezTo>
                <a:cubicBezTo>
                  <a:pt x="2963279" y="1436253"/>
                  <a:pt x="2667204" y="1417117"/>
                  <a:pt x="2366064" y="1422745"/>
                </a:cubicBezTo>
                <a:cubicBezTo>
                  <a:pt x="2088563" y="1427810"/>
                  <a:pt x="1802621" y="1418242"/>
                  <a:pt x="1527935" y="1454266"/>
                </a:cubicBezTo>
                <a:cubicBezTo>
                  <a:pt x="1323608" y="1481003"/>
                  <a:pt x="1121393" y="1458065"/>
                  <a:pt x="919530" y="1431469"/>
                </a:cubicBezTo>
                <a:close/>
                <a:moveTo>
                  <a:pt x="0" y="1821424"/>
                </a:moveTo>
                <a:lnTo>
                  <a:pt x="363933" y="1654973"/>
                </a:lnTo>
                <a:lnTo>
                  <a:pt x="437069" y="1664219"/>
                </a:lnTo>
                <a:cubicBezTo>
                  <a:pt x="560341" y="1687860"/>
                  <a:pt x="669542" y="1661966"/>
                  <a:pt x="792813" y="1672099"/>
                </a:cubicBezTo>
                <a:cubicBezTo>
                  <a:pt x="1048923" y="1693487"/>
                  <a:pt x="1301655" y="1749213"/>
                  <a:pt x="1559456" y="1750337"/>
                </a:cubicBezTo>
                <a:cubicBezTo>
                  <a:pt x="1833015" y="1751466"/>
                  <a:pt x="2104323" y="1798183"/>
                  <a:pt x="2379010" y="1797057"/>
                </a:cubicBezTo>
                <a:cubicBezTo>
                  <a:pt x="2674522" y="1795370"/>
                  <a:pt x="2968347" y="1763286"/>
                  <a:pt x="3263297" y="1768351"/>
                </a:cubicBezTo>
                <a:cubicBezTo>
                  <a:pt x="3864453" y="1779047"/>
                  <a:pt x="4456041" y="1673224"/>
                  <a:pt x="5056635" y="1669284"/>
                </a:cubicBezTo>
                <a:lnTo>
                  <a:pt x="5322928" y="1665765"/>
                </a:lnTo>
                <a:lnTo>
                  <a:pt x="5435596" y="1912106"/>
                </a:lnTo>
                <a:lnTo>
                  <a:pt x="5020610" y="1915826"/>
                </a:lnTo>
                <a:cubicBezTo>
                  <a:pt x="4432401" y="1927084"/>
                  <a:pt x="3853759" y="2036282"/>
                  <a:pt x="3264422" y="2031779"/>
                </a:cubicBezTo>
                <a:cubicBezTo>
                  <a:pt x="2957089" y="2029527"/>
                  <a:pt x="2650318" y="2058799"/>
                  <a:pt x="2342423" y="2061048"/>
                </a:cubicBezTo>
                <a:cubicBezTo>
                  <a:pt x="2070552" y="2063301"/>
                  <a:pt x="1802621" y="2017706"/>
                  <a:pt x="1530750" y="2013766"/>
                </a:cubicBezTo>
                <a:cubicBezTo>
                  <a:pt x="1288148" y="2009826"/>
                  <a:pt x="1051176" y="1967612"/>
                  <a:pt x="810824" y="1936090"/>
                </a:cubicBezTo>
                <a:cubicBezTo>
                  <a:pt x="684740" y="1919204"/>
                  <a:pt x="561469" y="1960856"/>
                  <a:pt x="435945" y="1936090"/>
                </a:cubicBezTo>
                <a:cubicBezTo>
                  <a:pt x="323369" y="1914136"/>
                  <a:pt x="217546" y="1914698"/>
                  <a:pt x="101592" y="1915264"/>
                </a:cubicBezTo>
                <a:cubicBezTo>
                  <a:pt x="55234" y="1915449"/>
                  <a:pt x="23967" y="1887574"/>
                  <a:pt x="7868" y="1850014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任意多边形: 形状 82"/>
          <p:cNvSpPr/>
          <p:nvPr/>
        </p:nvSpPr>
        <p:spPr>
          <a:xfrm flipV="1">
            <a:off x="0" y="0"/>
            <a:ext cx="5450298" cy="2171284"/>
          </a:xfrm>
          <a:custGeom>
            <a:avLst/>
            <a:gdLst>
              <a:gd name="connsiteX0" fmla="*/ 0 w 5450298"/>
              <a:gd name="connsiteY0" fmla="*/ 2171284 h 2171284"/>
              <a:gd name="connsiteX1" fmla="*/ 5450298 w 5450298"/>
              <a:gd name="connsiteY1" fmla="*/ 2171284 h 2171284"/>
              <a:gd name="connsiteX2" fmla="*/ 5440683 w 5450298"/>
              <a:gd name="connsiteY2" fmla="*/ 2067678 h 2171284"/>
              <a:gd name="connsiteX3" fmla="*/ 5091110 w 5450298"/>
              <a:gd name="connsiteY3" fmla="*/ 543133 h 2171284"/>
              <a:gd name="connsiteX4" fmla="*/ 3313630 w 5450298"/>
              <a:gd name="connsiteY4" fmla="*/ 59201 h 2171284"/>
              <a:gd name="connsiteX5" fmla="*/ 528997 w 5450298"/>
              <a:gd name="connsiteY5" fmla="*/ 123089 h 2171284"/>
              <a:gd name="connsiteX6" fmla="*/ 132221 w 5450298"/>
              <a:gd name="connsiteY6" fmla="*/ 124587 h 2171284"/>
              <a:gd name="connsiteX7" fmla="*/ 0 w 5450298"/>
              <a:gd name="connsiteY7" fmla="*/ 121533 h 21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0298" h="2171284">
                <a:moveTo>
                  <a:pt x="0" y="2171284"/>
                </a:moveTo>
                <a:lnTo>
                  <a:pt x="5450298" y="2171284"/>
                </a:lnTo>
                <a:lnTo>
                  <a:pt x="5440683" y="2067678"/>
                </a:lnTo>
                <a:cubicBezTo>
                  <a:pt x="5381290" y="1495313"/>
                  <a:pt x="5286399" y="935319"/>
                  <a:pt x="5091110" y="543133"/>
                </a:cubicBezTo>
                <a:cubicBezTo>
                  <a:pt x="4683915" y="-274559"/>
                  <a:pt x="3839053" y="79395"/>
                  <a:pt x="3313630" y="59201"/>
                </a:cubicBezTo>
                <a:cubicBezTo>
                  <a:pt x="2385787" y="23584"/>
                  <a:pt x="1457942" y="34601"/>
                  <a:pt x="528997" y="123089"/>
                </a:cubicBezTo>
                <a:cubicBezTo>
                  <a:pt x="418020" y="133622"/>
                  <a:pt x="281780" y="128872"/>
                  <a:pt x="132221" y="124587"/>
                </a:cubicBezTo>
                <a:lnTo>
                  <a:pt x="0" y="121533"/>
                </a:ln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任意多边形: 形状 83"/>
          <p:cNvSpPr/>
          <p:nvPr/>
        </p:nvSpPr>
        <p:spPr>
          <a:xfrm>
            <a:off x="197078" y="4849880"/>
            <a:ext cx="11994923" cy="2008120"/>
          </a:xfrm>
          <a:custGeom>
            <a:avLst/>
            <a:gdLst>
              <a:gd name="connsiteX0" fmla="*/ 8181559 w 11994923"/>
              <a:gd name="connsiteY0" fmla="*/ 157 h 2008120"/>
              <a:gd name="connsiteX1" fmla="*/ 8784824 w 11994923"/>
              <a:gd name="connsiteY1" fmla="*/ 3702 h 2008120"/>
              <a:gd name="connsiteX2" fmla="*/ 11918592 w 11994923"/>
              <a:gd name="connsiteY2" fmla="*/ 1306910 h 2008120"/>
              <a:gd name="connsiteX3" fmla="*/ 11994923 w 11994923"/>
              <a:gd name="connsiteY3" fmla="*/ 1449847 h 2008120"/>
              <a:gd name="connsiteX4" fmla="*/ 11994923 w 11994923"/>
              <a:gd name="connsiteY4" fmla="*/ 2008120 h 2008120"/>
              <a:gd name="connsiteX5" fmla="*/ 0 w 11994923"/>
              <a:gd name="connsiteY5" fmla="*/ 2008120 h 2008120"/>
              <a:gd name="connsiteX6" fmla="*/ 88819 w 11994923"/>
              <a:gd name="connsiteY6" fmla="*/ 1851108 h 2008120"/>
              <a:gd name="connsiteX7" fmla="*/ 271813 w 11994923"/>
              <a:gd name="connsiteY7" fmla="*/ 1560654 h 2008120"/>
              <a:gd name="connsiteX8" fmla="*/ 3952800 w 11994923"/>
              <a:gd name="connsiteY8" fmla="*/ 109024 h 2008120"/>
              <a:gd name="connsiteX9" fmla="*/ 8181559 w 11994923"/>
              <a:gd name="connsiteY9" fmla="*/ 157 h 200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94923" h="2008120">
                <a:moveTo>
                  <a:pt x="8181559" y="157"/>
                </a:moveTo>
                <a:cubicBezTo>
                  <a:pt x="8382737" y="-433"/>
                  <a:pt x="8583833" y="610"/>
                  <a:pt x="8784824" y="3702"/>
                </a:cubicBezTo>
                <a:cubicBezTo>
                  <a:pt x="10070416" y="23568"/>
                  <a:pt x="11336141" y="303549"/>
                  <a:pt x="11918592" y="1306910"/>
                </a:cubicBezTo>
                <a:lnTo>
                  <a:pt x="11994923" y="1449847"/>
                </a:lnTo>
                <a:lnTo>
                  <a:pt x="11994923" y="2008120"/>
                </a:lnTo>
                <a:lnTo>
                  <a:pt x="0" y="2008120"/>
                </a:lnTo>
                <a:lnTo>
                  <a:pt x="88819" y="1851108"/>
                </a:lnTo>
                <a:cubicBezTo>
                  <a:pt x="146166" y="1755199"/>
                  <a:pt x="207112" y="1658432"/>
                  <a:pt x="271813" y="1560654"/>
                </a:cubicBezTo>
                <a:cubicBezTo>
                  <a:pt x="1021803" y="426862"/>
                  <a:pt x="2552144" y="129639"/>
                  <a:pt x="3952800" y="109024"/>
                </a:cubicBezTo>
                <a:cubicBezTo>
                  <a:pt x="5361048" y="88363"/>
                  <a:pt x="6773313" y="4283"/>
                  <a:pt x="8181559" y="157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987093" y="755822"/>
            <a:ext cx="10343664" cy="5282154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533435" y="4938858"/>
            <a:ext cx="1372208" cy="1801451"/>
            <a:chOff x="2675128" y="2169623"/>
            <a:chExt cx="1372208" cy="1801451"/>
          </a:xfrm>
        </p:grpSpPr>
        <p:sp>
          <p:nvSpPr>
            <p:cNvPr id="40" name="任意多边形: 形状 39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1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42" name="任意多边形: 形状 41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3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44" name="任意多边形: 形状 43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任意多边形: 形状 49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76" name="组合 75"/>
          <p:cNvGrpSpPr/>
          <p:nvPr/>
        </p:nvGrpSpPr>
        <p:grpSpPr>
          <a:xfrm flipH="1">
            <a:off x="9204780" y="4459607"/>
            <a:ext cx="2277278" cy="223813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7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" name="任意多边形: 形状 7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任意多边形: 形状 9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1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54" name="任意多边形: 形状 53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7" name="矩形 76"/>
          <p:cNvSpPr/>
          <p:nvPr/>
        </p:nvSpPr>
        <p:spPr>
          <a:xfrm>
            <a:off x="1257681" y="1915382"/>
            <a:ext cx="9676638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4800" dirty="0">
                <a:solidFill>
                  <a:srgbClr val="458C70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基于共同体的中学中层干部</a:t>
            </a:r>
            <a:endParaRPr lang="zh-CN" altLang="en-US" sz="4800" dirty="0">
              <a:solidFill>
                <a:srgbClr val="458C70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  <a:p>
            <a:pPr lvl="0" algn="ctr">
              <a:defRPr/>
            </a:pPr>
            <a:r>
              <a:rPr lang="zh-CN" altLang="en-US" sz="4800" dirty="0">
                <a:solidFill>
                  <a:srgbClr val="458C70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执行力提升的实践研究</a:t>
            </a:r>
            <a:endParaRPr lang="zh-CN" altLang="en-US" sz="4800" dirty="0">
              <a:solidFill>
                <a:srgbClr val="458C70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7981041" y="1504192"/>
            <a:ext cx="1898297" cy="0"/>
          </a:xfrm>
          <a:prstGeom prst="line">
            <a:avLst/>
          </a:prstGeom>
          <a:ln w="12700">
            <a:solidFill>
              <a:srgbClr val="D3AA8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2314751" y="1504192"/>
            <a:ext cx="1898297" cy="0"/>
          </a:xfrm>
          <a:prstGeom prst="line">
            <a:avLst/>
          </a:prstGeom>
          <a:ln w="12700">
            <a:solidFill>
              <a:srgbClr val="D3AA8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椭圆 97"/>
          <p:cNvSpPr/>
          <p:nvPr/>
        </p:nvSpPr>
        <p:spPr>
          <a:xfrm>
            <a:off x="7454496" y="-1030514"/>
            <a:ext cx="544797" cy="544797"/>
          </a:xfrm>
          <a:prstGeom prst="ellipse">
            <a:avLst/>
          </a:prstGeom>
          <a:solidFill>
            <a:srgbClr val="7CC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8243849" y="-1030514"/>
            <a:ext cx="544797" cy="544797"/>
          </a:xfrm>
          <a:prstGeom prst="ellipse">
            <a:avLst/>
          </a:prstGeom>
          <a:solidFill>
            <a:srgbClr val="458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9033202" y="-1030514"/>
            <a:ext cx="544797" cy="544797"/>
          </a:xfrm>
          <a:prstGeom prst="ellipse">
            <a:avLst/>
          </a:prstGeom>
          <a:solidFill>
            <a:srgbClr val="D3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9822555" y="-1030514"/>
            <a:ext cx="544797" cy="544797"/>
          </a:xfrm>
          <a:prstGeom prst="ellipse">
            <a:avLst/>
          </a:prstGeom>
          <a:solidFill>
            <a:srgbClr val="F9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: 圆角 90"/>
          <p:cNvSpPr/>
          <p:nvPr>
            <p:custDataLst>
              <p:tags r:id="rId1"/>
            </p:custDataLst>
          </p:nvPr>
        </p:nvSpPr>
        <p:spPr>
          <a:xfrm>
            <a:off x="2941320" y="4144010"/>
            <a:ext cx="6669405" cy="10890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rtlCol="0" anchor="ctr"/>
          <a:p>
            <a:pPr algn="ctr"/>
            <a:r>
              <a:rPr kumimoji="0" lang="zh-CN" altLang="en-US" sz="2400" b="1" i="0" u="none" strike="noStrike" kern="120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汇报人：新北区芮建民名校长成长营</a:t>
            </a:r>
            <a:r>
              <a:rPr kumimoji="0" lang="en-US" altLang="zh-CN" sz="2400" b="1" i="0" u="none" strike="noStrike" kern="120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  </a:t>
            </a:r>
            <a:r>
              <a:rPr kumimoji="0" lang="zh-CN" altLang="en-US" sz="2400" b="1" i="0" u="none" strike="noStrike" kern="120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林娟</a:t>
            </a:r>
            <a:endParaRPr kumimoji="0" lang="zh-CN" altLang="en-US" sz="2400" b="1" i="0" u="none" strike="noStrike" kern="1200" cap="none" spc="15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  <a:p>
            <a:pPr algn="ctr"/>
            <a:r>
              <a:rPr kumimoji="0" lang="en-US" altLang="zh-CN" sz="2400" b="1" i="0" u="none" strike="noStrike" kern="120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2024.1.28</a:t>
            </a:r>
            <a:endParaRPr kumimoji="0" lang="en-US" altLang="zh-CN" sz="2400" b="1" i="0" u="none" strike="noStrike" kern="1200" cap="none" spc="15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45" name="组合 44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84" name="任意多边形: 形状 83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5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86" name="任意多边形: 形状 85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87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46" name="组合 45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47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75" name="任意多边形: 形状 74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3" name="图形 4"/>
              <p:cNvGrpSpPr/>
              <p:nvPr/>
            </p:nvGrpSpPr>
            <p:grpSpPr>
              <a:xfrm>
                <a:off x="7653208" y="1701646"/>
                <a:ext cx="689529" cy="2014705"/>
                <a:chOff x="8359562" y="1747992"/>
                <a:chExt cx="689529" cy="2014705"/>
              </a:xfrm>
              <a:grpFill/>
            </p:grpSpPr>
            <p:sp>
              <p:nvSpPr>
                <p:cNvPr id="54" name="任意多边形: 形状 53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8714810" y="1859443"/>
                  <a:ext cx="139931" cy="468219"/>
                </a:xfrm>
                <a:custGeom>
                  <a:avLst/>
                  <a:gdLst>
                    <a:gd name="connsiteX0" fmla="*/ 86349 w 139931"/>
                    <a:gd name="connsiteY0" fmla="*/ 324574 h 468219"/>
                    <a:gd name="connsiteX1" fmla="*/ 10995 w 139931"/>
                    <a:gd name="connsiteY1" fmla="*/ 180205 h 468219"/>
                    <a:gd name="connsiteX2" fmla="*/ 307 w 139931"/>
                    <a:gd name="connsiteY2" fmla="*/ 101590 h 468219"/>
                    <a:gd name="connsiteX3" fmla="*/ 9727 w 139931"/>
                    <a:gd name="connsiteY3" fmla="*/ 34567 h 468219"/>
                    <a:gd name="connsiteX4" fmla="*/ 63707 w 139931"/>
                    <a:gd name="connsiteY4" fmla="*/ 332 h 468219"/>
                    <a:gd name="connsiteX5" fmla="*/ 104645 w 139931"/>
                    <a:gd name="connsiteY5" fmla="*/ 32937 h 468219"/>
                    <a:gd name="connsiteX6" fmla="*/ 117868 w 139931"/>
                    <a:gd name="connsiteY6" fmla="*/ 85468 h 468219"/>
                    <a:gd name="connsiteX7" fmla="*/ 128193 w 139931"/>
                    <a:gd name="connsiteY7" fmla="*/ 468219 h 468219"/>
                    <a:gd name="connsiteX8" fmla="*/ 86349 w 139931"/>
                    <a:gd name="connsiteY8" fmla="*/ 324574 h 46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931" h="468219">
                      <a:moveTo>
                        <a:pt x="86349" y="324574"/>
                      </a:moveTo>
                      <a:cubicBezTo>
                        <a:pt x="58816" y="277478"/>
                        <a:pt x="25667" y="232736"/>
                        <a:pt x="10995" y="180205"/>
                      </a:cubicBezTo>
                      <a:cubicBezTo>
                        <a:pt x="3749" y="154664"/>
                        <a:pt x="1394" y="128036"/>
                        <a:pt x="307" y="101590"/>
                      </a:cubicBezTo>
                      <a:cubicBezTo>
                        <a:pt x="-598" y="78766"/>
                        <a:pt x="-55" y="55036"/>
                        <a:pt x="9727" y="34567"/>
                      </a:cubicBezTo>
                      <a:cubicBezTo>
                        <a:pt x="19508" y="13917"/>
                        <a:pt x="41245" y="-2567"/>
                        <a:pt x="63707" y="332"/>
                      </a:cubicBezTo>
                      <a:cubicBezTo>
                        <a:pt x="81640" y="2687"/>
                        <a:pt x="96493" y="16634"/>
                        <a:pt x="104645" y="32937"/>
                      </a:cubicBezTo>
                      <a:cubicBezTo>
                        <a:pt x="112796" y="49240"/>
                        <a:pt x="115332" y="67535"/>
                        <a:pt x="117868" y="85468"/>
                      </a:cubicBezTo>
                      <a:cubicBezTo>
                        <a:pt x="135439" y="212448"/>
                        <a:pt x="151741" y="340877"/>
                        <a:pt x="128193" y="468219"/>
                      </a:cubicBezTo>
                      <a:cubicBezTo>
                        <a:pt x="133265" y="416956"/>
                        <a:pt x="111709" y="367686"/>
                        <a:pt x="86349" y="3245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>
                <a:xfrm>
                  <a:off x="8864378" y="2122124"/>
                  <a:ext cx="169319" cy="353711"/>
                </a:xfrm>
                <a:custGeom>
                  <a:avLst/>
                  <a:gdLst>
                    <a:gd name="connsiteX0" fmla="*/ 35685 w 169319"/>
                    <a:gd name="connsiteY0" fmla="*/ 210791 h 353711"/>
                    <a:gd name="connsiteX1" fmla="*/ 118466 w 169319"/>
                    <a:gd name="connsiteY1" fmla="*/ 16245 h 353711"/>
                    <a:gd name="connsiteX2" fmla="*/ 146543 w 169319"/>
                    <a:gd name="connsiteY2" fmla="*/ 124 h 353711"/>
                    <a:gd name="connsiteX3" fmla="*/ 168642 w 169319"/>
                    <a:gd name="connsiteY3" fmla="*/ 29650 h 353711"/>
                    <a:gd name="connsiteX4" fmla="*/ 144369 w 169319"/>
                    <a:gd name="connsiteY4" fmla="*/ 120039 h 353711"/>
                    <a:gd name="connsiteX5" fmla="*/ 0 w 169319"/>
                    <a:gd name="connsiteY5" fmla="*/ 353711 h 353711"/>
                    <a:gd name="connsiteX6" fmla="*/ 35685 w 169319"/>
                    <a:gd name="connsiteY6" fmla="*/ 210791 h 353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19" h="353711">
                      <a:moveTo>
                        <a:pt x="35685" y="210791"/>
                      </a:moveTo>
                      <a:cubicBezTo>
                        <a:pt x="53617" y="141957"/>
                        <a:pt x="72637" y="70769"/>
                        <a:pt x="118466" y="16245"/>
                      </a:cubicBezTo>
                      <a:cubicBezTo>
                        <a:pt x="125712" y="7550"/>
                        <a:pt x="135312" y="-1144"/>
                        <a:pt x="146543" y="124"/>
                      </a:cubicBezTo>
                      <a:cubicBezTo>
                        <a:pt x="159766" y="1754"/>
                        <a:pt x="167012" y="16426"/>
                        <a:pt x="168642" y="29650"/>
                      </a:cubicBezTo>
                      <a:cubicBezTo>
                        <a:pt x="172628" y="61168"/>
                        <a:pt x="158317" y="91600"/>
                        <a:pt x="144369" y="120039"/>
                      </a:cubicBezTo>
                      <a:cubicBezTo>
                        <a:pt x="106873" y="196843"/>
                        <a:pt x="66479" y="297739"/>
                        <a:pt x="0" y="353711"/>
                      </a:cubicBezTo>
                      <a:cubicBezTo>
                        <a:pt x="6340" y="306071"/>
                        <a:pt x="23548" y="257525"/>
                        <a:pt x="35685" y="21079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" name="圆角矩形 227"/>
          <p:cNvSpPr/>
          <p:nvPr>
            <p:custDataLst>
              <p:tags r:id="rId1"/>
            </p:custDataLst>
          </p:nvPr>
        </p:nvSpPr>
        <p:spPr>
          <a:xfrm>
            <a:off x="697230" y="1626235"/>
            <a:ext cx="3629660" cy="988695"/>
          </a:xfrm>
          <a:prstGeom prst="roundRect">
            <a:avLst>
              <a:gd name="adj" fmla="val 11847"/>
            </a:avLst>
          </a:prstGeom>
          <a:solidFill>
            <a:srgbClr val="F7F7F7"/>
          </a:solidFill>
          <a:ln w="9525" cap="flat">
            <a:solidFill>
              <a:schemeClr val="bg1">
                <a:lumMod val="75000"/>
              </a:schemeClr>
            </a:solidFill>
            <a:custDash>
              <a:ds d="380000" sp="120000"/>
            </a:custDash>
            <a:bevel/>
          </a:ln>
        </p:spPr>
        <p:txBody>
          <a:bodyPr wrap="square" lIns="0" tIns="0" rIns="0" bIns="0" rtlCol="0" anchor="ctr"/>
          <a:p>
            <a:endParaRPr dirty="0">
              <a:solidFill>
                <a:srgbClr val="3E3938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dirty="0">
                <a:solidFill>
                  <a:srgbClr val="3E3938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中层干部执行力的现状和存在问题的研究。</a:t>
            </a:r>
            <a:endParaRPr dirty="0">
              <a:solidFill>
                <a:srgbClr val="3E3938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任意多边形 228"/>
          <p:cNvSpPr/>
          <p:nvPr>
            <p:custDataLst>
              <p:tags r:id="rId2"/>
            </p:custDataLst>
          </p:nvPr>
        </p:nvSpPr>
        <p:spPr>
          <a:xfrm>
            <a:off x="891524" y="1446416"/>
            <a:ext cx="2432000" cy="359055"/>
          </a:xfrm>
          <a:custGeom>
            <a:avLst/>
            <a:gdLst>
              <a:gd name="rtl" fmla="*/ 30400 w 2432000"/>
              <a:gd name="rtt" fmla="*/ 30400 h 359055"/>
              <a:gd name="rtr" fmla="*/ 2401600 w 2432000"/>
              <a:gd name="rtb" fmla="*/ 328655 h 359055"/>
            </a:gdLst>
            <a:ahLst/>
            <a:cxnLst/>
            <a:rect l="rtl" t="rtt" r="rtr" b="rtb"/>
            <a:pathLst>
              <a:path w="2432000" h="359055">
                <a:moveTo>
                  <a:pt x="179527" y="359055"/>
                </a:moveTo>
                <a:lnTo>
                  <a:pt x="2252473" y="359055"/>
                </a:lnTo>
                <a:cubicBezTo>
                  <a:pt x="2351622" y="359055"/>
                  <a:pt x="2432000" y="278681"/>
                  <a:pt x="2432000" y="179527"/>
                </a:cubicBezTo>
                <a:cubicBezTo>
                  <a:pt x="2432000" y="80375"/>
                  <a:pt x="2351622" y="0"/>
                  <a:pt x="2252473" y="0"/>
                </a:cubicBezTo>
                <a:lnTo>
                  <a:pt x="179527" y="0"/>
                </a:lnTo>
                <a:cubicBezTo>
                  <a:pt x="80375" y="0"/>
                  <a:pt x="0" y="80375"/>
                  <a:pt x="0" y="179527"/>
                </a:cubicBezTo>
                <a:cubicBezTo>
                  <a:pt x="0" y="278681"/>
                  <a:pt x="80375" y="359055"/>
                  <a:pt x="179527" y="359055"/>
                </a:cubicBezTo>
                <a:close/>
              </a:path>
            </a:pathLst>
          </a:custGeom>
          <a:solidFill>
            <a:srgbClr val="87CDBE"/>
          </a:solidFill>
          <a:ln w="15200" cap="flat">
            <a:noFill/>
            <a:bevel/>
          </a:ln>
        </p:spPr>
        <p:txBody>
          <a:bodyPr wrap="square" lIns="36000" tIns="0" rIns="36000" bIns="0" rtlCol="0" anchor="ctr"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01</a:t>
            </a:r>
            <a:endParaRPr lang="en-US" altLang="zh-CN" sz="20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" name="圆角矩形 227"/>
          <p:cNvSpPr/>
          <p:nvPr>
            <p:custDataLst>
              <p:tags r:id="rId3"/>
            </p:custDataLst>
          </p:nvPr>
        </p:nvSpPr>
        <p:spPr>
          <a:xfrm>
            <a:off x="697230" y="2927350"/>
            <a:ext cx="3630295" cy="1151890"/>
          </a:xfrm>
          <a:prstGeom prst="roundRect">
            <a:avLst>
              <a:gd name="adj" fmla="val 11847"/>
            </a:avLst>
          </a:prstGeom>
          <a:solidFill>
            <a:srgbClr val="F7F7F7"/>
          </a:solidFill>
          <a:ln w="9525" cap="flat">
            <a:solidFill>
              <a:schemeClr val="bg1">
                <a:lumMod val="75000"/>
              </a:schemeClr>
            </a:solidFill>
            <a:custDash>
              <a:ds d="380000" sp="120000"/>
            </a:custDash>
            <a:bevel/>
          </a:ln>
        </p:spPr>
        <p:txBody>
          <a:bodyPr wrap="square" lIns="0" tIns="0" rIns="0" bIns="0" rtlCol="0" anchor="ctr"/>
          <a:p>
            <a:pPr algn="l"/>
            <a:endParaRPr dirty="0">
              <a:solidFill>
                <a:srgbClr val="3E3938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l"/>
            <a:r>
              <a:rPr dirty="0">
                <a:solidFill>
                  <a:srgbClr val="3E3938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基于共同体的中学中层干部执行力提升的策略研究。</a:t>
            </a:r>
            <a:endParaRPr dirty="0">
              <a:solidFill>
                <a:srgbClr val="3E3938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6" name="任意多边形 228"/>
          <p:cNvSpPr/>
          <p:nvPr>
            <p:custDataLst>
              <p:tags r:id="rId4"/>
            </p:custDataLst>
          </p:nvPr>
        </p:nvSpPr>
        <p:spPr>
          <a:xfrm>
            <a:off x="891841" y="2772296"/>
            <a:ext cx="2432000" cy="359055"/>
          </a:xfrm>
          <a:custGeom>
            <a:avLst/>
            <a:gdLst>
              <a:gd name="rtl" fmla="*/ 30400 w 2432000"/>
              <a:gd name="rtt" fmla="*/ 30400 h 359055"/>
              <a:gd name="rtr" fmla="*/ 2401600 w 2432000"/>
              <a:gd name="rtb" fmla="*/ 328655 h 359055"/>
            </a:gdLst>
            <a:ahLst/>
            <a:cxnLst/>
            <a:rect l="rtl" t="rtt" r="rtr" b="rtb"/>
            <a:pathLst>
              <a:path w="2432000" h="359055">
                <a:moveTo>
                  <a:pt x="179527" y="359055"/>
                </a:moveTo>
                <a:lnTo>
                  <a:pt x="2252473" y="359055"/>
                </a:lnTo>
                <a:cubicBezTo>
                  <a:pt x="2351622" y="359055"/>
                  <a:pt x="2432000" y="278681"/>
                  <a:pt x="2432000" y="179527"/>
                </a:cubicBezTo>
                <a:cubicBezTo>
                  <a:pt x="2432000" y="80375"/>
                  <a:pt x="2351622" y="0"/>
                  <a:pt x="2252473" y="0"/>
                </a:cubicBezTo>
                <a:lnTo>
                  <a:pt x="179527" y="0"/>
                </a:lnTo>
                <a:cubicBezTo>
                  <a:pt x="80375" y="0"/>
                  <a:pt x="0" y="80375"/>
                  <a:pt x="0" y="179527"/>
                </a:cubicBezTo>
                <a:cubicBezTo>
                  <a:pt x="0" y="278681"/>
                  <a:pt x="80375" y="359055"/>
                  <a:pt x="179527" y="359055"/>
                </a:cubicBezTo>
                <a:close/>
              </a:path>
            </a:pathLst>
          </a:custGeom>
          <a:solidFill>
            <a:srgbClr val="D1D86E"/>
          </a:solidFill>
          <a:ln w="15200" cap="flat">
            <a:noFill/>
            <a:bevel/>
          </a:ln>
        </p:spPr>
        <p:txBody>
          <a:bodyPr wrap="square" lIns="36000" tIns="0" rIns="36000" bIns="0" rtlCol="0" anchor="ctr"/>
          <a:p>
            <a:pPr algn="ctr"/>
            <a:r>
              <a:rPr lang="en-US" altLang="en-GB" sz="20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02</a:t>
            </a:r>
            <a:endParaRPr lang="en-US" altLang="en-GB" sz="20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7" name="圆角矩形 227"/>
          <p:cNvSpPr/>
          <p:nvPr>
            <p:custDataLst>
              <p:tags r:id="rId5"/>
            </p:custDataLst>
          </p:nvPr>
        </p:nvSpPr>
        <p:spPr>
          <a:xfrm>
            <a:off x="647700" y="4469130"/>
            <a:ext cx="3630295" cy="1128395"/>
          </a:xfrm>
          <a:prstGeom prst="roundRect">
            <a:avLst>
              <a:gd name="adj" fmla="val 11847"/>
            </a:avLst>
          </a:prstGeom>
          <a:solidFill>
            <a:srgbClr val="F7F7F7"/>
          </a:solidFill>
          <a:ln w="9525" cap="flat">
            <a:solidFill>
              <a:schemeClr val="bg1">
                <a:lumMod val="75000"/>
              </a:schemeClr>
            </a:solidFill>
            <a:custDash>
              <a:ds d="380000" sp="120000"/>
            </a:custDash>
            <a:bevel/>
          </a:ln>
        </p:spPr>
        <p:txBody>
          <a:bodyPr wrap="square" lIns="0" tIns="0" rIns="0" bIns="0" rtlCol="0" anchor="ctr"/>
          <a:p>
            <a:endParaRPr dirty="0">
              <a:solidFill>
                <a:srgbClr val="3E3938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dirty="0">
                <a:solidFill>
                  <a:srgbClr val="3E3938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基于共同体的中学中层干部执行力提升的评价的研究 。</a:t>
            </a:r>
            <a:endParaRPr dirty="0">
              <a:solidFill>
                <a:srgbClr val="3E3938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8" name="任意多边形 228"/>
          <p:cNvSpPr/>
          <p:nvPr>
            <p:custDataLst>
              <p:tags r:id="rId6"/>
            </p:custDataLst>
          </p:nvPr>
        </p:nvSpPr>
        <p:spPr>
          <a:xfrm>
            <a:off x="840724" y="4283596"/>
            <a:ext cx="2432000" cy="359055"/>
          </a:xfrm>
          <a:custGeom>
            <a:avLst/>
            <a:gdLst>
              <a:gd name="rtl" fmla="*/ 30400 w 2432000"/>
              <a:gd name="rtt" fmla="*/ 30400 h 359055"/>
              <a:gd name="rtr" fmla="*/ 2401600 w 2432000"/>
              <a:gd name="rtb" fmla="*/ 328655 h 359055"/>
            </a:gdLst>
            <a:ahLst/>
            <a:cxnLst/>
            <a:rect l="rtl" t="rtt" r="rtr" b="rtb"/>
            <a:pathLst>
              <a:path w="2432000" h="359055">
                <a:moveTo>
                  <a:pt x="179527" y="359055"/>
                </a:moveTo>
                <a:lnTo>
                  <a:pt x="2252473" y="359055"/>
                </a:lnTo>
                <a:cubicBezTo>
                  <a:pt x="2351622" y="359055"/>
                  <a:pt x="2432000" y="278681"/>
                  <a:pt x="2432000" y="179527"/>
                </a:cubicBezTo>
                <a:cubicBezTo>
                  <a:pt x="2432000" y="80375"/>
                  <a:pt x="2351622" y="0"/>
                  <a:pt x="2252473" y="0"/>
                </a:cubicBezTo>
                <a:lnTo>
                  <a:pt x="179527" y="0"/>
                </a:lnTo>
                <a:cubicBezTo>
                  <a:pt x="80375" y="0"/>
                  <a:pt x="0" y="80375"/>
                  <a:pt x="0" y="179527"/>
                </a:cubicBezTo>
                <a:cubicBezTo>
                  <a:pt x="0" y="278681"/>
                  <a:pt x="80375" y="359055"/>
                  <a:pt x="179527" y="359055"/>
                </a:cubicBezTo>
                <a:close/>
              </a:path>
            </a:pathLst>
          </a:custGeom>
          <a:solidFill>
            <a:srgbClr val="87CDBE"/>
          </a:solidFill>
          <a:ln w="15200" cap="flat">
            <a:noFill/>
            <a:bevel/>
          </a:ln>
        </p:spPr>
        <p:txBody>
          <a:bodyPr wrap="square" lIns="36000" tIns="0" rIns="36000" bIns="0" rtlCol="0" anchor="ctr"/>
          <a:p>
            <a:pPr algn="ctr"/>
            <a:r>
              <a:rPr lang="en-US" altLang="en-GB" sz="20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03</a:t>
            </a:r>
            <a:endParaRPr lang="en-US" altLang="en-GB" sz="20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 rot="16200000">
            <a:off x="5654040" y="1967865"/>
            <a:ext cx="535305" cy="1864360"/>
            <a:chOff x="13806965" y="2924944"/>
            <a:chExt cx="709818" cy="2604886"/>
          </a:xfrm>
        </p:grpSpPr>
        <p:sp>
          <p:nvSpPr>
            <p:cNvPr id="24" name="任意多边形 23"/>
            <p:cNvSpPr/>
            <p:nvPr>
              <p:custDataLst>
                <p:tags r:id="rId7"/>
              </p:custDataLst>
            </p:nvPr>
          </p:nvSpPr>
          <p:spPr>
            <a:xfrm rot="21595188" flipH="1">
              <a:off x="13825075" y="4582693"/>
              <a:ext cx="690533" cy="947125"/>
            </a:xfrm>
            <a:custGeom>
              <a:avLst/>
              <a:gdLst>
                <a:gd name="connsiteX0" fmla="*/ 956905 w 956905"/>
                <a:gd name="connsiteY0" fmla="*/ 586325 h 1312478"/>
                <a:gd name="connsiteX1" fmla="*/ 956905 w 956905"/>
                <a:gd name="connsiteY1" fmla="*/ 523450 h 1312478"/>
                <a:gd name="connsiteX2" fmla="*/ 490194 w 956905"/>
                <a:gd name="connsiteY2" fmla="*/ 0 h 1312478"/>
                <a:gd name="connsiteX3" fmla="*/ 0 w 956905"/>
                <a:gd name="connsiteY3" fmla="*/ 549788 h 1312478"/>
                <a:gd name="connsiteX4" fmla="*/ 490194 w 956905"/>
                <a:gd name="connsiteY4" fmla="*/ 1312478 h 131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905" h="1312478">
                  <a:moveTo>
                    <a:pt x="956905" y="586325"/>
                  </a:moveTo>
                  <a:lnTo>
                    <a:pt x="956905" y="523450"/>
                  </a:lnTo>
                  <a:lnTo>
                    <a:pt x="490194" y="0"/>
                  </a:lnTo>
                  <a:lnTo>
                    <a:pt x="0" y="549788"/>
                  </a:lnTo>
                  <a:lnTo>
                    <a:pt x="490194" y="1312478"/>
                  </a:ln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25" name="任意多边形 24"/>
            <p:cNvSpPr/>
            <p:nvPr>
              <p:custDataLst>
                <p:tags r:id="rId8"/>
              </p:custDataLst>
            </p:nvPr>
          </p:nvSpPr>
          <p:spPr>
            <a:xfrm rot="16195188">
              <a:off x="13310214" y="3869312"/>
              <a:ext cx="1703319" cy="709818"/>
            </a:xfrm>
            <a:custGeom>
              <a:avLst/>
              <a:gdLst>
                <a:gd name="connsiteX0" fmla="*/ 1703319 w 1703319"/>
                <a:gd name="connsiteY0" fmla="*/ 356516 h 709818"/>
                <a:gd name="connsiteX1" fmla="*/ 1349026 w 1703319"/>
                <a:gd name="connsiteY1" fmla="*/ 709818 h 709818"/>
                <a:gd name="connsiteX2" fmla="*/ 669466 w 1703319"/>
                <a:gd name="connsiteY2" fmla="*/ 708866 h 709818"/>
                <a:gd name="connsiteX3" fmla="*/ 669466 w 1703319"/>
                <a:gd name="connsiteY3" fmla="*/ 709200 h 709818"/>
                <a:gd name="connsiteX4" fmla="*/ 125096 w 1703319"/>
                <a:gd name="connsiteY4" fmla="*/ 709199 h 709818"/>
                <a:gd name="connsiteX5" fmla="*/ 43611 w 1703319"/>
                <a:gd name="connsiteY5" fmla="*/ 654992 h 709818"/>
                <a:gd name="connsiteX6" fmla="*/ 36661 w 1703319"/>
                <a:gd name="connsiteY6" fmla="*/ 620446 h 709818"/>
                <a:gd name="connsiteX7" fmla="*/ 43611 w 1703319"/>
                <a:gd name="connsiteY7" fmla="*/ 585900 h 709818"/>
                <a:gd name="connsiteX8" fmla="*/ 90674 w 1703319"/>
                <a:gd name="connsiteY8" fmla="*/ 538667 h 709818"/>
                <a:gd name="connsiteX9" fmla="*/ 116386 w 1703319"/>
                <a:gd name="connsiteY9" fmla="*/ 533457 h 709818"/>
                <a:gd name="connsiteX10" fmla="*/ 88434 w 1703319"/>
                <a:gd name="connsiteY10" fmla="*/ 533457 h 709818"/>
                <a:gd name="connsiteX11" fmla="*/ 6949 w 1703319"/>
                <a:gd name="connsiteY11" fmla="*/ 479251 h 709818"/>
                <a:gd name="connsiteX12" fmla="*/ 0 w 1703319"/>
                <a:gd name="connsiteY12" fmla="*/ 444704 h 709818"/>
                <a:gd name="connsiteX13" fmla="*/ 6949 w 1703319"/>
                <a:gd name="connsiteY13" fmla="*/ 410158 h 709818"/>
                <a:gd name="connsiteX14" fmla="*/ 54012 w 1703319"/>
                <a:gd name="connsiteY14" fmla="*/ 362927 h 709818"/>
                <a:gd name="connsiteX15" fmla="*/ 87661 w 1703319"/>
                <a:gd name="connsiteY15" fmla="*/ 356108 h 709818"/>
                <a:gd name="connsiteX16" fmla="*/ 62137 w 1703319"/>
                <a:gd name="connsiteY16" fmla="*/ 352235 h 709818"/>
                <a:gd name="connsiteX17" fmla="*/ 6950 w 1703319"/>
                <a:gd name="connsiteY17" fmla="*/ 302019 h 709818"/>
                <a:gd name="connsiteX18" fmla="*/ 0 w 1703319"/>
                <a:gd name="connsiteY18" fmla="*/ 267472 h 709818"/>
                <a:gd name="connsiteX19" fmla="*/ 6949 w 1703319"/>
                <a:gd name="connsiteY19" fmla="*/ 232928 h 709818"/>
                <a:gd name="connsiteX20" fmla="*/ 88435 w 1703319"/>
                <a:gd name="connsiteY20" fmla="*/ 178720 h 709818"/>
                <a:gd name="connsiteX21" fmla="*/ 119390 w 1703319"/>
                <a:gd name="connsiteY21" fmla="*/ 178720 h 709818"/>
                <a:gd name="connsiteX22" fmla="*/ 119394 w 1703319"/>
                <a:gd name="connsiteY22" fmla="*/ 176528 h 709818"/>
                <a:gd name="connsiteX23" fmla="*/ 99540 w 1703319"/>
                <a:gd name="connsiteY23" fmla="*/ 173516 h 709818"/>
                <a:gd name="connsiteX24" fmla="*/ 44353 w 1703319"/>
                <a:gd name="connsiteY24" fmla="*/ 123299 h 709818"/>
                <a:gd name="connsiteX25" fmla="*/ 37403 w 1703319"/>
                <a:gd name="connsiteY25" fmla="*/ 88753 h 709818"/>
                <a:gd name="connsiteX26" fmla="*/ 44353 w 1703319"/>
                <a:gd name="connsiteY26" fmla="*/ 54207 h 709818"/>
                <a:gd name="connsiteX27" fmla="*/ 99540 w 1703319"/>
                <a:gd name="connsiteY27" fmla="*/ 3990 h 709818"/>
                <a:gd name="connsiteX28" fmla="*/ 119639 w 1703319"/>
                <a:gd name="connsiteY28" fmla="*/ 940 h 709818"/>
                <a:gd name="connsiteX29" fmla="*/ 119640 w 1703319"/>
                <a:gd name="connsiteY29" fmla="*/ 500 h 709818"/>
                <a:gd name="connsiteX30" fmla="*/ 122514 w 1703319"/>
                <a:gd name="connsiteY30" fmla="*/ 504 h 709818"/>
                <a:gd name="connsiteX31" fmla="*/ 125838 w 1703319"/>
                <a:gd name="connsiteY31" fmla="*/ 0 h 709818"/>
                <a:gd name="connsiteX32" fmla="*/ 670455 w 1703319"/>
                <a:gd name="connsiteY32" fmla="*/ 0 h 709818"/>
                <a:gd name="connsiteX33" fmla="*/ 670453 w 1703319"/>
                <a:gd name="connsiteY33" fmla="*/ 1271 h 709818"/>
                <a:gd name="connsiteX34" fmla="*/ 1350017 w 1703319"/>
                <a:gd name="connsiteY34" fmla="*/ 2223 h 709818"/>
                <a:gd name="connsiteX35" fmla="*/ 1703319 w 1703319"/>
                <a:gd name="connsiteY35" fmla="*/ 356516 h 70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03319" h="709818">
                  <a:moveTo>
                    <a:pt x="1703319" y="356516"/>
                  </a:moveTo>
                  <a:cubicBezTo>
                    <a:pt x="1703046" y="551912"/>
                    <a:pt x="1544423" y="710091"/>
                    <a:pt x="1349026" y="709818"/>
                  </a:cubicBezTo>
                  <a:lnTo>
                    <a:pt x="669466" y="708866"/>
                  </a:lnTo>
                  <a:lnTo>
                    <a:pt x="669466" y="709200"/>
                  </a:lnTo>
                  <a:lnTo>
                    <a:pt x="125096" y="709199"/>
                  </a:lnTo>
                  <a:cubicBezTo>
                    <a:pt x="88466" y="709198"/>
                    <a:pt x="57036" y="686846"/>
                    <a:pt x="43611" y="654992"/>
                  </a:cubicBezTo>
                  <a:lnTo>
                    <a:pt x="36661" y="620446"/>
                  </a:lnTo>
                  <a:lnTo>
                    <a:pt x="43611" y="585900"/>
                  </a:lnTo>
                  <a:cubicBezTo>
                    <a:pt x="52561" y="564663"/>
                    <a:pt x="69513" y="547651"/>
                    <a:pt x="90674" y="538667"/>
                  </a:cubicBezTo>
                  <a:lnTo>
                    <a:pt x="116386" y="533457"/>
                  </a:lnTo>
                  <a:lnTo>
                    <a:pt x="88434" y="533457"/>
                  </a:lnTo>
                  <a:cubicBezTo>
                    <a:pt x="51804" y="533458"/>
                    <a:pt x="20374" y="511106"/>
                    <a:pt x="6949" y="479251"/>
                  </a:cubicBezTo>
                  <a:lnTo>
                    <a:pt x="0" y="444704"/>
                  </a:lnTo>
                  <a:lnTo>
                    <a:pt x="6949" y="410158"/>
                  </a:lnTo>
                  <a:cubicBezTo>
                    <a:pt x="15899" y="388922"/>
                    <a:pt x="32851" y="371909"/>
                    <a:pt x="54012" y="362927"/>
                  </a:cubicBezTo>
                  <a:lnTo>
                    <a:pt x="87661" y="356108"/>
                  </a:lnTo>
                  <a:lnTo>
                    <a:pt x="62137" y="352235"/>
                  </a:lnTo>
                  <a:cubicBezTo>
                    <a:pt x="37214" y="344455"/>
                    <a:pt x="17018" y="325910"/>
                    <a:pt x="6950" y="302019"/>
                  </a:cubicBezTo>
                  <a:lnTo>
                    <a:pt x="0" y="267472"/>
                  </a:lnTo>
                  <a:lnTo>
                    <a:pt x="6949" y="232928"/>
                  </a:lnTo>
                  <a:cubicBezTo>
                    <a:pt x="20374" y="201072"/>
                    <a:pt x="51804" y="178720"/>
                    <a:pt x="88435" y="178720"/>
                  </a:cubicBezTo>
                  <a:lnTo>
                    <a:pt x="119390" y="178720"/>
                  </a:lnTo>
                  <a:lnTo>
                    <a:pt x="119394" y="176528"/>
                  </a:lnTo>
                  <a:lnTo>
                    <a:pt x="99540" y="173516"/>
                  </a:lnTo>
                  <a:cubicBezTo>
                    <a:pt x="74618" y="165737"/>
                    <a:pt x="54422" y="147191"/>
                    <a:pt x="44353" y="123299"/>
                  </a:cubicBezTo>
                  <a:lnTo>
                    <a:pt x="37403" y="88753"/>
                  </a:lnTo>
                  <a:lnTo>
                    <a:pt x="44353" y="54207"/>
                  </a:lnTo>
                  <a:cubicBezTo>
                    <a:pt x="54422" y="30316"/>
                    <a:pt x="74618" y="11770"/>
                    <a:pt x="99540" y="3990"/>
                  </a:cubicBezTo>
                  <a:lnTo>
                    <a:pt x="119639" y="940"/>
                  </a:lnTo>
                  <a:lnTo>
                    <a:pt x="119640" y="500"/>
                  </a:lnTo>
                  <a:lnTo>
                    <a:pt x="122514" y="504"/>
                  </a:lnTo>
                  <a:lnTo>
                    <a:pt x="125838" y="0"/>
                  </a:lnTo>
                  <a:lnTo>
                    <a:pt x="670455" y="0"/>
                  </a:lnTo>
                  <a:lnTo>
                    <a:pt x="670453" y="1271"/>
                  </a:lnTo>
                  <a:lnTo>
                    <a:pt x="1350017" y="2223"/>
                  </a:lnTo>
                  <a:cubicBezTo>
                    <a:pt x="1545414" y="2496"/>
                    <a:pt x="1703593" y="161119"/>
                    <a:pt x="1703319" y="356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26" name="任意多边形 25"/>
            <p:cNvSpPr/>
            <p:nvPr>
              <p:custDataLst>
                <p:tags r:id="rId9"/>
              </p:custDataLst>
            </p:nvPr>
          </p:nvSpPr>
          <p:spPr>
            <a:xfrm rot="21595188" flipH="1">
              <a:off x="14079180" y="5400283"/>
              <a:ext cx="166524" cy="129547"/>
            </a:xfrm>
            <a:custGeom>
              <a:avLst/>
              <a:gdLst>
                <a:gd name="connsiteX0" fmla="*/ 230760 w 230760"/>
                <a:gd name="connsiteY0" fmla="*/ 0 h 179519"/>
                <a:gd name="connsiteX1" fmla="*/ 0 w 230760"/>
                <a:gd name="connsiteY1" fmla="*/ 0 h 179519"/>
                <a:gd name="connsiteX2" fmla="*/ 115380 w 230760"/>
                <a:gd name="connsiteY2" fmla="*/ 179519 h 17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60" h="179519">
                  <a:moveTo>
                    <a:pt x="230760" y="0"/>
                  </a:moveTo>
                  <a:lnTo>
                    <a:pt x="0" y="0"/>
                  </a:lnTo>
                  <a:lnTo>
                    <a:pt x="115380" y="17951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27" name="同侧圆角矩形 26"/>
            <p:cNvSpPr/>
            <p:nvPr>
              <p:custDataLst>
                <p:tags r:id="rId10"/>
              </p:custDataLst>
            </p:nvPr>
          </p:nvSpPr>
          <p:spPr>
            <a:xfrm>
              <a:off x="13808490" y="2924944"/>
              <a:ext cx="707595" cy="15841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999" tIns="41999" rIns="83999" bIns="41999" numCol="1" spcCol="0" rtlCol="0" fromWordArt="0" anchor="ctr" anchorCtr="0" forceAA="0" compatLnSpc="1">
              <a:noAutofit/>
            </a:bodyPr>
            <a:p>
              <a:pPr algn="ctr"/>
              <a:endParaRPr lang="zh-CN" altLang="en-US" sz="2025"/>
            </a:p>
          </p:txBody>
        </p:sp>
      </p:grpSp>
      <p:grpSp>
        <p:nvGrpSpPr>
          <p:cNvPr id="28" name="组合 27"/>
          <p:cNvGrpSpPr/>
          <p:nvPr/>
        </p:nvGrpSpPr>
        <p:grpSpPr>
          <a:xfrm rot="16200000">
            <a:off x="5720080" y="3252470"/>
            <a:ext cx="505460" cy="1864360"/>
            <a:chOff x="13806965" y="2924944"/>
            <a:chExt cx="709818" cy="2604886"/>
          </a:xfrm>
        </p:grpSpPr>
        <p:sp>
          <p:nvSpPr>
            <p:cNvPr id="29" name="任意多边形 28"/>
            <p:cNvSpPr/>
            <p:nvPr>
              <p:custDataLst>
                <p:tags r:id="rId11"/>
              </p:custDataLst>
            </p:nvPr>
          </p:nvSpPr>
          <p:spPr>
            <a:xfrm rot="21595188" flipH="1">
              <a:off x="13825075" y="4582693"/>
              <a:ext cx="690533" cy="947125"/>
            </a:xfrm>
            <a:custGeom>
              <a:avLst/>
              <a:gdLst>
                <a:gd name="connsiteX0" fmla="*/ 956905 w 956905"/>
                <a:gd name="connsiteY0" fmla="*/ 586325 h 1312478"/>
                <a:gd name="connsiteX1" fmla="*/ 956905 w 956905"/>
                <a:gd name="connsiteY1" fmla="*/ 523450 h 1312478"/>
                <a:gd name="connsiteX2" fmla="*/ 490194 w 956905"/>
                <a:gd name="connsiteY2" fmla="*/ 0 h 1312478"/>
                <a:gd name="connsiteX3" fmla="*/ 0 w 956905"/>
                <a:gd name="connsiteY3" fmla="*/ 549788 h 1312478"/>
                <a:gd name="connsiteX4" fmla="*/ 490194 w 956905"/>
                <a:gd name="connsiteY4" fmla="*/ 1312478 h 131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905" h="1312478">
                  <a:moveTo>
                    <a:pt x="956905" y="586325"/>
                  </a:moveTo>
                  <a:lnTo>
                    <a:pt x="956905" y="523450"/>
                  </a:lnTo>
                  <a:lnTo>
                    <a:pt x="490194" y="0"/>
                  </a:lnTo>
                  <a:lnTo>
                    <a:pt x="0" y="549788"/>
                  </a:lnTo>
                  <a:lnTo>
                    <a:pt x="490194" y="1312478"/>
                  </a:ln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30" name="任意多边形 29"/>
            <p:cNvSpPr/>
            <p:nvPr>
              <p:custDataLst>
                <p:tags r:id="rId12"/>
              </p:custDataLst>
            </p:nvPr>
          </p:nvSpPr>
          <p:spPr>
            <a:xfrm rot="16195188">
              <a:off x="13310214" y="3869312"/>
              <a:ext cx="1703319" cy="709818"/>
            </a:xfrm>
            <a:custGeom>
              <a:avLst/>
              <a:gdLst>
                <a:gd name="connsiteX0" fmla="*/ 1703319 w 1703319"/>
                <a:gd name="connsiteY0" fmla="*/ 356516 h 709818"/>
                <a:gd name="connsiteX1" fmla="*/ 1349026 w 1703319"/>
                <a:gd name="connsiteY1" fmla="*/ 709818 h 709818"/>
                <a:gd name="connsiteX2" fmla="*/ 669466 w 1703319"/>
                <a:gd name="connsiteY2" fmla="*/ 708866 h 709818"/>
                <a:gd name="connsiteX3" fmla="*/ 669466 w 1703319"/>
                <a:gd name="connsiteY3" fmla="*/ 709200 h 709818"/>
                <a:gd name="connsiteX4" fmla="*/ 125096 w 1703319"/>
                <a:gd name="connsiteY4" fmla="*/ 709199 h 709818"/>
                <a:gd name="connsiteX5" fmla="*/ 43611 w 1703319"/>
                <a:gd name="connsiteY5" fmla="*/ 654992 h 709818"/>
                <a:gd name="connsiteX6" fmla="*/ 36661 w 1703319"/>
                <a:gd name="connsiteY6" fmla="*/ 620446 h 709818"/>
                <a:gd name="connsiteX7" fmla="*/ 43611 w 1703319"/>
                <a:gd name="connsiteY7" fmla="*/ 585900 h 709818"/>
                <a:gd name="connsiteX8" fmla="*/ 90674 w 1703319"/>
                <a:gd name="connsiteY8" fmla="*/ 538667 h 709818"/>
                <a:gd name="connsiteX9" fmla="*/ 116386 w 1703319"/>
                <a:gd name="connsiteY9" fmla="*/ 533457 h 709818"/>
                <a:gd name="connsiteX10" fmla="*/ 88434 w 1703319"/>
                <a:gd name="connsiteY10" fmla="*/ 533457 h 709818"/>
                <a:gd name="connsiteX11" fmla="*/ 6949 w 1703319"/>
                <a:gd name="connsiteY11" fmla="*/ 479251 h 709818"/>
                <a:gd name="connsiteX12" fmla="*/ 0 w 1703319"/>
                <a:gd name="connsiteY12" fmla="*/ 444704 h 709818"/>
                <a:gd name="connsiteX13" fmla="*/ 6949 w 1703319"/>
                <a:gd name="connsiteY13" fmla="*/ 410158 h 709818"/>
                <a:gd name="connsiteX14" fmla="*/ 54012 w 1703319"/>
                <a:gd name="connsiteY14" fmla="*/ 362927 h 709818"/>
                <a:gd name="connsiteX15" fmla="*/ 87661 w 1703319"/>
                <a:gd name="connsiteY15" fmla="*/ 356108 h 709818"/>
                <a:gd name="connsiteX16" fmla="*/ 62137 w 1703319"/>
                <a:gd name="connsiteY16" fmla="*/ 352235 h 709818"/>
                <a:gd name="connsiteX17" fmla="*/ 6950 w 1703319"/>
                <a:gd name="connsiteY17" fmla="*/ 302019 h 709818"/>
                <a:gd name="connsiteX18" fmla="*/ 0 w 1703319"/>
                <a:gd name="connsiteY18" fmla="*/ 267472 h 709818"/>
                <a:gd name="connsiteX19" fmla="*/ 6949 w 1703319"/>
                <a:gd name="connsiteY19" fmla="*/ 232928 h 709818"/>
                <a:gd name="connsiteX20" fmla="*/ 88435 w 1703319"/>
                <a:gd name="connsiteY20" fmla="*/ 178720 h 709818"/>
                <a:gd name="connsiteX21" fmla="*/ 119390 w 1703319"/>
                <a:gd name="connsiteY21" fmla="*/ 178720 h 709818"/>
                <a:gd name="connsiteX22" fmla="*/ 119394 w 1703319"/>
                <a:gd name="connsiteY22" fmla="*/ 176528 h 709818"/>
                <a:gd name="connsiteX23" fmla="*/ 99540 w 1703319"/>
                <a:gd name="connsiteY23" fmla="*/ 173516 h 709818"/>
                <a:gd name="connsiteX24" fmla="*/ 44353 w 1703319"/>
                <a:gd name="connsiteY24" fmla="*/ 123299 h 709818"/>
                <a:gd name="connsiteX25" fmla="*/ 37403 w 1703319"/>
                <a:gd name="connsiteY25" fmla="*/ 88753 h 709818"/>
                <a:gd name="connsiteX26" fmla="*/ 44353 w 1703319"/>
                <a:gd name="connsiteY26" fmla="*/ 54207 h 709818"/>
                <a:gd name="connsiteX27" fmla="*/ 99540 w 1703319"/>
                <a:gd name="connsiteY27" fmla="*/ 3990 h 709818"/>
                <a:gd name="connsiteX28" fmla="*/ 119639 w 1703319"/>
                <a:gd name="connsiteY28" fmla="*/ 940 h 709818"/>
                <a:gd name="connsiteX29" fmla="*/ 119640 w 1703319"/>
                <a:gd name="connsiteY29" fmla="*/ 500 h 709818"/>
                <a:gd name="connsiteX30" fmla="*/ 122514 w 1703319"/>
                <a:gd name="connsiteY30" fmla="*/ 504 h 709818"/>
                <a:gd name="connsiteX31" fmla="*/ 125838 w 1703319"/>
                <a:gd name="connsiteY31" fmla="*/ 0 h 709818"/>
                <a:gd name="connsiteX32" fmla="*/ 670455 w 1703319"/>
                <a:gd name="connsiteY32" fmla="*/ 0 h 709818"/>
                <a:gd name="connsiteX33" fmla="*/ 670453 w 1703319"/>
                <a:gd name="connsiteY33" fmla="*/ 1271 h 709818"/>
                <a:gd name="connsiteX34" fmla="*/ 1350017 w 1703319"/>
                <a:gd name="connsiteY34" fmla="*/ 2223 h 709818"/>
                <a:gd name="connsiteX35" fmla="*/ 1703319 w 1703319"/>
                <a:gd name="connsiteY35" fmla="*/ 356516 h 70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03319" h="709818">
                  <a:moveTo>
                    <a:pt x="1703319" y="356516"/>
                  </a:moveTo>
                  <a:cubicBezTo>
                    <a:pt x="1703046" y="551912"/>
                    <a:pt x="1544423" y="710091"/>
                    <a:pt x="1349026" y="709818"/>
                  </a:cubicBezTo>
                  <a:lnTo>
                    <a:pt x="669466" y="708866"/>
                  </a:lnTo>
                  <a:lnTo>
                    <a:pt x="669466" y="709200"/>
                  </a:lnTo>
                  <a:lnTo>
                    <a:pt x="125096" y="709199"/>
                  </a:lnTo>
                  <a:cubicBezTo>
                    <a:pt x="88466" y="709198"/>
                    <a:pt x="57036" y="686846"/>
                    <a:pt x="43611" y="654992"/>
                  </a:cubicBezTo>
                  <a:lnTo>
                    <a:pt x="36661" y="620446"/>
                  </a:lnTo>
                  <a:lnTo>
                    <a:pt x="43611" y="585900"/>
                  </a:lnTo>
                  <a:cubicBezTo>
                    <a:pt x="52561" y="564663"/>
                    <a:pt x="69513" y="547651"/>
                    <a:pt x="90674" y="538667"/>
                  </a:cubicBezTo>
                  <a:lnTo>
                    <a:pt x="116386" y="533457"/>
                  </a:lnTo>
                  <a:lnTo>
                    <a:pt x="88434" y="533457"/>
                  </a:lnTo>
                  <a:cubicBezTo>
                    <a:pt x="51804" y="533458"/>
                    <a:pt x="20374" y="511106"/>
                    <a:pt x="6949" y="479251"/>
                  </a:cubicBezTo>
                  <a:lnTo>
                    <a:pt x="0" y="444704"/>
                  </a:lnTo>
                  <a:lnTo>
                    <a:pt x="6949" y="410158"/>
                  </a:lnTo>
                  <a:cubicBezTo>
                    <a:pt x="15899" y="388922"/>
                    <a:pt x="32851" y="371909"/>
                    <a:pt x="54012" y="362927"/>
                  </a:cubicBezTo>
                  <a:lnTo>
                    <a:pt x="87661" y="356108"/>
                  </a:lnTo>
                  <a:lnTo>
                    <a:pt x="62137" y="352235"/>
                  </a:lnTo>
                  <a:cubicBezTo>
                    <a:pt x="37214" y="344455"/>
                    <a:pt x="17018" y="325910"/>
                    <a:pt x="6950" y="302019"/>
                  </a:cubicBezTo>
                  <a:lnTo>
                    <a:pt x="0" y="267472"/>
                  </a:lnTo>
                  <a:lnTo>
                    <a:pt x="6949" y="232928"/>
                  </a:lnTo>
                  <a:cubicBezTo>
                    <a:pt x="20374" y="201072"/>
                    <a:pt x="51804" y="178720"/>
                    <a:pt x="88435" y="178720"/>
                  </a:cubicBezTo>
                  <a:lnTo>
                    <a:pt x="119390" y="178720"/>
                  </a:lnTo>
                  <a:lnTo>
                    <a:pt x="119394" y="176528"/>
                  </a:lnTo>
                  <a:lnTo>
                    <a:pt x="99540" y="173516"/>
                  </a:lnTo>
                  <a:cubicBezTo>
                    <a:pt x="74618" y="165737"/>
                    <a:pt x="54422" y="147191"/>
                    <a:pt x="44353" y="123299"/>
                  </a:cubicBezTo>
                  <a:lnTo>
                    <a:pt x="37403" y="88753"/>
                  </a:lnTo>
                  <a:lnTo>
                    <a:pt x="44353" y="54207"/>
                  </a:lnTo>
                  <a:cubicBezTo>
                    <a:pt x="54422" y="30316"/>
                    <a:pt x="74618" y="11770"/>
                    <a:pt x="99540" y="3990"/>
                  </a:cubicBezTo>
                  <a:lnTo>
                    <a:pt x="119639" y="940"/>
                  </a:lnTo>
                  <a:lnTo>
                    <a:pt x="119640" y="500"/>
                  </a:lnTo>
                  <a:lnTo>
                    <a:pt x="122514" y="504"/>
                  </a:lnTo>
                  <a:lnTo>
                    <a:pt x="125838" y="0"/>
                  </a:lnTo>
                  <a:lnTo>
                    <a:pt x="670455" y="0"/>
                  </a:lnTo>
                  <a:lnTo>
                    <a:pt x="670453" y="1271"/>
                  </a:lnTo>
                  <a:lnTo>
                    <a:pt x="1350017" y="2223"/>
                  </a:lnTo>
                  <a:cubicBezTo>
                    <a:pt x="1545414" y="2496"/>
                    <a:pt x="1703593" y="161119"/>
                    <a:pt x="1703319" y="35651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34" name="任意多边形 33"/>
            <p:cNvSpPr/>
            <p:nvPr>
              <p:custDataLst>
                <p:tags r:id="rId13"/>
              </p:custDataLst>
            </p:nvPr>
          </p:nvSpPr>
          <p:spPr>
            <a:xfrm rot="21595188" flipH="1">
              <a:off x="14079180" y="5400283"/>
              <a:ext cx="166524" cy="129547"/>
            </a:xfrm>
            <a:custGeom>
              <a:avLst/>
              <a:gdLst>
                <a:gd name="connsiteX0" fmla="*/ 230760 w 230760"/>
                <a:gd name="connsiteY0" fmla="*/ 0 h 179519"/>
                <a:gd name="connsiteX1" fmla="*/ 0 w 230760"/>
                <a:gd name="connsiteY1" fmla="*/ 0 h 179519"/>
                <a:gd name="connsiteX2" fmla="*/ 115380 w 230760"/>
                <a:gd name="connsiteY2" fmla="*/ 179519 h 17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60" h="179519">
                  <a:moveTo>
                    <a:pt x="230760" y="0"/>
                  </a:moveTo>
                  <a:lnTo>
                    <a:pt x="0" y="0"/>
                  </a:lnTo>
                  <a:lnTo>
                    <a:pt x="115380" y="17951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35" name="同侧圆角矩形 34"/>
            <p:cNvSpPr/>
            <p:nvPr>
              <p:custDataLst>
                <p:tags r:id="rId14"/>
              </p:custDataLst>
            </p:nvPr>
          </p:nvSpPr>
          <p:spPr>
            <a:xfrm>
              <a:off x="13808490" y="2924944"/>
              <a:ext cx="707595" cy="15841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999" tIns="41999" rIns="83999" bIns="41999" numCol="1" spcCol="0" rtlCol="0" fromWordArt="0" anchor="ctr" anchorCtr="0" forceAA="0" compatLnSpc="1">
              <a:noAutofit/>
            </a:bodyPr>
            <a:p>
              <a:pPr algn="ctr"/>
              <a:endParaRPr lang="zh-CN" altLang="en-US" sz="2025"/>
            </a:p>
          </p:txBody>
        </p:sp>
      </p:grpSp>
      <p:sp>
        <p:nvSpPr>
          <p:cNvPr id="31" name="矩形 30"/>
          <p:cNvSpPr/>
          <p:nvPr>
            <p:custDataLst>
              <p:tags r:id="rId15"/>
            </p:custDataLst>
          </p:nvPr>
        </p:nvSpPr>
        <p:spPr>
          <a:xfrm>
            <a:off x="5208270" y="2668905"/>
            <a:ext cx="1244600" cy="4997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>
            <p:custDataLst>
              <p:tags r:id="rId16"/>
            </p:custDataLst>
          </p:nvPr>
        </p:nvSpPr>
        <p:spPr>
          <a:xfrm>
            <a:off x="5260340" y="3937000"/>
            <a:ext cx="1244600" cy="4997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 rot="16200000">
            <a:off x="5655945" y="700405"/>
            <a:ext cx="530225" cy="1864360"/>
            <a:chOff x="13806965" y="2924944"/>
            <a:chExt cx="709818" cy="2604886"/>
          </a:xfrm>
        </p:grpSpPr>
        <p:sp>
          <p:nvSpPr>
            <p:cNvPr id="2" name="任意多边形 1"/>
            <p:cNvSpPr/>
            <p:nvPr>
              <p:custDataLst>
                <p:tags r:id="rId17"/>
              </p:custDataLst>
            </p:nvPr>
          </p:nvSpPr>
          <p:spPr>
            <a:xfrm rot="21595188" flipH="1">
              <a:off x="13825075" y="4582693"/>
              <a:ext cx="690533" cy="947125"/>
            </a:xfrm>
            <a:custGeom>
              <a:avLst/>
              <a:gdLst>
                <a:gd name="connsiteX0" fmla="*/ 956905 w 956905"/>
                <a:gd name="connsiteY0" fmla="*/ 586325 h 1312478"/>
                <a:gd name="connsiteX1" fmla="*/ 956905 w 956905"/>
                <a:gd name="connsiteY1" fmla="*/ 523450 h 1312478"/>
                <a:gd name="connsiteX2" fmla="*/ 490194 w 956905"/>
                <a:gd name="connsiteY2" fmla="*/ 0 h 1312478"/>
                <a:gd name="connsiteX3" fmla="*/ 0 w 956905"/>
                <a:gd name="connsiteY3" fmla="*/ 549788 h 1312478"/>
                <a:gd name="connsiteX4" fmla="*/ 490194 w 956905"/>
                <a:gd name="connsiteY4" fmla="*/ 1312478 h 131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905" h="1312478">
                  <a:moveTo>
                    <a:pt x="956905" y="586325"/>
                  </a:moveTo>
                  <a:lnTo>
                    <a:pt x="956905" y="523450"/>
                  </a:lnTo>
                  <a:lnTo>
                    <a:pt x="490194" y="0"/>
                  </a:lnTo>
                  <a:lnTo>
                    <a:pt x="0" y="549788"/>
                  </a:lnTo>
                  <a:lnTo>
                    <a:pt x="490194" y="1312478"/>
                  </a:ln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18"/>
              </p:custDataLst>
            </p:nvPr>
          </p:nvSpPr>
          <p:spPr>
            <a:xfrm rot="16195188">
              <a:off x="13310214" y="3869312"/>
              <a:ext cx="1703319" cy="709818"/>
            </a:xfrm>
            <a:custGeom>
              <a:avLst/>
              <a:gdLst>
                <a:gd name="connsiteX0" fmla="*/ 1703319 w 1703319"/>
                <a:gd name="connsiteY0" fmla="*/ 356516 h 709818"/>
                <a:gd name="connsiteX1" fmla="*/ 1349026 w 1703319"/>
                <a:gd name="connsiteY1" fmla="*/ 709818 h 709818"/>
                <a:gd name="connsiteX2" fmla="*/ 669466 w 1703319"/>
                <a:gd name="connsiteY2" fmla="*/ 708866 h 709818"/>
                <a:gd name="connsiteX3" fmla="*/ 669466 w 1703319"/>
                <a:gd name="connsiteY3" fmla="*/ 709200 h 709818"/>
                <a:gd name="connsiteX4" fmla="*/ 125096 w 1703319"/>
                <a:gd name="connsiteY4" fmla="*/ 709199 h 709818"/>
                <a:gd name="connsiteX5" fmla="*/ 43611 w 1703319"/>
                <a:gd name="connsiteY5" fmla="*/ 654992 h 709818"/>
                <a:gd name="connsiteX6" fmla="*/ 36661 w 1703319"/>
                <a:gd name="connsiteY6" fmla="*/ 620446 h 709818"/>
                <a:gd name="connsiteX7" fmla="*/ 43611 w 1703319"/>
                <a:gd name="connsiteY7" fmla="*/ 585900 h 709818"/>
                <a:gd name="connsiteX8" fmla="*/ 90674 w 1703319"/>
                <a:gd name="connsiteY8" fmla="*/ 538667 h 709818"/>
                <a:gd name="connsiteX9" fmla="*/ 116386 w 1703319"/>
                <a:gd name="connsiteY9" fmla="*/ 533457 h 709818"/>
                <a:gd name="connsiteX10" fmla="*/ 88434 w 1703319"/>
                <a:gd name="connsiteY10" fmla="*/ 533457 h 709818"/>
                <a:gd name="connsiteX11" fmla="*/ 6949 w 1703319"/>
                <a:gd name="connsiteY11" fmla="*/ 479251 h 709818"/>
                <a:gd name="connsiteX12" fmla="*/ 0 w 1703319"/>
                <a:gd name="connsiteY12" fmla="*/ 444704 h 709818"/>
                <a:gd name="connsiteX13" fmla="*/ 6949 w 1703319"/>
                <a:gd name="connsiteY13" fmla="*/ 410158 h 709818"/>
                <a:gd name="connsiteX14" fmla="*/ 54012 w 1703319"/>
                <a:gd name="connsiteY14" fmla="*/ 362927 h 709818"/>
                <a:gd name="connsiteX15" fmla="*/ 87661 w 1703319"/>
                <a:gd name="connsiteY15" fmla="*/ 356108 h 709818"/>
                <a:gd name="connsiteX16" fmla="*/ 62137 w 1703319"/>
                <a:gd name="connsiteY16" fmla="*/ 352235 h 709818"/>
                <a:gd name="connsiteX17" fmla="*/ 6950 w 1703319"/>
                <a:gd name="connsiteY17" fmla="*/ 302019 h 709818"/>
                <a:gd name="connsiteX18" fmla="*/ 0 w 1703319"/>
                <a:gd name="connsiteY18" fmla="*/ 267472 h 709818"/>
                <a:gd name="connsiteX19" fmla="*/ 6949 w 1703319"/>
                <a:gd name="connsiteY19" fmla="*/ 232928 h 709818"/>
                <a:gd name="connsiteX20" fmla="*/ 88435 w 1703319"/>
                <a:gd name="connsiteY20" fmla="*/ 178720 h 709818"/>
                <a:gd name="connsiteX21" fmla="*/ 119390 w 1703319"/>
                <a:gd name="connsiteY21" fmla="*/ 178720 h 709818"/>
                <a:gd name="connsiteX22" fmla="*/ 119394 w 1703319"/>
                <a:gd name="connsiteY22" fmla="*/ 176528 h 709818"/>
                <a:gd name="connsiteX23" fmla="*/ 99540 w 1703319"/>
                <a:gd name="connsiteY23" fmla="*/ 173516 h 709818"/>
                <a:gd name="connsiteX24" fmla="*/ 44353 w 1703319"/>
                <a:gd name="connsiteY24" fmla="*/ 123299 h 709818"/>
                <a:gd name="connsiteX25" fmla="*/ 37403 w 1703319"/>
                <a:gd name="connsiteY25" fmla="*/ 88753 h 709818"/>
                <a:gd name="connsiteX26" fmla="*/ 44353 w 1703319"/>
                <a:gd name="connsiteY26" fmla="*/ 54207 h 709818"/>
                <a:gd name="connsiteX27" fmla="*/ 99540 w 1703319"/>
                <a:gd name="connsiteY27" fmla="*/ 3990 h 709818"/>
                <a:gd name="connsiteX28" fmla="*/ 119639 w 1703319"/>
                <a:gd name="connsiteY28" fmla="*/ 940 h 709818"/>
                <a:gd name="connsiteX29" fmla="*/ 119640 w 1703319"/>
                <a:gd name="connsiteY29" fmla="*/ 500 h 709818"/>
                <a:gd name="connsiteX30" fmla="*/ 122514 w 1703319"/>
                <a:gd name="connsiteY30" fmla="*/ 504 h 709818"/>
                <a:gd name="connsiteX31" fmla="*/ 125838 w 1703319"/>
                <a:gd name="connsiteY31" fmla="*/ 0 h 709818"/>
                <a:gd name="connsiteX32" fmla="*/ 670455 w 1703319"/>
                <a:gd name="connsiteY32" fmla="*/ 0 h 709818"/>
                <a:gd name="connsiteX33" fmla="*/ 670453 w 1703319"/>
                <a:gd name="connsiteY33" fmla="*/ 1271 h 709818"/>
                <a:gd name="connsiteX34" fmla="*/ 1350017 w 1703319"/>
                <a:gd name="connsiteY34" fmla="*/ 2223 h 709818"/>
                <a:gd name="connsiteX35" fmla="*/ 1703319 w 1703319"/>
                <a:gd name="connsiteY35" fmla="*/ 356516 h 70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03319" h="709818">
                  <a:moveTo>
                    <a:pt x="1703319" y="356516"/>
                  </a:moveTo>
                  <a:cubicBezTo>
                    <a:pt x="1703046" y="551912"/>
                    <a:pt x="1544423" y="710091"/>
                    <a:pt x="1349026" y="709818"/>
                  </a:cubicBezTo>
                  <a:lnTo>
                    <a:pt x="669466" y="708866"/>
                  </a:lnTo>
                  <a:lnTo>
                    <a:pt x="669466" y="709200"/>
                  </a:lnTo>
                  <a:lnTo>
                    <a:pt x="125096" y="709199"/>
                  </a:lnTo>
                  <a:cubicBezTo>
                    <a:pt x="88466" y="709198"/>
                    <a:pt x="57036" y="686846"/>
                    <a:pt x="43611" y="654992"/>
                  </a:cubicBezTo>
                  <a:lnTo>
                    <a:pt x="36661" y="620446"/>
                  </a:lnTo>
                  <a:lnTo>
                    <a:pt x="43611" y="585900"/>
                  </a:lnTo>
                  <a:cubicBezTo>
                    <a:pt x="52561" y="564663"/>
                    <a:pt x="69513" y="547651"/>
                    <a:pt x="90674" y="538667"/>
                  </a:cubicBezTo>
                  <a:lnTo>
                    <a:pt x="116386" y="533457"/>
                  </a:lnTo>
                  <a:lnTo>
                    <a:pt x="88434" y="533457"/>
                  </a:lnTo>
                  <a:cubicBezTo>
                    <a:pt x="51804" y="533458"/>
                    <a:pt x="20374" y="511106"/>
                    <a:pt x="6949" y="479251"/>
                  </a:cubicBezTo>
                  <a:lnTo>
                    <a:pt x="0" y="444704"/>
                  </a:lnTo>
                  <a:lnTo>
                    <a:pt x="6949" y="410158"/>
                  </a:lnTo>
                  <a:cubicBezTo>
                    <a:pt x="15899" y="388922"/>
                    <a:pt x="32851" y="371909"/>
                    <a:pt x="54012" y="362927"/>
                  </a:cubicBezTo>
                  <a:lnTo>
                    <a:pt x="87661" y="356108"/>
                  </a:lnTo>
                  <a:lnTo>
                    <a:pt x="62137" y="352235"/>
                  </a:lnTo>
                  <a:cubicBezTo>
                    <a:pt x="37214" y="344455"/>
                    <a:pt x="17018" y="325910"/>
                    <a:pt x="6950" y="302019"/>
                  </a:cubicBezTo>
                  <a:lnTo>
                    <a:pt x="0" y="267472"/>
                  </a:lnTo>
                  <a:lnTo>
                    <a:pt x="6949" y="232928"/>
                  </a:lnTo>
                  <a:cubicBezTo>
                    <a:pt x="20374" y="201072"/>
                    <a:pt x="51804" y="178720"/>
                    <a:pt x="88435" y="178720"/>
                  </a:cubicBezTo>
                  <a:lnTo>
                    <a:pt x="119390" y="178720"/>
                  </a:lnTo>
                  <a:lnTo>
                    <a:pt x="119394" y="176528"/>
                  </a:lnTo>
                  <a:lnTo>
                    <a:pt x="99540" y="173516"/>
                  </a:lnTo>
                  <a:cubicBezTo>
                    <a:pt x="74618" y="165737"/>
                    <a:pt x="54422" y="147191"/>
                    <a:pt x="44353" y="123299"/>
                  </a:cubicBezTo>
                  <a:lnTo>
                    <a:pt x="37403" y="88753"/>
                  </a:lnTo>
                  <a:lnTo>
                    <a:pt x="44353" y="54207"/>
                  </a:lnTo>
                  <a:cubicBezTo>
                    <a:pt x="54422" y="30316"/>
                    <a:pt x="74618" y="11770"/>
                    <a:pt x="99540" y="3990"/>
                  </a:cubicBezTo>
                  <a:lnTo>
                    <a:pt x="119639" y="940"/>
                  </a:lnTo>
                  <a:lnTo>
                    <a:pt x="119640" y="500"/>
                  </a:lnTo>
                  <a:lnTo>
                    <a:pt x="122514" y="504"/>
                  </a:lnTo>
                  <a:lnTo>
                    <a:pt x="125838" y="0"/>
                  </a:lnTo>
                  <a:lnTo>
                    <a:pt x="670455" y="0"/>
                  </a:lnTo>
                  <a:lnTo>
                    <a:pt x="670453" y="1271"/>
                  </a:lnTo>
                  <a:lnTo>
                    <a:pt x="1350017" y="2223"/>
                  </a:lnTo>
                  <a:cubicBezTo>
                    <a:pt x="1545414" y="2496"/>
                    <a:pt x="1703593" y="161119"/>
                    <a:pt x="1703319" y="35651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19"/>
              </p:custDataLst>
            </p:nvPr>
          </p:nvSpPr>
          <p:spPr>
            <a:xfrm rot="21595188" flipH="1">
              <a:off x="14079180" y="5400283"/>
              <a:ext cx="166524" cy="129547"/>
            </a:xfrm>
            <a:custGeom>
              <a:avLst/>
              <a:gdLst>
                <a:gd name="connsiteX0" fmla="*/ 230760 w 230760"/>
                <a:gd name="connsiteY0" fmla="*/ 0 h 179519"/>
                <a:gd name="connsiteX1" fmla="*/ 0 w 230760"/>
                <a:gd name="connsiteY1" fmla="*/ 0 h 179519"/>
                <a:gd name="connsiteX2" fmla="*/ 115380 w 230760"/>
                <a:gd name="connsiteY2" fmla="*/ 179519 h 17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60" h="179519">
                  <a:moveTo>
                    <a:pt x="230760" y="0"/>
                  </a:moveTo>
                  <a:lnTo>
                    <a:pt x="0" y="0"/>
                  </a:lnTo>
                  <a:lnTo>
                    <a:pt x="115380" y="17951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37" name="同侧圆角矩形 36"/>
            <p:cNvSpPr/>
            <p:nvPr>
              <p:custDataLst>
                <p:tags r:id="rId20"/>
              </p:custDataLst>
            </p:nvPr>
          </p:nvSpPr>
          <p:spPr>
            <a:xfrm>
              <a:off x="13808490" y="2924944"/>
              <a:ext cx="707595" cy="15841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999" tIns="41999" rIns="83999" bIns="41999" numCol="1" spcCol="0" rtlCol="0" fromWordArt="0" anchor="ctr" anchorCtr="0" forceAA="0" compatLnSpc="1">
              <a:noAutofit/>
            </a:bodyPr>
            <a:p>
              <a:pPr algn="ctr"/>
              <a:endParaRPr lang="zh-CN" altLang="en-US" sz="2025"/>
            </a:p>
          </p:txBody>
        </p:sp>
      </p:grpSp>
      <p:sp>
        <p:nvSpPr>
          <p:cNvPr id="38" name="矩形 37"/>
          <p:cNvSpPr/>
          <p:nvPr>
            <p:custDataLst>
              <p:tags r:id="rId21"/>
            </p:custDataLst>
          </p:nvPr>
        </p:nvSpPr>
        <p:spPr>
          <a:xfrm>
            <a:off x="5208270" y="1397000"/>
            <a:ext cx="1244600" cy="4997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左大括号 38"/>
          <p:cNvSpPr/>
          <p:nvPr>
            <p:custDataLst>
              <p:tags r:id="rId22"/>
            </p:custDataLst>
          </p:nvPr>
        </p:nvSpPr>
        <p:spPr>
          <a:xfrm>
            <a:off x="4583430" y="1546860"/>
            <a:ext cx="360045" cy="3864610"/>
          </a:xfrm>
          <a:prstGeom prst="leftBrac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 rot="16200000">
            <a:off x="5728970" y="4390390"/>
            <a:ext cx="488950" cy="1864360"/>
            <a:chOff x="13806965" y="2924944"/>
            <a:chExt cx="709818" cy="2604886"/>
          </a:xfrm>
        </p:grpSpPr>
        <p:sp>
          <p:nvSpPr>
            <p:cNvPr id="125" name="任意多边形 124"/>
            <p:cNvSpPr/>
            <p:nvPr>
              <p:custDataLst>
                <p:tags r:id="rId23"/>
              </p:custDataLst>
            </p:nvPr>
          </p:nvSpPr>
          <p:spPr>
            <a:xfrm rot="21595188" flipH="1">
              <a:off x="13825075" y="4582693"/>
              <a:ext cx="690533" cy="947125"/>
            </a:xfrm>
            <a:custGeom>
              <a:avLst/>
              <a:gdLst>
                <a:gd name="connsiteX0" fmla="*/ 956905 w 956905"/>
                <a:gd name="connsiteY0" fmla="*/ 586325 h 1312478"/>
                <a:gd name="connsiteX1" fmla="*/ 956905 w 956905"/>
                <a:gd name="connsiteY1" fmla="*/ 523450 h 1312478"/>
                <a:gd name="connsiteX2" fmla="*/ 490194 w 956905"/>
                <a:gd name="connsiteY2" fmla="*/ 0 h 1312478"/>
                <a:gd name="connsiteX3" fmla="*/ 0 w 956905"/>
                <a:gd name="connsiteY3" fmla="*/ 549788 h 1312478"/>
                <a:gd name="connsiteX4" fmla="*/ 490194 w 956905"/>
                <a:gd name="connsiteY4" fmla="*/ 1312478 h 131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905" h="1312478">
                  <a:moveTo>
                    <a:pt x="956905" y="586325"/>
                  </a:moveTo>
                  <a:lnTo>
                    <a:pt x="956905" y="523450"/>
                  </a:lnTo>
                  <a:lnTo>
                    <a:pt x="490194" y="0"/>
                  </a:lnTo>
                  <a:lnTo>
                    <a:pt x="0" y="549788"/>
                  </a:lnTo>
                  <a:lnTo>
                    <a:pt x="490194" y="1312478"/>
                  </a:ln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126" name="任意多边形 125"/>
            <p:cNvSpPr/>
            <p:nvPr>
              <p:custDataLst>
                <p:tags r:id="rId24"/>
              </p:custDataLst>
            </p:nvPr>
          </p:nvSpPr>
          <p:spPr>
            <a:xfrm rot="16195188">
              <a:off x="13310214" y="3869312"/>
              <a:ext cx="1703319" cy="709818"/>
            </a:xfrm>
            <a:custGeom>
              <a:avLst/>
              <a:gdLst>
                <a:gd name="connsiteX0" fmla="*/ 1703319 w 1703319"/>
                <a:gd name="connsiteY0" fmla="*/ 356516 h 709818"/>
                <a:gd name="connsiteX1" fmla="*/ 1349026 w 1703319"/>
                <a:gd name="connsiteY1" fmla="*/ 709818 h 709818"/>
                <a:gd name="connsiteX2" fmla="*/ 669466 w 1703319"/>
                <a:gd name="connsiteY2" fmla="*/ 708866 h 709818"/>
                <a:gd name="connsiteX3" fmla="*/ 669466 w 1703319"/>
                <a:gd name="connsiteY3" fmla="*/ 709200 h 709818"/>
                <a:gd name="connsiteX4" fmla="*/ 125096 w 1703319"/>
                <a:gd name="connsiteY4" fmla="*/ 709199 h 709818"/>
                <a:gd name="connsiteX5" fmla="*/ 43611 w 1703319"/>
                <a:gd name="connsiteY5" fmla="*/ 654992 h 709818"/>
                <a:gd name="connsiteX6" fmla="*/ 36661 w 1703319"/>
                <a:gd name="connsiteY6" fmla="*/ 620446 h 709818"/>
                <a:gd name="connsiteX7" fmla="*/ 43611 w 1703319"/>
                <a:gd name="connsiteY7" fmla="*/ 585900 h 709818"/>
                <a:gd name="connsiteX8" fmla="*/ 90674 w 1703319"/>
                <a:gd name="connsiteY8" fmla="*/ 538667 h 709818"/>
                <a:gd name="connsiteX9" fmla="*/ 116386 w 1703319"/>
                <a:gd name="connsiteY9" fmla="*/ 533457 h 709818"/>
                <a:gd name="connsiteX10" fmla="*/ 88434 w 1703319"/>
                <a:gd name="connsiteY10" fmla="*/ 533457 h 709818"/>
                <a:gd name="connsiteX11" fmla="*/ 6949 w 1703319"/>
                <a:gd name="connsiteY11" fmla="*/ 479251 h 709818"/>
                <a:gd name="connsiteX12" fmla="*/ 0 w 1703319"/>
                <a:gd name="connsiteY12" fmla="*/ 444704 h 709818"/>
                <a:gd name="connsiteX13" fmla="*/ 6949 w 1703319"/>
                <a:gd name="connsiteY13" fmla="*/ 410158 h 709818"/>
                <a:gd name="connsiteX14" fmla="*/ 54012 w 1703319"/>
                <a:gd name="connsiteY14" fmla="*/ 362927 h 709818"/>
                <a:gd name="connsiteX15" fmla="*/ 87661 w 1703319"/>
                <a:gd name="connsiteY15" fmla="*/ 356108 h 709818"/>
                <a:gd name="connsiteX16" fmla="*/ 62137 w 1703319"/>
                <a:gd name="connsiteY16" fmla="*/ 352235 h 709818"/>
                <a:gd name="connsiteX17" fmla="*/ 6950 w 1703319"/>
                <a:gd name="connsiteY17" fmla="*/ 302019 h 709818"/>
                <a:gd name="connsiteX18" fmla="*/ 0 w 1703319"/>
                <a:gd name="connsiteY18" fmla="*/ 267472 h 709818"/>
                <a:gd name="connsiteX19" fmla="*/ 6949 w 1703319"/>
                <a:gd name="connsiteY19" fmla="*/ 232928 h 709818"/>
                <a:gd name="connsiteX20" fmla="*/ 88435 w 1703319"/>
                <a:gd name="connsiteY20" fmla="*/ 178720 h 709818"/>
                <a:gd name="connsiteX21" fmla="*/ 119390 w 1703319"/>
                <a:gd name="connsiteY21" fmla="*/ 178720 h 709818"/>
                <a:gd name="connsiteX22" fmla="*/ 119394 w 1703319"/>
                <a:gd name="connsiteY22" fmla="*/ 176528 h 709818"/>
                <a:gd name="connsiteX23" fmla="*/ 99540 w 1703319"/>
                <a:gd name="connsiteY23" fmla="*/ 173516 h 709818"/>
                <a:gd name="connsiteX24" fmla="*/ 44353 w 1703319"/>
                <a:gd name="connsiteY24" fmla="*/ 123299 h 709818"/>
                <a:gd name="connsiteX25" fmla="*/ 37403 w 1703319"/>
                <a:gd name="connsiteY25" fmla="*/ 88753 h 709818"/>
                <a:gd name="connsiteX26" fmla="*/ 44353 w 1703319"/>
                <a:gd name="connsiteY26" fmla="*/ 54207 h 709818"/>
                <a:gd name="connsiteX27" fmla="*/ 99540 w 1703319"/>
                <a:gd name="connsiteY27" fmla="*/ 3990 h 709818"/>
                <a:gd name="connsiteX28" fmla="*/ 119639 w 1703319"/>
                <a:gd name="connsiteY28" fmla="*/ 940 h 709818"/>
                <a:gd name="connsiteX29" fmla="*/ 119640 w 1703319"/>
                <a:gd name="connsiteY29" fmla="*/ 500 h 709818"/>
                <a:gd name="connsiteX30" fmla="*/ 122514 w 1703319"/>
                <a:gd name="connsiteY30" fmla="*/ 504 h 709818"/>
                <a:gd name="connsiteX31" fmla="*/ 125838 w 1703319"/>
                <a:gd name="connsiteY31" fmla="*/ 0 h 709818"/>
                <a:gd name="connsiteX32" fmla="*/ 670455 w 1703319"/>
                <a:gd name="connsiteY32" fmla="*/ 0 h 709818"/>
                <a:gd name="connsiteX33" fmla="*/ 670453 w 1703319"/>
                <a:gd name="connsiteY33" fmla="*/ 1271 h 709818"/>
                <a:gd name="connsiteX34" fmla="*/ 1350017 w 1703319"/>
                <a:gd name="connsiteY34" fmla="*/ 2223 h 709818"/>
                <a:gd name="connsiteX35" fmla="*/ 1703319 w 1703319"/>
                <a:gd name="connsiteY35" fmla="*/ 356516 h 70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03319" h="709818">
                  <a:moveTo>
                    <a:pt x="1703319" y="356516"/>
                  </a:moveTo>
                  <a:cubicBezTo>
                    <a:pt x="1703046" y="551912"/>
                    <a:pt x="1544423" y="710091"/>
                    <a:pt x="1349026" y="709818"/>
                  </a:cubicBezTo>
                  <a:lnTo>
                    <a:pt x="669466" y="708866"/>
                  </a:lnTo>
                  <a:lnTo>
                    <a:pt x="669466" y="709200"/>
                  </a:lnTo>
                  <a:lnTo>
                    <a:pt x="125096" y="709199"/>
                  </a:lnTo>
                  <a:cubicBezTo>
                    <a:pt x="88466" y="709198"/>
                    <a:pt x="57036" y="686846"/>
                    <a:pt x="43611" y="654992"/>
                  </a:cubicBezTo>
                  <a:lnTo>
                    <a:pt x="36661" y="620446"/>
                  </a:lnTo>
                  <a:lnTo>
                    <a:pt x="43611" y="585900"/>
                  </a:lnTo>
                  <a:cubicBezTo>
                    <a:pt x="52561" y="564663"/>
                    <a:pt x="69513" y="547651"/>
                    <a:pt x="90674" y="538667"/>
                  </a:cubicBezTo>
                  <a:lnTo>
                    <a:pt x="116386" y="533457"/>
                  </a:lnTo>
                  <a:lnTo>
                    <a:pt x="88434" y="533457"/>
                  </a:lnTo>
                  <a:cubicBezTo>
                    <a:pt x="51804" y="533458"/>
                    <a:pt x="20374" y="511106"/>
                    <a:pt x="6949" y="479251"/>
                  </a:cubicBezTo>
                  <a:lnTo>
                    <a:pt x="0" y="444704"/>
                  </a:lnTo>
                  <a:lnTo>
                    <a:pt x="6949" y="410158"/>
                  </a:lnTo>
                  <a:cubicBezTo>
                    <a:pt x="15899" y="388922"/>
                    <a:pt x="32851" y="371909"/>
                    <a:pt x="54012" y="362927"/>
                  </a:cubicBezTo>
                  <a:lnTo>
                    <a:pt x="87661" y="356108"/>
                  </a:lnTo>
                  <a:lnTo>
                    <a:pt x="62137" y="352235"/>
                  </a:lnTo>
                  <a:cubicBezTo>
                    <a:pt x="37214" y="344455"/>
                    <a:pt x="17018" y="325910"/>
                    <a:pt x="6950" y="302019"/>
                  </a:cubicBezTo>
                  <a:lnTo>
                    <a:pt x="0" y="267472"/>
                  </a:lnTo>
                  <a:lnTo>
                    <a:pt x="6949" y="232928"/>
                  </a:lnTo>
                  <a:cubicBezTo>
                    <a:pt x="20374" y="201072"/>
                    <a:pt x="51804" y="178720"/>
                    <a:pt x="88435" y="178720"/>
                  </a:cubicBezTo>
                  <a:lnTo>
                    <a:pt x="119390" y="178720"/>
                  </a:lnTo>
                  <a:lnTo>
                    <a:pt x="119394" y="176528"/>
                  </a:lnTo>
                  <a:lnTo>
                    <a:pt x="99540" y="173516"/>
                  </a:lnTo>
                  <a:cubicBezTo>
                    <a:pt x="74618" y="165737"/>
                    <a:pt x="54422" y="147191"/>
                    <a:pt x="44353" y="123299"/>
                  </a:cubicBezTo>
                  <a:lnTo>
                    <a:pt x="37403" y="88753"/>
                  </a:lnTo>
                  <a:lnTo>
                    <a:pt x="44353" y="54207"/>
                  </a:lnTo>
                  <a:cubicBezTo>
                    <a:pt x="54422" y="30316"/>
                    <a:pt x="74618" y="11770"/>
                    <a:pt x="99540" y="3990"/>
                  </a:cubicBezTo>
                  <a:lnTo>
                    <a:pt x="119639" y="940"/>
                  </a:lnTo>
                  <a:lnTo>
                    <a:pt x="119640" y="500"/>
                  </a:lnTo>
                  <a:lnTo>
                    <a:pt x="122514" y="504"/>
                  </a:lnTo>
                  <a:lnTo>
                    <a:pt x="125838" y="0"/>
                  </a:lnTo>
                  <a:lnTo>
                    <a:pt x="670455" y="0"/>
                  </a:lnTo>
                  <a:lnTo>
                    <a:pt x="670453" y="1271"/>
                  </a:lnTo>
                  <a:lnTo>
                    <a:pt x="1350017" y="2223"/>
                  </a:lnTo>
                  <a:cubicBezTo>
                    <a:pt x="1545414" y="2496"/>
                    <a:pt x="1703593" y="161119"/>
                    <a:pt x="1703319" y="356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127" name="任意多边形 126"/>
            <p:cNvSpPr/>
            <p:nvPr>
              <p:custDataLst>
                <p:tags r:id="rId25"/>
              </p:custDataLst>
            </p:nvPr>
          </p:nvSpPr>
          <p:spPr>
            <a:xfrm rot="21595188" flipH="1">
              <a:off x="14079180" y="5400283"/>
              <a:ext cx="166524" cy="129547"/>
            </a:xfrm>
            <a:custGeom>
              <a:avLst/>
              <a:gdLst>
                <a:gd name="connsiteX0" fmla="*/ 230760 w 230760"/>
                <a:gd name="connsiteY0" fmla="*/ 0 h 179519"/>
                <a:gd name="connsiteX1" fmla="*/ 0 w 230760"/>
                <a:gd name="connsiteY1" fmla="*/ 0 h 179519"/>
                <a:gd name="connsiteX2" fmla="*/ 115380 w 230760"/>
                <a:gd name="connsiteY2" fmla="*/ 179519 h 17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60" h="179519">
                  <a:moveTo>
                    <a:pt x="230760" y="0"/>
                  </a:moveTo>
                  <a:lnTo>
                    <a:pt x="0" y="0"/>
                  </a:lnTo>
                  <a:lnTo>
                    <a:pt x="115380" y="17951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65" dirty="0">
                <a:ea typeface="微软雅黑" panose="020B0503020204020204" charset="-122"/>
              </a:endParaRPr>
            </a:p>
          </p:txBody>
        </p:sp>
        <p:sp>
          <p:nvSpPr>
            <p:cNvPr id="128" name="同侧圆角矩形 127"/>
            <p:cNvSpPr/>
            <p:nvPr>
              <p:custDataLst>
                <p:tags r:id="rId26"/>
              </p:custDataLst>
            </p:nvPr>
          </p:nvSpPr>
          <p:spPr>
            <a:xfrm>
              <a:off x="13808490" y="2924944"/>
              <a:ext cx="707595" cy="15841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999" tIns="41999" rIns="83999" bIns="41999" numCol="1" spcCol="0" rtlCol="0" fromWordArt="0" anchor="ctr" anchorCtr="0" forceAA="0" compatLnSpc="1">
              <a:noAutofit/>
            </a:bodyPr>
            <a:p>
              <a:pPr algn="ctr"/>
              <a:endParaRPr lang="zh-CN" altLang="en-US" sz="2025"/>
            </a:p>
          </p:txBody>
        </p:sp>
      </p:grpSp>
      <p:sp>
        <p:nvSpPr>
          <p:cNvPr id="129" name="矩形 128"/>
          <p:cNvSpPr/>
          <p:nvPr>
            <p:custDataLst>
              <p:tags r:id="rId27"/>
            </p:custDataLst>
          </p:nvPr>
        </p:nvSpPr>
        <p:spPr>
          <a:xfrm>
            <a:off x="5284470" y="5067300"/>
            <a:ext cx="1244600" cy="4997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Rectangle 57"/>
          <p:cNvSpPr/>
          <p:nvPr>
            <p:custDataLst>
              <p:tags r:id="rId28"/>
            </p:custDataLst>
          </p:nvPr>
        </p:nvSpPr>
        <p:spPr>
          <a:xfrm>
            <a:off x="7036435" y="2614930"/>
            <a:ext cx="4528820" cy="6553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ts val="2200"/>
              </a:lnSpc>
            </a:pP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基于共同体的中学中层干部执行力提升的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制度的研究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31" name="Rectangle 57"/>
          <p:cNvSpPr/>
          <p:nvPr>
            <p:custDataLst>
              <p:tags r:id="rId29"/>
            </p:custDataLst>
          </p:nvPr>
        </p:nvSpPr>
        <p:spPr>
          <a:xfrm>
            <a:off x="7183120" y="3836035"/>
            <a:ext cx="4382135" cy="288925"/>
          </a:xfrm>
          <a:prstGeom prst="rect">
            <a:avLst/>
          </a:prstGeom>
        </p:spPr>
        <p:txBody>
          <a:bodyPr wrap="square">
            <a:noAutofit/>
          </a:bodyPr>
          <a:p>
            <a:pPr lvl="0" algn="l">
              <a:lnSpc>
                <a:spcPts val="2200"/>
              </a:lnSpc>
              <a:buClrTx/>
              <a:buSzTx/>
              <a:buFontTx/>
            </a:pPr>
            <a:r>
              <a:rPr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基于共同体的中学中层干部执行力提升的策略研究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32" name="Rectangle 57"/>
          <p:cNvSpPr/>
          <p:nvPr>
            <p:custDataLst>
              <p:tags r:id="rId30"/>
            </p:custDataLst>
          </p:nvPr>
        </p:nvSpPr>
        <p:spPr>
          <a:xfrm>
            <a:off x="7082155" y="5067300"/>
            <a:ext cx="4483100" cy="288925"/>
          </a:xfrm>
          <a:prstGeom prst="rect">
            <a:avLst/>
          </a:prstGeom>
        </p:spPr>
        <p:txBody>
          <a:bodyPr wrap="square">
            <a:noAutofit/>
          </a:bodyPr>
          <a:p>
            <a:pPr lvl="0" algn="l">
              <a:lnSpc>
                <a:spcPts val="2200"/>
              </a:lnSpc>
              <a:buClrTx/>
              <a:buSzTx/>
              <a:buFontTx/>
            </a:pP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</a:t>
            </a:r>
            <a:r>
              <a:rPr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基于共同体的中学中层干部执行力提升的</a:t>
            </a:r>
            <a:endParaRPr dirty="0">
              <a:solidFill>
                <a:schemeClr val="bg2">
                  <a:lumMod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lvl="0" algn="l">
              <a:lnSpc>
                <a:spcPts val="2200"/>
              </a:lnSpc>
              <a:buClrTx/>
              <a:buSzTx/>
              <a:buFontTx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</a:t>
            </a:r>
            <a:r>
              <a:rPr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文化的研究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33" name="Rectangle 57"/>
          <p:cNvSpPr/>
          <p:nvPr>
            <p:custDataLst>
              <p:tags r:id="rId31"/>
            </p:custDataLst>
          </p:nvPr>
        </p:nvSpPr>
        <p:spPr>
          <a:xfrm>
            <a:off x="7105650" y="1366520"/>
            <a:ext cx="4337685" cy="28892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ts val="2200"/>
              </a:lnSpc>
            </a:pPr>
            <a:r>
              <a:rPr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基于共同体的中学中层干部执行力提升的结构分析研究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34" name="文本框 133"/>
          <p:cNvSpPr txBox="1"/>
          <p:nvPr>
            <p:custDataLst>
              <p:tags r:id="rId32"/>
            </p:custDataLst>
          </p:nvPr>
        </p:nvSpPr>
        <p:spPr>
          <a:xfrm>
            <a:off x="1515468" y="670670"/>
            <a:ext cx="709437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四、研究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内容：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39" grpId="0" bldLvl="0" animBg="1"/>
      <p:bldP spid="38" grpId="0" bldLvl="0" animBg="1"/>
      <p:bldP spid="31" grpId="0" bldLvl="0" animBg="1"/>
      <p:bldP spid="32" grpId="0" bldLvl="0" animBg="1"/>
      <p:bldP spid="129" grpId="0" bldLvl="0" animBg="1"/>
      <p:bldP spid="133" grpId="0"/>
      <p:bldP spid="130" grpId="0"/>
      <p:bldP spid="131" grpId="0"/>
      <p:bldP spid="1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: 形状 97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05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1793" y="3090020"/>
            <a:ext cx="709437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研究</a:t>
            </a:r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方法</a:t>
            </a:r>
            <a:endParaRPr lang="zh-CN" altLang="en-US" sz="60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9" name="任意多边形: 形状 98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85763" y="5097291"/>
            <a:ext cx="2868302" cy="825536"/>
            <a:chOff x="-1751234" y="5975984"/>
            <a:chExt cx="3953999" cy="1138014"/>
          </a:xfrm>
        </p:grpSpPr>
        <p:sp>
          <p:nvSpPr>
            <p:cNvPr id="25" name="Freeform 16"/>
            <p:cNvSpPr/>
            <p:nvPr/>
          </p:nvSpPr>
          <p:spPr bwMode="auto">
            <a:xfrm flipH="1">
              <a:off x="-1751234" y="5975984"/>
              <a:ext cx="3953999" cy="1138014"/>
            </a:xfrm>
            <a:custGeom>
              <a:avLst/>
              <a:gdLst>
                <a:gd name="T0" fmla="*/ 564 w 1931"/>
                <a:gd name="T1" fmla="*/ 231 h 554"/>
                <a:gd name="T2" fmla="*/ 435 w 1931"/>
                <a:gd name="T3" fmla="*/ 42 h 554"/>
                <a:gd name="T4" fmla="*/ 435 w 1931"/>
                <a:gd name="T5" fmla="*/ 42 h 554"/>
                <a:gd name="T6" fmla="*/ 435 w 1931"/>
                <a:gd name="T7" fmla="*/ 41 h 554"/>
                <a:gd name="T8" fmla="*/ 394 w 1931"/>
                <a:gd name="T9" fmla="*/ 0 h 554"/>
                <a:gd name="T10" fmla="*/ 391 w 1931"/>
                <a:gd name="T11" fmla="*/ 213 h 554"/>
                <a:gd name="T12" fmla="*/ 42 w 1931"/>
                <a:gd name="T13" fmla="*/ 213 h 554"/>
                <a:gd name="T14" fmla="*/ 0 w 1931"/>
                <a:gd name="T15" fmla="*/ 255 h 554"/>
                <a:gd name="T16" fmla="*/ 42 w 1931"/>
                <a:gd name="T17" fmla="*/ 297 h 554"/>
                <a:gd name="T18" fmla="*/ 213 w 1931"/>
                <a:gd name="T19" fmla="*/ 296 h 554"/>
                <a:gd name="T20" fmla="*/ 212 w 1931"/>
                <a:gd name="T21" fmla="*/ 297 h 554"/>
                <a:gd name="T22" fmla="*/ 211 w 1931"/>
                <a:gd name="T23" fmla="*/ 298 h 554"/>
                <a:gd name="T24" fmla="*/ 181 w 1931"/>
                <a:gd name="T25" fmla="*/ 339 h 554"/>
                <a:gd name="T26" fmla="*/ 188 w 1931"/>
                <a:gd name="T27" fmla="*/ 362 h 554"/>
                <a:gd name="T28" fmla="*/ 225 w 1931"/>
                <a:gd name="T29" fmla="*/ 383 h 554"/>
                <a:gd name="T30" fmla="*/ 227 w 1931"/>
                <a:gd name="T31" fmla="*/ 383 h 554"/>
                <a:gd name="T32" fmla="*/ 197 w 1931"/>
                <a:gd name="T33" fmla="*/ 425 h 554"/>
                <a:gd name="T34" fmla="*/ 241 w 1931"/>
                <a:gd name="T35" fmla="*/ 468 h 554"/>
                <a:gd name="T36" fmla="*/ 243 w 1931"/>
                <a:gd name="T37" fmla="*/ 468 h 554"/>
                <a:gd name="T38" fmla="*/ 213 w 1931"/>
                <a:gd name="T39" fmla="*/ 510 h 554"/>
                <a:gd name="T40" fmla="*/ 247 w 1931"/>
                <a:gd name="T41" fmla="*/ 553 h 554"/>
                <a:gd name="T42" fmla="*/ 254 w 1931"/>
                <a:gd name="T43" fmla="*/ 554 h 554"/>
                <a:gd name="T44" fmla="*/ 255 w 1931"/>
                <a:gd name="T45" fmla="*/ 554 h 554"/>
                <a:gd name="T46" fmla="*/ 513 w 1931"/>
                <a:gd name="T47" fmla="*/ 554 h 554"/>
                <a:gd name="T48" fmla="*/ 567 w 1931"/>
                <a:gd name="T49" fmla="*/ 521 h 554"/>
                <a:gd name="T50" fmla="*/ 1931 w 1931"/>
                <a:gd name="T51" fmla="*/ 521 h 554"/>
                <a:gd name="T52" fmla="*/ 1931 w 1931"/>
                <a:gd name="T53" fmla="*/ 231 h 554"/>
                <a:gd name="T54" fmla="*/ 564 w 1931"/>
                <a:gd name="T55" fmla="*/ 23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31" h="554">
                  <a:moveTo>
                    <a:pt x="564" y="231"/>
                  </a:moveTo>
                  <a:cubicBezTo>
                    <a:pt x="564" y="231"/>
                    <a:pt x="428" y="135"/>
                    <a:pt x="435" y="42"/>
                  </a:cubicBezTo>
                  <a:cubicBezTo>
                    <a:pt x="435" y="42"/>
                    <a:pt x="435" y="42"/>
                    <a:pt x="435" y="42"/>
                  </a:cubicBezTo>
                  <a:cubicBezTo>
                    <a:pt x="435" y="41"/>
                    <a:pt x="435" y="41"/>
                    <a:pt x="435" y="41"/>
                  </a:cubicBezTo>
                  <a:cubicBezTo>
                    <a:pt x="435" y="18"/>
                    <a:pt x="417" y="0"/>
                    <a:pt x="394" y="0"/>
                  </a:cubicBezTo>
                  <a:cubicBezTo>
                    <a:pt x="334" y="0"/>
                    <a:pt x="316" y="109"/>
                    <a:pt x="391" y="213"/>
                  </a:cubicBezTo>
                  <a:cubicBezTo>
                    <a:pt x="42" y="213"/>
                    <a:pt x="42" y="213"/>
                    <a:pt x="42" y="213"/>
                  </a:cubicBezTo>
                  <a:cubicBezTo>
                    <a:pt x="19" y="213"/>
                    <a:pt x="0" y="232"/>
                    <a:pt x="0" y="255"/>
                  </a:cubicBezTo>
                  <a:cubicBezTo>
                    <a:pt x="0" y="279"/>
                    <a:pt x="19" y="297"/>
                    <a:pt x="42" y="297"/>
                  </a:cubicBezTo>
                  <a:cubicBezTo>
                    <a:pt x="45" y="297"/>
                    <a:pt x="213" y="296"/>
                    <a:pt x="213" y="296"/>
                  </a:cubicBezTo>
                  <a:cubicBezTo>
                    <a:pt x="213" y="296"/>
                    <a:pt x="213" y="297"/>
                    <a:pt x="212" y="297"/>
                  </a:cubicBezTo>
                  <a:cubicBezTo>
                    <a:pt x="211" y="297"/>
                    <a:pt x="211" y="298"/>
                    <a:pt x="211" y="298"/>
                  </a:cubicBezTo>
                  <a:cubicBezTo>
                    <a:pt x="194" y="303"/>
                    <a:pt x="181" y="320"/>
                    <a:pt x="181" y="339"/>
                  </a:cubicBezTo>
                  <a:cubicBezTo>
                    <a:pt x="181" y="348"/>
                    <a:pt x="184" y="355"/>
                    <a:pt x="188" y="362"/>
                  </a:cubicBezTo>
                  <a:cubicBezTo>
                    <a:pt x="195" y="375"/>
                    <a:pt x="209" y="383"/>
                    <a:pt x="225" y="383"/>
                  </a:cubicBezTo>
                  <a:cubicBezTo>
                    <a:pt x="226" y="383"/>
                    <a:pt x="226" y="383"/>
                    <a:pt x="227" y="383"/>
                  </a:cubicBezTo>
                  <a:cubicBezTo>
                    <a:pt x="209" y="389"/>
                    <a:pt x="197" y="405"/>
                    <a:pt x="197" y="425"/>
                  </a:cubicBezTo>
                  <a:cubicBezTo>
                    <a:pt x="197" y="449"/>
                    <a:pt x="217" y="468"/>
                    <a:pt x="241" y="468"/>
                  </a:cubicBezTo>
                  <a:cubicBezTo>
                    <a:pt x="242" y="468"/>
                    <a:pt x="242" y="468"/>
                    <a:pt x="243" y="468"/>
                  </a:cubicBezTo>
                  <a:cubicBezTo>
                    <a:pt x="226" y="474"/>
                    <a:pt x="213" y="491"/>
                    <a:pt x="213" y="510"/>
                  </a:cubicBezTo>
                  <a:cubicBezTo>
                    <a:pt x="213" y="531"/>
                    <a:pt x="228" y="549"/>
                    <a:pt x="247" y="553"/>
                  </a:cubicBezTo>
                  <a:cubicBezTo>
                    <a:pt x="249" y="554"/>
                    <a:pt x="252" y="554"/>
                    <a:pt x="254" y="554"/>
                  </a:cubicBezTo>
                  <a:cubicBezTo>
                    <a:pt x="254" y="554"/>
                    <a:pt x="254" y="554"/>
                    <a:pt x="255" y="554"/>
                  </a:cubicBezTo>
                  <a:cubicBezTo>
                    <a:pt x="513" y="554"/>
                    <a:pt x="513" y="554"/>
                    <a:pt x="513" y="554"/>
                  </a:cubicBezTo>
                  <a:cubicBezTo>
                    <a:pt x="545" y="554"/>
                    <a:pt x="562" y="529"/>
                    <a:pt x="567" y="521"/>
                  </a:cubicBezTo>
                  <a:cubicBezTo>
                    <a:pt x="1931" y="521"/>
                    <a:pt x="1931" y="521"/>
                    <a:pt x="1931" y="521"/>
                  </a:cubicBezTo>
                  <a:cubicBezTo>
                    <a:pt x="1931" y="231"/>
                    <a:pt x="1931" y="231"/>
                    <a:pt x="1931" y="231"/>
                  </a:cubicBezTo>
                  <a:lnTo>
                    <a:pt x="56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 b="1" dirty="0"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-1373301" y="6488574"/>
              <a:ext cx="2331458" cy="54766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>
                <a:lnSpc>
                  <a:spcPts val="2500"/>
                </a:lnSpc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量表观测法</a:t>
              </a:r>
              <a:endParaRPr lang="zh-CN" altLang="en-US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39" name="组合 38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81" name="任意多边形: 形状 80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2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83" name="任意多边形: 形状 82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84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40" name="组合 39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41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72" name="任意多边形: 形状 71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图形 4"/>
              <p:cNvGrpSpPr/>
              <p:nvPr/>
            </p:nvGrpSpPr>
            <p:grpSpPr>
              <a:xfrm>
                <a:off x="7653208" y="1701646"/>
                <a:ext cx="689529" cy="2014705"/>
                <a:chOff x="8359562" y="1747992"/>
                <a:chExt cx="689529" cy="2014705"/>
              </a:xfrm>
              <a:grpFill/>
            </p:grpSpPr>
            <p:sp>
              <p:nvSpPr>
                <p:cNvPr id="43" name="任意多边形: 形状 42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任意多边形: 形状 52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8714810" y="1859443"/>
                  <a:ext cx="139931" cy="468219"/>
                </a:xfrm>
                <a:custGeom>
                  <a:avLst/>
                  <a:gdLst>
                    <a:gd name="connsiteX0" fmla="*/ 86349 w 139931"/>
                    <a:gd name="connsiteY0" fmla="*/ 324574 h 468219"/>
                    <a:gd name="connsiteX1" fmla="*/ 10995 w 139931"/>
                    <a:gd name="connsiteY1" fmla="*/ 180205 h 468219"/>
                    <a:gd name="connsiteX2" fmla="*/ 307 w 139931"/>
                    <a:gd name="connsiteY2" fmla="*/ 101590 h 468219"/>
                    <a:gd name="connsiteX3" fmla="*/ 9727 w 139931"/>
                    <a:gd name="connsiteY3" fmla="*/ 34567 h 468219"/>
                    <a:gd name="connsiteX4" fmla="*/ 63707 w 139931"/>
                    <a:gd name="connsiteY4" fmla="*/ 332 h 468219"/>
                    <a:gd name="connsiteX5" fmla="*/ 104645 w 139931"/>
                    <a:gd name="connsiteY5" fmla="*/ 32937 h 468219"/>
                    <a:gd name="connsiteX6" fmla="*/ 117868 w 139931"/>
                    <a:gd name="connsiteY6" fmla="*/ 85468 h 468219"/>
                    <a:gd name="connsiteX7" fmla="*/ 128193 w 139931"/>
                    <a:gd name="connsiteY7" fmla="*/ 468219 h 468219"/>
                    <a:gd name="connsiteX8" fmla="*/ 86349 w 139931"/>
                    <a:gd name="connsiteY8" fmla="*/ 324574 h 46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931" h="468219">
                      <a:moveTo>
                        <a:pt x="86349" y="324574"/>
                      </a:moveTo>
                      <a:cubicBezTo>
                        <a:pt x="58816" y="277478"/>
                        <a:pt x="25667" y="232736"/>
                        <a:pt x="10995" y="180205"/>
                      </a:cubicBezTo>
                      <a:cubicBezTo>
                        <a:pt x="3749" y="154664"/>
                        <a:pt x="1394" y="128036"/>
                        <a:pt x="307" y="101590"/>
                      </a:cubicBezTo>
                      <a:cubicBezTo>
                        <a:pt x="-598" y="78766"/>
                        <a:pt x="-55" y="55036"/>
                        <a:pt x="9727" y="34567"/>
                      </a:cubicBezTo>
                      <a:cubicBezTo>
                        <a:pt x="19508" y="13917"/>
                        <a:pt x="41245" y="-2567"/>
                        <a:pt x="63707" y="332"/>
                      </a:cubicBezTo>
                      <a:cubicBezTo>
                        <a:pt x="81640" y="2687"/>
                        <a:pt x="96493" y="16634"/>
                        <a:pt x="104645" y="32937"/>
                      </a:cubicBezTo>
                      <a:cubicBezTo>
                        <a:pt x="112796" y="49240"/>
                        <a:pt x="115332" y="67535"/>
                        <a:pt x="117868" y="85468"/>
                      </a:cubicBezTo>
                      <a:cubicBezTo>
                        <a:pt x="135439" y="212448"/>
                        <a:pt x="151741" y="340877"/>
                        <a:pt x="128193" y="468219"/>
                      </a:cubicBezTo>
                      <a:cubicBezTo>
                        <a:pt x="133265" y="416956"/>
                        <a:pt x="111709" y="367686"/>
                        <a:pt x="86349" y="3245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8864378" y="2122124"/>
                  <a:ext cx="169319" cy="353711"/>
                </a:xfrm>
                <a:custGeom>
                  <a:avLst/>
                  <a:gdLst>
                    <a:gd name="connsiteX0" fmla="*/ 35685 w 169319"/>
                    <a:gd name="connsiteY0" fmla="*/ 210791 h 353711"/>
                    <a:gd name="connsiteX1" fmla="*/ 118466 w 169319"/>
                    <a:gd name="connsiteY1" fmla="*/ 16245 h 353711"/>
                    <a:gd name="connsiteX2" fmla="*/ 146543 w 169319"/>
                    <a:gd name="connsiteY2" fmla="*/ 124 h 353711"/>
                    <a:gd name="connsiteX3" fmla="*/ 168642 w 169319"/>
                    <a:gd name="connsiteY3" fmla="*/ 29650 h 353711"/>
                    <a:gd name="connsiteX4" fmla="*/ 144369 w 169319"/>
                    <a:gd name="connsiteY4" fmla="*/ 120039 h 353711"/>
                    <a:gd name="connsiteX5" fmla="*/ 0 w 169319"/>
                    <a:gd name="connsiteY5" fmla="*/ 353711 h 353711"/>
                    <a:gd name="connsiteX6" fmla="*/ 35685 w 169319"/>
                    <a:gd name="connsiteY6" fmla="*/ 210791 h 353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19" h="353711">
                      <a:moveTo>
                        <a:pt x="35685" y="210791"/>
                      </a:moveTo>
                      <a:cubicBezTo>
                        <a:pt x="53617" y="141957"/>
                        <a:pt x="72637" y="70769"/>
                        <a:pt x="118466" y="16245"/>
                      </a:cubicBezTo>
                      <a:cubicBezTo>
                        <a:pt x="125712" y="7550"/>
                        <a:pt x="135312" y="-1144"/>
                        <a:pt x="146543" y="124"/>
                      </a:cubicBezTo>
                      <a:cubicBezTo>
                        <a:pt x="159766" y="1754"/>
                        <a:pt x="167012" y="16426"/>
                        <a:pt x="168642" y="29650"/>
                      </a:cubicBezTo>
                      <a:cubicBezTo>
                        <a:pt x="172628" y="61168"/>
                        <a:pt x="158317" y="91600"/>
                        <a:pt x="144369" y="120039"/>
                      </a:cubicBezTo>
                      <a:cubicBezTo>
                        <a:pt x="106873" y="196843"/>
                        <a:pt x="66479" y="297739"/>
                        <a:pt x="0" y="353711"/>
                      </a:cubicBezTo>
                      <a:cubicBezTo>
                        <a:pt x="6340" y="306071"/>
                        <a:pt x="23548" y="257525"/>
                        <a:pt x="35685" y="21079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34" name="文本框 133"/>
          <p:cNvSpPr txBox="1"/>
          <p:nvPr>
            <p:custDataLst>
              <p:tags r:id="rId1"/>
            </p:custDataLst>
          </p:nvPr>
        </p:nvSpPr>
        <p:spPr>
          <a:xfrm>
            <a:off x="1515468" y="670670"/>
            <a:ext cx="709437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五、研究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方法：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3" name="Freeform 10"/>
          <p:cNvSpPr/>
          <p:nvPr/>
        </p:nvSpPr>
        <p:spPr bwMode="auto">
          <a:xfrm flipH="1">
            <a:off x="2823658" y="1491083"/>
            <a:ext cx="2868302" cy="825536"/>
          </a:xfrm>
          <a:custGeom>
            <a:avLst/>
            <a:gdLst>
              <a:gd name="T0" fmla="*/ 564 w 1931"/>
              <a:gd name="T1" fmla="*/ 231 h 554"/>
              <a:gd name="T2" fmla="*/ 435 w 1931"/>
              <a:gd name="T3" fmla="*/ 42 h 554"/>
              <a:gd name="T4" fmla="*/ 435 w 1931"/>
              <a:gd name="T5" fmla="*/ 42 h 554"/>
              <a:gd name="T6" fmla="*/ 435 w 1931"/>
              <a:gd name="T7" fmla="*/ 41 h 554"/>
              <a:gd name="T8" fmla="*/ 394 w 1931"/>
              <a:gd name="T9" fmla="*/ 0 h 554"/>
              <a:gd name="T10" fmla="*/ 391 w 1931"/>
              <a:gd name="T11" fmla="*/ 213 h 554"/>
              <a:gd name="T12" fmla="*/ 42 w 1931"/>
              <a:gd name="T13" fmla="*/ 213 h 554"/>
              <a:gd name="T14" fmla="*/ 0 w 1931"/>
              <a:gd name="T15" fmla="*/ 255 h 554"/>
              <a:gd name="T16" fmla="*/ 42 w 1931"/>
              <a:gd name="T17" fmla="*/ 297 h 554"/>
              <a:gd name="T18" fmla="*/ 213 w 1931"/>
              <a:gd name="T19" fmla="*/ 296 h 554"/>
              <a:gd name="T20" fmla="*/ 212 w 1931"/>
              <a:gd name="T21" fmla="*/ 297 h 554"/>
              <a:gd name="T22" fmla="*/ 211 w 1931"/>
              <a:gd name="T23" fmla="*/ 298 h 554"/>
              <a:gd name="T24" fmla="*/ 181 w 1931"/>
              <a:gd name="T25" fmla="*/ 339 h 554"/>
              <a:gd name="T26" fmla="*/ 188 w 1931"/>
              <a:gd name="T27" fmla="*/ 362 h 554"/>
              <a:gd name="T28" fmla="*/ 225 w 1931"/>
              <a:gd name="T29" fmla="*/ 383 h 554"/>
              <a:gd name="T30" fmla="*/ 227 w 1931"/>
              <a:gd name="T31" fmla="*/ 383 h 554"/>
              <a:gd name="T32" fmla="*/ 197 w 1931"/>
              <a:gd name="T33" fmla="*/ 425 h 554"/>
              <a:gd name="T34" fmla="*/ 241 w 1931"/>
              <a:gd name="T35" fmla="*/ 468 h 554"/>
              <a:gd name="T36" fmla="*/ 243 w 1931"/>
              <a:gd name="T37" fmla="*/ 468 h 554"/>
              <a:gd name="T38" fmla="*/ 213 w 1931"/>
              <a:gd name="T39" fmla="*/ 510 h 554"/>
              <a:gd name="T40" fmla="*/ 247 w 1931"/>
              <a:gd name="T41" fmla="*/ 553 h 554"/>
              <a:gd name="T42" fmla="*/ 254 w 1931"/>
              <a:gd name="T43" fmla="*/ 554 h 554"/>
              <a:gd name="T44" fmla="*/ 255 w 1931"/>
              <a:gd name="T45" fmla="*/ 554 h 554"/>
              <a:gd name="T46" fmla="*/ 513 w 1931"/>
              <a:gd name="T47" fmla="*/ 554 h 554"/>
              <a:gd name="T48" fmla="*/ 567 w 1931"/>
              <a:gd name="T49" fmla="*/ 521 h 554"/>
              <a:gd name="T50" fmla="*/ 1931 w 1931"/>
              <a:gd name="T51" fmla="*/ 521 h 554"/>
              <a:gd name="T52" fmla="*/ 1931 w 1931"/>
              <a:gd name="T53" fmla="*/ 231 h 554"/>
              <a:gd name="T54" fmla="*/ 564 w 1931"/>
              <a:gd name="T55" fmla="*/ 231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31" h="554">
                <a:moveTo>
                  <a:pt x="564" y="231"/>
                </a:moveTo>
                <a:cubicBezTo>
                  <a:pt x="564" y="231"/>
                  <a:pt x="428" y="135"/>
                  <a:pt x="435" y="42"/>
                </a:cubicBezTo>
                <a:cubicBezTo>
                  <a:pt x="435" y="42"/>
                  <a:pt x="435" y="42"/>
                  <a:pt x="435" y="42"/>
                </a:cubicBezTo>
                <a:cubicBezTo>
                  <a:pt x="435" y="41"/>
                  <a:pt x="435" y="41"/>
                  <a:pt x="435" y="41"/>
                </a:cubicBezTo>
                <a:cubicBezTo>
                  <a:pt x="435" y="18"/>
                  <a:pt x="417" y="0"/>
                  <a:pt x="394" y="0"/>
                </a:cubicBezTo>
                <a:cubicBezTo>
                  <a:pt x="334" y="0"/>
                  <a:pt x="316" y="109"/>
                  <a:pt x="39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19" y="213"/>
                  <a:pt x="0" y="232"/>
                  <a:pt x="0" y="255"/>
                </a:cubicBezTo>
                <a:cubicBezTo>
                  <a:pt x="0" y="279"/>
                  <a:pt x="19" y="297"/>
                  <a:pt x="42" y="297"/>
                </a:cubicBezTo>
                <a:cubicBezTo>
                  <a:pt x="45" y="297"/>
                  <a:pt x="213" y="296"/>
                  <a:pt x="213" y="296"/>
                </a:cubicBezTo>
                <a:cubicBezTo>
                  <a:pt x="213" y="296"/>
                  <a:pt x="213" y="297"/>
                  <a:pt x="212" y="297"/>
                </a:cubicBezTo>
                <a:cubicBezTo>
                  <a:pt x="211" y="297"/>
                  <a:pt x="211" y="298"/>
                  <a:pt x="211" y="298"/>
                </a:cubicBezTo>
                <a:cubicBezTo>
                  <a:pt x="194" y="303"/>
                  <a:pt x="181" y="320"/>
                  <a:pt x="181" y="339"/>
                </a:cubicBezTo>
                <a:cubicBezTo>
                  <a:pt x="181" y="348"/>
                  <a:pt x="184" y="355"/>
                  <a:pt x="188" y="362"/>
                </a:cubicBezTo>
                <a:cubicBezTo>
                  <a:pt x="195" y="375"/>
                  <a:pt x="209" y="383"/>
                  <a:pt x="225" y="383"/>
                </a:cubicBezTo>
                <a:cubicBezTo>
                  <a:pt x="226" y="383"/>
                  <a:pt x="226" y="383"/>
                  <a:pt x="227" y="383"/>
                </a:cubicBezTo>
                <a:cubicBezTo>
                  <a:pt x="209" y="389"/>
                  <a:pt x="197" y="405"/>
                  <a:pt x="197" y="425"/>
                </a:cubicBezTo>
                <a:cubicBezTo>
                  <a:pt x="197" y="449"/>
                  <a:pt x="217" y="468"/>
                  <a:pt x="241" y="468"/>
                </a:cubicBezTo>
                <a:cubicBezTo>
                  <a:pt x="242" y="468"/>
                  <a:pt x="242" y="468"/>
                  <a:pt x="243" y="468"/>
                </a:cubicBezTo>
                <a:cubicBezTo>
                  <a:pt x="226" y="474"/>
                  <a:pt x="213" y="491"/>
                  <a:pt x="213" y="510"/>
                </a:cubicBezTo>
                <a:cubicBezTo>
                  <a:pt x="213" y="531"/>
                  <a:pt x="228" y="549"/>
                  <a:pt x="247" y="553"/>
                </a:cubicBezTo>
                <a:cubicBezTo>
                  <a:pt x="249" y="554"/>
                  <a:pt x="252" y="554"/>
                  <a:pt x="254" y="554"/>
                </a:cubicBezTo>
                <a:cubicBezTo>
                  <a:pt x="254" y="554"/>
                  <a:pt x="254" y="554"/>
                  <a:pt x="255" y="554"/>
                </a:cubicBezTo>
                <a:cubicBezTo>
                  <a:pt x="513" y="554"/>
                  <a:pt x="513" y="554"/>
                  <a:pt x="513" y="554"/>
                </a:cubicBezTo>
                <a:cubicBezTo>
                  <a:pt x="545" y="554"/>
                  <a:pt x="562" y="529"/>
                  <a:pt x="567" y="521"/>
                </a:cubicBezTo>
                <a:cubicBezTo>
                  <a:pt x="1931" y="521"/>
                  <a:pt x="1931" y="521"/>
                  <a:pt x="1931" y="521"/>
                </a:cubicBezTo>
                <a:cubicBezTo>
                  <a:pt x="1931" y="231"/>
                  <a:pt x="1931" y="231"/>
                  <a:pt x="1931" y="231"/>
                </a:cubicBezTo>
                <a:lnTo>
                  <a:pt x="564" y="2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p>
            <a:endParaRPr lang="en-US" sz="1400" b="1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090198" y="1823584"/>
            <a:ext cx="1691281" cy="397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文献研究法</a:t>
            </a:r>
            <a:endParaRPr lang="zh-CN" altLang="en-US" sz="20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5" name="Freeform 16"/>
          <p:cNvSpPr/>
          <p:nvPr/>
        </p:nvSpPr>
        <p:spPr bwMode="auto">
          <a:xfrm flipH="1">
            <a:off x="1885763" y="2735091"/>
            <a:ext cx="2868302" cy="825536"/>
          </a:xfrm>
          <a:custGeom>
            <a:avLst/>
            <a:gdLst>
              <a:gd name="T0" fmla="*/ 564 w 1931"/>
              <a:gd name="T1" fmla="*/ 231 h 554"/>
              <a:gd name="T2" fmla="*/ 435 w 1931"/>
              <a:gd name="T3" fmla="*/ 42 h 554"/>
              <a:gd name="T4" fmla="*/ 435 w 1931"/>
              <a:gd name="T5" fmla="*/ 42 h 554"/>
              <a:gd name="T6" fmla="*/ 435 w 1931"/>
              <a:gd name="T7" fmla="*/ 41 h 554"/>
              <a:gd name="T8" fmla="*/ 394 w 1931"/>
              <a:gd name="T9" fmla="*/ 0 h 554"/>
              <a:gd name="T10" fmla="*/ 391 w 1931"/>
              <a:gd name="T11" fmla="*/ 213 h 554"/>
              <a:gd name="T12" fmla="*/ 42 w 1931"/>
              <a:gd name="T13" fmla="*/ 213 h 554"/>
              <a:gd name="T14" fmla="*/ 0 w 1931"/>
              <a:gd name="T15" fmla="*/ 255 h 554"/>
              <a:gd name="T16" fmla="*/ 42 w 1931"/>
              <a:gd name="T17" fmla="*/ 297 h 554"/>
              <a:gd name="T18" fmla="*/ 213 w 1931"/>
              <a:gd name="T19" fmla="*/ 296 h 554"/>
              <a:gd name="T20" fmla="*/ 212 w 1931"/>
              <a:gd name="T21" fmla="*/ 297 h 554"/>
              <a:gd name="T22" fmla="*/ 211 w 1931"/>
              <a:gd name="T23" fmla="*/ 298 h 554"/>
              <a:gd name="T24" fmla="*/ 181 w 1931"/>
              <a:gd name="T25" fmla="*/ 339 h 554"/>
              <a:gd name="T26" fmla="*/ 188 w 1931"/>
              <a:gd name="T27" fmla="*/ 362 h 554"/>
              <a:gd name="T28" fmla="*/ 225 w 1931"/>
              <a:gd name="T29" fmla="*/ 383 h 554"/>
              <a:gd name="T30" fmla="*/ 227 w 1931"/>
              <a:gd name="T31" fmla="*/ 383 h 554"/>
              <a:gd name="T32" fmla="*/ 197 w 1931"/>
              <a:gd name="T33" fmla="*/ 425 h 554"/>
              <a:gd name="T34" fmla="*/ 241 w 1931"/>
              <a:gd name="T35" fmla="*/ 468 h 554"/>
              <a:gd name="T36" fmla="*/ 243 w 1931"/>
              <a:gd name="T37" fmla="*/ 468 h 554"/>
              <a:gd name="T38" fmla="*/ 213 w 1931"/>
              <a:gd name="T39" fmla="*/ 510 h 554"/>
              <a:gd name="T40" fmla="*/ 247 w 1931"/>
              <a:gd name="T41" fmla="*/ 553 h 554"/>
              <a:gd name="T42" fmla="*/ 254 w 1931"/>
              <a:gd name="T43" fmla="*/ 554 h 554"/>
              <a:gd name="T44" fmla="*/ 255 w 1931"/>
              <a:gd name="T45" fmla="*/ 554 h 554"/>
              <a:gd name="T46" fmla="*/ 513 w 1931"/>
              <a:gd name="T47" fmla="*/ 554 h 554"/>
              <a:gd name="T48" fmla="*/ 567 w 1931"/>
              <a:gd name="T49" fmla="*/ 521 h 554"/>
              <a:gd name="T50" fmla="*/ 1931 w 1931"/>
              <a:gd name="T51" fmla="*/ 521 h 554"/>
              <a:gd name="T52" fmla="*/ 1931 w 1931"/>
              <a:gd name="T53" fmla="*/ 231 h 554"/>
              <a:gd name="T54" fmla="*/ 564 w 1931"/>
              <a:gd name="T55" fmla="*/ 231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31" h="554">
                <a:moveTo>
                  <a:pt x="564" y="231"/>
                </a:moveTo>
                <a:cubicBezTo>
                  <a:pt x="564" y="231"/>
                  <a:pt x="428" y="135"/>
                  <a:pt x="435" y="42"/>
                </a:cubicBezTo>
                <a:cubicBezTo>
                  <a:pt x="435" y="42"/>
                  <a:pt x="435" y="42"/>
                  <a:pt x="435" y="42"/>
                </a:cubicBezTo>
                <a:cubicBezTo>
                  <a:pt x="435" y="41"/>
                  <a:pt x="435" y="41"/>
                  <a:pt x="435" y="41"/>
                </a:cubicBezTo>
                <a:cubicBezTo>
                  <a:pt x="435" y="18"/>
                  <a:pt x="417" y="0"/>
                  <a:pt x="394" y="0"/>
                </a:cubicBezTo>
                <a:cubicBezTo>
                  <a:pt x="334" y="0"/>
                  <a:pt x="316" y="109"/>
                  <a:pt x="39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19" y="213"/>
                  <a:pt x="0" y="232"/>
                  <a:pt x="0" y="255"/>
                </a:cubicBezTo>
                <a:cubicBezTo>
                  <a:pt x="0" y="279"/>
                  <a:pt x="19" y="297"/>
                  <a:pt x="42" y="297"/>
                </a:cubicBezTo>
                <a:cubicBezTo>
                  <a:pt x="45" y="297"/>
                  <a:pt x="213" y="296"/>
                  <a:pt x="213" y="296"/>
                </a:cubicBezTo>
                <a:cubicBezTo>
                  <a:pt x="213" y="296"/>
                  <a:pt x="213" y="297"/>
                  <a:pt x="212" y="297"/>
                </a:cubicBezTo>
                <a:cubicBezTo>
                  <a:pt x="211" y="297"/>
                  <a:pt x="211" y="298"/>
                  <a:pt x="211" y="298"/>
                </a:cubicBezTo>
                <a:cubicBezTo>
                  <a:pt x="194" y="303"/>
                  <a:pt x="181" y="320"/>
                  <a:pt x="181" y="339"/>
                </a:cubicBezTo>
                <a:cubicBezTo>
                  <a:pt x="181" y="348"/>
                  <a:pt x="184" y="355"/>
                  <a:pt x="188" y="362"/>
                </a:cubicBezTo>
                <a:cubicBezTo>
                  <a:pt x="195" y="375"/>
                  <a:pt x="209" y="383"/>
                  <a:pt x="225" y="383"/>
                </a:cubicBezTo>
                <a:cubicBezTo>
                  <a:pt x="226" y="383"/>
                  <a:pt x="226" y="383"/>
                  <a:pt x="227" y="383"/>
                </a:cubicBezTo>
                <a:cubicBezTo>
                  <a:pt x="209" y="389"/>
                  <a:pt x="197" y="405"/>
                  <a:pt x="197" y="425"/>
                </a:cubicBezTo>
                <a:cubicBezTo>
                  <a:pt x="197" y="449"/>
                  <a:pt x="217" y="468"/>
                  <a:pt x="241" y="468"/>
                </a:cubicBezTo>
                <a:cubicBezTo>
                  <a:pt x="242" y="468"/>
                  <a:pt x="242" y="468"/>
                  <a:pt x="243" y="468"/>
                </a:cubicBezTo>
                <a:cubicBezTo>
                  <a:pt x="226" y="474"/>
                  <a:pt x="213" y="491"/>
                  <a:pt x="213" y="510"/>
                </a:cubicBezTo>
                <a:cubicBezTo>
                  <a:pt x="213" y="531"/>
                  <a:pt x="228" y="549"/>
                  <a:pt x="247" y="553"/>
                </a:cubicBezTo>
                <a:cubicBezTo>
                  <a:pt x="249" y="554"/>
                  <a:pt x="252" y="554"/>
                  <a:pt x="254" y="554"/>
                </a:cubicBezTo>
                <a:cubicBezTo>
                  <a:pt x="254" y="554"/>
                  <a:pt x="254" y="554"/>
                  <a:pt x="255" y="554"/>
                </a:cubicBezTo>
                <a:cubicBezTo>
                  <a:pt x="513" y="554"/>
                  <a:pt x="513" y="554"/>
                  <a:pt x="513" y="554"/>
                </a:cubicBezTo>
                <a:cubicBezTo>
                  <a:pt x="545" y="554"/>
                  <a:pt x="562" y="529"/>
                  <a:pt x="567" y="521"/>
                </a:cubicBezTo>
                <a:cubicBezTo>
                  <a:pt x="1931" y="521"/>
                  <a:pt x="1931" y="521"/>
                  <a:pt x="1931" y="521"/>
                </a:cubicBezTo>
                <a:cubicBezTo>
                  <a:pt x="1931" y="231"/>
                  <a:pt x="1931" y="231"/>
                  <a:pt x="1931" y="231"/>
                </a:cubicBezTo>
                <a:lnTo>
                  <a:pt x="564" y="2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 sz="1400" b="1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2152303" y="3080263"/>
            <a:ext cx="1691281" cy="397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比较研究法</a:t>
            </a:r>
            <a:endParaRPr lang="zh-CN" altLang="en-US" sz="20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7" name="Freeform 13"/>
          <p:cNvSpPr/>
          <p:nvPr/>
        </p:nvSpPr>
        <p:spPr bwMode="auto">
          <a:xfrm>
            <a:off x="6264878" y="4773103"/>
            <a:ext cx="2868302" cy="825536"/>
          </a:xfrm>
          <a:custGeom>
            <a:avLst/>
            <a:gdLst>
              <a:gd name="T0" fmla="*/ 564 w 1931"/>
              <a:gd name="T1" fmla="*/ 231 h 554"/>
              <a:gd name="T2" fmla="*/ 435 w 1931"/>
              <a:gd name="T3" fmla="*/ 42 h 554"/>
              <a:gd name="T4" fmla="*/ 435 w 1931"/>
              <a:gd name="T5" fmla="*/ 42 h 554"/>
              <a:gd name="T6" fmla="*/ 435 w 1931"/>
              <a:gd name="T7" fmla="*/ 41 h 554"/>
              <a:gd name="T8" fmla="*/ 394 w 1931"/>
              <a:gd name="T9" fmla="*/ 0 h 554"/>
              <a:gd name="T10" fmla="*/ 391 w 1931"/>
              <a:gd name="T11" fmla="*/ 213 h 554"/>
              <a:gd name="T12" fmla="*/ 42 w 1931"/>
              <a:gd name="T13" fmla="*/ 213 h 554"/>
              <a:gd name="T14" fmla="*/ 0 w 1931"/>
              <a:gd name="T15" fmla="*/ 255 h 554"/>
              <a:gd name="T16" fmla="*/ 42 w 1931"/>
              <a:gd name="T17" fmla="*/ 297 h 554"/>
              <a:gd name="T18" fmla="*/ 213 w 1931"/>
              <a:gd name="T19" fmla="*/ 296 h 554"/>
              <a:gd name="T20" fmla="*/ 212 w 1931"/>
              <a:gd name="T21" fmla="*/ 297 h 554"/>
              <a:gd name="T22" fmla="*/ 211 w 1931"/>
              <a:gd name="T23" fmla="*/ 298 h 554"/>
              <a:gd name="T24" fmla="*/ 181 w 1931"/>
              <a:gd name="T25" fmla="*/ 339 h 554"/>
              <a:gd name="T26" fmla="*/ 188 w 1931"/>
              <a:gd name="T27" fmla="*/ 362 h 554"/>
              <a:gd name="T28" fmla="*/ 225 w 1931"/>
              <a:gd name="T29" fmla="*/ 383 h 554"/>
              <a:gd name="T30" fmla="*/ 227 w 1931"/>
              <a:gd name="T31" fmla="*/ 383 h 554"/>
              <a:gd name="T32" fmla="*/ 197 w 1931"/>
              <a:gd name="T33" fmla="*/ 425 h 554"/>
              <a:gd name="T34" fmla="*/ 241 w 1931"/>
              <a:gd name="T35" fmla="*/ 468 h 554"/>
              <a:gd name="T36" fmla="*/ 243 w 1931"/>
              <a:gd name="T37" fmla="*/ 468 h 554"/>
              <a:gd name="T38" fmla="*/ 213 w 1931"/>
              <a:gd name="T39" fmla="*/ 510 h 554"/>
              <a:gd name="T40" fmla="*/ 247 w 1931"/>
              <a:gd name="T41" fmla="*/ 553 h 554"/>
              <a:gd name="T42" fmla="*/ 254 w 1931"/>
              <a:gd name="T43" fmla="*/ 554 h 554"/>
              <a:gd name="T44" fmla="*/ 255 w 1931"/>
              <a:gd name="T45" fmla="*/ 554 h 554"/>
              <a:gd name="T46" fmla="*/ 513 w 1931"/>
              <a:gd name="T47" fmla="*/ 554 h 554"/>
              <a:gd name="T48" fmla="*/ 567 w 1931"/>
              <a:gd name="T49" fmla="*/ 521 h 554"/>
              <a:gd name="T50" fmla="*/ 1931 w 1931"/>
              <a:gd name="T51" fmla="*/ 521 h 554"/>
              <a:gd name="T52" fmla="*/ 1931 w 1931"/>
              <a:gd name="T53" fmla="*/ 231 h 554"/>
              <a:gd name="T54" fmla="*/ 564 w 1931"/>
              <a:gd name="T55" fmla="*/ 231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31" h="554">
                <a:moveTo>
                  <a:pt x="564" y="231"/>
                </a:moveTo>
                <a:cubicBezTo>
                  <a:pt x="564" y="231"/>
                  <a:pt x="428" y="135"/>
                  <a:pt x="435" y="42"/>
                </a:cubicBezTo>
                <a:cubicBezTo>
                  <a:pt x="435" y="42"/>
                  <a:pt x="435" y="42"/>
                  <a:pt x="435" y="42"/>
                </a:cubicBezTo>
                <a:cubicBezTo>
                  <a:pt x="435" y="41"/>
                  <a:pt x="435" y="41"/>
                  <a:pt x="435" y="41"/>
                </a:cubicBezTo>
                <a:cubicBezTo>
                  <a:pt x="435" y="18"/>
                  <a:pt x="417" y="0"/>
                  <a:pt x="394" y="0"/>
                </a:cubicBezTo>
                <a:cubicBezTo>
                  <a:pt x="334" y="0"/>
                  <a:pt x="316" y="109"/>
                  <a:pt x="39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19" y="213"/>
                  <a:pt x="0" y="232"/>
                  <a:pt x="0" y="255"/>
                </a:cubicBezTo>
                <a:cubicBezTo>
                  <a:pt x="0" y="279"/>
                  <a:pt x="19" y="297"/>
                  <a:pt x="42" y="297"/>
                </a:cubicBezTo>
                <a:cubicBezTo>
                  <a:pt x="45" y="297"/>
                  <a:pt x="213" y="296"/>
                  <a:pt x="213" y="296"/>
                </a:cubicBezTo>
                <a:cubicBezTo>
                  <a:pt x="213" y="296"/>
                  <a:pt x="213" y="297"/>
                  <a:pt x="212" y="297"/>
                </a:cubicBezTo>
                <a:cubicBezTo>
                  <a:pt x="211" y="297"/>
                  <a:pt x="211" y="298"/>
                  <a:pt x="211" y="298"/>
                </a:cubicBezTo>
                <a:cubicBezTo>
                  <a:pt x="194" y="303"/>
                  <a:pt x="181" y="320"/>
                  <a:pt x="181" y="339"/>
                </a:cubicBezTo>
                <a:cubicBezTo>
                  <a:pt x="181" y="348"/>
                  <a:pt x="184" y="355"/>
                  <a:pt x="188" y="362"/>
                </a:cubicBezTo>
                <a:cubicBezTo>
                  <a:pt x="195" y="375"/>
                  <a:pt x="209" y="383"/>
                  <a:pt x="225" y="383"/>
                </a:cubicBezTo>
                <a:cubicBezTo>
                  <a:pt x="226" y="383"/>
                  <a:pt x="226" y="383"/>
                  <a:pt x="227" y="383"/>
                </a:cubicBezTo>
                <a:cubicBezTo>
                  <a:pt x="209" y="389"/>
                  <a:pt x="197" y="405"/>
                  <a:pt x="197" y="425"/>
                </a:cubicBezTo>
                <a:cubicBezTo>
                  <a:pt x="197" y="449"/>
                  <a:pt x="217" y="468"/>
                  <a:pt x="241" y="468"/>
                </a:cubicBezTo>
                <a:cubicBezTo>
                  <a:pt x="242" y="468"/>
                  <a:pt x="242" y="468"/>
                  <a:pt x="243" y="468"/>
                </a:cubicBezTo>
                <a:cubicBezTo>
                  <a:pt x="226" y="474"/>
                  <a:pt x="213" y="491"/>
                  <a:pt x="213" y="510"/>
                </a:cubicBezTo>
                <a:cubicBezTo>
                  <a:pt x="213" y="531"/>
                  <a:pt x="228" y="549"/>
                  <a:pt x="247" y="553"/>
                </a:cubicBezTo>
                <a:cubicBezTo>
                  <a:pt x="249" y="554"/>
                  <a:pt x="252" y="554"/>
                  <a:pt x="254" y="554"/>
                </a:cubicBezTo>
                <a:cubicBezTo>
                  <a:pt x="254" y="554"/>
                  <a:pt x="254" y="554"/>
                  <a:pt x="255" y="554"/>
                </a:cubicBezTo>
                <a:cubicBezTo>
                  <a:pt x="513" y="554"/>
                  <a:pt x="513" y="554"/>
                  <a:pt x="513" y="554"/>
                </a:cubicBezTo>
                <a:cubicBezTo>
                  <a:pt x="545" y="554"/>
                  <a:pt x="562" y="529"/>
                  <a:pt x="567" y="521"/>
                </a:cubicBezTo>
                <a:cubicBezTo>
                  <a:pt x="1931" y="521"/>
                  <a:pt x="1931" y="521"/>
                  <a:pt x="1931" y="521"/>
                </a:cubicBezTo>
                <a:cubicBezTo>
                  <a:pt x="1931" y="231"/>
                  <a:pt x="1931" y="231"/>
                  <a:pt x="1931" y="231"/>
                </a:cubicBezTo>
                <a:lnTo>
                  <a:pt x="564" y="231"/>
                </a:lnTo>
                <a:close/>
              </a:path>
            </a:pathLst>
          </a:custGeom>
          <a:solidFill>
            <a:srgbClr val="D3AA8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 sz="1400" b="1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70973" y="5113019"/>
            <a:ext cx="1691281" cy="397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总结提炼法</a:t>
            </a:r>
            <a:endParaRPr lang="zh-CN" altLang="en-US" sz="20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9" name="Freeform 6"/>
          <p:cNvSpPr/>
          <p:nvPr/>
        </p:nvSpPr>
        <p:spPr bwMode="auto">
          <a:xfrm>
            <a:off x="6189947" y="1758080"/>
            <a:ext cx="2868302" cy="825536"/>
          </a:xfrm>
          <a:custGeom>
            <a:avLst/>
            <a:gdLst>
              <a:gd name="T0" fmla="*/ 564 w 1931"/>
              <a:gd name="T1" fmla="*/ 231 h 554"/>
              <a:gd name="T2" fmla="*/ 435 w 1931"/>
              <a:gd name="T3" fmla="*/ 42 h 554"/>
              <a:gd name="T4" fmla="*/ 435 w 1931"/>
              <a:gd name="T5" fmla="*/ 42 h 554"/>
              <a:gd name="T6" fmla="*/ 435 w 1931"/>
              <a:gd name="T7" fmla="*/ 41 h 554"/>
              <a:gd name="T8" fmla="*/ 394 w 1931"/>
              <a:gd name="T9" fmla="*/ 0 h 554"/>
              <a:gd name="T10" fmla="*/ 391 w 1931"/>
              <a:gd name="T11" fmla="*/ 213 h 554"/>
              <a:gd name="T12" fmla="*/ 42 w 1931"/>
              <a:gd name="T13" fmla="*/ 213 h 554"/>
              <a:gd name="T14" fmla="*/ 0 w 1931"/>
              <a:gd name="T15" fmla="*/ 255 h 554"/>
              <a:gd name="T16" fmla="*/ 42 w 1931"/>
              <a:gd name="T17" fmla="*/ 297 h 554"/>
              <a:gd name="T18" fmla="*/ 213 w 1931"/>
              <a:gd name="T19" fmla="*/ 296 h 554"/>
              <a:gd name="T20" fmla="*/ 212 w 1931"/>
              <a:gd name="T21" fmla="*/ 297 h 554"/>
              <a:gd name="T22" fmla="*/ 211 w 1931"/>
              <a:gd name="T23" fmla="*/ 298 h 554"/>
              <a:gd name="T24" fmla="*/ 181 w 1931"/>
              <a:gd name="T25" fmla="*/ 339 h 554"/>
              <a:gd name="T26" fmla="*/ 188 w 1931"/>
              <a:gd name="T27" fmla="*/ 362 h 554"/>
              <a:gd name="T28" fmla="*/ 225 w 1931"/>
              <a:gd name="T29" fmla="*/ 383 h 554"/>
              <a:gd name="T30" fmla="*/ 227 w 1931"/>
              <a:gd name="T31" fmla="*/ 383 h 554"/>
              <a:gd name="T32" fmla="*/ 197 w 1931"/>
              <a:gd name="T33" fmla="*/ 425 h 554"/>
              <a:gd name="T34" fmla="*/ 241 w 1931"/>
              <a:gd name="T35" fmla="*/ 468 h 554"/>
              <a:gd name="T36" fmla="*/ 243 w 1931"/>
              <a:gd name="T37" fmla="*/ 468 h 554"/>
              <a:gd name="T38" fmla="*/ 213 w 1931"/>
              <a:gd name="T39" fmla="*/ 510 h 554"/>
              <a:gd name="T40" fmla="*/ 247 w 1931"/>
              <a:gd name="T41" fmla="*/ 553 h 554"/>
              <a:gd name="T42" fmla="*/ 254 w 1931"/>
              <a:gd name="T43" fmla="*/ 554 h 554"/>
              <a:gd name="T44" fmla="*/ 255 w 1931"/>
              <a:gd name="T45" fmla="*/ 554 h 554"/>
              <a:gd name="T46" fmla="*/ 513 w 1931"/>
              <a:gd name="T47" fmla="*/ 554 h 554"/>
              <a:gd name="T48" fmla="*/ 567 w 1931"/>
              <a:gd name="T49" fmla="*/ 521 h 554"/>
              <a:gd name="T50" fmla="*/ 1931 w 1931"/>
              <a:gd name="T51" fmla="*/ 521 h 554"/>
              <a:gd name="T52" fmla="*/ 1931 w 1931"/>
              <a:gd name="T53" fmla="*/ 231 h 554"/>
              <a:gd name="T54" fmla="*/ 564 w 1931"/>
              <a:gd name="T55" fmla="*/ 231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31" h="554">
                <a:moveTo>
                  <a:pt x="564" y="231"/>
                </a:moveTo>
                <a:cubicBezTo>
                  <a:pt x="564" y="231"/>
                  <a:pt x="428" y="135"/>
                  <a:pt x="435" y="42"/>
                </a:cubicBezTo>
                <a:cubicBezTo>
                  <a:pt x="435" y="42"/>
                  <a:pt x="435" y="42"/>
                  <a:pt x="435" y="42"/>
                </a:cubicBezTo>
                <a:cubicBezTo>
                  <a:pt x="435" y="41"/>
                  <a:pt x="435" y="41"/>
                  <a:pt x="435" y="41"/>
                </a:cubicBezTo>
                <a:cubicBezTo>
                  <a:pt x="435" y="18"/>
                  <a:pt x="417" y="0"/>
                  <a:pt x="394" y="0"/>
                </a:cubicBezTo>
                <a:cubicBezTo>
                  <a:pt x="334" y="0"/>
                  <a:pt x="316" y="109"/>
                  <a:pt x="39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19" y="213"/>
                  <a:pt x="0" y="232"/>
                  <a:pt x="0" y="255"/>
                </a:cubicBezTo>
                <a:cubicBezTo>
                  <a:pt x="0" y="279"/>
                  <a:pt x="19" y="297"/>
                  <a:pt x="42" y="297"/>
                </a:cubicBezTo>
                <a:cubicBezTo>
                  <a:pt x="45" y="297"/>
                  <a:pt x="213" y="296"/>
                  <a:pt x="213" y="296"/>
                </a:cubicBezTo>
                <a:cubicBezTo>
                  <a:pt x="213" y="296"/>
                  <a:pt x="213" y="297"/>
                  <a:pt x="212" y="297"/>
                </a:cubicBezTo>
                <a:cubicBezTo>
                  <a:pt x="211" y="297"/>
                  <a:pt x="211" y="298"/>
                  <a:pt x="211" y="298"/>
                </a:cubicBezTo>
                <a:cubicBezTo>
                  <a:pt x="194" y="303"/>
                  <a:pt x="181" y="320"/>
                  <a:pt x="181" y="339"/>
                </a:cubicBezTo>
                <a:cubicBezTo>
                  <a:pt x="181" y="348"/>
                  <a:pt x="184" y="355"/>
                  <a:pt x="188" y="362"/>
                </a:cubicBezTo>
                <a:cubicBezTo>
                  <a:pt x="195" y="375"/>
                  <a:pt x="209" y="383"/>
                  <a:pt x="225" y="383"/>
                </a:cubicBezTo>
                <a:cubicBezTo>
                  <a:pt x="226" y="383"/>
                  <a:pt x="226" y="383"/>
                  <a:pt x="227" y="383"/>
                </a:cubicBezTo>
                <a:cubicBezTo>
                  <a:pt x="209" y="389"/>
                  <a:pt x="197" y="405"/>
                  <a:pt x="197" y="425"/>
                </a:cubicBezTo>
                <a:cubicBezTo>
                  <a:pt x="197" y="449"/>
                  <a:pt x="217" y="468"/>
                  <a:pt x="241" y="468"/>
                </a:cubicBezTo>
                <a:cubicBezTo>
                  <a:pt x="242" y="468"/>
                  <a:pt x="242" y="468"/>
                  <a:pt x="243" y="468"/>
                </a:cubicBezTo>
                <a:cubicBezTo>
                  <a:pt x="226" y="474"/>
                  <a:pt x="213" y="491"/>
                  <a:pt x="213" y="510"/>
                </a:cubicBezTo>
                <a:cubicBezTo>
                  <a:pt x="213" y="531"/>
                  <a:pt x="228" y="549"/>
                  <a:pt x="247" y="553"/>
                </a:cubicBezTo>
                <a:cubicBezTo>
                  <a:pt x="249" y="554"/>
                  <a:pt x="252" y="554"/>
                  <a:pt x="254" y="554"/>
                </a:cubicBezTo>
                <a:cubicBezTo>
                  <a:pt x="254" y="554"/>
                  <a:pt x="254" y="554"/>
                  <a:pt x="255" y="554"/>
                </a:cubicBezTo>
                <a:cubicBezTo>
                  <a:pt x="513" y="554"/>
                  <a:pt x="513" y="554"/>
                  <a:pt x="513" y="554"/>
                </a:cubicBezTo>
                <a:cubicBezTo>
                  <a:pt x="545" y="554"/>
                  <a:pt x="562" y="529"/>
                  <a:pt x="567" y="521"/>
                </a:cubicBezTo>
                <a:cubicBezTo>
                  <a:pt x="1931" y="521"/>
                  <a:pt x="1931" y="521"/>
                  <a:pt x="1931" y="521"/>
                </a:cubicBezTo>
                <a:cubicBezTo>
                  <a:pt x="1931" y="231"/>
                  <a:pt x="1931" y="231"/>
                  <a:pt x="1931" y="231"/>
                </a:cubicBezTo>
                <a:lnTo>
                  <a:pt x="564" y="231"/>
                </a:lnTo>
                <a:close/>
              </a:path>
            </a:pathLst>
          </a:custGeom>
          <a:solidFill>
            <a:srgbClr val="D3AA8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 sz="2000" b="1" dirty="0"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96042" y="2134625"/>
            <a:ext cx="1691281" cy="397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问卷调查法</a:t>
            </a:r>
            <a:endParaRPr lang="zh-CN" altLang="en-US" sz="20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11" name="Freeform 13"/>
          <p:cNvSpPr/>
          <p:nvPr/>
        </p:nvSpPr>
        <p:spPr bwMode="auto">
          <a:xfrm>
            <a:off x="6507447" y="3080194"/>
            <a:ext cx="2868302" cy="825536"/>
          </a:xfrm>
          <a:custGeom>
            <a:avLst/>
            <a:gdLst>
              <a:gd name="T0" fmla="*/ 564 w 1931"/>
              <a:gd name="T1" fmla="*/ 231 h 554"/>
              <a:gd name="T2" fmla="*/ 435 w 1931"/>
              <a:gd name="T3" fmla="*/ 42 h 554"/>
              <a:gd name="T4" fmla="*/ 435 w 1931"/>
              <a:gd name="T5" fmla="*/ 42 h 554"/>
              <a:gd name="T6" fmla="*/ 435 w 1931"/>
              <a:gd name="T7" fmla="*/ 41 h 554"/>
              <a:gd name="T8" fmla="*/ 394 w 1931"/>
              <a:gd name="T9" fmla="*/ 0 h 554"/>
              <a:gd name="T10" fmla="*/ 391 w 1931"/>
              <a:gd name="T11" fmla="*/ 213 h 554"/>
              <a:gd name="T12" fmla="*/ 42 w 1931"/>
              <a:gd name="T13" fmla="*/ 213 h 554"/>
              <a:gd name="T14" fmla="*/ 0 w 1931"/>
              <a:gd name="T15" fmla="*/ 255 h 554"/>
              <a:gd name="T16" fmla="*/ 42 w 1931"/>
              <a:gd name="T17" fmla="*/ 297 h 554"/>
              <a:gd name="T18" fmla="*/ 213 w 1931"/>
              <a:gd name="T19" fmla="*/ 296 h 554"/>
              <a:gd name="T20" fmla="*/ 212 w 1931"/>
              <a:gd name="T21" fmla="*/ 297 h 554"/>
              <a:gd name="T22" fmla="*/ 211 w 1931"/>
              <a:gd name="T23" fmla="*/ 298 h 554"/>
              <a:gd name="T24" fmla="*/ 181 w 1931"/>
              <a:gd name="T25" fmla="*/ 339 h 554"/>
              <a:gd name="T26" fmla="*/ 188 w 1931"/>
              <a:gd name="T27" fmla="*/ 362 h 554"/>
              <a:gd name="T28" fmla="*/ 225 w 1931"/>
              <a:gd name="T29" fmla="*/ 383 h 554"/>
              <a:gd name="T30" fmla="*/ 227 w 1931"/>
              <a:gd name="T31" fmla="*/ 383 h 554"/>
              <a:gd name="T32" fmla="*/ 197 w 1931"/>
              <a:gd name="T33" fmla="*/ 425 h 554"/>
              <a:gd name="T34" fmla="*/ 241 w 1931"/>
              <a:gd name="T35" fmla="*/ 468 h 554"/>
              <a:gd name="T36" fmla="*/ 243 w 1931"/>
              <a:gd name="T37" fmla="*/ 468 h 554"/>
              <a:gd name="T38" fmla="*/ 213 w 1931"/>
              <a:gd name="T39" fmla="*/ 510 h 554"/>
              <a:gd name="T40" fmla="*/ 247 w 1931"/>
              <a:gd name="T41" fmla="*/ 553 h 554"/>
              <a:gd name="T42" fmla="*/ 254 w 1931"/>
              <a:gd name="T43" fmla="*/ 554 h 554"/>
              <a:gd name="T44" fmla="*/ 255 w 1931"/>
              <a:gd name="T45" fmla="*/ 554 h 554"/>
              <a:gd name="T46" fmla="*/ 513 w 1931"/>
              <a:gd name="T47" fmla="*/ 554 h 554"/>
              <a:gd name="T48" fmla="*/ 567 w 1931"/>
              <a:gd name="T49" fmla="*/ 521 h 554"/>
              <a:gd name="T50" fmla="*/ 1931 w 1931"/>
              <a:gd name="T51" fmla="*/ 521 h 554"/>
              <a:gd name="T52" fmla="*/ 1931 w 1931"/>
              <a:gd name="T53" fmla="*/ 231 h 554"/>
              <a:gd name="T54" fmla="*/ 564 w 1931"/>
              <a:gd name="T55" fmla="*/ 231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31" h="554">
                <a:moveTo>
                  <a:pt x="564" y="231"/>
                </a:moveTo>
                <a:cubicBezTo>
                  <a:pt x="564" y="231"/>
                  <a:pt x="428" y="135"/>
                  <a:pt x="435" y="42"/>
                </a:cubicBezTo>
                <a:cubicBezTo>
                  <a:pt x="435" y="42"/>
                  <a:pt x="435" y="42"/>
                  <a:pt x="435" y="42"/>
                </a:cubicBezTo>
                <a:cubicBezTo>
                  <a:pt x="435" y="41"/>
                  <a:pt x="435" y="41"/>
                  <a:pt x="435" y="41"/>
                </a:cubicBezTo>
                <a:cubicBezTo>
                  <a:pt x="435" y="18"/>
                  <a:pt x="417" y="0"/>
                  <a:pt x="394" y="0"/>
                </a:cubicBezTo>
                <a:cubicBezTo>
                  <a:pt x="334" y="0"/>
                  <a:pt x="316" y="109"/>
                  <a:pt x="39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19" y="213"/>
                  <a:pt x="0" y="232"/>
                  <a:pt x="0" y="255"/>
                </a:cubicBezTo>
                <a:cubicBezTo>
                  <a:pt x="0" y="279"/>
                  <a:pt x="19" y="297"/>
                  <a:pt x="42" y="297"/>
                </a:cubicBezTo>
                <a:cubicBezTo>
                  <a:pt x="45" y="297"/>
                  <a:pt x="213" y="296"/>
                  <a:pt x="213" y="296"/>
                </a:cubicBezTo>
                <a:cubicBezTo>
                  <a:pt x="213" y="296"/>
                  <a:pt x="213" y="297"/>
                  <a:pt x="212" y="297"/>
                </a:cubicBezTo>
                <a:cubicBezTo>
                  <a:pt x="211" y="297"/>
                  <a:pt x="211" y="298"/>
                  <a:pt x="211" y="298"/>
                </a:cubicBezTo>
                <a:cubicBezTo>
                  <a:pt x="194" y="303"/>
                  <a:pt x="181" y="320"/>
                  <a:pt x="181" y="339"/>
                </a:cubicBezTo>
                <a:cubicBezTo>
                  <a:pt x="181" y="348"/>
                  <a:pt x="184" y="355"/>
                  <a:pt x="188" y="362"/>
                </a:cubicBezTo>
                <a:cubicBezTo>
                  <a:pt x="195" y="375"/>
                  <a:pt x="209" y="383"/>
                  <a:pt x="225" y="383"/>
                </a:cubicBezTo>
                <a:cubicBezTo>
                  <a:pt x="226" y="383"/>
                  <a:pt x="226" y="383"/>
                  <a:pt x="227" y="383"/>
                </a:cubicBezTo>
                <a:cubicBezTo>
                  <a:pt x="209" y="389"/>
                  <a:pt x="197" y="405"/>
                  <a:pt x="197" y="425"/>
                </a:cubicBezTo>
                <a:cubicBezTo>
                  <a:pt x="197" y="449"/>
                  <a:pt x="217" y="468"/>
                  <a:pt x="241" y="468"/>
                </a:cubicBezTo>
                <a:cubicBezTo>
                  <a:pt x="242" y="468"/>
                  <a:pt x="242" y="468"/>
                  <a:pt x="243" y="468"/>
                </a:cubicBezTo>
                <a:cubicBezTo>
                  <a:pt x="226" y="474"/>
                  <a:pt x="213" y="491"/>
                  <a:pt x="213" y="510"/>
                </a:cubicBezTo>
                <a:cubicBezTo>
                  <a:pt x="213" y="531"/>
                  <a:pt x="228" y="549"/>
                  <a:pt x="247" y="553"/>
                </a:cubicBezTo>
                <a:cubicBezTo>
                  <a:pt x="249" y="554"/>
                  <a:pt x="252" y="554"/>
                  <a:pt x="254" y="554"/>
                </a:cubicBezTo>
                <a:cubicBezTo>
                  <a:pt x="254" y="554"/>
                  <a:pt x="254" y="554"/>
                  <a:pt x="255" y="554"/>
                </a:cubicBezTo>
                <a:cubicBezTo>
                  <a:pt x="513" y="554"/>
                  <a:pt x="513" y="554"/>
                  <a:pt x="513" y="554"/>
                </a:cubicBezTo>
                <a:cubicBezTo>
                  <a:pt x="545" y="554"/>
                  <a:pt x="562" y="529"/>
                  <a:pt x="567" y="521"/>
                </a:cubicBezTo>
                <a:cubicBezTo>
                  <a:pt x="1931" y="521"/>
                  <a:pt x="1931" y="521"/>
                  <a:pt x="1931" y="521"/>
                </a:cubicBezTo>
                <a:cubicBezTo>
                  <a:pt x="1931" y="231"/>
                  <a:pt x="1931" y="231"/>
                  <a:pt x="1931" y="231"/>
                </a:cubicBezTo>
                <a:lnTo>
                  <a:pt x="564" y="231"/>
                </a:lnTo>
                <a:close/>
              </a:path>
            </a:pathLst>
          </a:custGeom>
          <a:solidFill>
            <a:srgbClr val="D3AA8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 sz="2000" b="1" dirty="0"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80827" y="3477259"/>
            <a:ext cx="1691281" cy="397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量化研究法</a:t>
            </a:r>
            <a:endParaRPr lang="zh-CN" altLang="en-US" sz="20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13" name="Freeform 10"/>
          <p:cNvSpPr/>
          <p:nvPr/>
        </p:nvSpPr>
        <p:spPr bwMode="auto">
          <a:xfrm flipH="1">
            <a:off x="2918907" y="3801848"/>
            <a:ext cx="2868302" cy="825536"/>
          </a:xfrm>
          <a:custGeom>
            <a:avLst/>
            <a:gdLst>
              <a:gd name="T0" fmla="*/ 564 w 1931"/>
              <a:gd name="T1" fmla="*/ 231 h 554"/>
              <a:gd name="T2" fmla="*/ 435 w 1931"/>
              <a:gd name="T3" fmla="*/ 42 h 554"/>
              <a:gd name="T4" fmla="*/ 435 w 1931"/>
              <a:gd name="T5" fmla="*/ 42 h 554"/>
              <a:gd name="T6" fmla="*/ 435 w 1931"/>
              <a:gd name="T7" fmla="*/ 41 h 554"/>
              <a:gd name="T8" fmla="*/ 394 w 1931"/>
              <a:gd name="T9" fmla="*/ 0 h 554"/>
              <a:gd name="T10" fmla="*/ 391 w 1931"/>
              <a:gd name="T11" fmla="*/ 213 h 554"/>
              <a:gd name="T12" fmla="*/ 42 w 1931"/>
              <a:gd name="T13" fmla="*/ 213 h 554"/>
              <a:gd name="T14" fmla="*/ 0 w 1931"/>
              <a:gd name="T15" fmla="*/ 255 h 554"/>
              <a:gd name="T16" fmla="*/ 42 w 1931"/>
              <a:gd name="T17" fmla="*/ 297 h 554"/>
              <a:gd name="T18" fmla="*/ 213 w 1931"/>
              <a:gd name="T19" fmla="*/ 296 h 554"/>
              <a:gd name="T20" fmla="*/ 212 w 1931"/>
              <a:gd name="T21" fmla="*/ 297 h 554"/>
              <a:gd name="T22" fmla="*/ 211 w 1931"/>
              <a:gd name="T23" fmla="*/ 298 h 554"/>
              <a:gd name="T24" fmla="*/ 181 w 1931"/>
              <a:gd name="T25" fmla="*/ 339 h 554"/>
              <a:gd name="T26" fmla="*/ 188 w 1931"/>
              <a:gd name="T27" fmla="*/ 362 h 554"/>
              <a:gd name="T28" fmla="*/ 225 w 1931"/>
              <a:gd name="T29" fmla="*/ 383 h 554"/>
              <a:gd name="T30" fmla="*/ 227 w 1931"/>
              <a:gd name="T31" fmla="*/ 383 h 554"/>
              <a:gd name="T32" fmla="*/ 197 w 1931"/>
              <a:gd name="T33" fmla="*/ 425 h 554"/>
              <a:gd name="T34" fmla="*/ 241 w 1931"/>
              <a:gd name="T35" fmla="*/ 468 h 554"/>
              <a:gd name="T36" fmla="*/ 243 w 1931"/>
              <a:gd name="T37" fmla="*/ 468 h 554"/>
              <a:gd name="T38" fmla="*/ 213 w 1931"/>
              <a:gd name="T39" fmla="*/ 510 h 554"/>
              <a:gd name="T40" fmla="*/ 247 w 1931"/>
              <a:gd name="T41" fmla="*/ 553 h 554"/>
              <a:gd name="T42" fmla="*/ 254 w 1931"/>
              <a:gd name="T43" fmla="*/ 554 h 554"/>
              <a:gd name="T44" fmla="*/ 255 w 1931"/>
              <a:gd name="T45" fmla="*/ 554 h 554"/>
              <a:gd name="T46" fmla="*/ 513 w 1931"/>
              <a:gd name="T47" fmla="*/ 554 h 554"/>
              <a:gd name="T48" fmla="*/ 567 w 1931"/>
              <a:gd name="T49" fmla="*/ 521 h 554"/>
              <a:gd name="T50" fmla="*/ 1931 w 1931"/>
              <a:gd name="T51" fmla="*/ 521 h 554"/>
              <a:gd name="T52" fmla="*/ 1931 w 1931"/>
              <a:gd name="T53" fmla="*/ 231 h 554"/>
              <a:gd name="T54" fmla="*/ 564 w 1931"/>
              <a:gd name="T55" fmla="*/ 231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31" h="554">
                <a:moveTo>
                  <a:pt x="564" y="231"/>
                </a:moveTo>
                <a:cubicBezTo>
                  <a:pt x="564" y="231"/>
                  <a:pt x="428" y="135"/>
                  <a:pt x="435" y="42"/>
                </a:cubicBezTo>
                <a:cubicBezTo>
                  <a:pt x="435" y="42"/>
                  <a:pt x="435" y="42"/>
                  <a:pt x="435" y="42"/>
                </a:cubicBezTo>
                <a:cubicBezTo>
                  <a:pt x="435" y="41"/>
                  <a:pt x="435" y="41"/>
                  <a:pt x="435" y="41"/>
                </a:cubicBezTo>
                <a:cubicBezTo>
                  <a:pt x="435" y="18"/>
                  <a:pt x="417" y="0"/>
                  <a:pt x="394" y="0"/>
                </a:cubicBezTo>
                <a:cubicBezTo>
                  <a:pt x="334" y="0"/>
                  <a:pt x="316" y="109"/>
                  <a:pt x="39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19" y="213"/>
                  <a:pt x="0" y="232"/>
                  <a:pt x="0" y="255"/>
                </a:cubicBezTo>
                <a:cubicBezTo>
                  <a:pt x="0" y="279"/>
                  <a:pt x="19" y="297"/>
                  <a:pt x="42" y="297"/>
                </a:cubicBezTo>
                <a:cubicBezTo>
                  <a:pt x="45" y="297"/>
                  <a:pt x="213" y="296"/>
                  <a:pt x="213" y="296"/>
                </a:cubicBezTo>
                <a:cubicBezTo>
                  <a:pt x="213" y="296"/>
                  <a:pt x="213" y="297"/>
                  <a:pt x="212" y="297"/>
                </a:cubicBezTo>
                <a:cubicBezTo>
                  <a:pt x="211" y="297"/>
                  <a:pt x="211" y="298"/>
                  <a:pt x="211" y="298"/>
                </a:cubicBezTo>
                <a:cubicBezTo>
                  <a:pt x="194" y="303"/>
                  <a:pt x="181" y="320"/>
                  <a:pt x="181" y="339"/>
                </a:cubicBezTo>
                <a:cubicBezTo>
                  <a:pt x="181" y="348"/>
                  <a:pt x="184" y="355"/>
                  <a:pt x="188" y="362"/>
                </a:cubicBezTo>
                <a:cubicBezTo>
                  <a:pt x="195" y="375"/>
                  <a:pt x="209" y="383"/>
                  <a:pt x="225" y="383"/>
                </a:cubicBezTo>
                <a:cubicBezTo>
                  <a:pt x="226" y="383"/>
                  <a:pt x="226" y="383"/>
                  <a:pt x="227" y="383"/>
                </a:cubicBezTo>
                <a:cubicBezTo>
                  <a:pt x="209" y="389"/>
                  <a:pt x="197" y="405"/>
                  <a:pt x="197" y="425"/>
                </a:cubicBezTo>
                <a:cubicBezTo>
                  <a:pt x="197" y="449"/>
                  <a:pt x="217" y="468"/>
                  <a:pt x="241" y="468"/>
                </a:cubicBezTo>
                <a:cubicBezTo>
                  <a:pt x="242" y="468"/>
                  <a:pt x="242" y="468"/>
                  <a:pt x="243" y="468"/>
                </a:cubicBezTo>
                <a:cubicBezTo>
                  <a:pt x="226" y="474"/>
                  <a:pt x="213" y="491"/>
                  <a:pt x="213" y="510"/>
                </a:cubicBezTo>
                <a:cubicBezTo>
                  <a:pt x="213" y="531"/>
                  <a:pt x="228" y="549"/>
                  <a:pt x="247" y="553"/>
                </a:cubicBezTo>
                <a:cubicBezTo>
                  <a:pt x="249" y="554"/>
                  <a:pt x="252" y="554"/>
                  <a:pt x="254" y="554"/>
                </a:cubicBezTo>
                <a:cubicBezTo>
                  <a:pt x="254" y="554"/>
                  <a:pt x="254" y="554"/>
                  <a:pt x="255" y="554"/>
                </a:cubicBezTo>
                <a:cubicBezTo>
                  <a:pt x="513" y="554"/>
                  <a:pt x="513" y="554"/>
                  <a:pt x="513" y="554"/>
                </a:cubicBezTo>
                <a:cubicBezTo>
                  <a:pt x="545" y="554"/>
                  <a:pt x="562" y="529"/>
                  <a:pt x="567" y="521"/>
                </a:cubicBezTo>
                <a:cubicBezTo>
                  <a:pt x="1931" y="521"/>
                  <a:pt x="1931" y="521"/>
                  <a:pt x="1931" y="521"/>
                </a:cubicBezTo>
                <a:cubicBezTo>
                  <a:pt x="1931" y="231"/>
                  <a:pt x="1931" y="231"/>
                  <a:pt x="1931" y="231"/>
                </a:cubicBezTo>
                <a:lnTo>
                  <a:pt x="564" y="2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p>
            <a:endParaRPr lang="en-US" sz="2000" b="1" dirty="0"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85448" y="4134349"/>
            <a:ext cx="1691281" cy="397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案例研究法</a:t>
            </a:r>
            <a:endParaRPr lang="zh-CN" altLang="en-US" sz="2000" b="1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/>
      <p:bldP spid="9" grpId="0" animBg="1"/>
      <p:bldP spid="11" grpId="0" animBg="1"/>
      <p:bldP spid="12" grpId="0"/>
      <p:bldP spid="13" grpId="0" animBg="1"/>
      <p:bldP spid="1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: 形状 97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06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1793" y="3090020"/>
            <a:ext cx="709437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实施</a:t>
            </a:r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步骤</a:t>
            </a:r>
            <a:endParaRPr lang="zh-CN" altLang="en-US" sz="60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9" name="任意多边形: 形状 98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ľíde"/>
          <p:cNvSpPr/>
          <p:nvPr/>
        </p:nvSpPr>
        <p:spPr>
          <a:xfrm>
            <a:off x="3524250" y="2547620"/>
            <a:ext cx="5392420" cy="3350895"/>
          </a:xfrm>
          <a:custGeom>
            <a:avLst/>
            <a:gdLst>
              <a:gd name="connsiteX0" fmla="*/ 13908 w 8903040"/>
              <a:gd name="connsiteY0" fmla="*/ 11 h 5252498"/>
              <a:gd name="connsiteX1" fmla="*/ 582360 w 8903040"/>
              <a:gd name="connsiteY1" fmla="*/ 6202 h 5252498"/>
              <a:gd name="connsiteX2" fmla="*/ 1150526 w 8903040"/>
              <a:gd name="connsiteY2" fmla="*/ 25442 h 5252498"/>
              <a:gd name="connsiteX3" fmla="*/ 1718121 w 8903040"/>
              <a:gd name="connsiteY3" fmla="*/ 65447 h 5252498"/>
              <a:gd name="connsiteX4" fmla="*/ 2001108 w 8903040"/>
              <a:gd name="connsiteY4" fmla="*/ 102023 h 5252498"/>
              <a:gd name="connsiteX5" fmla="*/ 2141888 w 8903040"/>
              <a:gd name="connsiteY5" fmla="*/ 130598 h 5252498"/>
              <a:gd name="connsiteX6" fmla="*/ 2211802 w 8903040"/>
              <a:gd name="connsiteY6" fmla="*/ 150601 h 5252498"/>
              <a:gd name="connsiteX7" fmla="*/ 2280858 w 8903040"/>
              <a:gd name="connsiteY7" fmla="*/ 179557 h 5252498"/>
              <a:gd name="connsiteX8" fmla="*/ 2314195 w 8903040"/>
              <a:gd name="connsiteY8" fmla="*/ 202512 h 5252498"/>
              <a:gd name="connsiteX9" fmla="*/ 2340389 w 8903040"/>
              <a:gd name="connsiteY9" fmla="*/ 242993 h 5252498"/>
              <a:gd name="connsiteX10" fmla="*/ 2342103 w 8903040"/>
              <a:gd name="connsiteY10" fmla="*/ 256900 h 5252498"/>
              <a:gd name="connsiteX11" fmla="*/ 2341723 w 8903040"/>
              <a:gd name="connsiteY11" fmla="*/ 267568 h 5252498"/>
              <a:gd name="connsiteX12" fmla="*/ 2338579 w 8903040"/>
              <a:gd name="connsiteY12" fmla="*/ 288428 h 5252498"/>
              <a:gd name="connsiteX13" fmla="*/ 2324482 w 8903040"/>
              <a:gd name="connsiteY13" fmla="*/ 327004 h 5252498"/>
              <a:gd name="connsiteX14" fmla="*/ 2278000 w 8903040"/>
              <a:gd name="connsiteY14" fmla="*/ 389202 h 5252498"/>
              <a:gd name="connsiteX15" fmla="*/ 2221517 w 8903040"/>
              <a:gd name="connsiteY15" fmla="*/ 437684 h 5252498"/>
              <a:gd name="connsiteX16" fmla="*/ 2098454 w 8903040"/>
              <a:gd name="connsiteY16" fmla="*/ 514646 h 5252498"/>
              <a:gd name="connsiteX17" fmla="*/ 1970438 w 8903040"/>
              <a:gd name="connsiteY17" fmla="*/ 579131 h 5252498"/>
              <a:gd name="connsiteX18" fmla="*/ 1455802 w 8903040"/>
              <a:gd name="connsiteY18" fmla="*/ 816970 h 5252498"/>
              <a:gd name="connsiteX19" fmla="*/ 1334930 w 8903040"/>
              <a:gd name="connsiteY19" fmla="*/ 886979 h 5252498"/>
              <a:gd name="connsiteX20" fmla="*/ 1226535 w 8903040"/>
              <a:gd name="connsiteY20" fmla="*/ 970513 h 5252498"/>
              <a:gd name="connsiteX21" fmla="*/ 1153098 w 8903040"/>
              <a:gd name="connsiteY21" fmla="*/ 1075669 h 5252498"/>
              <a:gd name="connsiteX22" fmla="*/ 1144620 w 8903040"/>
              <a:gd name="connsiteY22" fmla="*/ 1135105 h 5252498"/>
              <a:gd name="connsiteX23" fmla="*/ 1146240 w 8903040"/>
              <a:gd name="connsiteY23" fmla="*/ 1150154 h 5252498"/>
              <a:gd name="connsiteX24" fmla="*/ 1149288 w 8903040"/>
              <a:gd name="connsiteY24" fmla="*/ 1161489 h 5252498"/>
              <a:gd name="connsiteX25" fmla="*/ 1163099 w 8903040"/>
              <a:gd name="connsiteY25" fmla="*/ 1182539 h 5252498"/>
              <a:gd name="connsiteX26" fmla="*/ 1213010 w 8903040"/>
              <a:gd name="connsiteY26" fmla="*/ 1217115 h 5252498"/>
              <a:gd name="connsiteX27" fmla="*/ 1275208 w 8903040"/>
              <a:gd name="connsiteY27" fmla="*/ 1241404 h 5252498"/>
              <a:gd name="connsiteX28" fmla="*/ 1409796 w 8903040"/>
              <a:gd name="connsiteY28" fmla="*/ 1272646 h 5252498"/>
              <a:gd name="connsiteX29" fmla="*/ 1689165 w 8903040"/>
              <a:gd name="connsiteY29" fmla="*/ 1303983 h 5252498"/>
              <a:gd name="connsiteX30" fmla="*/ 2255045 w 8903040"/>
              <a:gd name="connsiteY30" fmla="*/ 1322557 h 5252498"/>
              <a:gd name="connsiteX31" fmla="*/ 2822640 w 8903040"/>
              <a:gd name="connsiteY31" fmla="*/ 1321700 h 5252498"/>
              <a:gd name="connsiteX32" fmla="*/ 3959639 w 8903040"/>
              <a:gd name="connsiteY32" fmla="*/ 1319795 h 5252498"/>
              <a:gd name="connsiteX33" fmla="*/ 4528948 w 8903040"/>
              <a:gd name="connsiteY33" fmla="*/ 1339416 h 5252498"/>
              <a:gd name="connsiteX34" fmla="*/ 5097781 w 8903040"/>
              <a:gd name="connsiteY34" fmla="*/ 1398471 h 5252498"/>
              <a:gd name="connsiteX35" fmla="*/ 5379626 w 8903040"/>
              <a:gd name="connsiteY35" fmla="*/ 1462098 h 5252498"/>
              <a:gd name="connsiteX36" fmla="*/ 5517548 w 8903040"/>
              <a:gd name="connsiteY36" fmla="*/ 1513247 h 5252498"/>
              <a:gd name="connsiteX37" fmla="*/ 5647850 w 8903040"/>
              <a:gd name="connsiteY37" fmla="*/ 1591067 h 5252498"/>
              <a:gd name="connsiteX38" fmla="*/ 5745577 w 8903040"/>
              <a:gd name="connsiteY38" fmla="*/ 1719845 h 5252498"/>
              <a:gd name="connsiteX39" fmla="*/ 5761103 w 8903040"/>
              <a:gd name="connsiteY39" fmla="*/ 1802807 h 5252498"/>
              <a:gd name="connsiteX40" fmla="*/ 5754911 w 8903040"/>
              <a:gd name="connsiteY40" fmla="*/ 1881103 h 5252498"/>
              <a:gd name="connsiteX41" fmla="*/ 5701095 w 8903040"/>
              <a:gd name="connsiteY41" fmla="*/ 2027502 h 5252498"/>
              <a:gd name="connsiteX42" fmla="*/ 5605940 w 8903040"/>
              <a:gd name="connsiteY42" fmla="*/ 2146946 h 5252498"/>
              <a:gd name="connsiteX43" fmla="*/ 5364481 w 8903040"/>
              <a:gd name="connsiteY43" fmla="*/ 2316300 h 5252498"/>
              <a:gd name="connsiteX44" fmla="*/ 5100925 w 8903040"/>
              <a:gd name="connsiteY44" fmla="*/ 2434982 h 5252498"/>
              <a:gd name="connsiteX45" fmla="*/ 4558571 w 8903040"/>
              <a:gd name="connsiteY45" fmla="*/ 2614814 h 5252498"/>
              <a:gd name="connsiteX46" fmla="*/ 4018218 w 8903040"/>
              <a:gd name="connsiteY46" fmla="*/ 2784168 h 5252498"/>
              <a:gd name="connsiteX47" fmla="*/ 3756280 w 8903040"/>
              <a:gd name="connsiteY47" fmla="*/ 2884466 h 5252498"/>
              <a:gd name="connsiteX48" fmla="*/ 3510631 w 8903040"/>
              <a:gd name="connsiteY48" fmla="*/ 3010958 h 5252498"/>
              <a:gd name="connsiteX49" fmla="*/ 3310224 w 8903040"/>
              <a:gd name="connsiteY49" fmla="*/ 3184885 h 5252498"/>
              <a:gd name="connsiteX50" fmla="*/ 3227357 w 8903040"/>
              <a:gd name="connsiteY50" fmla="*/ 3418247 h 5252498"/>
              <a:gd name="connsiteX51" fmla="*/ 3280316 w 8903040"/>
              <a:gd name="connsiteY51" fmla="*/ 3674089 h 5252498"/>
              <a:gd name="connsiteX52" fmla="*/ 3426525 w 8903040"/>
              <a:gd name="connsiteY52" fmla="*/ 3896688 h 5252498"/>
              <a:gd name="connsiteX53" fmla="*/ 3630264 w 8903040"/>
              <a:gd name="connsiteY53" fmla="*/ 4078330 h 5252498"/>
              <a:gd name="connsiteX54" fmla="*/ 3744564 w 8903040"/>
              <a:gd name="connsiteY54" fmla="*/ 4156054 h 5252498"/>
              <a:gd name="connsiteX55" fmla="*/ 3864294 w 8903040"/>
              <a:gd name="connsiteY55" fmla="*/ 4226539 h 5252498"/>
              <a:gd name="connsiteX56" fmla="*/ 4114897 w 8903040"/>
              <a:gd name="connsiteY56" fmla="*/ 4349697 h 5252498"/>
              <a:gd name="connsiteX57" fmla="*/ 4375215 w 8903040"/>
              <a:gd name="connsiteY57" fmla="*/ 4454091 h 5252498"/>
              <a:gd name="connsiteX58" fmla="*/ 4912520 w 8903040"/>
              <a:gd name="connsiteY58" fmla="*/ 4622398 h 5252498"/>
              <a:gd name="connsiteX59" fmla="*/ 5462017 w 8903040"/>
              <a:gd name="connsiteY59" fmla="*/ 4752414 h 5252498"/>
              <a:gd name="connsiteX60" fmla="*/ 6578252 w 8903040"/>
              <a:gd name="connsiteY60" fmla="*/ 4937390 h 5252498"/>
              <a:gd name="connsiteX61" fmla="*/ 7705059 w 8903040"/>
              <a:gd name="connsiteY61" fmla="*/ 5053786 h 5252498"/>
              <a:gd name="connsiteX62" fmla="*/ 8270369 w 8903040"/>
              <a:gd name="connsiteY62" fmla="*/ 5091695 h 5252498"/>
              <a:gd name="connsiteX63" fmla="*/ 8835582 w 8903040"/>
              <a:gd name="connsiteY63" fmla="*/ 5115507 h 5252498"/>
              <a:gd name="connsiteX64" fmla="*/ 8836248 w 8903040"/>
              <a:gd name="connsiteY64" fmla="*/ 5115507 h 5252498"/>
              <a:gd name="connsiteX65" fmla="*/ 8903019 w 8903040"/>
              <a:gd name="connsiteY65" fmla="*/ 5185707 h 5252498"/>
              <a:gd name="connsiteX66" fmla="*/ 8832819 w 8903040"/>
              <a:gd name="connsiteY66" fmla="*/ 5252477 h 5252498"/>
              <a:gd name="connsiteX67" fmla="*/ 8832438 w 8903040"/>
              <a:gd name="connsiteY67" fmla="*/ 5252477 h 5252498"/>
              <a:gd name="connsiteX68" fmla="*/ 8262653 w 8903040"/>
              <a:gd name="connsiteY68" fmla="*/ 5225045 h 5252498"/>
              <a:gd name="connsiteX69" fmla="*/ 7694582 w 8903040"/>
              <a:gd name="connsiteY69" fmla="*/ 5183516 h 5252498"/>
              <a:gd name="connsiteX70" fmla="*/ 6561964 w 8903040"/>
              <a:gd name="connsiteY70" fmla="*/ 5059691 h 5252498"/>
              <a:gd name="connsiteX71" fmla="*/ 5438014 w 8903040"/>
              <a:gd name="connsiteY71" fmla="*/ 4866429 h 5252498"/>
              <a:gd name="connsiteX72" fmla="*/ 4882802 w 8903040"/>
              <a:gd name="connsiteY72" fmla="*/ 4731555 h 5252498"/>
              <a:gd name="connsiteX73" fmla="*/ 4337210 w 8903040"/>
              <a:gd name="connsiteY73" fmla="*/ 4557057 h 5252498"/>
              <a:gd name="connsiteX74" fmla="*/ 4070986 w 8903040"/>
              <a:gd name="connsiteY74" fmla="*/ 4448472 h 5252498"/>
              <a:gd name="connsiteX75" fmla="*/ 3812668 w 8903040"/>
              <a:gd name="connsiteY75" fmla="*/ 4319598 h 5252498"/>
              <a:gd name="connsiteX76" fmla="*/ 3688081 w 8903040"/>
              <a:gd name="connsiteY76" fmla="*/ 4245208 h 5252498"/>
              <a:gd name="connsiteX77" fmla="*/ 3568066 w 8903040"/>
              <a:gd name="connsiteY77" fmla="*/ 4162531 h 5252498"/>
              <a:gd name="connsiteX78" fmla="*/ 3349848 w 8903040"/>
              <a:gd name="connsiteY78" fmla="*/ 3965363 h 5252498"/>
              <a:gd name="connsiteX79" fmla="*/ 3187352 w 8903040"/>
              <a:gd name="connsiteY79" fmla="*/ 3714094 h 5252498"/>
              <a:gd name="connsiteX80" fmla="*/ 3127916 w 8903040"/>
              <a:gd name="connsiteY80" fmla="*/ 3417295 h 5252498"/>
              <a:gd name="connsiteX81" fmla="*/ 3156300 w 8903040"/>
              <a:gd name="connsiteY81" fmla="*/ 3261847 h 5252498"/>
              <a:gd name="connsiteX82" fmla="*/ 3232691 w 8903040"/>
              <a:gd name="connsiteY82" fmla="*/ 3125354 h 5252498"/>
              <a:gd name="connsiteX83" fmla="*/ 3459576 w 8903040"/>
              <a:gd name="connsiteY83" fmla="*/ 2929424 h 5252498"/>
              <a:gd name="connsiteX84" fmla="*/ 3719133 w 8903040"/>
              <a:gd name="connsiteY84" fmla="*/ 2797408 h 5252498"/>
              <a:gd name="connsiteX85" fmla="*/ 3988214 w 8903040"/>
              <a:gd name="connsiteY85" fmla="*/ 2696062 h 5252498"/>
              <a:gd name="connsiteX86" fmla="*/ 4532949 w 8903040"/>
              <a:gd name="connsiteY86" fmla="*/ 2528708 h 5252498"/>
              <a:gd name="connsiteX87" fmla="*/ 5069873 w 8903040"/>
              <a:gd name="connsiteY87" fmla="*/ 2354210 h 5252498"/>
              <a:gd name="connsiteX88" fmla="*/ 5324667 w 8903040"/>
              <a:gd name="connsiteY88" fmla="*/ 2241243 h 5252498"/>
              <a:gd name="connsiteX89" fmla="*/ 5547933 w 8903040"/>
              <a:gd name="connsiteY89" fmla="*/ 2087033 h 5252498"/>
              <a:gd name="connsiteX90" fmla="*/ 5629943 w 8903040"/>
              <a:gd name="connsiteY90" fmla="*/ 1985592 h 5252498"/>
              <a:gd name="connsiteX91" fmla="*/ 5674329 w 8903040"/>
              <a:gd name="connsiteY91" fmla="*/ 1867196 h 5252498"/>
              <a:gd name="connsiteX92" fmla="*/ 5679663 w 8903040"/>
              <a:gd name="connsiteY92" fmla="*/ 1804141 h 5252498"/>
              <a:gd name="connsiteX93" fmla="*/ 5669567 w 8903040"/>
              <a:gd name="connsiteY93" fmla="*/ 1748134 h 5252498"/>
              <a:gd name="connsiteX94" fmla="*/ 5597272 w 8903040"/>
              <a:gd name="connsiteY94" fmla="*/ 1653551 h 5252498"/>
              <a:gd name="connsiteX95" fmla="*/ 5484592 w 8903040"/>
              <a:gd name="connsiteY95" fmla="*/ 1585733 h 5252498"/>
              <a:gd name="connsiteX96" fmla="*/ 5356576 w 8903040"/>
              <a:gd name="connsiteY96" fmla="*/ 1537536 h 5252498"/>
              <a:gd name="connsiteX97" fmla="*/ 5085018 w 8903040"/>
              <a:gd name="connsiteY97" fmla="*/ 1474671 h 5252498"/>
              <a:gd name="connsiteX98" fmla="*/ 4524567 w 8903040"/>
              <a:gd name="connsiteY98" fmla="*/ 1413330 h 5252498"/>
              <a:gd name="connsiteX99" fmla="*/ 3958591 w 8903040"/>
              <a:gd name="connsiteY99" fmla="*/ 1390661 h 5252498"/>
              <a:gd name="connsiteX100" fmla="*/ 2823211 w 8903040"/>
              <a:gd name="connsiteY100" fmla="*/ 1386089 h 5252498"/>
              <a:gd name="connsiteX101" fmla="*/ 2254664 w 8903040"/>
              <a:gd name="connsiteY101" fmla="*/ 1383707 h 5252498"/>
              <a:gd name="connsiteX102" fmla="*/ 1685259 w 8903040"/>
              <a:gd name="connsiteY102" fmla="*/ 1361705 h 5252498"/>
              <a:gd name="connsiteX103" fmla="*/ 1400462 w 8903040"/>
              <a:gd name="connsiteY103" fmla="*/ 1327986 h 5252498"/>
              <a:gd name="connsiteX104" fmla="*/ 1258730 w 8903040"/>
              <a:gd name="connsiteY104" fmla="*/ 1294172 h 5252498"/>
              <a:gd name="connsiteX105" fmla="*/ 1188912 w 8903040"/>
              <a:gd name="connsiteY105" fmla="*/ 1266359 h 5252498"/>
              <a:gd name="connsiteX106" fmla="*/ 1123380 w 8903040"/>
              <a:gd name="connsiteY106" fmla="*/ 1219592 h 5252498"/>
              <a:gd name="connsiteX107" fmla="*/ 1098996 w 8903040"/>
              <a:gd name="connsiteY107" fmla="*/ 1181301 h 5252498"/>
              <a:gd name="connsiteX108" fmla="*/ 1092995 w 8903040"/>
              <a:gd name="connsiteY108" fmla="*/ 1158441 h 5252498"/>
              <a:gd name="connsiteX109" fmla="*/ 1090899 w 8903040"/>
              <a:gd name="connsiteY109" fmla="*/ 1138153 h 5252498"/>
              <a:gd name="connsiteX110" fmla="*/ 1102806 w 8903040"/>
              <a:gd name="connsiteY110" fmla="*/ 1057952 h 5252498"/>
              <a:gd name="connsiteX111" fmla="*/ 1190436 w 8903040"/>
              <a:gd name="connsiteY111" fmla="*/ 932318 h 5252498"/>
              <a:gd name="connsiteX112" fmla="*/ 1307212 w 8903040"/>
              <a:gd name="connsiteY112" fmla="*/ 843354 h 5252498"/>
              <a:gd name="connsiteX113" fmla="*/ 1432466 w 8903040"/>
              <a:gd name="connsiteY113" fmla="*/ 771821 h 5252498"/>
              <a:gd name="connsiteX114" fmla="*/ 1950531 w 8903040"/>
              <a:gd name="connsiteY114" fmla="*/ 536078 h 5252498"/>
              <a:gd name="connsiteX115" fmla="*/ 2076546 w 8903040"/>
              <a:gd name="connsiteY115" fmla="*/ 473594 h 5252498"/>
              <a:gd name="connsiteX116" fmla="*/ 2194561 w 8903040"/>
              <a:gd name="connsiteY116" fmla="*/ 400823 h 5252498"/>
              <a:gd name="connsiteX117" fmla="*/ 2245996 w 8903040"/>
              <a:gd name="connsiteY117" fmla="*/ 357293 h 5252498"/>
              <a:gd name="connsiteX118" fmla="*/ 2284668 w 8903040"/>
              <a:gd name="connsiteY118" fmla="*/ 306525 h 5252498"/>
              <a:gd name="connsiteX119" fmla="*/ 2295145 w 8903040"/>
              <a:gd name="connsiteY119" fmla="*/ 278712 h 5252498"/>
              <a:gd name="connsiteX120" fmla="*/ 2297336 w 8903040"/>
              <a:gd name="connsiteY120" fmla="*/ 264425 h 5252498"/>
              <a:gd name="connsiteX121" fmla="*/ 2297622 w 8903040"/>
              <a:gd name="connsiteY121" fmla="*/ 257376 h 5252498"/>
              <a:gd name="connsiteX122" fmla="*/ 2297145 w 8903040"/>
              <a:gd name="connsiteY122" fmla="*/ 253661 h 5252498"/>
              <a:gd name="connsiteX123" fmla="*/ 2284763 w 8903040"/>
              <a:gd name="connsiteY123" fmla="*/ 235850 h 5252498"/>
              <a:gd name="connsiteX124" fmla="*/ 2259807 w 8903040"/>
              <a:gd name="connsiteY124" fmla="*/ 218609 h 5252498"/>
              <a:gd name="connsiteX125" fmla="*/ 2198181 w 8903040"/>
              <a:gd name="connsiteY125" fmla="*/ 192320 h 5252498"/>
              <a:gd name="connsiteX126" fmla="*/ 2131696 w 8903040"/>
              <a:gd name="connsiteY126" fmla="*/ 172794 h 5252498"/>
              <a:gd name="connsiteX127" fmla="*/ 1994346 w 8903040"/>
              <a:gd name="connsiteY127" fmla="*/ 143933 h 5252498"/>
              <a:gd name="connsiteX128" fmla="*/ 1714311 w 8903040"/>
              <a:gd name="connsiteY128" fmla="*/ 105643 h 5252498"/>
              <a:gd name="connsiteX129" fmla="*/ 1149002 w 8903040"/>
              <a:gd name="connsiteY129" fmla="*/ 61733 h 5252498"/>
              <a:gd name="connsiteX130" fmla="*/ 581883 w 8903040"/>
              <a:gd name="connsiteY130" fmla="*/ 38396 h 5252498"/>
              <a:gd name="connsiteX131" fmla="*/ 13908 w 8903040"/>
              <a:gd name="connsiteY131" fmla="*/ 27919 h 5252498"/>
              <a:gd name="connsiteX132" fmla="*/ 13812 w 8903040"/>
              <a:gd name="connsiteY132" fmla="*/ 27919 h 5252498"/>
              <a:gd name="connsiteX133" fmla="*/ 1 w 8903040"/>
              <a:gd name="connsiteY133" fmla="*/ 13822 h 5252498"/>
              <a:gd name="connsiteX134" fmla="*/ 13908 w 8903040"/>
              <a:gd name="connsiteY134" fmla="*/ 11 h 525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8903040" h="5252498">
                <a:moveTo>
                  <a:pt x="13908" y="11"/>
                </a:moveTo>
                <a:cubicBezTo>
                  <a:pt x="203455" y="-180"/>
                  <a:pt x="392907" y="2201"/>
                  <a:pt x="582360" y="6202"/>
                </a:cubicBezTo>
                <a:cubicBezTo>
                  <a:pt x="771812" y="10298"/>
                  <a:pt x="961264" y="16394"/>
                  <a:pt x="1150526" y="25442"/>
                </a:cubicBezTo>
                <a:cubicBezTo>
                  <a:pt x="1339883" y="34682"/>
                  <a:pt x="1529145" y="46493"/>
                  <a:pt x="1718121" y="65447"/>
                </a:cubicBezTo>
                <a:cubicBezTo>
                  <a:pt x="1812609" y="75068"/>
                  <a:pt x="1907001" y="86307"/>
                  <a:pt x="2001108" y="102023"/>
                </a:cubicBezTo>
                <a:cubicBezTo>
                  <a:pt x="2048162" y="109929"/>
                  <a:pt x="2095120" y="118978"/>
                  <a:pt x="2141888" y="130598"/>
                </a:cubicBezTo>
                <a:cubicBezTo>
                  <a:pt x="2165224" y="136409"/>
                  <a:pt x="2188560" y="142886"/>
                  <a:pt x="2211802" y="150601"/>
                </a:cubicBezTo>
                <a:cubicBezTo>
                  <a:pt x="2234947" y="158411"/>
                  <a:pt x="2258093" y="167270"/>
                  <a:pt x="2280858" y="179557"/>
                </a:cubicBezTo>
                <a:cubicBezTo>
                  <a:pt x="2292192" y="185843"/>
                  <a:pt x="2303432" y="192892"/>
                  <a:pt x="2314195" y="202512"/>
                </a:cubicBezTo>
                <a:cubicBezTo>
                  <a:pt x="2324673" y="212037"/>
                  <a:pt x="2335722" y="224705"/>
                  <a:pt x="2340389" y="242993"/>
                </a:cubicBezTo>
                <a:cubicBezTo>
                  <a:pt x="2341437" y="247470"/>
                  <a:pt x="2342103" y="252233"/>
                  <a:pt x="2342103" y="256900"/>
                </a:cubicBezTo>
                <a:cubicBezTo>
                  <a:pt x="2342008" y="260615"/>
                  <a:pt x="2342008" y="264044"/>
                  <a:pt x="2341723" y="267568"/>
                </a:cubicBezTo>
                <a:cubicBezTo>
                  <a:pt x="2341151" y="274616"/>
                  <a:pt x="2340198" y="281570"/>
                  <a:pt x="2338579" y="288428"/>
                </a:cubicBezTo>
                <a:cubicBezTo>
                  <a:pt x="2335531" y="302048"/>
                  <a:pt x="2330578" y="315002"/>
                  <a:pt x="2324482" y="327004"/>
                </a:cubicBezTo>
                <a:cubicBezTo>
                  <a:pt x="2312195" y="351007"/>
                  <a:pt x="2295717" y="371200"/>
                  <a:pt x="2278000" y="389202"/>
                </a:cubicBezTo>
                <a:cubicBezTo>
                  <a:pt x="2260284" y="407204"/>
                  <a:pt x="2241138" y="423111"/>
                  <a:pt x="2221517" y="437684"/>
                </a:cubicBezTo>
                <a:cubicBezTo>
                  <a:pt x="2182083" y="466926"/>
                  <a:pt x="2140554" y="491596"/>
                  <a:pt x="2098454" y="514646"/>
                </a:cubicBezTo>
                <a:cubicBezTo>
                  <a:pt x="2056258" y="537602"/>
                  <a:pt x="2013491" y="558747"/>
                  <a:pt x="1970438" y="579131"/>
                </a:cubicBezTo>
                <a:cubicBezTo>
                  <a:pt x="1798321" y="660379"/>
                  <a:pt x="1621918" y="729911"/>
                  <a:pt x="1455802" y="816970"/>
                </a:cubicBezTo>
                <a:cubicBezTo>
                  <a:pt x="1414368" y="838782"/>
                  <a:pt x="1373792" y="861833"/>
                  <a:pt x="1334930" y="886979"/>
                </a:cubicBezTo>
                <a:cubicBezTo>
                  <a:pt x="1296163" y="912125"/>
                  <a:pt x="1259016" y="939461"/>
                  <a:pt x="1226535" y="970513"/>
                </a:cubicBezTo>
                <a:cubicBezTo>
                  <a:pt x="1194246" y="1001469"/>
                  <a:pt x="1166623" y="1036712"/>
                  <a:pt x="1153098" y="1075669"/>
                </a:cubicBezTo>
                <a:cubicBezTo>
                  <a:pt x="1146335" y="1095005"/>
                  <a:pt x="1143382" y="1115102"/>
                  <a:pt x="1144620" y="1135105"/>
                </a:cubicBezTo>
                <a:cubicBezTo>
                  <a:pt x="1145001" y="1140153"/>
                  <a:pt x="1145478" y="1145106"/>
                  <a:pt x="1146240" y="1150154"/>
                </a:cubicBezTo>
                <a:cubicBezTo>
                  <a:pt x="1146906" y="1154345"/>
                  <a:pt x="1147859" y="1157774"/>
                  <a:pt x="1149288" y="1161489"/>
                </a:cubicBezTo>
                <a:cubicBezTo>
                  <a:pt x="1152240" y="1168728"/>
                  <a:pt x="1156908" y="1175872"/>
                  <a:pt x="1163099" y="1182539"/>
                </a:cubicBezTo>
                <a:cubicBezTo>
                  <a:pt x="1175672" y="1196065"/>
                  <a:pt x="1193674" y="1207590"/>
                  <a:pt x="1213010" y="1217115"/>
                </a:cubicBezTo>
                <a:cubicBezTo>
                  <a:pt x="1232441" y="1226735"/>
                  <a:pt x="1253586" y="1234641"/>
                  <a:pt x="1275208" y="1241404"/>
                </a:cubicBezTo>
                <a:cubicBezTo>
                  <a:pt x="1318547" y="1255025"/>
                  <a:pt x="1363981" y="1264645"/>
                  <a:pt x="1409796" y="1272646"/>
                </a:cubicBezTo>
                <a:cubicBezTo>
                  <a:pt x="1501617" y="1288362"/>
                  <a:pt x="1595343" y="1297220"/>
                  <a:pt x="1689165" y="1303983"/>
                </a:cubicBezTo>
                <a:cubicBezTo>
                  <a:pt x="1876998" y="1317032"/>
                  <a:pt x="2066069" y="1320747"/>
                  <a:pt x="2255045" y="1322557"/>
                </a:cubicBezTo>
                <a:cubicBezTo>
                  <a:pt x="2444116" y="1324176"/>
                  <a:pt x="2633378" y="1323033"/>
                  <a:pt x="2822640" y="1321700"/>
                </a:cubicBezTo>
                <a:cubicBezTo>
                  <a:pt x="3201258" y="1318842"/>
                  <a:pt x="3580163" y="1314175"/>
                  <a:pt x="3959639" y="1319795"/>
                </a:cubicBezTo>
                <a:cubicBezTo>
                  <a:pt x="4149282" y="1322747"/>
                  <a:pt x="4339115" y="1328177"/>
                  <a:pt x="4528948" y="1339416"/>
                </a:cubicBezTo>
                <a:cubicBezTo>
                  <a:pt x="4718686" y="1350941"/>
                  <a:pt x="4908710" y="1367229"/>
                  <a:pt x="5097781" y="1398471"/>
                </a:cubicBezTo>
                <a:cubicBezTo>
                  <a:pt x="5192269" y="1414378"/>
                  <a:pt x="5286567" y="1433904"/>
                  <a:pt x="5379626" y="1462098"/>
                </a:cubicBezTo>
                <a:cubicBezTo>
                  <a:pt x="5426108" y="1476290"/>
                  <a:pt x="5472305" y="1492769"/>
                  <a:pt x="5517548" y="1513247"/>
                </a:cubicBezTo>
                <a:cubicBezTo>
                  <a:pt x="5562601" y="1533917"/>
                  <a:pt x="5607083" y="1558301"/>
                  <a:pt x="5647850" y="1591067"/>
                </a:cubicBezTo>
                <a:cubicBezTo>
                  <a:pt x="5688236" y="1623452"/>
                  <a:pt x="5725574" y="1666314"/>
                  <a:pt x="5745577" y="1719845"/>
                </a:cubicBezTo>
                <a:cubicBezTo>
                  <a:pt x="5755578" y="1746324"/>
                  <a:pt x="5760626" y="1774899"/>
                  <a:pt x="5761103" y="1802807"/>
                </a:cubicBezTo>
                <a:cubicBezTo>
                  <a:pt x="5761293" y="1829382"/>
                  <a:pt x="5759388" y="1855100"/>
                  <a:pt x="5754911" y="1881103"/>
                </a:cubicBezTo>
                <a:cubicBezTo>
                  <a:pt x="5746244" y="1932824"/>
                  <a:pt x="5727288" y="1982830"/>
                  <a:pt x="5701095" y="2027502"/>
                </a:cubicBezTo>
                <a:cubicBezTo>
                  <a:pt x="5674996" y="2072365"/>
                  <a:pt x="5641945" y="2111894"/>
                  <a:pt x="5605940" y="2146946"/>
                </a:cubicBezTo>
                <a:cubicBezTo>
                  <a:pt x="5533550" y="2217145"/>
                  <a:pt x="5449920" y="2270295"/>
                  <a:pt x="5364481" y="2316300"/>
                </a:cubicBezTo>
                <a:cubicBezTo>
                  <a:pt x="5278756" y="2362020"/>
                  <a:pt x="5190174" y="2400216"/>
                  <a:pt x="5100925" y="2434982"/>
                </a:cubicBezTo>
                <a:cubicBezTo>
                  <a:pt x="4922140" y="2504133"/>
                  <a:pt x="4740022" y="2559759"/>
                  <a:pt x="4558571" y="2614814"/>
                </a:cubicBezTo>
                <a:cubicBezTo>
                  <a:pt x="4377120" y="2669678"/>
                  <a:pt x="4195859" y="2722922"/>
                  <a:pt x="4018218" y="2784168"/>
                </a:cubicBezTo>
                <a:cubicBezTo>
                  <a:pt x="3929445" y="2814839"/>
                  <a:pt x="3841719" y="2847605"/>
                  <a:pt x="3756280" y="2884466"/>
                </a:cubicBezTo>
                <a:cubicBezTo>
                  <a:pt x="3670936" y="2921423"/>
                  <a:pt x="3587688" y="2962381"/>
                  <a:pt x="3510631" y="3010958"/>
                </a:cubicBezTo>
                <a:cubicBezTo>
                  <a:pt x="3433859" y="3059536"/>
                  <a:pt x="3362707" y="3116305"/>
                  <a:pt x="3310224" y="3184885"/>
                </a:cubicBezTo>
                <a:cubicBezTo>
                  <a:pt x="3257456" y="3253084"/>
                  <a:pt x="3227357" y="3333856"/>
                  <a:pt x="3227357" y="3418247"/>
                </a:cubicBezTo>
                <a:cubicBezTo>
                  <a:pt x="3227071" y="3505878"/>
                  <a:pt x="3245169" y="3593317"/>
                  <a:pt x="3280316" y="3674089"/>
                </a:cubicBezTo>
                <a:cubicBezTo>
                  <a:pt x="3315368" y="3755052"/>
                  <a:pt x="3366136" y="3829728"/>
                  <a:pt x="3426525" y="3896688"/>
                </a:cubicBezTo>
                <a:cubicBezTo>
                  <a:pt x="3487008" y="3963744"/>
                  <a:pt x="3556160" y="4024038"/>
                  <a:pt x="3630264" y="4078330"/>
                </a:cubicBezTo>
                <a:cubicBezTo>
                  <a:pt x="3667126" y="4105667"/>
                  <a:pt x="3705417" y="4131384"/>
                  <a:pt x="3744564" y="4156054"/>
                </a:cubicBezTo>
                <a:cubicBezTo>
                  <a:pt x="3783522" y="4180819"/>
                  <a:pt x="3823622" y="4204060"/>
                  <a:pt x="3864294" y="4226539"/>
                </a:cubicBezTo>
                <a:cubicBezTo>
                  <a:pt x="3945542" y="4271402"/>
                  <a:pt x="4029457" y="4312074"/>
                  <a:pt x="4114897" y="4349697"/>
                </a:cubicBezTo>
                <a:cubicBezTo>
                  <a:pt x="4200241" y="4387512"/>
                  <a:pt x="4287299" y="4421802"/>
                  <a:pt x="4375215" y="4454091"/>
                </a:cubicBezTo>
                <a:cubicBezTo>
                  <a:pt x="4551142" y="4518576"/>
                  <a:pt x="4730974" y="4573345"/>
                  <a:pt x="4912520" y="4622398"/>
                </a:cubicBezTo>
                <a:cubicBezTo>
                  <a:pt x="5094067" y="4671357"/>
                  <a:pt x="5277613" y="4714029"/>
                  <a:pt x="5462017" y="4752414"/>
                </a:cubicBezTo>
                <a:cubicBezTo>
                  <a:pt x="5831016" y="4829091"/>
                  <a:pt x="6203920" y="4888526"/>
                  <a:pt x="6578252" y="4937390"/>
                </a:cubicBezTo>
                <a:cubicBezTo>
                  <a:pt x="6952584" y="4986158"/>
                  <a:pt x="7328537" y="5024068"/>
                  <a:pt x="7705059" y="5053786"/>
                </a:cubicBezTo>
                <a:cubicBezTo>
                  <a:pt x="7893369" y="5068549"/>
                  <a:pt x="8081773" y="5081218"/>
                  <a:pt x="8270369" y="5091695"/>
                </a:cubicBezTo>
                <a:cubicBezTo>
                  <a:pt x="8458773" y="5102077"/>
                  <a:pt x="8647939" y="5110745"/>
                  <a:pt x="8835582" y="5115507"/>
                </a:cubicBezTo>
                <a:lnTo>
                  <a:pt x="8836248" y="5115507"/>
                </a:lnTo>
                <a:cubicBezTo>
                  <a:pt x="8874062" y="5116460"/>
                  <a:pt x="8903971" y="5147893"/>
                  <a:pt x="8903019" y="5185707"/>
                </a:cubicBezTo>
                <a:cubicBezTo>
                  <a:pt x="8902066" y="5223521"/>
                  <a:pt x="8870633" y="5253429"/>
                  <a:pt x="8832819" y="5252477"/>
                </a:cubicBezTo>
                <a:lnTo>
                  <a:pt x="8832438" y="5252477"/>
                </a:lnTo>
                <a:cubicBezTo>
                  <a:pt x="8641462" y="5246476"/>
                  <a:pt x="8452391" y="5236666"/>
                  <a:pt x="8262653" y="5225045"/>
                </a:cubicBezTo>
                <a:cubicBezTo>
                  <a:pt x="8073106" y="5213329"/>
                  <a:pt x="7883749" y="5199518"/>
                  <a:pt x="7694582" y="5183516"/>
                </a:cubicBezTo>
                <a:cubicBezTo>
                  <a:pt x="7316249" y="5151417"/>
                  <a:pt x="6938488" y="5111031"/>
                  <a:pt x="6561964" y="5059691"/>
                </a:cubicBezTo>
                <a:cubicBezTo>
                  <a:pt x="6185537" y="5008256"/>
                  <a:pt x="5810251" y="4946153"/>
                  <a:pt x="5438014" y="4866429"/>
                </a:cubicBezTo>
                <a:cubicBezTo>
                  <a:pt x="5251896" y="4826519"/>
                  <a:pt x="5066634" y="4782228"/>
                  <a:pt x="4882802" y="4731555"/>
                </a:cubicBezTo>
                <a:cubicBezTo>
                  <a:pt x="4699065" y="4680691"/>
                  <a:pt x="4516566" y="4624017"/>
                  <a:pt x="4337210" y="4557057"/>
                </a:cubicBezTo>
                <a:cubicBezTo>
                  <a:pt x="4247580" y="4523529"/>
                  <a:pt x="4158616" y="4487810"/>
                  <a:pt x="4070986" y="4448472"/>
                </a:cubicBezTo>
                <a:cubicBezTo>
                  <a:pt x="3983356" y="4409324"/>
                  <a:pt x="3896964" y="4366747"/>
                  <a:pt x="3812668" y="4319598"/>
                </a:cubicBezTo>
                <a:cubicBezTo>
                  <a:pt x="3770568" y="4295976"/>
                  <a:pt x="3728848" y="4271497"/>
                  <a:pt x="3688081" y="4245208"/>
                </a:cubicBezTo>
                <a:cubicBezTo>
                  <a:pt x="3647219" y="4219110"/>
                  <a:pt x="3607023" y="4191773"/>
                  <a:pt x="3568066" y="4162531"/>
                </a:cubicBezTo>
                <a:cubicBezTo>
                  <a:pt x="3489866" y="4104429"/>
                  <a:pt x="3415761" y="4039278"/>
                  <a:pt x="3349848" y="3965363"/>
                </a:cubicBezTo>
                <a:cubicBezTo>
                  <a:pt x="3284031" y="3891449"/>
                  <a:pt x="3227071" y="3807248"/>
                  <a:pt x="3187352" y="3714094"/>
                </a:cubicBezTo>
                <a:cubicBezTo>
                  <a:pt x="3147442" y="3620939"/>
                  <a:pt x="3126773" y="3519117"/>
                  <a:pt x="3127916" y="3417295"/>
                </a:cubicBezTo>
                <a:cubicBezTo>
                  <a:pt x="3128297" y="3364717"/>
                  <a:pt x="3138108" y="3311568"/>
                  <a:pt x="3156300" y="3261847"/>
                </a:cubicBezTo>
                <a:cubicBezTo>
                  <a:pt x="3174493" y="3212127"/>
                  <a:pt x="3201068" y="3166026"/>
                  <a:pt x="3232691" y="3125354"/>
                </a:cubicBezTo>
                <a:cubicBezTo>
                  <a:pt x="3296223" y="3043534"/>
                  <a:pt x="3376518" y="2981526"/>
                  <a:pt x="3459576" y="2929424"/>
                </a:cubicBezTo>
                <a:cubicBezTo>
                  <a:pt x="3543111" y="2877513"/>
                  <a:pt x="3630550" y="2835222"/>
                  <a:pt x="3719133" y="2797408"/>
                </a:cubicBezTo>
                <a:cubicBezTo>
                  <a:pt x="3807810" y="2759784"/>
                  <a:pt x="3897822" y="2726828"/>
                  <a:pt x="3988214" y="2696062"/>
                </a:cubicBezTo>
                <a:cubicBezTo>
                  <a:pt x="4169094" y="2634816"/>
                  <a:pt x="4351593" y="2582429"/>
                  <a:pt x="4532949" y="2528708"/>
                </a:cubicBezTo>
                <a:cubicBezTo>
                  <a:pt x="4714209" y="2474891"/>
                  <a:pt x="4894994" y="2420694"/>
                  <a:pt x="5069873" y="2354210"/>
                </a:cubicBezTo>
                <a:cubicBezTo>
                  <a:pt x="5157217" y="2320872"/>
                  <a:pt x="5243038" y="2284201"/>
                  <a:pt x="5324667" y="2241243"/>
                </a:cubicBezTo>
                <a:cubicBezTo>
                  <a:pt x="5406010" y="2198190"/>
                  <a:pt x="5483829" y="2148660"/>
                  <a:pt x="5547933" y="2087033"/>
                </a:cubicBezTo>
                <a:cubicBezTo>
                  <a:pt x="5579842" y="2056268"/>
                  <a:pt x="5608226" y="2022549"/>
                  <a:pt x="5629943" y="1985592"/>
                </a:cubicBezTo>
                <a:cubicBezTo>
                  <a:pt x="5651851" y="1948730"/>
                  <a:pt x="5667090" y="1908821"/>
                  <a:pt x="5674329" y="1867196"/>
                </a:cubicBezTo>
                <a:cubicBezTo>
                  <a:pt x="5678044" y="1846527"/>
                  <a:pt x="5679759" y="1824905"/>
                  <a:pt x="5679663" y="1804141"/>
                </a:cubicBezTo>
                <a:cubicBezTo>
                  <a:pt x="5679473" y="1784805"/>
                  <a:pt x="5676139" y="1765946"/>
                  <a:pt x="5669567" y="1748134"/>
                </a:cubicBezTo>
                <a:cubicBezTo>
                  <a:pt x="5656518" y="1712415"/>
                  <a:pt x="5630324" y="1680316"/>
                  <a:pt x="5597272" y="1653551"/>
                </a:cubicBezTo>
                <a:cubicBezTo>
                  <a:pt x="5564316" y="1626690"/>
                  <a:pt x="5525359" y="1604592"/>
                  <a:pt x="5484592" y="1585733"/>
                </a:cubicBezTo>
                <a:cubicBezTo>
                  <a:pt x="5443634" y="1566873"/>
                  <a:pt x="5400581" y="1551157"/>
                  <a:pt x="5356576" y="1537536"/>
                </a:cubicBezTo>
                <a:cubicBezTo>
                  <a:pt x="5268565" y="1510199"/>
                  <a:pt x="5177125" y="1490673"/>
                  <a:pt x="5085018" y="1474671"/>
                </a:cubicBezTo>
                <a:cubicBezTo>
                  <a:pt x="4900518" y="1443143"/>
                  <a:pt x="4712590" y="1425808"/>
                  <a:pt x="4524567" y="1413330"/>
                </a:cubicBezTo>
                <a:cubicBezTo>
                  <a:pt x="4336353" y="1401138"/>
                  <a:pt x="4147567" y="1394661"/>
                  <a:pt x="3958591" y="1390661"/>
                </a:cubicBezTo>
                <a:cubicBezTo>
                  <a:pt x="3580639" y="1382850"/>
                  <a:pt x="3202021" y="1385422"/>
                  <a:pt x="2823211" y="1386089"/>
                </a:cubicBezTo>
                <a:cubicBezTo>
                  <a:pt x="2633759" y="1386374"/>
                  <a:pt x="2444307" y="1386374"/>
                  <a:pt x="2254664" y="1383707"/>
                </a:cubicBezTo>
                <a:cubicBezTo>
                  <a:pt x="2065021" y="1380850"/>
                  <a:pt x="1875188" y="1375992"/>
                  <a:pt x="1685259" y="1361705"/>
                </a:cubicBezTo>
                <a:cubicBezTo>
                  <a:pt x="1590295" y="1354275"/>
                  <a:pt x="1495236" y="1344750"/>
                  <a:pt x="1400462" y="1327986"/>
                </a:cubicBezTo>
                <a:cubicBezTo>
                  <a:pt x="1353123" y="1319414"/>
                  <a:pt x="1305688" y="1309222"/>
                  <a:pt x="1258730" y="1294172"/>
                </a:cubicBezTo>
                <a:cubicBezTo>
                  <a:pt x="1235298" y="1286648"/>
                  <a:pt x="1211867" y="1277789"/>
                  <a:pt x="1188912" y="1266359"/>
                </a:cubicBezTo>
                <a:cubicBezTo>
                  <a:pt x="1166052" y="1254834"/>
                  <a:pt x="1143192" y="1240832"/>
                  <a:pt x="1123380" y="1219592"/>
                </a:cubicBezTo>
                <a:cubicBezTo>
                  <a:pt x="1113569" y="1208924"/>
                  <a:pt x="1104806" y="1196160"/>
                  <a:pt x="1098996" y="1181301"/>
                </a:cubicBezTo>
                <a:cubicBezTo>
                  <a:pt x="1096138" y="1173967"/>
                  <a:pt x="1094138" y="1165871"/>
                  <a:pt x="1092995" y="1158441"/>
                </a:cubicBezTo>
                <a:cubicBezTo>
                  <a:pt x="1092042" y="1151774"/>
                  <a:pt x="1091376" y="1145011"/>
                  <a:pt x="1090899" y="1138153"/>
                </a:cubicBezTo>
                <a:cubicBezTo>
                  <a:pt x="1089375" y="1110911"/>
                  <a:pt x="1093757" y="1083289"/>
                  <a:pt x="1102806" y="1057952"/>
                </a:cubicBezTo>
                <a:cubicBezTo>
                  <a:pt x="1121094" y="1007089"/>
                  <a:pt x="1154622" y="966512"/>
                  <a:pt x="1190436" y="932318"/>
                </a:cubicBezTo>
                <a:cubicBezTo>
                  <a:pt x="1226726" y="898123"/>
                  <a:pt x="1266445" y="869453"/>
                  <a:pt x="1307212" y="843354"/>
                </a:cubicBezTo>
                <a:cubicBezTo>
                  <a:pt x="1347979" y="817256"/>
                  <a:pt x="1390080" y="793919"/>
                  <a:pt x="1432466" y="771821"/>
                </a:cubicBezTo>
                <a:cubicBezTo>
                  <a:pt x="1602678" y="684096"/>
                  <a:pt x="1779747" y="615516"/>
                  <a:pt x="1950531" y="536078"/>
                </a:cubicBezTo>
                <a:cubicBezTo>
                  <a:pt x="1993203" y="516266"/>
                  <a:pt x="2035398" y="495692"/>
                  <a:pt x="2076546" y="473594"/>
                </a:cubicBezTo>
                <a:cubicBezTo>
                  <a:pt x="2117599" y="451400"/>
                  <a:pt x="2157699" y="427874"/>
                  <a:pt x="2194561" y="400823"/>
                </a:cubicBezTo>
                <a:cubicBezTo>
                  <a:pt x="2212944" y="387297"/>
                  <a:pt x="2230375" y="372914"/>
                  <a:pt x="2245996" y="357293"/>
                </a:cubicBezTo>
                <a:cubicBezTo>
                  <a:pt x="2261522" y="341672"/>
                  <a:pt x="2275238" y="324718"/>
                  <a:pt x="2284668" y="306525"/>
                </a:cubicBezTo>
                <a:cubicBezTo>
                  <a:pt x="2289430" y="297476"/>
                  <a:pt x="2292954" y="288142"/>
                  <a:pt x="2295145" y="278712"/>
                </a:cubicBezTo>
                <a:cubicBezTo>
                  <a:pt x="2296288" y="273950"/>
                  <a:pt x="2296955" y="269187"/>
                  <a:pt x="2297336" y="264425"/>
                </a:cubicBezTo>
                <a:cubicBezTo>
                  <a:pt x="2297527" y="262043"/>
                  <a:pt x="2297527" y="259567"/>
                  <a:pt x="2297622" y="257376"/>
                </a:cubicBezTo>
                <a:cubicBezTo>
                  <a:pt x="2297622" y="256138"/>
                  <a:pt x="2297431" y="254900"/>
                  <a:pt x="2297145" y="253661"/>
                </a:cubicBezTo>
                <a:cubicBezTo>
                  <a:pt x="2296098" y="248708"/>
                  <a:pt x="2291621" y="242041"/>
                  <a:pt x="2284763" y="235850"/>
                </a:cubicBezTo>
                <a:cubicBezTo>
                  <a:pt x="2277905" y="229563"/>
                  <a:pt x="2269142" y="223848"/>
                  <a:pt x="2259807" y="218609"/>
                </a:cubicBezTo>
                <a:cubicBezTo>
                  <a:pt x="2240948" y="208132"/>
                  <a:pt x="2219802" y="199750"/>
                  <a:pt x="2198181" y="192320"/>
                </a:cubicBezTo>
                <a:cubicBezTo>
                  <a:pt x="2176559" y="184891"/>
                  <a:pt x="2154270" y="178509"/>
                  <a:pt x="2131696" y="172794"/>
                </a:cubicBezTo>
                <a:cubicBezTo>
                  <a:pt x="2086643" y="161269"/>
                  <a:pt x="2040637" y="152125"/>
                  <a:pt x="1994346" y="143933"/>
                </a:cubicBezTo>
                <a:cubicBezTo>
                  <a:pt x="1901763" y="127741"/>
                  <a:pt x="1808132" y="115835"/>
                  <a:pt x="1714311" y="105643"/>
                </a:cubicBezTo>
                <a:cubicBezTo>
                  <a:pt x="1526573" y="85450"/>
                  <a:pt x="1337787" y="72305"/>
                  <a:pt x="1149002" y="61733"/>
                </a:cubicBezTo>
                <a:cubicBezTo>
                  <a:pt x="960121" y="51350"/>
                  <a:pt x="771050" y="43921"/>
                  <a:pt x="581883" y="38396"/>
                </a:cubicBezTo>
                <a:cubicBezTo>
                  <a:pt x="392431" y="32777"/>
                  <a:pt x="203074" y="29062"/>
                  <a:pt x="13908" y="27919"/>
                </a:cubicBezTo>
                <a:lnTo>
                  <a:pt x="13812" y="27919"/>
                </a:lnTo>
                <a:cubicBezTo>
                  <a:pt x="6192" y="27824"/>
                  <a:pt x="-94" y="21537"/>
                  <a:pt x="1" y="13822"/>
                </a:cubicBezTo>
                <a:cubicBezTo>
                  <a:pt x="96" y="6202"/>
                  <a:pt x="6288" y="11"/>
                  <a:pt x="13908" y="1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cxnSp>
        <p:nvCxnSpPr>
          <p:cNvPr id="5" name="ïšlïde"/>
          <p:cNvCxnSpPr/>
          <p:nvPr/>
        </p:nvCxnSpPr>
        <p:spPr>
          <a:xfrm>
            <a:off x="8734707" y="5125286"/>
            <a:ext cx="0" cy="571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iṧḻiďê"/>
          <p:cNvCxnSpPr/>
          <p:nvPr/>
        </p:nvCxnSpPr>
        <p:spPr>
          <a:xfrm>
            <a:off x="5948828" y="4565082"/>
            <a:ext cx="0" cy="57150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íṧļïḋé"/>
          <p:cNvCxnSpPr/>
          <p:nvPr/>
        </p:nvCxnSpPr>
        <p:spPr>
          <a:xfrm>
            <a:off x="6981973" y="3169170"/>
            <a:ext cx="0" cy="3824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îśľïďé"/>
          <p:cNvCxnSpPr/>
          <p:nvPr/>
        </p:nvCxnSpPr>
        <p:spPr>
          <a:xfrm>
            <a:off x="4174003" y="2955628"/>
            <a:ext cx="0" cy="1919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ï$ľíḓê"/>
          <p:cNvCxnSpPr/>
          <p:nvPr/>
        </p:nvCxnSpPr>
        <p:spPr>
          <a:xfrm>
            <a:off x="4942353" y="2413558"/>
            <a:ext cx="0" cy="1919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ïṣ1îḓê"/>
          <p:cNvCxnSpPr/>
          <p:nvPr/>
        </p:nvCxnSpPr>
        <p:spPr>
          <a:xfrm>
            <a:off x="3489756" y="2226246"/>
            <a:ext cx="0" cy="1534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îṣ1ïḍê"/>
          <p:cNvGrpSpPr/>
          <p:nvPr/>
        </p:nvGrpSpPr>
        <p:grpSpPr>
          <a:xfrm>
            <a:off x="8346720" y="4123277"/>
            <a:ext cx="775974" cy="898460"/>
            <a:chOff x="5138527" y="2657956"/>
            <a:chExt cx="526565" cy="609685"/>
          </a:xfrm>
        </p:grpSpPr>
        <p:sp>
          <p:nvSpPr>
            <p:cNvPr id="53" name="í$1îḓe"/>
            <p:cNvSpPr/>
            <p:nvPr/>
          </p:nvSpPr>
          <p:spPr>
            <a:xfrm>
              <a:off x="5138527" y="2657956"/>
              <a:ext cx="526565" cy="609685"/>
            </a:xfrm>
            <a:custGeom>
              <a:avLst/>
              <a:gdLst>
                <a:gd name="T0" fmla="*/ 7473 w 7919"/>
                <a:gd name="T1" fmla="*/ 2050 h 9167"/>
                <a:gd name="T2" fmla="*/ 7341 w 7919"/>
                <a:gd name="T3" fmla="*/ 1833 h 9167"/>
                <a:gd name="T4" fmla="*/ 6216 w 7919"/>
                <a:gd name="T5" fmla="*/ 678 h 9167"/>
                <a:gd name="T6" fmla="*/ 6185 w 7919"/>
                <a:gd name="T7" fmla="*/ 656 h 9167"/>
                <a:gd name="T8" fmla="*/ 6100 w 7919"/>
                <a:gd name="T9" fmla="*/ 605 h 9167"/>
                <a:gd name="T10" fmla="*/ 6081 w 7919"/>
                <a:gd name="T11" fmla="*/ 594 h 9167"/>
                <a:gd name="T12" fmla="*/ 3960 w 7919"/>
                <a:gd name="T13" fmla="*/ 0 h 9167"/>
                <a:gd name="T14" fmla="*/ 0 w 7919"/>
                <a:gd name="T15" fmla="*/ 3793 h 9167"/>
                <a:gd name="T16" fmla="*/ 1013 w 7919"/>
                <a:gd name="T17" fmla="*/ 6320 h 9167"/>
                <a:gd name="T18" fmla="*/ 1061 w 7919"/>
                <a:gd name="T19" fmla="*/ 6388 h 9167"/>
                <a:gd name="T20" fmla="*/ 3658 w 7919"/>
                <a:gd name="T21" fmla="*/ 8993 h 9167"/>
                <a:gd name="T22" fmla="*/ 3675 w 7919"/>
                <a:gd name="T23" fmla="*/ 9016 h 9167"/>
                <a:gd name="T24" fmla="*/ 3806 w 7919"/>
                <a:gd name="T25" fmla="*/ 9100 h 9167"/>
                <a:gd name="T26" fmla="*/ 4254 w 7919"/>
                <a:gd name="T27" fmla="*/ 9029 h 9167"/>
                <a:gd name="T28" fmla="*/ 4323 w 7919"/>
                <a:gd name="T29" fmla="*/ 8928 h 9167"/>
                <a:gd name="T30" fmla="*/ 6855 w 7919"/>
                <a:gd name="T31" fmla="*/ 6390 h 9167"/>
                <a:gd name="T32" fmla="*/ 6892 w 7919"/>
                <a:gd name="T33" fmla="*/ 6337 h 9167"/>
                <a:gd name="T34" fmla="*/ 7919 w 7919"/>
                <a:gd name="T35" fmla="*/ 3794 h 9167"/>
                <a:gd name="T36" fmla="*/ 7473 w 7919"/>
                <a:gd name="T37" fmla="*/ 2050 h 9167"/>
                <a:gd name="T38" fmla="*/ 3957 w 7919"/>
                <a:gd name="T39" fmla="*/ 5349 h 9167"/>
                <a:gd name="T40" fmla="*/ 2357 w 7919"/>
                <a:gd name="T41" fmla="*/ 3816 h 9167"/>
                <a:gd name="T42" fmla="*/ 3957 w 7919"/>
                <a:gd name="T43" fmla="*/ 2283 h 9167"/>
                <a:gd name="T44" fmla="*/ 5558 w 7919"/>
                <a:gd name="T45" fmla="*/ 3816 h 9167"/>
                <a:gd name="T46" fmla="*/ 3957 w 7919"/>
                <a:gd name="T47" fmla="*/ 5349 h 9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19" h="9167">
                  <a:moveTo>
                    <a:pt x="7473" y="2050"/>
                  </a:moveTo>
                  <a:cubicBezTo>
                    <a:pt x="7454" y="1962"/>
                    <a:pt x="7409" y="1887"/>
                    <a:pt x="7341" y="1833"/>
                  </a:cubicBezTo>
                  <a:cubicBezTo>
                    <a:pt x="7052" y="1378"/>
                    <a:pt x="6672" y="981"/>
                    <a:pt x="6216" y="678"/>
                  </a:cubicBezTo>
                  <a:cubicBezTo>
                    <a:pt x="6206" y="669"/>
                    <a:pt x="6195" y="664"/>
                    <a:pt x="6185" y="656"/>
                  </a:cubicBezTo>
                  <a:cubicBezTo>
                    <a:pt x="6158" y="638"/>
                    <a:pt x="6129" y="622"/>
                    <a:pt x="6100" y="605"/>
                  </a:cubicBezTo>
                  <a:cubicBezTo>
                    <a:pt x="6093" y="602"/>
                    <a:pt x="6088" y="597"/>
                    <a:pt x="6081" y="594"/>
                  </a:cubicBezTo>
                  <a:cubicBezTo>
                    <a:pt x="5468" y="220"/>
                    <a:pt x="4742" y="0"/>
                    <a:pt x="3960" y="0"/>
                  </a:cubicBezTo>
                  <a:cubicBezTo>
                    <a:pt x="1773" y="0"/>
                    <a:pt x="0" y="1697"/>
                    <a:pt x="0" y="3793"/>
                  </a:cubicBezTo>
                  <a:cubicBezTo>
                    <a:pt x="0" y="4766"/>
                    <a:pt x="385" y="5649"/>
                    <a:pt x="1013" y="6320"/>
                  </a:cubicBezTo>
                  <a:cubicBezTo>
                    <a:pt x="1029" y="6342"/>
                    <a:pt x="1039" y="6368"/>
                    <a:pt x="1061" y="6388"/>
                  </a:cubicBezTo>
                  <a:lnTo>
                    <a:pt x="3658" y="8993"/>
                  </a:lnTo>
                  <a:cubicBezTo>
                    <a:pt x="3665" y="9000"/>
                    <a:pt x="3668" y="9010"/>
                    <a:pt x="3675" y="9016"/>
                  </a:cubicBezTo>
                  <a:cubicBezTo>
                    <a:pt x="3714" y="9054"/>
                    <a:pt x="3758" y="9081"/>
                    <a:pt x="3806" y="9100"/>
                  </a:cubicBezTo>
                  <a:cubicBezTo>
                    <a:pt x="3952" y="9167"/>
                    <a:pt x="4132" y="9145"/>
                    <a:pt x="4254" y="9029"/>
                  </a:cubicBezTo>
                  <a:cubicBezTo>
                    <a:pt x="4285" y="8999"/>
                    <a:pt x="4305" y="8963"/>
                    <a:pt x="4323" y="8928"/>
                  </a:cubicBezTo>
                  <a:lnTo>
                    <a:pt x="6855" y="6390"/>
                  </a:lnTo>
                  <a:cubicBezTo>
                    <a:pt x="6872" y="6373"/>
                    <a:pt x="6879" y="6354"/>
                    <a:pt x="6892" y="6337"/>
                  </a:cubicBezTo>
                  <a:cubicBezTo>
                    <a:pt x="7528" y="5664"/>
                    <a:pt x="7919" y="4774"/>
                    <a:pt x="7919" y="3794"/>
                  </a:cubicBezTo>
                  <a:cubicBezTo>
                    <a:pt x="7919" y="3164"/>
                    <a:pt x="7757" y="2572"/>
                    <a:pt x="7473" y="2050"/>
                  </a:cubicBezTo>
                  <a:close/>
                  <a:moveTo>
                    <a:pt x="3957" y="5349"/>
                  </a:moveTo>
                  <a:cubicBezTo>
                    <a:pt x="3074" y="5349"/>
                    <a:pt x="2357" y="4663"/>
                    <a:pt x="2357" y="3816"/>
                  </a:cubicBezTo>
                  <a:cubicBezTo>
                    <a:pt x="2357" y="2969"/>
                    <a:pt x="3074" y="2283"/>
                    <a:pt x="3957" y="2283"/>
                  </a:cubicBezTo>
                  <a:cubicBezTo>
                    <a:pt x="4842" y="2283"/>
                    <a:pt x="5558" y="2969"/>
                    <a:pt x="5558" y="3816"/>
                  </a:cubicBezTo>
                  <a:cubicBezTo>
                    <a:pt x="5558" y="4661"/>
                    <a:pt x="4841" y="5349"/>
                    <a:pt x="3957" y="5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54" name="îṩḻîde"/>
            <p:cNvSpPr/>
            <p:nvPr/>
          </p:nvSpPr>
          <p:spPr>
            <a:xfrm>
              <a:off x="5230103" y="2740463"/>
              <a:ext cx="343412" cy="3434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2"/>
                  </a:solidFill>
                  <a:cs typeface="+mn-ea"/>
                  <a:sym typeface="+mn-lt"/>
                </a:rPr>
                <a:t>01</a:t>
              </a:r>
              <a:endParaRPr lang="zh-CN" altLang="en-US" sz="20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ïṧḷîdê"/>
          <p:cNvGrpSpPr/>
          <p:nvPr/>
        </p:nvGrpSpPr>
        <p:grpSpPr>
          <a:xfrm>
            <a:off x="5688442" y="3893997"/>
            <a:ext cx="526565" cy="609685"/>
            <a:chOff x="5138527" y="2657956"/>
            <a:chExt cx="526565" cy="609685"/>
          </a:xfrm>
        </p:grpSpPr>
        <p:sp>
          <p:nvSpPr>
            <p:cNvPr id="51" name="îṣḻídé"/>
            <p:cNvSpPr/>
            <p:nvPr/>
          </p:nvSpPr>
          <p:spPr>
            <a:xfrm>
              <a:off x="5138527" y="2657956"/>
              <a:ext cx="526565" cy="609685"/>
            </a:xfrm>
            <a:custGeom>
              <a:avLst/>
              <a:gdLst>
                <a:gd name="T0" fmla="*/ 7473 w 7919"/>
                <a:gd name="T1" fmla="*/ 2050 h 9167"/>
                <a:gd name="T2" fmla="*/ 7341 w 7919"/>
                <a:gd name="T3" fmla="*/ 1833 h 9167"/>
                <a:gd name="T4" fmla="*/ 6216 w 7919"/>
                <a:gd name="T5" fmla="*/ 678 h 9167"/>
                <a:gd name="T6" fmla="*/ 6185 w 7919"/>
                <a:gd name="T7" fmla="*/ 656 h 9167"/>
                <a:gd name="T8" fmla="*/ 6100 w 7919"/>
                <a:gd name="T9" fmla="*/ 605 h 9167"/>
                <a:gd name="T10" fmla="*/ 6081 w 7919"/>
                <a:gd name="T11" fmla="*/ 594 h 9167"/>
                <a:gd name="T12" fmla="*/ 3960 w 7919"/>
                <a:gd name="T13" fmla="*/ 0 h 9167"/>
                <a:gd name="T14" fmla="*/ 0 w 7919"/>
                <a:gd name="T15" fmla="*/ 3793 h 9167"/>
                <a:gd name="T16" fmla="*/ 1013 w 7919"/>
                <a:gd name="T17" fmla="*/ 6320 h 9167"/>
                <a:gd name="T18" fmla="*/ 1061 w 7919"/>
                <a:gd name="T19" fmla="*/ 6388 h 9167"/>
                <a:gd name="T20" fmla="*/ 3658 w 7919"/>
                <a:gd name="T21" fmla="*/ 8993 h 9167"/>
                <a:gd name="T22" fmla="*/ 3675 w 7919"/>
                <a:gd name="T23" fmla="*/ 9016 h 9167"/>
                <a:gd name="T24" fmla="*/ 3806 w 7919"/>
                <a:gd name="T25" fmla="*/ 9100 h 9167"/>
                <a:gd name="T26" fmla="*/ 4254 w 7919"/>
                <a:gd name="T27" fmla="*/ 9029 h 9167"/>
                <a:gd name="T28" fmla="*/ 4323 w 7919"/>
                <a:gd name="T29" fmla="*/ 8928 h 9167"/>
                <a:gd name="T30" fmla="*/ 6855 w 7919"/>
                <a:gd name="T31" fmla="*/ 6390 h 9167"/>
                <a:gd name="T32" fmla="*/ 6892 w 7919"/>
                <a:gd name="T33" fmla="*/ 6337 h 9167"/>
                <a:gd name="T34" fmla="*/ 7919 w 7919"/>
                <a:gd name="T35" fmla="*/ 3794 h 9167"/>
                <a:gd name="T36" fmla="*/ 7473 w 7919"/>
                <a:gd name="T37" fmla="*/ 2050 h 9167"/>
                <a:gd name="T38" fmla="*/ 3957 w 7919"/>
                <a:gd name="T39" fmla="*/ 5349 h 9167"/>
                <a:gd name="T40" fmla="*/ 2357 w 7919"/>
                <a:gd name="T41" fmla="*/ 3816 h 9167"/>
                <a:gd name="T42" fmla="*/ 3957 w 7919"/>
                <a:gd name="T43" fmla="*/ 2283 h 9167"/>
                <a:gd name="T44" fmla="*/ 5558 w 7919"/>
                <a:gd name="T45" fmla="*/ 3816 h 9167"/>
                <a:gd name="T46" fmla="*/ 3957 w 7919"/>
                <a:gd name="T47" fmla="*/ 5349 h 9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19" h="9167">
                  <a:moveTo>
                    <a:pt x="7473" y="2050"/>
                  </a:moveTo>
                  <a:cubicBezTo>
                    <a:pt x="7454" y="1962"/>
                    <a:pt x="7409" y="1887"/>
                    <a:pt x="7341" y="1833"/>
                  </a:cubicBezTo>
                  <a:cubicBezTo>
                    <a:pt x="7052" y="1378"/>
                    <a:pt x="6672" y="981"/>
                    <a:pt x="6216" y="678"/>
                  </a:cubicBezTo>
                  <a:cubicBezTo>
                    <a:pt x="6206" y="669"/>
                    <a:pt x="6195" y="664"/>
                    <a:pt x="6185" y="656"/>
                  </a:cubicBezTo>
                  <a:cubicBezTo>
                    <a:pt x="6158" y="638"/>
                    <a:pt x="6129" y="622"/>
                    <a:pt x="6100" y="605"/>
                  </a:cubicBezTo>
                  <a:cubicBezTo>
                    <a:pt x="6093" y="602"/>
                    <a:pt x="6088" y="597"/>
                    <a:pt x="6081" y="594"/>
                  </a:cubicBezTo>
                  <a:cubicBezTo>
                    <a:pt x="5468" y="220"/>
                    <a:pt x="4742" y="0"/>
                    <a:pt x="3960" y="0"/>
                  </a:cubicBezTo>
                  <a:cubicBezTo>
                    <a:pt x="1773" y="0"/>
                    <a:pt x="0" y="1697"/>
                    <a:pt x="0" y="3793"/>
                  </a:cubicBezTo>
                  <a:cubicBezTo>
                    <a:pt x="0" y="4766"/>
                    <a:pt x="385" y="5649"/>
                    <a:pt x="1013" y="6320"/>
                  </a:cubicBezTo>
                  <a:cubicBezTo>
                    <a:pt x="1029" y="6342"/>
                    <a:pt x="1039" y="6368"/>
                    <a:pt x="1061" y="6388"/>
                  </a:cubicBezTo>
                  <a:lnTo>
                    <a:pt x="3658" y="8993"/>
                  </a:lnTo>
                  <a:cubicBezTo>
                    <a:pt x="3665" y="9000"/>
                    <a:pt x="3668" y="9010"/>
                    <a:pt x="3675" y="9016"/>
                  </a:cubicBezTo>
                  <a:cubicBezTo>
                    <a:pt x="3714" y="9054"/>
                    <a:pt x="3758" y="9081"/>
                    <a:pt x="3806" y="9100"/>
                  </a:cubicBezTo>
                  <a:cubicBezTo>
                    <a:pt x="3952" y="9167"/>
                    <a:pt x="4132" y="9145"/>
                    <a:pt x="4254" y="9029"/>
                  </a:cubicBezTo>
                  <a:cubicBezTo>
                    <a:pt x="4285" y="8999"/>
                    <a:pt x="4305" y="8963"/>
                    <a:pt x="4323" y="8928"/>
                  </a:cubicBezTo>
                  <a:lnTo>
                    <a:pt x="6855" y="6390"/>
                  </a:lnTo>
                  <a:cubicBezTo>
                    <a:pt x="6872" y="6373"/>
                    <a:pt x="6879" y="6354"/>
                    <a:pt x="6892" y="6337"/>
                  </a:cubicBezTo>
                  <a:cubicBezTo>
                    <a:pt x="7528" y="5664"/>
                    <a:pt x="7919" y="4774"/>
                    <a:pt x="7919" y="3794"/>
                  </a:cubicBezTo>
                  <a:cubicBezTo>
                    <a:pt x="7919" y="3164"/>
                    <a:pt x="7757" y="2572"/>
                    <a:pt x="7473" y="2050"/>
                  </a:cubicBezTo>
                  <a:close/>
                  <a:moveTo>
                    <a:pt x="3957" y="5349"/>
                  </a:moveTo>
                  <a:cubicBezTo>
                    <a:pt x="3074" y="5349"/>
                    <a:pt x="2357" y="4663"/>
                    <a:pt x="2357" y="3816"/>
                  </a:cubicBezTo>
                  <a:cubicBezTo>
                    <a:pt x="2357" y="2969"/>
                    <a:pt x="3074" y="2283"/>
                    <a:pt x="3957" y="2283"/>
                  </a:cubicBezTo>
                  <a:cubicBezTo>
                    <a:pt x="4842" y="2283"/>
                    <a:pt x="5558" y="2969"/>
                    <a:pt x="5558" y="3816"/>
                  </a:cubicBezTo>
                  <a:cubicBezTo>
                    <a:pt x="5558" y="4661"/>
                    <a:pt x="4841" y="5349"/>
                    <a:pt x="3957" y="5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2" name="iṣ1iḓè"/>
            <p:cNvSpPr/>
            <p:nvPr/>
          </p:nvSpPr>
          <p:spPr>
            <a:xfrm>
              <a:off x="5230103" y="2740463"/>
              <a:ext cx="343412" cy="3434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zh-CN" b="1" dirty="0">
                  <a:solidFill>
                    <a:schemeClr val="accent1"/>
                  </a:solidFill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işľiďè"/>
          <p:cNvGrpSpPr/>
          <p:nvPr/>
        </p:nvGrpSpPr>
        <p:grpSpPr>
          <a:xfrm>
            <a:off x="6748157" y="2532204"/>
            <a:ext cx="467632" cy="541448"/>
            <a:chOff x="5138527" y="2657956"/>
            <a:chExt cx="526565" cy="609685"/>
          </a:xfrm>
        </p:grpSpPr>
        <p:sp>
          <p:nvSpPr>
            <p:cNvPr id="49" name="îslíḑé"/>
            <p:cNvSpPr/>
            <p:nvPr/>
          </p:nvSpPr>
          <p:spPr>
            <a:xfrm>
              <a:off x="5138527" y="2657956"/>
              <a:ext cx="526565" cy="609685"/>
            </a:xfrm>
            <a:custGeom>
              <a:avLst/>
              <a:gdLst>
                <a:gd name="T0" fmla="*/ 7473 w 7919"/>
                <a:gd name="T1" fmla="*/ 2050 h 9167"/>
                <a:gd name="T2" fmla="*/ 7341 w 7919"/>
                <a:gd name="T3" fmla="*/ 1833 h 9167"/>
                <a:gd name="T4" fmla="*/ 6216 w 7919"/>
                <a:gd name="T5" fmla="*/ 678 h 9167"/>
                <a:gd name="T6" fmla="*/ 6185 w 7919"/>
                <a:gd name="T7" fmla="*/ 656 h 9167"/>
                <a:gd name="T8" fmla="*/ 6100 w 7919"/>
                <a:gd name="T9" fmla="*/ 605 h 9167"/>
                <a:gd name="T10" fmla="*/ 6081 w 7919"/>
                <a:gd name="T11" fmla="*/ 594 h 9167"/>
                <a:gd name="T12" fmla="*/ 3960 w 7919"/>
                <a:gd name="T13" fmla="*/ 0 h 9167"/>
                <a:gd name="T14" fmla="*/ 0 w 7919"/>
                <a:gd name="T15" fmla="*/ 3793 h 9167"/>
                <a:gd name="T16" fmla="*/ 1013 w 7919"/>
                <a:gd name="T17" fmla="*/ 6320 h 9167"/>
                <a:gd name="T18" fmla="*/ 1061 w 7919"/>
                <a:gd name="T19" fmla="*/ 6388 h 9167"/>
                <a:gd name="T20" fmla="*/ 3658 w 7919"/>
                <a:gd name="T21" fmla="*/ 8993 h 9167"/>
                <a:gd name="T22" fmla="*/ 3675 w 7919"/>
                <a:gd name="T23" fmla="*/ 9016 h 9167"/>
                <a:gd name="T24" fmla="*/ 3806 w 7919"/>
                <a:gd name="T25" fmla="*/ 9100 h 9167"/>
                <a:gd name="T26" fmla="*/ 4254 w 7919"/>
                <a:gd name="T27" fmla="*/ 9029 h 9167"/>
                <a:gd name="T28" fmla="*/ 4323 w 7919"/>
                <a:gd name="T29" fmla="*/ 8928 h 9167"/>
                <a:gd name="T30" fmla="*/ 6855 w 7919"/>
                <a:gd name="T31" fmla="*/ 6390 h 9167"/>
                <a:gd name="T32" fmla="*/ 6892 w 7919"/>
                <a:gd name="T33" fmla="*/ 6337 h 9167"/>
                <a:gd name="T34" fmla="*/ 7919 w 7919"/>
                <a:gd name="T35" fmla="*/ 3794 h 9167"/>
                <a:gd name="T36" fmla="*/ 7473 w 7919"/>
                <a:gd name="T37" fmla="*/ 2050 h 9167"/>
                <a:gd name="T38" fmla="*/ 3957 w 7919"/>
                <a:gd name="T39" fmla="*/ 5349 h 9167"/>
                <a:gd name="T40" fmla="*/ 2357 w 7919"/>
                <a:gd name="T41" fmla="*/ 3816 h 9167"/>
                <a:gd name="T42" fmla="*/ 3957 w 7919"/>
                <a:gd name="T43" fmla="*/ 2283 h 9167"/>
                <a:gd name="T44" fmla="*/ 5558 w 7919"/>
                <a:gd name="T45" fmla="*/ 3816 h 9167"/>
                <a:gd name="T46" fmla="*/ 3957 w 7919"/>
                <a:gd name="T47" fmla="*/ 5349 h 9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19" h="9167">
                  <a:moveTo>
                    <a:pt x="7473" y="2050"/>
                  </a:moveTo>
                  <a:cubicBezTo>
                    <a:pt x="7454" y="1962"/>
                    <a:pt x="7409" y="1887"/>
                    <a:pt x="7341" y="1833"/>
                  </a:cubicBezTo>
                  <a:cubicBezTo>
                    <a:pt x="7052" y="1378"/>
                    <a:pt x="6672" y="981"/>
                    <a:pt x="6216" y="678"/>
                  </a:cubicBezTo>
                  <a:cubicBezTo>
                    <a:pt x="6206" y="669"/>
                    <a:pt x="6195" y="664"/>
                    <a:pt x="6185" y="656"/>
                  </a:cubicBezTo>
                  <a:cubicBezTo>
                    <a:pt x="6158" y="638"/>
                    <a:pt x="6129" y="622"/>
                    <a:pt x="6100" y="605"/>
                  </a:cubicBezTo>
                  <a:cubicBezTo>
                    <a:pt x="6093" y="602"/>
                    <a:pt x="6088" y="597"/>
                    <a:pt x="6081" y="594"/>
                  </a:cubicBezTo>
                  <a:cubicBezTo>
                    <a:pt x="5468" y="220"/>
                    <a:pt x="4742" y="0"/>
                    <a:pt x="3960" y="0"/>
                  </a:cubicBezTo>
                  <a:cubicBezTo>
                    <a:pt x="1773" y="0"/>
                    <a:pt x="0" y="1697"/>
                    <a:pt x="0" y="3793"/>
                  </a:cubicBezTo>
                  <a:cubicBezTo>
                    <a:pt x="0" y="4766"/>
                    <a:pt x="385" y="5649"/>
                    <a:pt x="1013" y="6320"/>
                  </a:cubicBezTo>
                  <a:cubicBezTo>
                    <a:pt x="1029" y="6342"/>
                    <a:pt x="1039" y="6368"/>
                    <a:pt x="1061" y="6388"/>
                  </a:cubicBezTo>
                  <a:lnTo>
                    <a:pt x="3658" y="8993"/>
                  </a:lnTo>
                  <a:cubicBezTo>
                    <a:pt x="3665" y="9000"/>
                    <a:pt x="3668" y="9010"/>
                    <a:pt x="3675" y="9016"/>
                  </a:cubicBezTo>
                  <a:cubicBezTo>
                    <a:pt x="3714" y="9054"/>
                    <a:pt x="3758" y="9081"/>
                    <a:pt x="3806" y="9100"/>
                  </a:cubicBezTo>
                  <a:cubicBezTo>
                    <a:pt x="3952" y="9167"/>
                    <a:pt x="4132" y="9145"/>
                    <a:pt x="4254" y="9029"/>
                  </a:cubicBezTo>
                  <a:cubicBezTo>
                    <a:pt x="4285" y="8999"/>
                    <a:pt x="4305" y="8963"/>
                    <a:pt x="4323" y="8928"/>
                  </a:cubicBezTo>
                  <a:lnTo>
                    <a:pt x="6855" y="6390"/>
                  </a:lnTo>
                  <a:cubicBezTo>
                    <a:pt x="6872" y="6373"/>
                    <a:pt x="6879" y="6354"/>
                    <a:pt x="6892" y="6337"/>
                  </a:cubicBezTo>
                  <a:cubicBezTo>
                    <a:pt x="7528" y="5664"/>
                    <a:pt x="7919" y="4774"/>
                    <a:pt x="7919" y="3794"/>
                  </a:cubicBezTo>
                  <a:cubicBezTo>
                    <a:pt x="7919" y="3164"/>
                    <a:pt x="7757" y="2572"/>
                    <a:pt x="7473" y="2050"/>
                  </a:cubicBezTo>
                  <a:close/>
                  <a:moveTo>
                    <a:pt x="3957" y="5349"/>
                  </a:moveTo>
                  <a:cubicBezTo>
                    <a:pt x="3074" y="5349"/>
                    <a:pt x="2357" y="4663"/>
                    <a:pt x="2357" y="3816"/>
                  </a:cubicBezTo>
                  <a:cubicBezTo>
                    <a:pt x="2357" y="2969"/>
                    <a:pt x="3074" y="2283"/>
                    <a:pt x="3957" y="2283"/>
                  </a:cubicBezTo>
                  <a:cubicBezTo>
                    <a:pt x="4842" y="2283"/>
                    <a:pt x="5558" y="2969"/>
                    <a:pt x="5558" y="3816"/>
                  </a:cubicBezTo>
                  <a:cubicBezTo>
                    <a:pt x="5558" y="4661"/>
                    <a:pt x="4841" y="5349"/>
                    <a:pt x="3957" y="5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cs typeface="+mn-ea"/>
                <a:sym typeface="+mn-lt"/>
              </a:endParaRPr>
            </a:p>
          </p:txBody>
        </p:sp>
        <p:sp>
          <p:nvSpPr>
            <p:cNvPr id="50" name="ïš1iḑè"/>
            <p:cNvSpPr/>
            <p:nvPr/>
          </p:nvSpPr>
          <p:spPr>
            <a:xfrm>
              <a:off x="5230103" y="2740463"/>
              <a:ext cx="343412" cy="3434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zh-CN" sz="1600" b="1" dirty="0">
                  <a:solidFill>
                    <a:schemeClr val="accent2"/>
                  </a:solidFill>
                  <a:cs typeface="+mn-ea"/>
                  <a:sym typeface="+mn-lt"/>
                </a:rPr>
                <a:t>03</a:t>
              </a:r>
              <a:endParaRPr lang="zh-CN" altLang="en-US" sz="16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íṩľîdê"/>
          <p:cNvGrpSpPr/>
          <p:nvPr/>
        </p:nvGrpSpPr>
        <p:grpSpPr>
          <a:xfrm>
            <a:off x="4768863" y="1945588"/>
            <a:ext cx="346980" cy="401750"/>
            <a:chOff x="5138527" y="2657956"/>
            <a:chExt cx="526565" cy="609685"/>
          </a:xfrm>
        </p:grpSpPr>
        <p:sp>
          <p:nvSpPr>
            <p:cNvPr id="47" name="iṣ1idè"/>
            <p:cNvSpPr/>
            <p:nvPr/>
          </p:nvSpPr>
          <p:spPr>
            <a:xfrm>
              <a:off x="5138527" y="2657956"/>
              <a:ext cx="526565" cy="609685"/>
            </a:xfrm>
            <a:custGeom>
              <a:avLst/>
              <a:gdLst>
                <a:gd name="T0" fmla="*/ 7473 w 7919"/>
                <a:gd name="T1" fmla="*/ 2050 h 9167"/>
                <a:gd name="T2" fmla="*/ 7341 w 7919"/>
                <a:gd name="T3" fmla="*/ 1833 h 9167"/>
                <a:gd name="T4" fmla="*/ 6216 w 7919"/>
                <a:gd name="T5" fmla="*/ 678 h 9167"/>
                <a:gd name="T6" fmla="*/ 6185 w 7919"/>
                <a:gd name="T7" fmla="*/ 656 h 9167"/>
                <a:gd name="T8" fmla="*/ 6100 w 7919"/>
                <a:gd name="T9" fmla="*/ 605 h 9167"/>
                <a:gd name="T10" fmla="*/ 6081 w 7919"/>
                <a:gd name="T11" fmla="*/ 594 h 9167"/>
                <a:gd name="T12" fmla="*/ 3960 w 7919"/>
                <a:gd name="T13" fmla="*/ 0 h 9167"/>
                <a:gd name="T14" fmla="*/ 0 w 7919"/>
                <a:gd name="T15" fmla="*/ 3793 h 9167"/>
                <a:gd name="T16" fmla="*/ 1013 w 7919"/>
                <a:gd name="T17" fmla="*/ 6320 h 9167"/>
                <a:gd name="T18" fmla="*/ 1061 w 7919"/>
                <a:gd name="T19" fmla="*/ 6388 h 9167"/>
                <a:gd name="T20" fmla="*/ 3658 w 7919"/>
                <a:gd name="T21" fmla="*/ 8993 h 9167"/>
                <a:gd name="T22" fmla="*/ 3675 w 7919"/>
                <a:gd name="T23" fmla="*/ 9016 h 9167"/>
                <a:gd name="T24" fmla="*/ 3806 w 7919"/>
                <a:gd name="T25" fmla="*/ 9100 h 9167"/>
                <a:gd name="T26" fmla="*/ 4254 w 7919"/>
                <a:gd name="T27" fmla="*/ 9029 h 9167"/>
                <a:gd name="T28" fmla="*/ 4323 w 7919"/>
                <a:gd name="T29" fmla="*/ 8928 h 9167"/>
                <a:gd name="T30" fmla="*/ 6855 w 7919"/>
                <a:gd name="T31" fmla="*/ 6390 h 9167"/>
                <a:gd name="T32" fmla="*/ 6892 w 7919"/>
                <a:gd name="T33" fmla="*/ 6337 h 9167"/>
                <a:gd name="T34" fmla="*/ 7919 w 7919"/>
                <a:gd name="T35" fmla="*/ 3794 h 9167"/>
                <a:gd name="T36" fmla="*/ 7473 w 7919"/>
                <a:gd name="T37" fmla="*/ 2050 h 9167"/>
                <a:gd name="T38" fmla="*/ 3957 w 7919"/>
                <a:gd name="T39" fmla="*/ 5349 h 9167"/>
                <a:gd name="T40" fmla="*/ 2357 w 7919"/>
                <a:gd name="T41" fmla="*/ 3816 h 9167"/>
                <a:gd name="T42" fmla="*/ 3957 w 7919"/>
                <a:gd name="T43" fmla="*/ 2283 h 9167"/>
                <a:gd name="T44" fmla="*/ 5558 w 7919"/>
                <a:gd name="T45" fmla="*/ 3816 h 9167"/>
                <a:gd name="T46" fmla="*/ 3957 w 7919"/>
                <a:gd name="T47" fmla="*/ 5349 h 9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19" h="9167">
                  <a:moveTo>
                    <a:pt x="7473" y="2050"/>
                  </a:moveTo>
                  <a:cubicBezTo>
                    <a:pt x="7454" y="1962"/>
                    <a:pt x="7409" y="1887"/>
                    <a:pt x="7341" y="1833"/>
                  </a:cubicBezTo>
                  <a:cubicBezTo>
                    <a:pt x="7052" y="1378"/>
                    <a:pt x="6672" y="981"/>
                    <a:pt x="6216" y="678"/>
                  </a:cubicBezTo>
                  <a:cubicBezTo>
                    <a:pt x="6206" y="669"/>
                    <a:pt x="6195" y="664"/>
                    <a:pt x="6185" y="656"/>
                  </a:cubicBezTo>
                  <a:cubicBezTo>
                    <a:pt x="6158" y="638"/>
                    <a:pt x="6129" y="622"/>
                    <a:pt x="6100" y="605"/>
                  </a:cubicBezTo>
                  <a:cubicBezTo>
                    <a:pt x="6093" y="602"/>
                    <a:pt x="6088" y="597"/>
                    <a:pt x="6081" y="594"/>
                  </a:cubicBezTo>
                  <a:cubicBezTo>
                    <a:pt x="5468" y="220"/>
                    <a:pt x="4742" y="0"/>
                    <a:pt x="3960" y="0"/>
                  </a:cubicBezTo>
                  <a:cubicBezTo>
                    <a:pt x="1773" y="0"/>
                    <a:pt x="0" y="1697"/>
                    <a:pt x="0" y="3793"/>
                  </a:cubicBezTo>
                  <a:cubicBezTo>
                    <a:pt x="0" y="4766"/>
                    <a:pt x="385" y="5649"/>
                    <a:pt x="1013" y="6320"/>
                  </a:cubicBezTo>
                  <a:cubicBezTo>
                    <a:pt x="1029" y="6342"/>
                    <a:pt x="1039" y="6368"/>
                    <a:pt x="1061" y="6388"/>
                  </a:cubicBezTo>
                  <a:lnTo>
                    <a:pt x="3658" y="8993"/>
                  </a:lnTo>
                  <a:cubicBezTo>
                    <a:pt x="3665" y="9000"/>
                    <a:pt x="3668" y="9010"/>
                    <a:pt x="3675" y="9016"/>
                  </a:cubicBezTo>
                  <a:cubicBezTo>
                    <a:pt x="3714" y="9054"/>
                    <a:pt x="3758" y="9081"/>
                    <a:pt x="3806" y="9100"/>
                  </a:cubicBezTo>
                  <a:cubicBezTo>
                    <a:pt x="3952" y="9167"/>
                    <a:pt x="4132" y="9145"/>
                    <a:pt x="4254" y="9029"/>
                  </a:cubicBezTo>
                  <a:cubicBezTo>
                    <a:pt x="4285" y="8999"/>
                    <a:pt x="4305" y="8963"/>
                    <a:pt x="4323" y="8928"/>
                  </a:cubicBezTo>
                  <a:lnTo>
                    <a:pt x="6855" y="6390"/>
                  </a:lnTo>
                  <a:cubicBezTo>
                    <a:pt x="6872" y="6373"/>
                    <a:pt x="6879" y="6354"/>
                    <a:pt x="6892" y="6337"/>
                  </a:cubicBezTo>
                  <a:cubicBezTo>
                    <a:pt x="7528" y="5664"/>
                    <a:pt x="7919" y="4774"/>
                    <a:pt x="7919" y="3794"/>
                  </a:cubicBezTo>
                  <a:cubicBezTo>
                    <a:pt x="7919" y="3164"/>
                    <a:pt x="7757" y="2572"/>
                    <a:pt x="7473" y="2050"/>
                  </a:cubicBezTo>
                  <a:close/>
                  <a:moveTo>
                    <a:pt x="3957" y="5349"/>
                  </a:moveTo>
                  <a:cubicBezTo>
                    <a:pt x="3074" y="5349"/>
                    <a:pt x="2357" y="4663"/>
                    <a:pt x="2357" y="3816"/>
                  </a:cubicBezTo>
                  <a:cubicBezTo>
                    <a:pt x="2357" y="2969"/>
                    <a:pt x="3074" y="2283"/>
                    <a:pt x="3957" y="2283"/>
                  </a:cubicBezTo>
                  <a:cubicBezTo>
                    <a:pt x="4842" y="2283"/>
                    <a:pt x="5558" y="2969"/>
                    <a:pt x="5558" y="3816"/>
                  </a:cubicBezTo>
                  <a:cubicBezTo>
                    <a:pt x="5558" y="4661"/>
                    <a:pt x="4841" y="5349"/>
                    <a:pt x="3957" y="5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48" name="ïs1íḍe"/>
            <p:cNvSpPr/>
            <p:nvPr/>
          </p:nvSpPr>
          <p:spPr>
            <a:xfrm>
              <a:off x="5230103" y="2740463"/>
              <a:ext cx="343412" cy="3434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zh-CN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05</a:t>
              </a:r>
              <a:endPara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isḷîḍé"/>
          <p:cNvGrpSpPr/>
          <p:nvPr/>
        </p:nvGrpSpPr>
        <p:grpSpPr>
          <a:xfrm>
            <a:off x="3968763" y="2431072"/>
            <a:ext cx="410480" cy="475274"/>
            <a:chOff x="5138527" y="2657956"/>
            <a:chExt cx="526565" cy="609685"/>
          </a:xfrm>
        </p:grpSpPr>
        <p:sp>
          <p:nvSpPr>
            <p:cNvPr id="45" name="iṣļîďê"/>
            <p:cNvSpPr/>
            <p:nvPr/>
          </p:nvSpPr>
          <p:spPr>
            <a:xfrm>
              <a:off x="5138527" y="2657956"/>
              <a:ext cx="526565" cy="609685"/>
            </a:xfrm>
            <a:custGeom>
              <a:avLst/>
              <a:gdLst>
                <a:gd name="T0" fmla="*/ 7473 w 7919"/>
                <a:gd name="T1" fmla="*/ 2050 h 9167"/>
                <a:gd name="T2" fmla="*/ 7341 w 7919"/>
                <a:gd name="T3" fmla="*/ 1833 h 9167"/>
                <a:gd name="T4" fmla="*/ 6216 w 7919"/>
                <a:gd name="T5" fmla="*/ 678 h 9167"/>
                <a:gd name="T6" fmla="*/ 6185 w 7919"/>
                <a:gd name="T7" fmla="*/ 656 h 9167"/>
                <a:gd name="T8" fmla="*/ 6100 w 7919"/>
                <a:gd name="T9" fmla="*/ 605 h 9167"/>
                <a:gd name="T10" fmla="*/ 6081 w 7919"/>
                <a:gd name="T11" fmla="*/ 594 h 9167"/>
                <a:gd name="T12" fmla="*/ 3960 w 7919"/>
                <a:gd name="T13" fmla="*/ 0 h 9167"/>
                <a:gd name="T14" fmla="*/ 0 w 7919"/>
                <a:gd name="T15" fmla="*/ 3793 h 9167"/>
                <a:gd name="T16" fmla="*/ 1013 w 7919"/>
                <a:gd name="T17" fmla="*/ 6320 h 9167"/>
                <a:gd name="T18" fmla="*/ 1061 w 7919"/>
                <a:gd name="T19" fmla="*/ 6388 h 9167"/>
                <a:gd name="T20" fmla="*/ 3658 w 7919"/>
                <a:gd name="T21" fmla="*/ 8993 h 9167"/>
                <a:gd name="T22" fmla="*/ 3675 w 7919"/>
                <a:gd name="T23" fmla="*/ 9016 h 9167"/>
                <a:gd name="T24" fmla="*/ 3806 w 7919"/>
                <a:gd name="T25" fmla="*/ 9100 h 9167"/>
                <a:gd name="T26" fmla="*/ 4254 w 7919"/>
                <a:gd name="T27" fmla="*/ 9029 h 9167"/>
                <a:gd name="T28" fmla="*/ 4323 w 7919"/>
                <a:gd name="T29" fmla="*/ 8928 h 9167"/>
                <a:gd name="T30" fmla="*/ 6855 w 7919"/>
                <a:gd name="T31" fmla="*/ 6390 h 9167"/>
                <a:gd name="T32" fmla="*/ 6892 w 7919"/>
                <a:gd name="T33" fmla="*/ 6337 h 9167"/>
                <a:gd name="T34" fmla="*/ 7919 w 7919"/>
                <a:gd name="T35" fmla="*/ 3794 h 9167"/>
                <a:gd name="T36" fmla="*/ 7473 w 7919"/>
                <a:gd name="T37" fmla="*/ 2050 h 9167"/>
                <a:gd name="T38" fmla="*/ 3957 w 7919"/>
                <a:gd name="T39" fmla="*/ 5349 h 9167"/>
                <a:gd name="T40" fmla="*/ 2357 w 7919"/>
                <a:gd name="T41" fmla="*/ 3816 h 9167"/>
                <a:gd name="T42" fmla="*/ 3957 w 7919"/>
                <a:gd name="T43" fmla="*/ 2283 h 9167"/>
                <a:gd name="T44" fmla="*/ 5558 w 7919"/>
                <a:gd name="T45" fmla="*/ 3816 h 9167"/>
                <a:gd name="T46" fmla="*/ 3957 w 7919"/>
                <a:gd name="T47" fmla="*/ 5349 h 9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19" h="9167">
                  <a:moveTo>
                    <a:pt x="7473" y="2050"/>
                  </a:moveTo>
                  <a:cubicBezTo>
                    <a:pt x="7454" y="1962"/>
                    <a:pt x="7409" y="1887"/>
                    <a:pt x="7341" y="1833"/>
                  </a:cubicBezTo>
                  <a:cubicBezTo>
                    <a:pt x="7052" y="1378"/>
                    <a:pt x="6672" y="981"/>
                    <a:pt x="6216" y="678"/>
                  </a:cubicBezTo>
                  <a:cubicBezTo>
                    <a:pt x="6206" y="669"/>
                    <a:pt x="6195" y="664"/>
                    <a:pt x="6185" y="656"/>
                  </a:cubicBezTo>
                  <a:cubicBezTo>
                    <a:pt x="6158" y="638"/>
                    <a:pt x="6129" y="622"/>
                    <a:pt x="6100" y="605"/>
                  </a:cubicBezTo>
                  <a:cubicBezTo>
                    <a:pt x="6093" y="602"/>
                    <a:pt x="6088" y="597"/>
                    <a:pt x="6081" y="594"/>
                  </a:cubicBezTo>
                  <a:cubicBezTo>
                    <a:pt x="5468" y="220"/>
                    <a:pt x="4742" y="0"/>
                    <a:pt x="3960" y="0"/>
                  </a:cubicBezTo>
                  <a:cubicBezTo>
                    <a:pt x="1773" y="0"/>
                    <a:pt x="0" y="1697"/>
                    <a:pt x="0" y="3793"/>
                  </a:cubicBezTo>
                  <a:cubicBezTo>
                    <a:pt x="0" y="4766"/>
                    <a:pt x="385" y="5649"/>
                    <a:pt x="1013" y="6320"/>
                  </a:cubicBezTo>
                  <a:cubicBezTo>
                    <a:pt x="1029" y="6342"/>
                    <a:pt x="1039" y="6368"/>
                    <a:pt x="1061" y="6388"/>
                  </a:cubicBezTo>
                  <a:lnTo>
                    <a:pt x="3658" y="8993"/>
                  </a:lnTo>
                  <a:cubicBezTo>
                    <a:pt x="3665" y="9000"/>
                    <a:pt x="3668" y="9010"/>
                    <a:pt x="3675" y="9016"/>
                  </a:cubicBezTo>
                  <a:cubicBezTo>
                    <a:pt x="3714" y="9054"/>
                    <a:pt x="3758" y="9081"/>
                    <a:pt x="3806" y="9100"/>
                  </a:cubicBezTo>
                  <a:cubicBezTo>
                    <a:pt x="3952" y="9167"/>
                    <a:pt x="4132" y="9145"/>
                    <a:pt x="4254" y="9029"/>
                  </a:cubicBezTo>
                  <a:cubicBezTo>
                    <a:pt x="4285" y="8999"/>
                    <a:pt x="4305" y="8963"/>
                    <a:pt x="4323" y="8928"/>
                  </a:cubicBezTo>
                  <a:lnTo>
                    <a:pt x="6855" y="6390"/>
                  </a:lnTo>
                  <a:cubicBezTo>
                    <a:pt x="6872" y="6373"/>
                    <a:pt x="6879" y="6354"/>
                    <a:pt x="6892" y="6337"/>
                  </a:cubicBezTo>
                  <a:cubicBezTo>
                    <a:pt x="7528" y="5664"/>
                    <a:pt x="7919" y="4774"/>
                    <a:pt x="7919" y="3794"/>
                  </a:cubicBezTo>
                  <a:cubicBezTo>
                    <a:pt x="7919" y="3164"/>
                    <a:pt x="7757" y="2572"/>
                    <a:pt x="7473" y="2050"/>
                  </a:cubicBezTo>
                  <a:close/>
                  <a:moveTo>
                    <a:pt x="3957" y="5349"/>
                  </a:moveTo>
                  <a:cubicBezTo>
                    <a:pt x="3074" y="5349"/>
                    <a:pt x="2357" y="4663"/>
                    <a:pt x="2357" y="3816"/>
                  </a:cubicBezTo>
                  <a:cubicBezTo>
                    <a:pt x="2357" y="2969"/>
                    <a:pt x="3074" y="2283"/>
                    <a:pt x="3957" y="2283"/>
                  </a:cubicBezTo>
                  <a:cubicBezTo>
                    <a:pt x="4842" y="2283"/>
                    <a:pt x="5558" y="2969"/>
                    <a:pt x="5558" y="3816"/>
                  </a:cubicBezTo>
                  <a:cubicBezTo>
                    <a:pt x="5558" y="4661"/>
                    <a:pt x="4841" y="5349"/>
                    <a:pt x="3957" y="5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+mn-ea"/>
                <a:sym typeface="+mn-lt"/>
              </a:endParaRPr>
            </a:p>
          </p:txBody>
        </p:sp>
        <p:sp>
          <p:nvSpPr>
            <p:cNvPr id="46" name="íSḻíḑe"/>
            <p:cNvSpPr/>
            <p:nvPr/>
          </p:nvSpPr>
          <p:spPr>
            <a:xfrm>
              <a:off x="5230103" y="2740463"/>
              <a:ext cx="343412" cy="3434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zh-CN" sz="1400" b="1" dirty="0">
                  <a:solidFill>
                    <a:schemeClr val="accent1"/>
                  </a:solidFill>
                  <a:cs typeface="+mn-ea"/>
                  <a:sym typeface="+mn-lt"/>
                </a:rPr>
                <a:t>04</a:t>
              </a:r>
              <a:endParaRPr lang="zh-CN" altLang="en-US" sz="14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iṩľïde"/>
          <p:cNvGrpSpPr/>
          <p:nvPr/>
        </p:nvGrpSpPr>
        <p:grpSpPr>
          <a:xfrm>
            <a:off x="3339477" y="1801380"/>
            <a:ext cx="300558" cy="348000"/>
            <a:chOff x="5138527" y="2657956"/>
            <a:chExt cx="526565" cy="609685"/>
          </a:xfrm>
        </p:grpSpPr>
        <p:sp>
          <p:nvSpPr>
            <p:cNvPr id="43" name="ïṩlïďé"/>
            <p:cNvSpPr/>
            <p:nvPr/>
          </p:nvSpPr>
          <p:spPr>
            <a:xfrm>
              <a:off x="5138527" y="2657956"/>
              <a:ext cx="526565" cy="609685"/>
            </a:xfrm>
            <a:custGeom>
              <a:avLst/>
              <a:gdLst>
                <a:gd name="T0" fmla="*/ 7473 w 7919"/>
                <a:gd name="T1" fmla="*/ 2050 h 9167"/>
                <a:gd name="T2" fmla="*/ 7341 w 7919"/>
                <a:gd name="T3" fmla="*/ 1833 h 9167"/>
                <a:gd name="T4" fmla="*/ 6216 w 7919"/>
                <a:gd name="T5" fmla="*/ 678 h 9167"/>
                <a:gd name="T6" fmla="*/ 6185 w 7919"/>
                <a:gd name="T7" fmla="*/ 656 h 9167"/>
                <a:gd name="T8" fmla="*/ 6100 w 7919"/>
                <a:gd name="T9" fmla="*/ 605 h 9167"/>
                <a:gd name="T10" fmla="*/ 6081 w 7919"/>
                <a:gd name="T11" fmla="*/ 594 h 9167"/>
                <a:gd name="T12" fmla="*/ 3960 w 7919"/>
                <a:gd name="T13" fmla="*/ 0 h 9167"/>
                <a:gd name="T14" fmla="*/ 0 w 7919"/>
                <a:gd name="T15" fmla="*/ 3793 h 9167"/>
                <a:gd name="T16" fmla="*/ 1013 w 7919"/>
                <a:gd name="T17" fmla="*/ 6320 h 9167"/>
                <a:gd name="T18" fmla="*/ 1061 w 7919"/>
                <a:gd name="T19" fmla="*/ 6388 h 9167"/>
                <a:gd name="T20" fmla="*/ 3658 w 7919"/>
                <a:gd name="T21" fmla="*/ 8993 h 9167"/>
                <a:gd name="T22" fmla="*/ 3675 w 7919"/>
                <a:gd name="T23" fmla="*/ 9016 h 9167"/>
                <a:gd name="T24" fmla="*/ 3806 w 7919"/>
                <a:gd name="T25" fmla="*/ 9100 h 9167"/>
                <a:gd name="T26" fmla="*/ 4254 w 7919"/>
                <a:gd name="T27" fmla="*/ 9029 h 9167"/>
                <a:gd name="T28" fmla="*/ 4323 w 7919"/>
                <a:gd name="T29" fmla="*/ 8928 h 9167"/>
                <a:gd name="T30" fmla="*/ 6855 w 7919"/>
                <a:gd name="T31" fmla="*/ 6390 h 9167"/>
                <a:gd name="T32" fmla="*/ 6892 w 7919"/>
                <a:gd name="T33" fmla="*/ 6337 h 9167"/>
                <a:gd name="T34" fmla="*/ 7919 w 7919"/>
                <a:gd name="T35" fmla="*/ 3794 h 9167"/>
                <a:gd name="T36" fmla="*/ 7473 w 7919"/>
                <a:gd name="T37" fmla="*/ 2050 h 9167"/>
                <a:gd name="T38" fmla="*/ 3957 w 7919"/>
                <a:gd name="T39" fmla="*/ 5349 h 9167"/>
                <a:gd name="T40" fmla="*/ 2357 w 7919"/>
                <a:gd name="T41" fmla="*/ 3816 h 9167"/>
                <a:gd name="T42" fmla="*/ 3957 w 7919"/>
                <a:gd name="T43" fmla="*/ 2283 h 9167"/>
                <a:gd name="T44" fmla="*/ 5558 w 7919"/>
                <a:gd name="T45" fmla="*/ 3816 h 9167"/>
                <a:gd name="T46" fmla="*/ 3957 w 7919"/>
                <a:gd name="T47" fmla="*/ 5349 h 9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19" h="9167">
                  <a:moveTo>
                    <a:pt x="7473" y="2050"/>
                  </a:moveTo>
                  <a:cubicBezTo>
                    <a:pt x="7454" y="1962"/>
                    <a:pt x="7409" y="1887"/>
                    <a:pt x="7341" y="1833"/>
                  </a:cubicBezTo>
                  <a:cubicBezTo>
                    <a:pt x="7052" y="1378"/>
                    <a:pt x="6672" y="981"/>
                    <a:pt x="6216" y="678"/>
                  </a:cubicBezTo>
                  <a:cubicBezTo>
                    <a:pt x="6206" y="669"/>
                    <a:pt x="6195" y="664"/>
                    <a:pt x="6185" y="656"/>
                  </a:cubicBezTo>
                  <a:cubicBezTo>
                    <a:pt x="6158" y="638"/>
                    <a:pt x="6129" y="622"/>
                    <a:pt x="6100" y="605"/>
                  </a:cubicBezTo>
                  <a:cubicBezTo>
                    <a:pt x="6093" y="602"/>
                    <a:pt x="6088" y="597"/>
                    <a:pt x="6081" y="594"/>
                  </a:cubicBezTo>
                  <a:cubicBezTo>
                    <a:pt x="5468" y="220"/>
                    <a:pt x="4742" y="0"/>
                    <a:pt x="3960" y="0"/>
                  </a:cubicBezTo>
                  <a:cubicBezTo>
                    <a:pt x="1773" y="0"/>
                    <a:pt x="0" y="1697"/>
                    <a:pt x="0" y="3793"/>
                  </a:cubicBezTo>
                  <a:cubicBezTo>
                    <a:pt x="0" y="4766"/>
                    <a:pt x="385" y="5649"/>
                    <a:pt x="1013" y="6320"/>
                  </a:cubicBezTo>
                  <a:cubicBezTo>
                    <a:pt x="1029" y="6342"/>
                    <a:pt x="1039" y="6368"/>
                    <a:pt x="1061" y="6388"/>
                  </a:cubicBezTo>
                  <a:lnTo>
                    <a:pt x="3658" y="8993"/>
                  </a:lnTo>
                  <a:cubicBezTo>
                    <a:pt x="3665" y="9000"/>
                    <a:pt x="3668" y="9010"/>
                    <a:pt x="3675" y="9016"/>
                  </a:cubicBezTo>
                  <a:cubicBezTo>
                    <a:pt x="3714" y="9054"/>
                    <a:pt x="3758" y="9081"/>
                    <a:pt x="3806" y="9100"/>
                  </a:cubicBezTo>
                  <a:cubicBezTo>
                    <a:pt x="3952" y="9167"/>
                    <a:pt x="4132" y="9145"/>
                    <a:pt x="4254" y="9029"/>
                  </a:cubicBezTo>
                  <a:cubicBezTo>
                    <a:pt x="4285" y="8999"/>
                    <a:pt x="4305" y="8963"/>
                    <a:pt x="4323" y="8928"/>
                  </a:cubicBezTo>
                  <a:lnTo>
                    <a:pt x="6855" y="6390"/>
                  </a:lnTo>
                  <a:cubicBezTo>
                    <a:pt x="6872" y="6373"/>
                    <a:pt x="6879" y="6354"/>
                    <a:pt x="6892" y="6337"/>
                  </a:cubicBezTo>
                  <a:cubicBezTo>
                    <a:pt x="7528" y="5664"/>
                    <a:pt x="7919" y="4774"/>
                    <a:pt x="7919" y="3794"/>
                  </a:cubicBezTo>
                  <a:cubicBezTo>
                    <a:pt x="7919" y="3164"/>
                    <a:pt x="7757" y="2572"/>
                    <a:pt x="7473" y="2050"/>
                  </a:cubicBezTo>
                  <a:close/>
                  <a:moveTo>
                    <a:pt x="3957" y="5349"/>
                  </a:moveTo>
                  <a:cubicBezTo>
                    <a:pt x="3074" y="5349"/>
                    <a:pt x="2357" y="4663"/>
                    <a:pt x="2357" y="3816"/>
                  </a:cubicBezTo>
                  <a:cubicBezTo>
                    <a:pt x="2357" y="2969"/>
                    <a:pt x="3074" y="2283"/>
                    <a:pt x="3957" y="2283"/>
                  </a:cubicBezTo>
                  <a:cubicBezTo>
                    <a:pt x="4842" y="2283"/>
                    <a:pt x="5558" y="2969"/>
                    <a:pt x="5558" y="3816"/>
                  </a:cubicBezTo>
                  <a:cubicBezTo>
                    <a:pt x="5558" y="4661"/>
                    <a:pt x="4841" y="5349"/>
                    <a:pt x="3957" y="5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cs typeface="+mn-ea"/>
                <a:sym typeface="+mn-lt"/>
              </a:endParaRPr>
            </a:p>
          </p:txBody>
        </p:sp>
        <p:sp>
          <p:nvSpPr>
            <p:cNvPr id="44" name="íṡľíďè"/>
            <p:cNvSpPr/>
            <p:nvPr/>
          </p:nvSpPr>
          <p:spPr>
            <a:xfrm>
              <a:off x="5230103" y="2740463"/>
              <a:ext cx="343412" cy="3434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zh-CN" sz="1100" b="1" dirty="0">
                  <a:solidFill>
                    <a:schemeClr val="accent1"/>
                  </a:solidFill>
                  <a:cs typeface="+mn-ea"/>
                  <a:sym typeface="+mn-lt"/>
                </a:rPr>
                <a:t>06</a:t>
              </a:r>
              <a:endParaRPr lang="zh-CN" altLang="en-US" sz="11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iṡļíḍé"/>
          <p:cNvGrpSpPr/>
          <p:nvPr/>
        </p:nvGrpSpPr>
        <p:grpSpPr>
          <a:xfrm>
            <a:off x="5858342" y="5179941"/>
            <a:ext cx="180972" cy="180968"/>
            <a:chOff x="6184903" y="3950061"/>
            <a:chExt cx="180972" cy="180968"/>
          </a:xfrm>
        </p:grpSpPr>
        <p:sp>
          <p:nvSpPr>
            <p:cNvPr id="41" name="íŝlïḑé"/>
            <p:cNvSpPr/>
            <p:nvPr/>
          </p:nvSpPr>
          <p:spPr>
            <a:xfrm>
              <a:off x="6184903" y="3950061"/>
              <a:ext cx="180972" cy="18096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>
                  <a:alpha val="7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ís1îḋè"/>
            <p:cNvSpPr/>
            <p:nvPr/>
          </p:nvSpPr>
          <p:spPr>
            <a:xfrm>
              <a:off x="6235703" y="4000860"/>
              <a:ext cx="79372" cy="79370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6" name="iśḷiḓê"/>
          <p:cNvGrpSpPr/>
          <p:nvPr/>
        </p:nvGrpSpPr>
        <p:grpSpPr>
          <a:xfrm>
            <a:off x="8634818" y="5737183"/>
            <a:ext cx="180972" cy="180968"/>
            <a:chOff x="6184903" y="3950061"/>
            <a:chExt cx="180972" cy="180968"/>
          </a:xfrm>
        </p:grpSpPr>
        <p:sp>
          <p:nvSpPr>
            <p:cNvPr id="39" name="íṣlíḓe"/>
            <p:cNvSpPr/>
            <p:nvPr/>
          </p:nvSpPr>
          <p:spPr>
            <a:xfrm>
              <a:off x="6184903" y="3950061"/>
              <a:ext cx="180972" cy="180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alpha val="7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îṡlîḍe"/>
            <p:cNvSpPr/>
            <p:nvPr/>
          </p:nvSpPr>
          <p:spPr>
            <a:xfrm>
              <a:off x="6235703" y="4000860"/>
              <a:ext cx="79372" cy="7937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îṩḷîḋé"/>
          <p:cNvGrpSpPr/>
          <p:nvPr/>
        </p:nvGrpSpPr>
        <p:grpSpPr>
          <a:xfrm>
            <a:off x="6886833" y="3594981"/>
            <a:ext cx="180972" cy="180968"/>
            <a:chOff x="6184903" y="3950061"/>
            <a:chExt cx="180972" cy="180968"/>
          </a:xfrm>
        </p:grpSpPr>
        <p:sp>
          <p:nvSpPr>
            <p:cNvPr id="37" name="iSḷíḑé"/>
            <p:cNvSpPr/>
            <p:nvPr/>
          </p:nvSpPr>
          <p:spPr>
            <a:xfrm>
              <a:off x="6184903" y="3950061"/>
              <a:ext cx="180972" cy="180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alpha val="7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îŝ1ïdè"/>
            <p:cNvSpPr/>
            <p:nvPr/>
          </p:nvSpPr>
          <p:spPr>
            <a:xfrm>
              <a:off x="6235703" y="4000860"/>
              <a:ext cx="79372" cy="7937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iSļíḓê"/>
          <p:cNvGrpSpPr/>
          <p:nvPr/>
        </p:nvGrpSpPr>
        <p:grpSpPr>
          <a:xfrm>
            <a:off x="4094654" y="3206605"/>
            <a:ext cx="180972" cy="180968"/>
            <a:chOff x="6184903" y="3950061"/>
            <a:chExt cx="180972" cy="180968"/>
          </a:xfrm>
        </p:grpSpPr>
        <p:sp>
          <p:nvSpPr>
            <p:cNvPr id="35" name="iṣļíḑè"/>
            <p:cNvSpPr/>
            <p:nvPr/>
          </p:nvSpPr>
          <p:spPr>
            <a:xfrm>
              <a:off x="6184903" y="3950061"/>
              <a:ext cx="180972" cy="180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alpha val="7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íṩļïďè"/>
            <p:cNvSpPr/>
            <p:nvPr/>
          </p:nvSpPr>
          <p:spPr>
            <a:xfrm>
              <a:off x="6235703" y="4000860"/>
              <a:ext cx="79372" cy="7937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íṣḷíḑè"/>
          <p:cNvGrpSpPr/>
          <p:nvPr/>
        </p:nvGrpSpPr>
        <p:grpSpPr>
          <a:xfrm>
            <a:off x="3394343" y="2448857"/>
            <a:ext cx="180972" cy="180968"/>
            <a:chOff x="6184903" y="3950061"/>
            <a:chExt cx="180972" cy="180968"/>
          </a:xfrm>
        </p:grpSpPr>
        <p:sp>
          <p:nvSpPr>
            <p:cNvPr id="33" name="íş1íḍè"/>
            <p:cNvSpPr/>
            <p:nvPr/>
          </p:nvSpPr>
          <p:spPr>
            <a:xfrm>
              <a:off x="6184903" y="3950061"/>
              <a:ext cx="180972" cy="180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alpha val="7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ïSḷïde"/>
            <p:cNvSpPr/>
            <p:nvPr/>
          </p:nvSpPr>
          <p:spPr>
            <a:xfrm>
              <a:off x="6235703" y="4000860"/>
              <a:ext cx="79372" cy="7937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0" name="ïṣľíḋê"/>
          <p:cNvGrpSpPr/>
          <p:nvPr/>
        </p:nvGrpSpPr>
        <p:grpSpPr>
          <a:xfrm>
            <a:off x="4857721" y="2621734"/>
            <a:ext cx="180972" cy="180968"/>
            <a:chOff x="6184903" y="3950061"/>
            <a:chExt cx="180972" cy="180968"/>
          </a:xfrm>
        </p:grpSpPr>
        <p:sp>
          <p:nvSpPr>
            <p:cNvPr id="31" name="ïşľïḋé"/>
            <p:cNvSpPr/>
            <p:nvPr/>
          </p:nvSpPr>
          <p:spPr>
            <a:xfrm>
              <a:off x="6184903" y="3950061"/>
              <a:ext cx="180972" cy="180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alpha val="7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îşľïḑè"/>
            <p:cNvSpPr/>
            <p:nvPr/>
          </p:nvSpPr>
          <p:spPr>
            <a:xfrm>
              <a:off x="6235703" y="4000860"/>
              <a:ext cx="79372" cy="7937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8" name="矩形 77"/>
          <p:cNvSpPr/>
          <p:nvPr/>
        </p:nvSpPr>
        <p:spPr>
          <a:xfrm>
            <a:off x="8734425" y="4839970"/>
            <a:ext cx="3172460" cy="105854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准备阶段：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中层干部执行力的现状研究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（2023年9月——2023年11月）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sp>
          <p:nvSpPr>
            <p:cNvPr id="68" name="文本框 67"/>
            <p:cNvSpPr txBox="1"/>
            <p:nvPr/>
          </p:nvSpPr>
          <p:spPr>
            <a:xfrm>
              <a:off x="1470554" y="730098"/>
              <a:ext cx="2082116" cy="68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 algn="dist">
                <a:lnSpc>
                  <a:spcPct val="130000"/>
                </a:lnSpc>
                <a:defRPr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榜书简体" panose="00000500000000000000" pitchFamily="2" charset="-122"/>
                  <a:ea typeface="三极榜书简体" panose="00000500000000000000" pitchFamily="2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进度安排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115" name="任意多边形: 形状 114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16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117" name="任意多边形: 形状 116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118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119" name="任意多边形: 形状 118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任意多边形: 形状 119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任意多边形: 形状 120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任意多边形: 形状 121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任意多边形: 形状 122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任意多边形: 形状 123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任意多边形: 形状 124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70" name="组合 69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71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106" name="任意多边形: 形状 105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任意多边形: 形状 106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任意多边形: 形状 107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任意多边形: 形状 108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任意多边形: 形状 109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任意多边形: 形状 110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任意多边形: 形状 111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任意多边形: 形状 112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任意多边形: 形状 113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2" name="图形 4"/>
              <p:cNvGrpSpPr/>
              <p:nvPr/>
            </p:nvGrpSpPr>
            <p:grpSpPr>
              <a:xfrm>
                <a:off x="7653208" y="1701646"/>
                <a:ext cx="689529" cy="2014705"/>
                <a:chOff x="8359562" y="1747992"/>
                <a:chExt cx="689529" cy="2014705"/>
              </a:xfrm>
              <a:grpFill/>
            </p:grpSpPr>
            <p:sp>
              <p:nvSpPr>
                <p:cNvPr id="73" name="任意多边形: 形状 72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任意多边形: 形状 91"/>
                <p:cNvSpPr/>
                <p:nvPr/>
              </p:nvSpPr>
              <p:spPr>
                <a:xfrm>
                  <a:off x="8714810" y="1859443"/>
                  <a:ext cx="139931" cy="468219"/>
                </a:xfrm>
                <a:custGeom>
                  <a:avLst/>
                  <a:gdLst>
                    <a:gd name="connsiteX0" fmla="*/ 86349 w 139931"/>
                    <a:gd name="connsiteY0" fmla="*/ 324574 h 468219"/>
                    <a:gd name="connsiteX1" fmla="*/ 10995 w 139931"/>
                    <a:gd name="connsiteY1" fmla="*/ 180205 h 468219"/>
                    <a:gd name="connsiteX2" fmla="*/ 307 w 139931"/>
                    <a:gd name="connsiteY2" fmla="*/ 101590 h 468219"/>
                    <a:gd name="connsiteX3" fmla="*/ 9727 w 139931"/>
                    <a:gd name="connsiteY3" fmla="*/ 34567 h 468219"/>
                    <a:gd name="connsiteX4" fmla="*/ 63707 w 139931"/>
                    <a:gd name="connsiteY4" fmla="*/ 332 h 468219"/>
                    <a:gd name="connsiteX5" fmla="*/ 104645 w 139931"/>
                    <a:gd name="connsiteY5" fmla="*/ 32937 h 468219"/>
                    <a:gd name="connsiteX6" fmla="*/ 117868 w 139931"/>
                    <a:gd name="connsiteY6" fmla="*/ 85468 h 468219"/>
                    <a:gd name="connsiteX7" fmla="*/ 128193 w 139931"/>
                    <a:gd name="connsiteY7" fmla="*/ 468219 h 468219"/>
                    <a:gd name="connsiteX8" fmla="*/ 86349 w 139931"/>
                    <a:gd name="connsiteY8" fmla="*/ 324574 h 46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931" h="468219">
                      <a:moveTo>
                        <a:pt x="86349" y="324574"/>
                      </a:moveTo>
                      <a:cubicBezTo>
                        <a:pt x="58816" y="277478"/>
                        <a:pt x="25667" y="232736"/>
                        <a:pt x="10995" y="180205"/>
                      </a:cubicBezTo>
                      <a:cubicBezTo>
                        <a:pt x="3749" y="154664"/>
                        <a:pt x="1394" y="128036"/>
                        <a:pt x="307" y="101590"/>
                      </a:cubicBezTo>
                      <a:cubicBezTo>
                        <a:pt x="-598" y="78766"/>
                        <a:pt x="-55" y="55036"/>
                        <a:pt x="9727" y="34567"/>
                      </a:cubicBezTo>
                      <a:cubicBezTo>
                        <a:pt x="19508" y="13917"/>
                        <a:pt x="41245" y="-2567"/>
                        <a:pt x="63707" y="332"/>
                      </a:cubicBezTo>
                      <a:cubicBezTo>
                        <a:pt x="81640" y="2687"/>
                        <a:pt x="96493" y="16634"/>
                        <a:pt x="104645" y="32937"/>
                      </a:cubicBezTo>
                      <a:cubicBezTo>
                        <a:pt x="112796" y="49240"/>
                        <a:pt x="115332" y="67535"/>
                        <a:pt x="117868" y="85468"/>
                      </a:cubicBezTo>
                      <a:cubicBezTo>
                        <a:pt x="135439" y="212448"/>
                        <a:pt x="151741" y="340877"/>
                        <a:pt x="128193" y="468219"/>
                      </a:cubicBezTo>
                      <a:cubicBezTo>
                        <a:pt x="133265" y="416956"/>
                        <a:pt x="111709" y="367686"/>
                        <a:pt x="86349" y="3245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任意多边形: 形状 92"/>
                <p:cNvSpPr/>
                <p:nvPr/>
              </p:nvSpPr>
              <p:spPr>
                <a:xfrm>
                  <a:off x="8864378" y="2122124"/>
                  <a:ext cx="169319" cy="353711"/>
                </a:xfrm>
                <a:custGeom>
                  <a:avLst/>
                  <a:gdLst>
                    <a:gd name="connsiteX0" fmla="*/ 35685 w 169319"/>
                    <a:gd name="connsiteY0" fmla="*/ 210791 h 353711"/>
                    <a:gd name="connsiteX1" fmla="*/ 118466 w 169319"/>
                    <a:gd name="connsiteY1" fmla="*/ 16245 h 353711"/>
                    <a:gd name="connsiteX2" fmla="*/ 146543 w 169319"/>
                    <a:gd name="connsiteY2" fmla="*/ 124 h 353711"/>
                    <a:gd name="connsiteX3" fmla="*/ 168642 w 169319"/>
                    <a:gd name="connsiteY3" fmla="*/ 29650 h 353711"/>
                    <a:gd name="connsiteX4" fmla="*/ 144369 w 169319"/>
                    <a:gd name="connsiteY4" fmla="*/ 120039 h 353711"/>
                    <a:gd name="connsiteX5" fmla="*/ 0 w 169319"/>
                    <a:gd name="connsiteY5" fmla="*/ 353711 h 353711"/>
                    <a:gd name="connsiteX6" fmla="*/ 35685 w 169319"/>
                    <a:gd name="connsiteY6" fmla="*/ 210791 h 353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19" h="353711">
                      <a:moveTo>
                        <a:pt x="35685" y="210791"/>
                      </a:moveTo>
                      <a:cubicBezTo>
                        <a:pt x="53617" y="141957"/>
                        <a:pt x="72637" y="70769"/>
                        <a:pt x="118466" y="16245"/>
                      </a:cubicBezTo>
                      <a:cubicBezTo>
                        <a:pt x="125712" y="7550"/>
                        <a:pt x="135312" y="-1144"/>
                        <a:pt x="146543" y="124"/>
                      </a:cubicBezTo>
                      <a:cubicBezTo>
                        <a:pt x="159766" y="1754"/>
                        <a:pt x="167012" y="16426"/>
                        <a:pt x="168642" y="29650"/>
                      </a:cubicBezTo>
                      <a:cubicBezTo>
                        <a:pt x="172628" y="61168"/>
                        <a:pt x="158317" y="91600"/>
                        <a:pt x="144369" y="120039"/>
                      </a:cubicBezTo>
                      <a:cubicBezTo>
                        <a:pt x="106873" y="196843"/>
                        <a:pt x="66479" y="297739"/>
                        <a:pt x="0" y="353711"/>
                      </a:cubicBezTo>
                      <a:cubicBezTo>
                        <a:pt x="6340" y="306071"/>
                        <a:pt x="23548" y="257525"/>
                        <a:pt x="35685" y="21079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任意多边形: 形状 93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任意多边形: 形状 94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任意多边形: 形状 95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任意多边形: 形状 96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任意多边形: 形状 102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任意多边形: 形状 103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任意多边形: 形状 104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242185" y="4963160"/>
            <a:ext cx="3446145" cy="13601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实施阶段：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）提升中层干部执行力的结构分析研究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（2023.11-2024.3）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7086600" y="3025775"/>
            <a:ext cx="3630930" cy="10972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实施阶段：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）提升中学中层干部执行力的制度的研究（2024.4-2024.6）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702310" y="3387725"/>
            <a:ext cx="3676650" cy="10623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实施阶段：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）提升中学中层干部执行力的策略研究（2024.7-2024.12）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233035" y="1341120"/>
            <a:ext cx="4451350" cy="11150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实施阶段：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）提升中学中层干部执行力的文化研究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（2025.1-2025.10）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443865" y="1945640"/>
            <a:ext cx="3001010" cy="10680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总结阶段：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提升中学中层干部执行力的评价研究（2025.11-2026.5）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</p:txBody>
      </p:sp>
      <p:sp>
        <p:nvSpPr>
          <p:cNvPr id="134" name="文本框 133"/>
          <p:cNvSpPr txBox="1"/>
          <p:nvPr>
            <p:custDataLst>
              <p:tags r:id="rId6"/>
            </p:custDataLst>
          </p:nvPr>
        </p:nvSpPr>
        <p:spPr>
          <a:xfrm>
            <a:off x="1221105" y="786130"/>
            <a:ext cx="7094220" cy="554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六、实施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步骤：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ldLvl="0" animBg="1"/>
      <p:bldP spid="2" grpId="0" bldLvl="0" animBg="1"/>
      <p:bldP spid="3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: 形状 97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07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1793" y="3090020"/>
            <a:ext cx="709437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创新之处</a:t>
            </a:r>
            <a:endParaRPr lang="zh-CN" altLang="en-US" sz="60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9" name="任意多边形: 形状 98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5044" y="1231721"/>
            <a:ext cx="9393974" cy="744583"/>
          </a:xfrm>
          <a:prstGeom prst="rect">
            <a:avLst/>
          </a:prstGeom>
          <a:solidFill>
            <a:srgbClr val="D3AA8F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04890" y="2159000"/>
            <a:ext cx="4684395" cy="34213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4" name="椭圆 17"/>
          <p:cNvSpPr/>
          <p:nvPr/>
        </p:nvSpPr>
        <p:spPr>
          <a:xfrm>
            <a:off x="6044140" y="2159003"/>
            <a:ext cx="452099" cy="544574"/>
          </a:xfrm>
          <a:custGeom>
            <a:avLst/>
            <a:gdLst>
              <a:gd name="T0" fmla="*/ 212 w 212"/>
              <a:gd name="T1" fmla="*/ 160 h 256"/>
              <a:gd name="T2" fmla="*/ 210 w 212"/>
              <a:gd name="T3" fmla="*/ 171 h 256"/>
              <a:gd name="T4" fmla="*/ 203 w 212"/>
              <a:gd name="T5" fmla="*/ 180 h 256"/>
              <a:gd name="T6" fmla="*/ 208 w 212"/>
              <a:gd name="T7" fmla="*/ 188 h 256"/>
              <a:gd name="T8" fmla="*/ 209 w 212"/>
              <a:gd name="T9" fmla="*/ 200 h 256"/>
              <a:gd name="T10" fmla="*/ 205 w 212"/>
              <a:gd name="T11" fmla="*/ 212 h 256"/>
              <a:gd name="T12" fmla="*/ 200 w 212"/>
              <a:gd name="T13" fmla="*/ 218 h 256"/>
              <a:gd name="T14" fmla="*/ 193 w 212"/>
              <a:gd name="T15" fmla="*/ 222 h 256"/>
              <a:gd name="T16" fmla="*/ 194 w 212"/>
              <a:gd name="T17" fmla="*/ 235 h 256"/>
              <a:gd name="T18" fmla="*/ 186 w 212"/>
              <a:gd name="T19" fmla="*/ 245 h 256"/>
              <a:gd name="T20" fmla="*/ 176 w 212"/>
              <a:gd name="T21" fmla="*/ 251 h 256"/>
              <a:gd name="T22" fmla="*/ 169 w 212"/>
              <a:gd name="T23" fmla="*/ 254 h 256"/>
              <a:gd name="T24" fmla="*/ 131 w 212"/>
              <a:gd name="T25" fmla="*/ 256 h 256"/>
              <a:gd name="T26" fmla="*/ 91 w 212"/>
              <a:gd name="T27" fmla="*/ 254 h 256"/>
              <a:gd name="T28" fmla="*/ 60 w 212"/>
              <a:gd name="T29" fmla="*/ 247 h 256"/>
              <a:gd name="T30" fmla="*/ 55 w 212"/>
              <a:gd name="T31" fmla="*/ 245 h 256"/>
              <a:gd name="T32" fmla="*/ 50 w 212"/>
              <a:gd name="T33" fmla="*/ 242 h 256"/>
              <a:gd name="T34" fmla="*/ 46 w 212"/>
              <a:gd name="T35" fmla="*/ 239 h 256"/>
              <a:gd name="T36" fmla="*/ 42 w 212"/>
              <a:gd name="T37" fmla="*/ 234 h 256"/>
              <a:gd name="T38" fmla="*/ 0 w 212"/>
              <a:gd name="T39" fmla="*/ 230 h 256"/>
              <a:gd name="T40" fmla="*/ 0 w 212"/>
              <a:gd name="T41" fmla="*/ 136 h 256"/>
              <a:gd name="T42" fmla="*/ 15 w 212"/>
              <a:gd name="T43" fmla="*/ 136 h 256"/>
              <a:gd name="T44" fmla="*/ 30 w 212"/>
              <a:gd name="T45" fmla="*/ 136 h 256"/>
              <a:gd name="T46" fmla="*/ 37 w 212"/>
              <a:gd name="T47" fmla="*/ 131 h 256"/>
              <a:gd name="T48" fmla="*/ 41 w 212"/>
              <a:gd name="T49" fmla="*/ 127 h 256"/>
              <a:gd name="T50" fmla="*/ 43 w 212"/>
              <a:gd name="T51" fmla="*/ 116 h 256"/>
              <a:gd name="T52" fmla="*/ 46 w 212"/>
              <a:gd name="T53" fmla="*/ 104 h 256"/>
              <a:gd name="T54" fmla="*/ 50 w 212"/>
              <a:gd name="T55" fmla="*/ 95 h 256"/>
              <a:gd name="T56" fmla="*/ 56 w 212"/>
              <a:gd name="T57" fmla="*/ 84 h 256"/>
              <a:gd name="T58" fmla="*/ 73 w 212"/>
              <a:gd name="T59" fmla="*/ 68 h 256"/>
              <a:gd name="T60" fmla="*/ 89 w 212"/>
              <a:gd name="T61" fmla="*/ 18 h 256"/>
              <a:gd name="T62" fmla="*/ 89 w 212"/>
              <a:gd name="T63" fmla="*/ 2 h 256"/>
              <a:gd name="T64" fmla="*/ 97 w 212"/>
              <a:gd name="T65" fmla="*/ 0 h 256"/>
              <a:gd name="T66" fmla="*/ 117 w 212"/>
              <a:gd name="T67" fmla="*/ 18 h 256"/>
              <a:gd name="T68" fmla="*/ 121 w 212"/>
              <a:gd name="T69" fmla="*/ 39 h 256"/>
              <a:gd name="T70" fmla="*/ 114 w 212"/>
              <a:gd name="T71" fmla="*/ 59 h 256"/>
              <a:gd name="T72" fmla="*/ 109 w 212"/>
              <a:gd name="T73" fmla="*/ 89 h 256"/>
              <a:gd name="T74" fmla="*/ 113 w 212"/>
              <a:gd name="T75" fmla="*/ 100 h 256"/>
              <a:gd name="T76" fmla="*/ 122 w 212"/>
              <a:gd name="T77" fmla="*/ 107 h 256"/>
              <a:gd name="T78" fmla="*/ 126 w 212"/>
              <a:gd name="T79" fmla="*/ 107 h 256"/>
              <a:gd name="T80" fmla="*/ 131 w 212"/>
              <a:gd name="T81" fmla="*/ 107 h 256"/>
              <a:gd name="T82" fmla="*/ 136 w 212"/>
              <a:gd name="T83" fmla="*/ 107 h 256"/>
              <a:gd name="T84" fmla="*/ 141 w 212"/>
              <a:gd name="T85" fmla="*/ 106 h 256"/>
              <a:gd name="T86" fmla="*/ 152 w 212"/>
              <a:gd name="T87" fmla="*/ 103 h 256"/>
              <a:gd name="T88" fmla="*/ 164 w 212"/>
              <a:gd name="T89" fmla="*/ 99 h 256"/>
              <a:gd name="T90" fmla="*/ 188 w 212"/>
              <a:gd name="T91" fmla="*/ 98 h 256"/>
              <a:gd name="T92" fmla="*/ 198 w 212"/>
              <a:gd name="T93" fmla="*/ 101 h 256"/>
              <a:gd name="T94" fmla="*/ 205 w 212"/>
              <a:gd name="T95" fmla="*/ 106 h 256"/>
              <a:gd name="T96" fmla="*/ 206 w 212"/>
              <a:gd name="T97" fmla="*/ 109 h 256"/>
              <a:gd name="T98" fmla="*/ 207 w 212"/>
              <a:gd name="T99" fmla="*/ 112 h 256"/>
              <a:gd name="T100" fmla="*/ 208 w 212"/>
              <a:gd name="T101" fmla="*/ 115 h 256"/>
              <a:gd name="T102" fmla="*/ 208 w 212"/>
              <a:gd name="T103" fmla="*/ 118 h 256"/>
              <a:gd name="T104" fmla="*/ 208 w 212"/>
              <a:gd name="T105" fmla="*/ 123 h 256"/>
              <a:gd name="T106" fmla="*/ 203 w 212"/>
              <a:gd name="T107" fmla="*/ 136 h 256"/>
              <a:gd name="T108" fmla="*/ 205 w 212"/>
              <a:gd name="T109" fmla="*/ 139 h 256"/>
              <a:gd name="T110" fmla="*/ 207 w 212"/>
              <a:gd name="T111" fmla="*/ 141 h 256"/>
              <a:gd name="T112" fmla="*/ 209 w 212"/>
              <a:gd name="T113" fmla="*/ 144 h 256"/>
              <a:gd name="T114" fmla="*/ 210 w 212"/>
              <a:gd name="T115" fmla="*/ 147 h 256"/>
              <a:gd name="T116" fmla="*/ 211 w 212"/>
              <a:gd name="T117" fmla="*/ 150 h 256"/>
              <a:gd name="T118" fmla="*/ 212 w 212"/>
              <a:gd name="T119" fmla="*/ 155 h 256"/>
              <a:gd name="T120" fmla="*/ 212 w 212"/>
              <a:gd name="T121" fmla="*/ 16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2" h="256">
                <a:moveTo>
                  <a:pt x="212" y="160"/>
                </a:moveTo>
                <a:cubicBezTo>
                  <a:pt x="212" y="165"/>
                  <a:pt x="211" y="169"/>
                  <a:pt x="210" y="171"/>
                </a:cubicBezTo>
                <a:cubicBezTo>
                  <a:pt x="209" y="174"/>
                  <a:pt x="206" y="177"/>
                  <a:pt x="203" y="180"/>
                </a:cubicBezTo>
                <a:cubicBezTo>
                  <a:pt x="205" y="182"/>
                  <a:pt x="207" y="185"/>
                  <a:pt x="208" y="188"/>
                </a:cubicBezTo>
                <a:cubicBezTo>
                  <a:pt x="208" y="191"/>
                  <a:pt x="209" y="195"/>
                  <a:pt x="209" y="200"/>
                </a:cubicBezTo>
                <a:cubicBezTo>
                  <a:pt x="208" y="205"/>
                  <a:pt x="207" y="209"/>
                  <a:pt x="205" y="212"/>
                </a:cubicBezTo>
                <a:cubicBezTo>
                  <a:pt x="203" y="215"/>
                  <a:pt x="201" y="217"/>
                  <a:pt x="200" y="218"/>
                </a:cubicBezTo>
                <a:cubicBezTo>
                  <a:pt x="199" y="219"/>
                  <a:pt x="196" y="220"/>
                  <a:pt x="193" y="222"/>
                </a:cubicBezTo>
                <a:cubicBezTo>
                  <a:pt x="195" y="227"/>
                  <a:pt x="195" y="231"/>
                  <a:pt x="194" y="235"/>
                </a:cubicBezTo>
                <a:cubicBezTo>
                  <a:pt x="192" y="239"/>
                  <a:pt x="190" y="242"/>
                  <a:pt x="186" y="245"/>
                </a:cubicBezTo>
                <a:cubicBezTo>
                  <a:pt x="183" y="248"/>
                  <a:pt x="180" y="250"/>
                  <a:pt x="176" y="251"/>
                </a:cubicBezTo>
                <a:cubicBezTo>
                  <a:pt x="173" y="253"/>
                  <a:pt x="171" y="254"/>
                  <a:pt x="169" y="254"/>
                </a:cubicBezTo>
                <a:cubicBezTo>
                  <a:pt x="157" y="255"/>
                  <a:pt x="144" y="256"/>
                  <a:pt x="131" y="256"/>
                </a:cubicBezTo>
                <a:cubicBezTo>
                  <a:pt x="118" y="256"/>
                  <a:pt x="104" y="256"/>
                  <a:pt x="91" y="254"/>
                </a:cubicBezTo>
                <a:cubicBezTo>
                  <a:pt x="77" y="253"/>
                  <a:pt x="67" y="250"/>
                  <a:pt x="60" y="247"/>
                </a:cubicBezTo>
                <a:cubicBezTo>
                  <a:pt x="60" y="247"/>
                  <a:pt x="58" y="246"/>
                  <a:pt x="55" y="245"/>
                </a:cubicBezTo>
                <a:cubicBezTo>
                  <a:pt x="53" y="243"/>
                  <a:pt x="51" y="243"/>
                  <a:pt x="50" y="242"/>
                </a:cubicBezTo>
                <a:cubicBezTo>
                  <a:pt x="49" y="241"/>
                  <a:pt x="47" y="240"/>
                  <a:pt x="46" y="239"/>
                </a:cubicBezTo>
                <a:cubicBezTo>
                  <a:pt x="44" y="237"/>
                  <a:pt x="43" y="236"/>
                  <a:pt x="42" y="234"/>
                </a:cubicBezTo>
                <a:cubicBezTo>
                  <a:pt x="37" y="231"/>
                  <a:pt x="24" y="230"/>
                  <a:pt x="0" y="230"/>
                </a:cubicBezTo>
                <a:cubicBezTo>
                  <a:pt x="0" y="136"/>
                  <a:pt x="0" y="136"/>
                  <a:pt x="0" y="136"/>
                </a:cubicBezTo>
                <a:cubicBezTo>
                  <a:pt x="5" y="136"/>
                  <a:pt x="10" y="136"/>
                  <a:pt x="15" y="136"/>
                </a:cubicBezTo>
                <a:cubicBezTo>
                  <a:pt x="21" y="136"/>
                  <a:pt x="26" y="136"/>
                  <a:pt x="30" y="136"/>
                </a:cubicBezTo>
                <a:cubicBezTo>
                  <a:pt x="35" y="135"/>
                  <a:pt x="37" y="134"/>
                  <a:pt x="37" y="131"/>
                </a:cubicBezTo>
                <a:cubicBezTo>
                  <a:pt x="38" y="130"/>
                  <a:pt x="40" y="128"/>
                  <a:pt x="41" y="127"/>
                </a:cubicBezTo>
                <a:cubicBezTo>
                  <a:pt x="41" y="126"/>
                  <a:pt x="42" y="122"/>
                  <a:pt x="43" y="116"/>
                </a:cubicBezTo>
                <a:cubicBezTo>
                  <a:pt x="45" y="111"/>
                  <a:pt x="46" y="107"/>
                  <a:pt x="46" y="104"/>
                </a:cubicBezTo>
                <a:cubicBezTo>
                  <a:pt x="47" y="102"/>
                  <a:pt x="48" y="99"/>
                  <a:pt x="50" y="95"/>
                </a:cubicBezTo>
                <a:cubicBezTo>
                  <a:pt x="52" y="91"/>
                  <a:pt x="54" y="87"/>
                  <a:pt x="56" y="84"/>
                </a:cubicBezTo>
                <a:cubicBezTo>
                  <a:pt x="73" y="68"/>
                  <a:pt x="73" y="68"/>
                  <a:pt x="73" y="68"/>
                </a:cubicBezTo>
                <a:cubicBezTo>
                  <a:pt x="84" y="48"/>
                  <a:pt x="89" y="32"/>
                  <a:pt x="89" y="18"/>
                </a:cubicBezTo>
                <a:cubicBezTo>
                  <a:pt x="89" y="2"/>
                  <a:pt x="89" y="2"/>
                  <a:pt x="89" y="2"/>
                </a:cubicBezTo>
                <a:cubicBezTo>
                  <a:pt x="90" y="1"/>
                  <a:pt x="92" y="0"/>
                  <a:pt x="97" y="0"/>
                </a:cubicBezTo>
                <a:cubicBezTo>
                  <a:pt x="107" y="0"/>
                  <a:pt x="114" y="6"/>
                  <a:pt x="117" y="18"/>
                </a:cubicBezTo>
                <a:cubicBezTo>
                  <a:pt x="121" y="39"/>
                  <a:pt x="121" y="39"/>
                  <a:pt x="121" y="39"/>
                </a:cubicBezTo>
                <a:cubicBezTo>
                  <a:pt x="120" y="49"/>
                  <a:pt x="118" y="56"/>
                  <a:pt x="114" y="59"/>
                </a:cubicBezTo>
                <a:cubicBezTo>
                  <a:pt x="112" y="75"/>
                  <a:pt x="111" y="85"/>
                  <a:pt x="109" y="89"/>
                </a:cubicBezTo>
                <a:cubicBezTo>
                  <a:pt x="108" y="93"/>
                  <a:pt x="110" y="97"/>
                  <a:pt x="113" y="100"/>
                </a:cubicBezTo>
                <a:cubicBezTo>
                  <a:pt x="116" y="104"/>
                  <a:pt x="119" y="106"/>
                  <a:pt x="122" y="107"/>
                </a:cubicBezTo>
                <a:cubicBezTo>
                  <a:pt x="124" y="107"/>
                  <a:pt x="126" y="107"/>
                  <a:pt x="126" y="107"/>
                </a:cubicBezTo>
                <a:cubicBezTo>
                  <a:pt x="127" y="107"/>
                  <a:pt x="129" y="107"/>
                  <a:pt x="131" y="107"/>
                </a:cubicBezTo>
                <a:cubicBezTo>
                  <a:pt x="133" y="107"/>
                  <a:pt x="134" y="107"/>
                  <a:pt x="136" y="107"/>
                </a:cubicBezTo>
                <a:cubicBezTo>
                  <a:pt x="138" y="107"/>
                  <a:pt x="139" y="106"/>
                  <a:pt x="141" y="106"/>
                </a:cubicBezTo>
                <a:cubicBezTo>
                  <a:pt x="143" y="105"/>
                  <a:pt x="147" y="104"/>
                  <a:pt x="152" y="103"/>
                </a:cubicBezTo>
                <a:cubicBezTo>
                  <a:pt x="158" y="101"/>
                  <a:pt x="162" y="100"/>
                  <a:pt x="164" y="99"/>
                </a:cubicBezTo>
                <a:cubicBezTo>
                  <a:pt x="173" y="97"/>
                  <a:pt x="181" y="97"/>
                  <a:pt x="188" y="98"/>
                </a:cubicBezTo>
                <a:cubicBezTo>
                  <a:pt x="191" y="99"/>
                  <a:pt x="195" y="100"/>
                  <a:pt x="198" y="101"/>
                </a:cubicBezTo>
                <a:cubicBezTo>
                  <a:pt x="202" y="103"/>
                  <a:pt x="204" y="104"/>
                  <a:pt x="205" y="106"/>
                </a:cubicBezTo>
                <a:cubicBezTo>
                  <a:pt x="205" y="106"/>
                  <a:pt x="205" y="107"/>
                  <a:pt x="206" y="109"/>
                </a:cubicBezTo>
                <a:cubicBezTo>
                  <a:pt x="207" y="111"/>
                  <a:pt x="207" y="112"/>
                  <a:pt x="207" y="112"/>
                </a:cubicBezTo>
                <a:cubicBezTo>
                  <a:pt x="207" y="112"/>
                  <a:pt x="207" y="113"/>
                  <a:pt x="208" y="115"/>
                </a:cubicBezTo>
                <a:cubicBezTo>
                  <a:pt x="208" y="116"/>
                  <a:pt x="209" y="118"/>
                  <a:pt x="208" y="118"/>
                </a:cubicBezTo>
                <a:cubicBezTo>
                  <a:pt x="208" y="119"/>
                  <a:pt x="208" y="120"/>
                  <a:pt x="208" y="123"/>
                </a:cubicBezTo>
                <a:cubicBezTo>
                  <a:pt x="208" y="125"/>
                  <a:pt x="206" y="129"/>
                  <a:pt x="203" y="136"/>
                </a:cubicBezTo>
                <a:cubicBezTo>
                  <a:pt x="203" y="136"/>
                  <a:pt x="204" y="137"/>
                  <a:pt x="205" y="139"/>
                </a:cubicBezTo>
                <a:cubicBezTo>
                  <a:pt x="206" y="140"/>
                  <a:pt x="207" y="141"/>
                  <a:pt x="207" y="141"/>
                </a:cubicBezTo>
                <a:cubicBezTo>
                  <a:pt x="207" y="142"/>
                  <a:pt x="208" y="143"/>
                  <a:pt x="209" y="144"/>
                </a:cubicBezTo>
                <a:cubicBezTo>
                  <a:pt x="209" y="145"/>
                  <a:pt x="210" y="146"/>
                  <a:pt x="210" y="147"/>
                </a:cubicBezTo>
                <a:cubicBezTo>
                  <a:pt x="210" y="148"/>
                  <a:pt x="211" y="149"/>
                  <a:pt x="211" y="150"/>
                </a:cubicBezTo>
                <a:cubicBezTo>
                  <a:pt x="211" y="152"/>
                  <a:pt x="212" y="153"/>
                  <a:pt x="212" y="155"/>
                </a:cubicBezTo>
                <a:cubicBezTo>
                  <a:pt x="212" y="156"/>
                  <a:pt x="212" y="158"/>
                  <a:pt x="212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7" name="îsḻïḋè"/>
          <p:cNvSpPr txBox="1"/>
          <p:nvPr/>
        </p:nvSpPr>
        <p:spPr>
          <a:xfrm>
            <a:off x="1756007" y="1334441"/>
            <a:ext cx="2762636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buClrTx/>
              <a:buSzPct val="25000"/>
              <a:buFontTx/>
              <a:buNone/>
              <a:defRPr/>
            </a:pPr>
            <a:r>
              <a:rPr lang="zh-CN" altLang="en-US" sz="24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创新之处：</a:t>
            </a:r>
            <a:endParaRPr lang="zh-CN" altLang="en-US" sz="24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sym typeface="思源黑体 CN Regular" panose="020B0500000000000000" pitchFamily="34" charset="-122"/>
            </a:endParaRPr>
          </a:p>
        </p:txBody>
      </p:sp>
      <p:sp>
        <p:nvSpPr>
          <p:cNvPr id="25" name="ïṥ1ïde"/>
          <p:cNvSpPr txBox="1"/>
          <p:nvPr/>
        </p:nvSpPr>
        <p:spPr>
          <a:xfrm>
            <a:off x="6550660" y="2283460"/>
            <a:ext cx="4117975" cy="2816860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思源黑体 CN Regular" panose="020B0500000000000000" pitchFamily="34" charset="-122"/>
              </a:rPr>
              <a:t>2.实践而言，研究范围并没有无限放大，仍然限定于区域之内，所以，研究实施的可能性得到极大增强，对于学校中层干部而言，是一种很好的交流，有利于促进本区域中层干部管理水平的提升，有利于带动本区域中层干部管理能力的提高，更有利于为培养一支高素质高专业高创新的中层管理队伍。对于推动教育优质均衡发展具有重要意义。</a:t>
            </a:r>
            <a:endParaRPr lang="zh-CN" altLang="en-US" sz="1800" dirty="0">
              <a:solidFill>
                <a:schemeClr val="tx1"/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思源黑体 CN Regular" panose="020B0500000000000000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21" name="组合 20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59" name="任意多边形: 形状 58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60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61" name="任意多边形: 形状 60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62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26" name="组合 25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27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50" name="任意多边形: 形状 49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任意多边形: 形状 52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图形 4"/>
              <p:cNvGrpSpPr/>
              <p:nvPr/>
            </p:nvGrpSpPr>
            <p:grpSpPr>
              <a:xfrm>
                <a:off x="7653208" y="1701646"/>
                <a:ext cx="689529" cy="2014705"/>
                <a:chOff x="8359562" y="1747992"/>
                <a:chExt cx="689529" cy="2014705"/>
              </a:xfrm>
              <a:grpFill/>
            </p:grpSpPr>
            <p:sp>
              <p:nvSpPr>
                <p:cNvPr id="29" name="任意多边形: 形状 28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任意多边形: 形状 29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任意多边形: 形状 30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任意多边形: 形状 31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任意多边形: 形状 32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任意多边形: 形状 33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任意多边形: 形状 34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任意多边形: 形状 35"/>
                <p:cNvSpPr/>
                <p:nvPr/>
              </p:nvSpPr>
              <p:spPr>
                <a:xfrm>
                  <a:off x="8714810" y="1859443"/>
                  <a:ext cx="139931" cy="468219"/>
                </a:xfrm>
                <a:custGeom>
                  <a:avLst/>
                  <a:gdLst>
                    <a:gd name="connsiteX0" fmla="*/ 86349 w 139931"/>
                    <a:gd name="connsiteY0" fmla="*/ 324574 h 468219"/>
                    <a:gd name="connsiteX1" fmla="*/ 10995 w 139931"/>
                    <a:gd name="connsiteY1" fmla="*/ 180205 h 468219"/>
                    <a:gd name="connsiteX2" fmla="*/ 307 w 139931"/>
                    <a:gd name="connsiteY2" fmla="*/ 101590 h 468219"/>
                    <a:gd name="connsiteX3" fmla="*/ 9727 w 139931"/>
                    <a:gd name="connsiteY3" fmla="*/ 34567 h 468219"/>
                    <a:gd name="connsiteX4" fmla="*/ 63707 w 139931"/>
                    <a:gd name="connsiteY4" fmla="*/ 332 h 468219"/>
                    <a:gd name="connsiteX5" fmla="*/ 104645 w 139931"/>
                    <a:gd name="connsiteY5" fmla="*/ 32937 h 468219"/>
                    <a:gd name="connsiteX6" fmla="*/ 117868 w 139931"/>
                    <a:gd name="connsiteY6" fmla="*/ 85468 h 468219"/>
                    <a:gd name="connsiteX7" fmla="*/ 128193 w 139931"/>
                    <a:gd name="connsiteY7" fmla="*/ 468219 h 468219"/>
                    <a:gd name="connsiteX8" fmla="*/ 86349 w 139931"/>
                    <a:gd name="connsiteY8" fmla="*/ 324574 h 46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931" h="468219">
                      <a:moveTo>
                        <a:pt x="86349" y="324574"/>
                      </a:moveTo>
                      <a:cubicBezTo>
                        <a:pt x="58816" y="277478"/>
                        <a:pt x="25667" y="232736"/>
                        <a:pt x="10995" y="180205"/>
                      </a:cubicBezTo>
                      <a:cubicBezTo>
                        <a:pt x="3749" y="154664"/>
                        <a:pt x="1394" y="128036"/>
                        <a:pt x="307" y="101590"/>
                      </a:cubicBezTo>
                      <a:cubicBezTo>
                        <a:pt x="-598" y="78766"/>
                        <a:pt x="-55" y="55036"/>
                        <a:pt x="9727" y="34567"/>
                      </a:cubicBezTo>
                      <a:cubicBezTo>
                        <a:pt x="19508" y="13917"/>
                        <a:pt x="41245" y="-2567"/>
                        <a:pt x="63707" y="332"/>
                      </a:cubicBezTo>
                      <a:cubicBezTo>
                        <a:pt x="81640" y="2687"/>
                        <a:pt x="96493" y="16634"/>
                        <a:pt x="104645" y="32937"/>
                      </a:cubicBezTo>
                      <a:cubicBezTo>
                        <a:pt x="112796" y="49240"/>
                        <a:pt x="115332" y="67535"/>
                        <a:pt x="117868" y="85468"/>
                      </a:cubicBezTo>
                      <a:cubicBezTo>
                        <a:pt x="135439" y="212448"/>
                        <a:pt x="151741" y="340877"/>
                        <a:pt x="128193" y="468219"/>
                      </a:cubicBezTo>
                      <a:cubicBezTo>
                        <a:pt x="133265" y="416956"/>
                        <a:pt x="111709" y="367686"/>
                        <a:pt x="86349" y="3245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任意多边形: 形状 36"/>
                <p:cNvSpPr/>
                <p:nvPr/>
              </p:nvSpPr>
              <p:spPr>
                <a:xfrm>
                  <a:off x="8864378" y="2122124"/>
                  <a:ext cx="169319" cy="353711"/>
                </a:xfrm>
                <a:custGeom>
                  <a:avLst/>
                  <a:gdLst>
                    <a:gd name="connsiteX0" fmla="*/ 35685 w 169319"/>
                    <a:gd name="connsiteY0" fmla="*/ 210791 h 353711"/>
                    <a:gd name="connsiteX1" fmla="*/ 118466 w 169319"/>
                    <a:gd name="connsiteY1" fmla="*/ 16245 h 353711"/>
                    <a:gd name="connsiteX2" fmla="*/ 146543 w 169319"/>
                    <a:gd name="connsiteY2" fmla="*/ 124 h 353711"/>
                    <a:gd name="connsiteX3" fmla="*/ 168642 w 169319"/>
                    <a:gd name="connsiteY3" fmla="*/ 29650 h 353711"/>
                    <a:gd name="connsiteX4" fmla="*/ 144369 w 169319"/>
                    <a:gd name="connsiteY4" fmla="*/ 120039 h 353711"/>
                    <a:gd name="connsiteX5" fmla="*/ 0 w 169319"/>
                    <a:gd name="connsiteY5" fmla="*/ 353711 h 353711"/>
                    <a:gd name="connsiteX6" fmla="*/ 35685 w 169319"/>
                    <a:gd name="connsiteY6" fmla="*/ 210791 h 353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19" h="353711">
                      <a:moveTo>
                        <a:pt x="35685" y="210791"/>
                      </a:moveTo>
                      <a:cubicBezTo>
                        <a:pt x="53617" y="141957"/>
                        <a:pt x="72637" y="70769"/>
                        <a:pt x="118466" y="16245"/>
                      </a:cubicBezTo>
                      <a:cubicBezTo>
                        <a:pt x="125712" y="7550"/>
                        <a:pt x="135312" y="-1144"/>
                        <a:pt x="146543" y="124"/>
                      </a:cubicBezTo>
                      <a:cubicBezTo>
                        <a:pt x="159766" y="1754"/>
                        <a:pt x="167012" y="16426"/>
                        <a:pt x="168642" y="29650"/>
                      </a:cubicBezTo>
                      <a:cubicBezTo>
                        <a:pt x="172628" y="61168"/>
                        <a:pt x="158317" y="91600"/>
                        <a:pt x="144369" y="120039"/>
                      </a:cubicBezTo>
                      <a:cubicBezTo>
                        <a:pt x="106873" y="196843"/>
                        <a:pt x="66479" y="297739"/>
                        <a:pt x="0" y="353711"/>
                      </a:cubicBezTo>
                      <a:cubicBezTo>
                        <a:pt x="6340" y="306071"/>
                        <a:pt x="23548" y="257525"/>
                        <a:pt x="35685" y="21079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任意多边形: 形状 37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任意多边形: 形状 38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任意多边形: 形状 39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" name="矩形 2"/>
          <p:cNvSpPr/>
          <p:nvPr/>
        </p:nvSpPr>
        <p:spPr>
          <a:xfrm>
            <a:off x="1287780" y="2159000"/>
            <a:ext cx="4684395" cy="34213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" name="ïṥ1ïde"/>
          <p:cNvSpPr txBox="1"/>
          <p:nvPr/>
        </p:nvSpPr>
        <p:spPr>
          <a:xfrm>
            <a:off x="1395730" y="2642870"/>
            <a:ext cx="4463415" cy="2816860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思源黑体 CN Regular" panose="020B0500000000000000" pitchFamily="34" charset="-122"/>
              </a:rPr>
              <a:t>1.理论而言，由于研究视角的独特，加强中学中层干部执行力提升的实践研究，能够对中层干部产生很好的启示与引领作用，有助于丰富中学教育管理的理论研究体系，对学校健康、有序发展的理论研究有着非常重要的推动作用。</a:t>
            </a:r>
            <a:endParaRPr lang="zh-CN" altLang="en-US" sz="1800" dirty="0">
              <a:solidFill>
                <a:schemeClr val="tx1"/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思源黑体 CN Regular" panose="020B0500000000000000" pitchFamily="34" charset="-122"/>
            </a:endParaRPr>
          </a:p>
        </p:txBody>
      </p:sp>
      <p:sp>
        <p:nvSpPr>
          <p:cNvPr id="5" name="椭圆 17"/>
          <p:cNvSpPr/>
          <p:nvPr/>
        </p:nvSpPr>
        <p:spPr>
          <a:xfrm>
            <a:off x="894925" y="2054863"/>
            <a:ext cx="452099" cy="544574"/>
          </a:xfrm>
          <a:custGeom>
            <a:avLst/>
            <a:gdLst>
              <a:gd name="T0" fmla="*/ 212 w 212"/>
              <a:gd name="T1" fmla="*/ 160 h 256"/>
              <a:gd name="T2" fmla="*/ 210 w 212"/>
              <a:gd name="T3" fmla="*/ 171 h 256"/>
              <a:gd name="T4" fmla="*/ 203 w 212"/>
              <a:gd name="T5" fmla="*/ 180 h 256"/>
              <a:gd name="T6" fmla="*/ 208 w 212"/>
              <a:gd name="T7" fmla="*/ 188 h 256"/>
              <a:gd name="T8" fmla="*/ 209 w 212"/>
              <a:gd name="T9" fmla="*/ 200 h 256"/>
              <a:gd name="T10" fmla="*/ 205 w 212"/>
              <a:gd name="T11" fmla="*/ 212 h 256"/>
              <a:gd name="T12" fmla="*/ 200 w 212"/>
              <a:gd name="T13" fmla="*/ 218 h 256"/>
              <a:gd name="T14" fmla="*/ 193 w 212"/>
              <a:gd name="T15" fmla="*/ 222 h 256"/>
              <a:gd name="T16" fmla="*/ 194 w 212"/>
              <a:gd name="T17" fmla="*/ 235 h 256"/>
              <a:gd name="T18" fmla="*/ 186 w 212"/>
              <a:gd name="T19" fmla="*/ 245 h 256"/>
              <a:gd name="T20" fmla="*/ 176 w 212"/>
              <a:gd name="T21" fmla="*/ 251 h 256"/>
              <a:gd name="T22" fmla="*/ 169 w 212"/>
              <a:gd name="T23" fmla="*/ 254 h 256"/>
              <a:gd name="T24" fmla="*/ 131 w 212"/>
              <a:gd name="T25" fmla="*/ 256 h 256"/>
              <a:gd name="T26" fmla="*/ 91 w 212"/>
              <a:gd name="T27" fmla="*/ 254 h 256"/>
              <a:gd name="T28" fmla="*/ 60 w 212"/>
              <a:gd name="T29" fmla="*/ 247 h 256"/>
              <a:gd name="T30" fmla="*/ 55 w 212"/>
              <a:gd name="T31" fmla="*/ 245 h 256"/>
              <a:gd name="T32" fmla="*/ 50 w 212"/>
              <a:gd name="T33" fmla="*/ 242 h 256"/>
              <a:gd name="T34" fmla="*/ 46 w 212"/>
              <a:gd name="T35" fmla="*/ 239 h 256"/>
              <a:gd name="T36" fmla="*/ 42 w 212"/>
              <a:gd name="T37" fmla="*/ 234 h 256"/>
              <a:gd name="T38" fmla="*/ 0 w 212"/>
              <a:gd name="T39" fmla="*/ 230 h 256"/>
              <a:gd name="T40" fmla="*/ 0 w 212"/>
              <a:gd name="T41" fmla="*/ 136 h 256"/>
              <a:gd name="T42" fmla="*/ 15 w 212"/>
              <a:gd name="T43" fmla="*/ 136 h 256"/>
              <a:gd name="T44" fmla="*/ 30 w 212"/>
              <a:gd name="T45" fmla="*/ 136 h 256"/>
              <a:gd name="T46" fmla="*/ 37 w 212"/>
              <a:gd name="T47" fmla="*/ 131 h 256"/>
              <a:gd name="T48" fmla="*/ 41 w 212"/>
              <a:gd name="T49" fmla="*/ 127 h 256"/>
              <a:gd name="T50" fmla="*/ 43 w 212"/>
              <a:gd name="T51" fmla="*/ 116 h 256"/>
              <a:gd name="T52" fmla="*/ 46 w 212"/>
              <a:gd name="T53" fmla="*/ 104 h 256"/>
              <a:gd name="T54" fmla="*/ 50 w 212"/>
              <a:gd name="T55" fmla="*/ 95 h 256"/>
              <a:gd name="T56" fmla="*/ 56 w 212"/>
              <a:gd name="T57" fmla="*/ 84 h 256"/>
              <a:gd name="T58" fmla="*/ 73 w 212"/>
              <a:gd name="T59" fmla="*/ 68 h 256"/>
              <a:gd name="T60" fmla="*/ 89 w 212"/>
              <a:gd name="T61" fmla="*/ 18 h 256"/>
              <a:gd name="T62" fmla="*/ 89 w 212"/>
              <a:gd name="T63" fmla="*/ 2 h 256"/>
              <a:gd name="T64" fmla="*/ 97 w 212"/>
              <a:gd name="T65" fmla="*/ 0 h 256"/>
              <a:gd name="T66" fmla="*/ 117 w 212"/>
              <a:gd name="T67" fmla="*/ 18 h 256"/>
              <a:gd name="T68" fmla="*/ 121 w 212"/>
              <a:gd name="T69" fmla="*/ 39 h 256"/>
              <a:gd name="T70" fmla="*/ 114 w 212"/>
              <a:gd name="T71" fmla="*/ 59 h 256"/>
              <a:gd name="T72" fmla="*/ 109 w 212"/>
              <a:gd name="T73" fmla="*/ 89 h 256"/>
              <a:gd name="T74" fmla="*/ 113 w 212"/>
              <a:gd name="T75" fmla="*/ 100 h 256"/>
              <a:gd name="T76" fmla="*/ 122 w 212"/>
              <a:gd name="T77" fmla="*/ 107 h 256"/>
              <a:gd name="T78" fmla="*/ 126 w 212"/>
              <a:gd name="T79" fmla="*/ 107 h 256"/>
              <a:gd name="T80" fmla="*/ 131 w 212"/>
              <a:gd name="T81" fmla="*/ 107 h 256"/>
              <a:gd name="T82" fmla="*/ 136 w 212"/>
              <a:gd name="T83" fmla="*/ 107 h 256"/>
              <a:gd name="T84" fmla="*/ 141 w 212"/>
              <a:gd name="T85" fmla="*/ 106 h 256"/>
              <a:gd name="T86" fmla="*/ 152 w 212"/>
              <a:gd name="T87" fmla="*/ 103 h 256"/>
              <a:gd name="T88" fmla="*/ 164 w 212"/>
              <a:gd name="T89" fmla="*/ 99 h 256"/>
              <a:gd name="T90" fmla="*/ 188 w 212"/>
              <a:gd name="T91" fmla="*/ 98 h 256"/>
              <a:gd name="T92" fmla="*/ 198 w 212"/>
              <a:gd name="T93" fmla="*/ 101 h 256"/>
              <a:gd name="T94" fmla="*/ 205 w 212"/>
              <a:gd name="T95" fmla="*/ 106 h 256"/>
              <a:gd name="T96" fmla="*/ 206 w 212"/>
              <a:gd name="T97" fmla="*/ 109 h 256"/>
              <a:gd name="T98" fmla="*/ 207 w 212"/>
              <a:gd name="T99" fmla="*/ 112 h 256"/>
              <a:gd name="T100" fmla="*/ 208 w 212"/>
              <a:gd name="T101" fmla="*/ 115 h 256"/>
              <a:gd name="T102" fmla="*/ 208 w 212"/>
              <a:gd name="T103" fmla="*/ 118 h 256"/>
              <a:gd name="T104" fmla="*/ 208 w 212"/>
              <a:gd name="T105" fmla="*/ 123 h 256"/>
              <a:gd name="T106" fmla="*/ 203 w 212"/>
              <a:gd name="T107" fmla="*/ 136 h 256"/>
              <a:gd name="T108" fmla="*/ 205 w 212"/>
              <a:gd name="T109" fmla="*/ 139 h 256"/>
              <a:gd name="T110" fmla="*/ 207 w 212"/>
              <a:gd name="T111" fmla="*/ 141 h 256"/>
              <a:gd name="T112" fmla="*/ 209 w 212"/>
              <a:gd name="T113" fmla="*/ 144 h 256"/>
              <a:gd name="T114" fmla="*/ 210 w 212"/>
              <a:gd name="T115" fmla="*/ 147 h 256"/>
              <a:gd name="T116" fmla="*/ 211 w 212"/>
              <a:gd name="T117" fmla="*/ 150 h 256"/>
              <a:gd name="T118" fmla="*/ 212 w 212"/>
              <a:gd name="T119" fmla="*/ 155 h 256"/>
              <a:gd name="T120" fmla="*/ 212 w 212"/>
              <a:gd name="T121" fmla="*/ 16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2" h="256">
                <a:moveTo>
                  <a:pt x="212" y="160"/>
                </a:moveTo>
                <a:cubicBezTo>
                  <a:pt x="212" y="165"/>
                  <a:pt x="211" y="169"/>
                  <a:pt x="210" y="171"/>
                </a:cubicBezTo>
                <a:cubicBezTo>
                  <a:pt x="209" y="174"/>
                  <a:pt x="206" y="177"/>
                  <a:pt x="203" y="180"/>
                </a:cubicBezTo>
                <a:cubicBezTo>
                  <a:pt x="205" y="182"/>
                  <a:pt x="207" y="185"/>
                  <a:pt x="208" y="188"/>
                </a:cubicBezTo>
                <a:cubicBezTo>
                  <a:pt x="208" y="191"/>
                  <a:pt x="209" y="195"/>
                  <a:pt x="209" y="200"/>
                </a:cubicBezTo>
                <a:cubicBezTo>
                  <a:pt x="208" y="205"/>
                  <a:pt x="207" y="209"/>
                  <a:pt x="205" y="212"/>
                </a:cubicBezTo>
                <a:cubicBezTo>
                  <a:pt x="203" y="215"/>
                  <a:pt x="201" y="217"/>
                  <a:pt x="200" y="218"/>
                </a:cubicBezTo>
                <a:cubicBezTo>
                  <a:pt x="199" y="219"/>
                  <a:pt x="196" y="220"/>
                  <a:pt x="193" y="222"/>
                </a:cubicBezTo>
                <a:cubicBezTo>
                  <a:pt x="195" y="227"/>
                  <a:pt x="195" y="231"/>
                  <a:pt x="194" y="235"/>
                </a:cubicBezTo>
                <a:cubicBezTo>
                  <a:pt x="192" y="239"/>
                  <a:pt x="190" y="242"/>
                  <a:pt x="186" y="245"/>
                </a:cubicBezTo>
                <a:cubicBezTo>
                  <a:pt x="183" y="248"/>
                  <a:pt x="180" y="250"/>
                  <a:pt x="176" y="251"/>
                </a:cubicBezTo>
                <a:cubicBezTo>
                  <a:pt x="173" y="253"/>
                  <a:pt x="171" y="254"/>
                  <a:pt x="169" y="254"/>
                </a:cubicBezTo>
                <a:cubicBezTo>
                  <a:pt x="157" y="255"/>
                  <a:pt x="144" y="256"/>
                  <a:pt x="131" y="256"/>
                </a:cubicBezTo>
                <a:cubicBezTo>
                  <a:pt x="118" y="256"/>
                  <a:pt x="104" y="256"/>
                  <a:pt x="91" y="254"/>
                </a:cubicBezTo>
                <a:cubicBezTo>
                  <a:pt x="77" y="253"/>
                  <a:pt x="67" y="250"/>
                  <a:pt x="60" y="247"/>
                </a:cubicBezTo>
                <a:cubicBezTo>
                  <a:pt x="60" y="247"/>
                  <a:pt x="58" y="246"/>
                  <a:pt x="55" y="245"/>
                </a:cubicBezTo>
                <a:cubicBezTo>
                  <a:pt x="53" y="243"/>
                  <a:pt x="51" y="243"/>
                  <a:pt x="50" y="242"/>
                </a:cubicBezTo>
                <a:cubicBezTo>
                  <a:pt x="49" y="241"/>
                  <a:pt x="47" y="240"/>
                  <a:pt x="46" y="239"/>
                </a:cubicBezTo>
                <a:cubicBezTo>
                  <a:pt x="44" y="237"/>
                  <a:pt x="43" y="236"/>
                  <a:pt x="42" y="234"/>
                </a:cubicBezTo>
                <a:cubicBezTo>
                  <a:pt x="37" y="231"/>
                  <a:pt x="24" y="230"/>
                  <a:pt x="0" y="230"/>
                </a:cubicBezTo>
                <a:cubicBezTo>
                  <a:pt x="0" y="136"/>
                  <a:pt x="0" y="136"/>
                  <a:pt x="0" y="136"/>
                </a:cubicBezTo>
                <a:cubicBezTo>
                  <a:pt x="5" y="136"/>
                  <a:pt x="10" y="136"/>
                  <a:pt x="15" y="136"/>
                </a:cubicBezTo>
                <a:cubicBezTo>
                  <a:pt x="21" y="136"/>
                  <a:pt x="26" y="136"/>
                  <a:pt x="30" y="136"/>
                </a:cubicBezTo>
                <a:cubicBezTo>
                  <a:pt x="35" y="135"/>
                  <a:pt x="37" y="134"/>
                  <a:pt x="37" y="131"/>
                </a:cubicBezTo>
                <a:cubicBezTo>
                  <a:pt x="38" y="130"/>
                  <a:pt x="40" y="128"/>
                  <a:pt x="41" y="127"/>
                </a:cubicBezTo>
                <a:cubicBezTo>
                  <a:pt x="41" y="126"/>
                  <a:pt x="42" y="122"/>
                  <a:pt x="43" y="116"/>
                </a:cubicBezTo>
                <a:cubicBezTo>
                  <a:pt x="45" y="111"/>
                  <a:pt x="46" y="107"/>
                  <a:pt x="46" y="104"/>
                </a:cubicBezTo>
                <a:cubicBezTo>
                  <a:pt x="47" y="102"/>
                  <a:pt x="48" y="99"/>
                  <a:pt x="50" y="95"/>
                </a:cubicBezTo>
                <a:cubicBezTo>
                  <a:pt x="52" y="91"/>
                  <a:pt x="54" y="87"/>
                  <a:pt x="56" y="84"/>
                </a:cubicBezTo>
                <a:cubicBezTo>
                  <a:pt x="73" y="68"/>
                  <a:pt x="73" y="68"/>
                  <a:pt x="73" y="68"/>
                </a:cubicBezTo>
                <a:cubicBezTo>
                  <a:pt x="84" y="48"/>
                  <a:pt x="89" y="32"/>
                  <a:pt x="89" y="18"/>
                </a:cubicBezTo>
                <a:cubicBezTo>
                  <a:pt x="89" y="2"/>
                  <a:pt x="89" y="2"/>
                  <a:pt x="89" y="2"/>
                </a:cubicBezTo>
                <a:cubicBezTo>
                  <a:pt x="90" y="1"/>
                  <a:pt x="92" y="0"/>
                  <a:pt x="97" y="0"/>
                </a:cubicBezTo>
                <a:cubicBezTo>
                  <a:pt x="107" y="0"/>
                  <a:pt x="114" y="6"/>
                  <a:pt x="117" y="18"/>
                </a:cubicBezTo>
                <a:cubicBezTo>
                  <a:pt x="121" y="39"/>
                  <a:pt x="121" y="39"/>
                  <a:pt x="121" y="39"/>
                </a:cubicBezTo>
                <a:cubicBezTo>
                  <a:pt x="120" y="49"/>
                  <a:pt x="118" y="56"/>
                  <a:pt x="114" y="59"/>
                </a:cubicBezTo>
                <a:cubicBezTo>
                  <a:pt x="112" y="75"/>
                  <a:pt x="111" y="85"/>
                  <a:pt x="109" y="89"/>
                </a:cubicBezTo>
                <a:cubicBezTo>
                  <a:pt x="108" y="93"/>
                  <a:pt x="110" y="97"/>
                  <a:pt x="113" y="100"/>
                </a:cubicBezTo>
                <a:cubicBezTo>
                  <a:pt x="116" y="104"/>
                  <a:pt x="119" y="106"/>
                  <a:pt x="122" y="107"/>
                </a:cubicBezTo>
                <a:cubicBezTo>
                  <a:pt x="124" y="107"/>
                  <a:pt x="126" y="107"/>
                  <a:pt x="126" y="107"/>
                </a:cubicBezTo>
                <a:cubicBezTo>
                  <a:pt x="127" y="107"/>
                  <a:pt x="129" y="107"/>
                  <a:pt x="131" y="107"/>
                </a:cubicBezTo>
                <a:cubicBezTo>
                  <a:pt x="133" y="107"/>
                  <a:pt x="134" y="107"/>
                  <a:pt x="136" y="107"/>
                </a:cubicBezTo>
                <a:cubicBezTo>
                  <a:pt x="138" y="107"/>
                  <a:pt x="139" y="106"/>
                  <a:pt x="141" y="106"/>
                </a:cubicBezTo>
                <a:cubicBezTo>
                  <a:pt x="143" y="105"/>
                  <a:pt x="147" y="104"/>
                  <a:pt x="152" y="103"/>
                </a:cubicBezTo>
                <a:cubicBezTo>
                  <a:pt x="158" y="101"/>
                  <a:pt x="162" y="100"/>
                  <a:pt x="164" y="99"/>
                </a:cubicBezTo>
                <a:cubicBezTo>
                  <a:pt x="173" y="97"/>
                  <a:pt x="181" y="97"/>
                  <a:pt x="188" y="98"/>
                </a:cubicBezTo>
                <a:cubicBezTo>
                  <a:pt x="191" y="99"/>
                  <a:pt x="195" y="100"/>
                  <a:pt x="198" y="101"/>
                </a:cubicBezTo>
                <a:cubicBezTo>
                  <a:pt x="202" y="103"/>
                  <a:pt x="204" y="104"/>
                  <a:pt x="205" y="106"/>
                </a:cubicBezTo>
                <a:cubicBezTo>
                  <a:pt x="205" y="106"/>
                  <a:pt x="205" y="107"/>
                  <a:pt x="206" y="109"/>
                </a:cubicBezTo>
                <a:cubicBezTo>
                  <a:pt x="207" y="111"/>
                  <a:pt x="207" y="112"/>
                  <a:pt x="207" y="112"/>
                </a:cubicBezTo>
                <a:cubicBezTo>
                  <a:pt x="207" y="112"/>
                  <a:pt x="207" y="113"/>
                  <a:pt x="208" y="115"/>
                </a:cubicBezTo>
                <a:cubicBezTo>
                  <a:pt x="208" y="116"/>
                  <a:pt x="209" y="118"/>
                  <a:pt x="208" y="118"/>
                </a:cubicBezTo>
                <a:cubicBezTo>
                  <a:pt x="208" y="119"/>
                  <a:pt x="208" y="120"/>
                  <a:pt x="208" y="123"/>
                </a:cubicBezTo>
                <a:cubicBezTo>
                  <a:pt x="208" y="125"/>
                  <a:pt x="206" y="129"/>
                  <a:pt x="203" y="136"/>
                </a:cubicBezTo>
                <a:cubicBezTo>
                  <a:pt x="203" y="136"/>
                  <a:pt x="204" y="137"/>
                  <a:pt x="205" y="139"/>
                </a:cubicBezTo>
                <a:cubicBezTo>
                  <a:pt x="206" y="140"/>
                  <a:pt x="207" y="141"/>
                  <a:pt x="207" y="141"/>
                </a:cubicBezTo>
                <a:cubicBezTo>
                  <a:pt x="207" y="142"/>
                  <a:pt x="208" y="143"/>
                  <a:pt x="209" y="144"/>
                </a:cubicBezTo>
                <a:cubicBezTo>
                  <a:pt x="209" y="145"/>
                  <a:pt x="210" y="146"/>
                  <a:pt x="210" y="147"/>
                </a:cubicBezTo>
                <a:cubicBezTo>
                  <a:pt x="210" y="148"/>
                  <a:pt x="211" y="149"/>
                  <a:pt x="211" y="150"/>
                </a:cubicBezTo>
                <a:cubicBezTo>
                  <a:pt x="211" y="152"/>
                  <a:pt x="212" y="153"/>
                  <a:pt x="212" y="155"/>
                </a:cubicBezTo>
                <a:cubicBezTo>
                  <a:pt x="212" y="156"/>
                  <a:pt x="212" y="158"/>
                  <a:pt x="212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3" grpId="0" animBg="1"/>
      <p:bldP spid="25" grpId="0"/>
      <p:bldP spid="7" grpId="0" animBg="1"/>
      <p:bldP spid="5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: 形状 97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08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1793" y="3090020"/>
            <a:ext cx="709437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分工</a:t>
            </a:r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和预期</a:t>
            </a:r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成果</a:t>
            </a:r>
            <a:endParaRPr lang="zh-CN" altLang="en-US" sz="60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9" name="任意多边形: 形状 98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18" name="组合 17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61" name="任意多边形: 形状 60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62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63" name="任意多边形: 形状 62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64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19" name="组合 18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20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52" name="任意多边形: 形状 51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任意多边形: 形状 52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" name="图形 4"/>
              <p:cNvGrpSpPr/>
              <p:nvPr/>
            </p:nvGrpSpPr>
            <p:grpSpPr>
              <a:xfrm>
                <a:off x="7653208" y="1701646"/>
                <a:ext cx="689530" cy="2014705"/>
                <a:chOff x="8359562" y="1747992"/>
                <a:chExt cx="689530" cy="2014705"/>
              </a:xfrm>
              <a:grpFill/>
            </p:grpSpPr>
            <p:sp>
              <p:nvSpPr>
                <p:cNvPr id="27" name="任意多边形: 形状 26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任意多边形: 形状 29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任意多边形: 形状 30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任意多边形: 形状 35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任意多边形: 形状 36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任意多边形: 形状 39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任意多边形: 形状 49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74" name="ïṧļîdé"/>
          <p:cNvSpPr/>
          <p:nvPr/>
        </p:nvSpPr>
        <p:spPr>
          <a:xfrm>
            <a:off x="834390" y="3509010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D3AA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sp>
        <p:nvSpPr>
          <p:cNvPr id="75" name="îṩľïḍè"/>
          <p:cNvSpPr/>
          <p:nvPr/>
        </p:nvSpPr>
        <p:spPr>
          <a:xfrm flipH="1">
            <a:off x="9168130" y="3509010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7CC2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sp>
        <p:nvSpPr>
          <p:cNvPr id="76" name="í$ḻîḓê"/>
          <p:cNvSpPr/>
          <p:nvPr/>
        </p:nvSpPr>
        <p:spPr>
          <a:xfrm flipV="1">
            <a:off x="834390" y="887095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7CC2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sp>
        <p:nvSpPr>
          <p:cNvPr id="77" name="îṩ1íḋè"/>
          <p:cNvSpPr/>
          <p:nvPr/>
        </p:nvSpPr>
        <p:spPr>
          <a:xfrm flipH="1" flipV="1">
            <a:off x="9168130" y="887095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D3AA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grpSp>
        <p:nvGrpSpPr>
          <p:cNvPr id="81" name="ïṣliḋè"/>
          <p:cNvGrpSpPr/>
          <p:nvPr/>
        </p:nvGrpSpPr>
        <p:grpSpPr>
          <a:xfrm>
            <a:off x="410845" y="5045075"/>
            <a:ext cx="1200785" cy="1315720"/>
            <a:chOff x="6362700" y="1171575"/>
            <a:chExt cx="571500" cy="571500"/>
          </a:xfrm>
          <a:solidFill>
            <a:srgbClr val="7CC2A5"/>
          </a:solidFill>
          <a:effectLst/>
        </p:grpSpPr>
        <p:sp>
          <p:nvSpPr>
            <p:cNvPr id="82" name="îṩ1íďe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83" name="ïšľiḓe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grpSp>
        <p:nvGrpSpPr>
          <p:cNvPr id="84" name="isľîḍê"/>
          <p:cNvGrpSpPr/>
          <p:nvPr/>
        </p:nvGrpSpPr>
        <p:grpSpPr>
          <a:xfrm>
            <a:off x="10598785" y="5045075"/>
            <a:ext cx="1200785" cy="1315720"/>
            <a:chOff x="6362700" y="1171575"/>
            <a:chExt cx="571500" cy="571500"/>
          </a:xfrm>
          <a:solidFill>
            <a:srgbClr val="D3AA8F"/>
          </a:solidFill>
          <a:effectLst/>
        </p:grpSpPr>
        <p:sp>
          <p:nvSpPr>
            <p:cNvPr id="85" name="îSḷiḓê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86" name="ïSḷïḓè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grpSp>
        <p:nvGrpSpPr>
          <p:cNvPr id="87" name="iŝļíḋê"/>
          <p:cNvGrpSpPr/>
          <p:nvPr/>
        </p:nvGrpSpPr>
        <p:grpSpPr>
          <a:xfrm>
            <a:off x="410845" y="596900"/>
            <a:ext cx="1200785" cy="1315720"/>
            <a:chOff x="6362700" y="1171575"/>
            <a:chExt cx="571500" cy="571500"/>
          </a:xfrm>
          <a:solidFill>
            <a:srgbClr val="D3AA8F"/>
          </a:solidFill>
          <a:effectLst/>
        </p:grpSpPr>
        <p:sp>
          <p:nvSpPr>
            <p:cNvPr id="88" name="íśļiḑè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89" name="iṩļiḑê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grpSp>
        <p:nvGrpSpPr>
          <p:cNvPr id="90" name="iṡḻiḋé"/>
          <p:cNvGrpSpPr/>
          <p:nvPr/>
        </p:nvGrpSpPr>
        <p:grpSpPr>
          <a:xfrm>
            <a:off x="10598785" y="596900"/>
            <a:ext cx="1200785" cy="1315720"/>
            <a:chOff x="6362700" y="1171575"/>
            <a:chExt cx="571500" cy="571500"/>
          </a:xfrm>
          <a:solidFill>
            <a:srgbClr val="7CC2A5"/>
          </a:solidFill>
          <a:effectLst/>
        </p:grpSpPr>
        <p:sp>
          <p:nvSpPr>
            <p:cNvPr id="91" name="íṣ1ïḑè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92" name="îSľïdè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sp>
        <p:nvSpPr>
          <p:cNvPr id="134" name="文本框 133"/>
          <p:cNvSpPr txBox="1"/>
          <p:nvPr>
            <p:custDataLst>
              <p:tags r:id="rId1"/>
            </p:custDataLst>
          </p:nvPr>
        </p:nvSpPr>
        <p:spPr>
          <a:xfrm>
            <a:off x="4668520" y="674370"/>
            <a:ext cx="3348990" cy="554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课题组分工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一览表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65" y="1383030"/>
            <a:ext cx="9498965" cy="4587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ldLvl="0" animBg="1"/>
      <p:bldP spid="75" grpId="0" bldLvl="0" animBg="1"/>
      <p:bldP spid="76" grpId="0" bldLvl="0" animBg="1"/>
      <p:bldP spid="7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18" name="组合 17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61" name="任意多边形: 形状 60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62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63" name="任意多边形: 形状 62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64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19" name="组合 18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20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52" name="任意多边形: 形状 51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任意多边形: 形状 52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" name="图形 4"/>
              <p:cNvGrpSpPr/>
              <p:nvPr/>
            </p:nvGrpSpPr>
            <p:grpSpPr>
              <a:xfrm>
                <a:off x="7653208" y="1701646"/>
                <a:ext cx="689530" cy="2014705"/>
                <a:chOff x="8359562" y="1747992"/>
                <a:chExt cx="689530" cy="2014705"/>
              </a:xfrm>
              <a:grpFill/>
            </p:grpSpPr>
            <p:sp>
              <p:nvSpPr>
                <p:cNvPr id="27" name="任意多边形: 形状 26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任意多边形: 形状 29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任意多边形: 形状 30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任意多边形: 形状 35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任意多边形: 形状 36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任意多边形: 形状 39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任意多边形: 形状 49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74" name="ïṧļîdé"/>
          <p:cNvSpPr/>
          <p:nvPr/>
        </p:nvSpPr>
        <p:spPr>
          <a:xfrm>
            <a:off x="834390" y="3509010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D3AA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sp>
        <p:nvSpPr>
          <p:cNvPr id="75" name="îṩľïḍè"/>
          <p:cNvSpPr/>
          <p:nvPr/>
        </p:nvSpPr>
        <p:spPr>
          <a:xfrm flipH="1">
            <a:off x="9168130" y="3472815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7CC2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sp>
        <p:nvSpPr>
          <p:cNvPr id="76" name="í$ḻîḓê"/>
          <p:cNvSpPr/>
          <p:nvPr/>
        </p:nvSpPr>
        <p:spPr>
          <a:xfrm flipV="1">
            <a:off x="834390" y="887095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7CC2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sp>
        <p:nvSpPr>
          <p:cNvPr id="77" name="îṩ1íḋè"/>
          <p:cNvSpPr/>
          <p:nvPr/>
        </p:nvSpPr>
        <p:spPr>
          <a:xfrm flipH="1" flipV="1">
            <a:off x="9168130" y="850900"/>
            <a:ext cx="2479675" cy="2715260"/>
          </a:xfrm>
          <a:prstGeom prst="corner">
            <a:avLst>
              <a:gd name="adj1" fmla="val 16416"/>
              <a:gd name="adj2" fmla="val 16509"/>
            </a:avLst>
          </a:prstGeom>
          <a:solidFill>
            <a:srgbClr val="D3AA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en Sans" charset="0"/>
            </a:endParaRPr>
          </a:p>
        </p:txBody>
      </p:sp>
      <p:grpSp>
        <p:nvGrpSpPr>
          <p:cNvPr id="81" name="ïṣliḋè"/>
          <p:cNvGrpSpPr/>
          <p:nvPr/>
        </p:nvGrpSpPr>
        <p:grpSpPr>
          <a:xfrm>
            <a:off x="410845" y="5045075"/>
            <a:ext cx="1200785" cy="1315720"/>
            <a:chOff x="6362700" y="1171575"/>
            <a:chExt cx="571500" cy="571500"/>
          </a:xfrm>
          <a:solidFill>
            <a:srgbClr val="7CC2A5"/>
          </a:solidFill>
          <a:effectLst/>
        </p:grpSpPr>
        <p:sp>
          <p:nvSpPr>
            <p:cNvPr id="82" name="îṩ1íďe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83" name="ïšľiḓe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grpSp>
        <p:nvGrpSpPr>
          <p:cNvPr id="84" name="isľîḍê"/>
          <p:cNvGrpSpPr/>
          <p:nvPr/>
        </p:nvGrpSpPr>
        <p:grpSpPr>
          <a:xfrm>
            <a:off x="10598785" y="5008880"/>
            <a:ext cx="1200785" cy="1315720"/>
            <a:chOff x="6362700" y="1171575"/>
            <a:chExt cx="571500" cy="571500"/>
          </a:xfrm>
          <a:solidFill>
            <a:srgbClr val="D3AA8F"/>
          </a:solidFill>
          <a:effectLst/>
        </p:grpSpPr>
        <p:sp>
          <p:nvSpPr>
            <p:cNvPr id="85" name="îSḷiḓê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86" name="ïSḷïḓè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grpSp>
        <p:nvGrpSpPr>
          <p:cNvPr id="87" name="iŝļíḋê"/>
          <p:cNvGrpSpPr/>
          <p:nvPr/>
        </p:nvGrpSpPr>
        <p:grpSpPr>
          <a:xfrm>
            <a:off x="410845" y="596900"/>
            <a:ext cx="1200785" cy="1315720"/>
            <a:chOff x="6362700" y="1171575"/>
            <a:chExt cx="571500" cy="571500"/>
          </a:xfrm>
          <a:solidFill>
            <a:srgbClr val="D3AA8F"/>
          </a:solidFill>
          <a:effectLst/>
        </p:grpSpPr>
        <p:sp>
          <p:nvSpPr>
            <p:cNvPr id="88" name="íśļiḑè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89" name="iṩļiḑê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grpSp>
        <p:nvGrpSpPr>
          <p:cNvPr id="90" name="iṡḻiḋé"/>
          <p:cNvGrpSpPr/>
          <p:nvPr/>
        </p:nvGrpSpPr>
        <p:grpSpPr>
          <a:xfrm>
            <a:off x="10598785" y="560705"/>
            <a:ext cx="1200785" cy="1315720"/>
            <a:chOff x="6362700" y="1171575"/>
            <a:chExt cx="571500" cy="571500"/>
          </a:xfrm>
          <a:solidFill>
            <a:srgbClr val="7CC2A5"/>
          </a:solidFill>
          <a:effectLst/>
        </p:grpSpPr>
        <p:sp>
          <p:nvSpPr>
            <p:cNvPr id="91" name="íṣ1ïḑè"/>
            <p:cNvSpPr/>
            <p:nvPr/>
          </p:nvSpPr>
          <p:spPr>
            <a:xfrm>
              <a:off x="6362700" y="1171575"/>
              <a:ext cx="571500" cy="5715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  <p:sp>
          <p:nvSpPr>
            <p:cNvPr id="92" name="îSľïdè"/>
            <p:cNvSpPr/>
            <p:nvPr/>
          </p:nvSpPr>
          <p:spPr bwMode="auto">
            <a:xfrm>
              <a:off x="6523746" y="1329613"/>
              <a:ext cx="249408" cy="255423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Open Sans" charset="0"/>
              </a:endParaRPr>
            </a:p>
          </p:txBody>
        </p:sp>
      </p:grpSp>
      <p:sp>
        <p:nvSpPr>
          <p:cNvPr id="134" name="文本框 133"/>
          <p:cNvSpPr txBox="1"/>
          <p:nvPr>
            <p:custDataLst>
              <p:tags r:id="rId1"/>
            </p:custDataLst>
          </p:nvPr>
        </p:nvSpPr>
        <p:spPr>
          <a:xfrm>
            <a:off x="4668520" y="674370"/>
            <a:ext cx="3348990" cy="554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           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预期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成果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55" y="1346835"/>
            <a:ext cx="9756140" cy="430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ldLvl="0" animBg="1"/>
      <p:bldP spid="75" grpId="0" bldLvl="0" animBg="1"/>
      <p:bldP spid="76" grpId="0" bldLvl="0" animBg="1"/>
      <p:bldP spid="7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图形 4"/>
          <p:cNvGrpSpPr/>
          <p:nvPr/>
        </p:nvGrpSpPr>
        <p:grpSpPr>
          <a:xfrm flipH="1">
            <a:off x="4498841" y="6111263"/>
            <a:ext cx="1882806" cy="747018"/>
            <a:chOff x="6548867" y="1074736"/>
            <a:chExt cx="599018" cy="237665"/>
          </a:xfrm>
          <a:solidFill>
            <a:srgbClr val="FFE8E6"/>
          </a:solidFill>
        </p:grpSpPr>
        <p:sp>
          <p:nvSpPr>
            <p:cNvPr id="27" name="任意多边形: 形状 26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9" name="任意多边形: 形状 98"/>
          <p:cNvSpPr/>
          <p:nvPr/>
        </p:nvSpPr>
        <p:spPr>
          <a:xfrm rot="20125334" flipH="1">
            <a:off x="-178889" y="4024831"/>
            <a:ext cx="5011999" cy="3330366"/>
          </a:xfrm>
          <a:custGeom>
            <a:avLst/>
            <a:gdLst>
              <a:gd name="connsiteX0" fmla="*/ 59090 w 5011999"/>
              <a:gd name="connsiteY0" fmla="*/ 2976827 h 3330366"/>
              <a:gd name="connsiteX1" fmla="*/ 106525 w 5011999"/>
              <a:gd name="connsiteY1" fmla="*/ 3225521 h 3330366"/>
              <a:gd name="connsiteX2" fmla="*/ 440877 w 5011999"/>
              <a:gd name="connsiteY2" fmla="*/ 3246347 h 3330366"/>
              <a:gd name="connsiteX3" fmla="*/ 815756 w 5011999"/>
              <a:gd name="connsiteY3" fmla="*/ 3246347 h 3330366"/>
              <a:gd name="connsiteX4" fmla="*/ 1535682 w 5011999"/>
              <a:gd name="connsiteY4" fmla="*/ 3324023 h 3330366"/>
              <a:gd name="connsiteX5" fmla="*/ 1673337 w 5011999"/>
              <a:gd name="connsiteY5" fmla="*/ 3330366 h 3330366"/>
              <a:gd name="connsiteX6" fmla="*/ 2176015 w 5011999"/>
              <a:gd name="connsiteY6" fmla="*/ 3100458 h 3330366"/>
              <a:gd name="connsiteX7" fmla="*/ 1973742 w 5011999"/>
              <a:gd name="connsiteY7" fmla="*/ 3084800 h 3330366"/>
              <a:gd name="connsiteX8" fmla="*/ 1564388 w 5011999"/>
              <a:gd name="connsiteY8" fmla="*/ 3060595 h 3330366"/>
              <a:gd name="connsiteX9" fmla="*/ 797745 w 5011999"/>
              <a:gd name="connsiteY9" fmla="*/ 2982356 h 3330366"/>
              <a:gd name="connsiteX10" fmla="*/ 442001 w 5011999"/>
              <a:gd name="connsiteY10" fmla="*/ 2974476 h 3330366"/>
              <a:gd name="connsiteX11" fmla="*/ 105400 w 5011999"/>
              <a:gd name="connsiteY11" fmla="*/ 2965467 h 3330366"/>
              <a:gd name="connsiteX12" fmla="*/ 59090 w 5011999"/>
              <a:gd name="connsiteY12" fmla="*/ 2976827 h 3330366"/>
              <a:gd name="connsiteX13" fmla="*/ 269255 w 5011999"/>
              <a:gd name="connsiteY13" fmla="*/ 2441119 h 3330366"/>
              <a:gd name="connsiteX14" fmla="*/ 318168 w 5011999"/>
              <a:gd name="connsiteY14" fmla="*/ 2696977 h 3330366"/>
              <a:gd name="connsiteX15" fmla="*/ 1532867 w 5011999"/>
              <a:gd name="connsiteY15" fmla="*/ 2764523 h 3330366"/>
              <a:gd name="connsiteX16" fmla="*/ 2370996 w 5011999"/>
              <a:gd name="connsiteY16" fmla="*/ 2733001 h 3330366"/>
              <a:gd name="connsiteX17" fmla="*/ 2820033 w 5011999"/>
              <a:gd name="connsiteY17" fmla="*/ 2738700 h 3330366"/>
              <a:gd name="connsiteX18" fmla="*/ 2956180 w 5011999"/>
              <a:gd name="connsiteY18" fmla="*/ 2743637 h 3330366"/>
              <a:gd name="connsiteX19" fmla="*/ 3479429 w 5011999"/>
              <a:gd name="connsiteY19" fmla="*/ 2504320 h 3330366"/>
              <a:gd name="connsiteX20" fmla="*/ 3267101 w 5011999"/>
              <a:gd name="connsiteY20" fmla="*/ 2501094 h 3330366"/>
              <a:gd name="connsiteX21" fmla="*/ 1552002 w 5011999"/>
              <a:gd name="connsiteY21" fmla="*/ 2505034 h 3330366"/>
              <a:gd name="connsiteX22" fmla="*/ 923829 w 5011999"/>
              <a:gd name="connsiteY22" fmla="*/ 2496026 h 3330366"/>
              <a:gd name="connsiteX23" fmla="*/ 317043 w 5011999"/>
              <a:gd name="connsiteY23" fmla="*/ 2427918 h 3330366"/>
              <a:gd name="connsiteX24" fmla="*/ 269255 w 5011999"/>
              <a:gd name="connsiteY24" fmla="*/ 2441119 h 3330366"/>
              <a:gd name="connsiteX25" fmla="*/ 330374 w 5011999"/>
              <a:gd name="connsiteY25" fmla="*/ 1823693 h 3330366"/>
              <a:gd name="connsiteX26" fmla="*/ 380652 w 5011999"/>
              <a:gd name="connsiteY26" fmla="*/ 2091879 h 3330366"/>
              <a:gd name="connsiteX27" fmla="*/ 1159113 w 5011999"/>
              <a:gd name="connsiteY27" fmla="*/ 2130153 h 3330366"/>
              <a:gd name="connsiteX28" fmla="*/ 1971351 w 5011999"/>
              <a:gd name="connsiteY28" fmla="*/ 2126213 h 3330366"/>
              <a:gd name="connsiteX29" fmla="*/ 3559238 w 5011999"/>
              <a:gd name="connsiteY29" fmla="*/ 2139158 h 3330366"/>
              <a:gd name="connsiteX30" fmla="*/ 4296509 w 5011999"/>
              <a:gd name="connsiteY30" fmla="*/ 2130615 h 3330366"/>
              <a:gd name="connsiteX31" fmla="*/ 4806687 w 5011999"/>
              <a:gd name="connsiteY31" fmla="*/ 1897277 h 3330366"/>
              <a:gd name="connsiteX32" fmla="*/ 4779705 w 5011999"/>
              <a:gd name="connsiteY32" fmla="*/ 1897887 h 3330366"/>
              <a:gd name="connsiteX33" fmla="*/ 3557551 w 5011999"/>
              <a:gd name="connsiteY33" fmla="*/ 1895431 h 3330366"/>
              <a:gd name="connsiteX34" fmla="*/ 2008503 w 5011999"/>
              <a:gd name="connsiteY34" fmla="*/ 1868978 h 3330366"/>
              <a:gd name="connsiteX35" fmla="*/ 1157988 w 5011999"/>
              <a:gd name="connsiteY35" fmla="*/ 1871228 h 3330366"/>
              <a:gd name="connsiteX36" fmla="*/ 775228 w 5011999"/>
              <a:gd name="connsiteY36" fmla="*/ 1872356 h 3330366"/>
              <a:gd name="connsiteX37" fmla="*/ 379524 w 5011999"/>
              <a:gd name="connsiteY37" fmla="*/ 1814377 h 3330366"/>
              <a:gd name="connsiteX38" fmla="*/ 330374 w 5011999"/>
              <a:gd name="connsiteY38" fmla="*/ 1823693 h 3330366"/>
              <a:gd name="connsiteX39" fmla="*/ 404021 w 5011999"/>
              <a:gd name="connsiteY39" fmla="*/ 1120494 h 3330366"/>
              <a:gd name="connsiteX40" fmla="*/ 463392 w 5011999"/>
              <a:gd name="connsiteY40" fmla="*/ 1431621 h 3330366"/>
              <a:gd name="connsiteX41" fmla="*/ 1959530 w 5011999"/>
              <a:gd name="connsiteY41" fmla="*/ 1561083 h 3330366"/>
              <a:gd name="connsiteX42" fmla="*/ 2696342 w 5011999"/>
              <a:gd name="connsiteY42" fmla="*/ 1655648 h 3330366"/>
              <a:gd name="connsiteX43" fmla="*/ 3562612 w 5011999"/>
              <a:gd name="connsiteY43" fmla="*/ 1653957 h 3330366"/>
              <a:gd name="connsiteX44" fmla="*/ 4900811 w 5011999"/>
              <a:gd name="connsiteY44" fmla="*/ 1558576 h 3330366"/>
              <a:gd name="connsiteX45" fmla="*/ 5011999 w 5011999"/>
              <a:gd name="connsiteY45" fmla="*/ 1549392 h 3330366"/>
              <a:gd name="connsiteX46" fmla="*/ 4889417 w 5011999"/>
              <a:gd name="connsiteY46" fmla="*/ 1281375 h 3330366"/>
              <a:gd name="connsiteX47" fmla="*/ 4454992 w 5011999"/>
              <a:gd name="connsiteY47" fmla="*/ 1320169 h 3330366"/>
              <a:gd name="connsiteX48" fmla="*/ 3561488 w 5011999"/>
              <a:gd name="connsiteY48" fmla="*/ 1366888 h 3330366"/>
              <a:gd name="connsiteX49" fmla="*/ 2695214 w 5011999"/>
              <a:gd name="connsiteY49" fmla="*/ 1362951 h 3330366"/>
              <a:gd name="connsiteX50" fmla="*/ 1958405 w 5011999"/>
              <a:gd name="connsiteY50" fmla="*/ 1264445 h 3330366"/>
              <a:gd name="connsiteX51" fmla="*/ 1245796 w 5011999"/>
              <a:gd name="connsiteY51" fmla="*/ 1190707 h 3330366"/>
              <a:gd name="connsiteX52" fmla="*/ 462267 w 5011999"/>
              <a:gd name="connsiteY52" fmla="*/ 1105150 h 3330366"/>
              <a:gd name="connsiteX53" fmla="*/ 404021 w 5011999"/>
              <a:gd name="connsiteY53" fmla="*/ 1120494 h 3330366"/>
              <a:gd name="connsiteX54" fmla="*/ 738121 w 5011999"/>
              <a:gd name="connsiteY54" fmla="*/ 522915 h 3330366"/>
              <a:gd name="connsiteX55" fmla="*/ 675597 w 5011999"/>
              <a:gd name="connsiteY55" fmla="*/ 556340 h 3330366"/>
              <a:gd name="connsiteX56" fmla="*/ 802243 w 5011999"/>
              <a:gd name="connsiteY56" fmla="*/ 810763 h 3330366"/>
              <a:gd name="connsiteX57" fmla="*/ 1125337 w 5011999"/>
              <a:gd name="connsiteY57" fmla="*/ 834967 h 3330366"/>
              <a:gd name="connsiteX58" fmla="*/ 1445053 w 5011999"/>
              <a:gd name="connsiteY58" fmla="*/ 866489 h 3330366"/>
              <a:gd name="connsiteX59" fmla="*/ 2164980 w 5011999"/>
              <a:gd name="connsiteY59" fmla="*/ 872682 h 3330366"/>
              <a:gd name="connsiteX60" fmla="*/ 3776505 w 5011999"/>
              <a:gd name="connsiteY60" fmla="*/ 881687 h 3330366"/>
              <a:gd name="connsiteX61" fmla="*/ 4540899 w 5011999"/>
              <a:gd name="connsiteY61" fmla="*/ 931219 h 3330366"/>
              <a:gd name="connsiteX62" fmla="*/ 4727019 w 5011999"/>
              <a:gd name="connsiteY62" fmla="*/ 926304 h 3330366"/>
              <a:gd name="connsiteX63" fmla="*/ 4628720 w 5011999"/>
              <a:gd name="connsiteY63" fmla="*/ 711380 h 3330366"/>
              <a:gd name="connsiteX64" fmla="*/ 4439581 w 5011999"/>
              <a:gd name="connsiteY64" fmla="*/ 711696 h 3330366"/>
              <a:gd name="connsiteX65" fmla="*/ 3607642 w 5011999"/>
              <a:gd name="connsiteY65" fmla="*/ 637397 h 3330366"/>
              <a:gd name="connsiteX66" fmla="*/ 1951646 w 5011999"/>
              <a:gd name="connsiteY66" fmla="*/ 636834 h 3330366"/>
              <a:gd name="connsiteX67" fmla="*/ 1547499 w 5011999"/>
              <a:gd name="connsiteY67" fmla="*/ 644715 h 3330366"/>
              <a:gd name="connsiteX68" fmla="*/ 1245231 w 5011999"/>
              <a:gd name="connsiteY68" fmla="*/ 582234 h 3330366"/>
              <a:gd name="connsiteX69" fmla="*/ 738121 w 5011999"/>
              <a:gd name="connsiteY69" fmla="*/ 522915 h 3330366"/>
              <a:gd name="connsiteX70" fmla="*/ 792413 w 5011999"/>
              <a:gd name="connsiteY70" fmla="*/ 152327 h 3330366"/>
              <a:gd name="connsiteX71" fmla="*/ 821948 w 5011999"/>
              <a:gd name="connsiteY71" fmla="*/ 308109 h 3330366"/>
              <a:gd name="connsiteX72" fmla="*/ 2547742 w 5011999"/>
              <a:gd name="connsiteY72" fmla="*/ 294602 h 3330366"/>
              <a:gd name="connsiteX73" fmla="*/ 3973518 w 5011999"/>
              <a:gd name="connsiteY73" fmla="*/ 291787 h 3330366"/>
              <a:gd name="connsiteX74" fmla="*/ 4366928 w 5011999"/>
              <a:gd name="connsiteY74" fmla="*/ 330740 h 3330366"/>
              <a:gd name="connsiteX75" fmla="*/ 4455266 w 5011999"/>
              <a:gd name="connsiteY75" fmla="*/ 332135 h 3330366"/>
              <a:gd name="connsiteX76" fmla="*/ 4330966 w 5011999"/>
              <a:gd name="connsiteY76" fmla="*/ 60362 h 3330366"/>
              <a:gd name="connsiteX77" fmla="*/ 4144237 w 5011999"/>
              <a:gd name="connsiteY77" fmla="*/ 44269 h 3330366"/>
              <a:gd name="connsiteX78" fmla="*/ 3931301 w 5011999"/>
              <a:gd name="connsiteY78" fmla="*/ 16538 h 3330366"/>
              <a:gd name="connsiteX79" fmla="*/ 2547177 w 5011999"/>
              <a:gd name="connsiteY79" fmla="*/ 143186 h 3330366"/>
              <a:gd name="connsiteX80" fmla="*/ 821385 w 5011999"/>
              <a:gd name="connsiteY80" fmla="*/ 144874 h 3330366"/>
              <a:gd name="connsiteX81" fmla="*/ 792413 w 5011999"/>
              <a:gd name="connsiteY81" fmla="*/ 152327 h 333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011999" h="3330366">
                <a:moveTo>
                  <a:pt x="59090" y="2976827"/>
                </a:moveTo>
                <a:cubicBezTo>
                  <a:pt x="-33411" y="3026973"/>
                  <a:pt x="-17097" y="3226013"/>
                  <a:pt x="106525" y="3225521"/>
                </a:cubicBezTo>
                <a:cubicBezTo>
                  <a:pt x="222478" y="3224956"/>
                  <a:pt x="328301" y="3224393"/>
                  <a:pt x="440877" y="3246347"/>
                </a:cubicBezTo>
                <a:cubicBezTo>
                  <a:pt x="566401" y="3271113"/>
                  <a:pt x="689672" y="3229461"/>
                  <a:pt x="815756" y="3246347"/>
                </a:cubicBezTo>
                <a:cubicBezTo>
                  <a:pt x="1056108" y="3277869"/>
                  <a:pt x="1293080" y="3320083"/>
                  <a:pt x="1535682" y="3324023"/>
                </a:cubicBezTo>
                <a:lnTo>
                  <a:pt x="1673337" y="3330366"/>
                </a:lnTo>
                <a:lnTo>
                  <a:pt x="2176015" y="3100458"/>
                </a:lnTo>
                <a:lnTo>
                  <a:pt x="1973742" y="3084800"/>
                </a:lnTo>
                <a:cubicBezTo>
                  <a:pt x="1837384" y="3073120"/>
                  <a:pt x="1701167" y="3061159"/>
                  <a:pt x="1564388" y="3060595"/>
                </a:cubicBezTo>
                <a:cubicBezTo>
                  <a:pt x="1306588" y="3059470"/>
                  <a:pt x="1053855" y="3003744"/>
                  <a:pt x="797745" y="2982356"/>
                </a:cubicBezTo>
                <a:cubicBezTo>
                  <a:pt x="674474" y="2972223"/>
                  <a:pt x="565273" y="2998117"/>
                  <a:pt x="442001" y="2974476"/>
                </a:cubicBezTo>
                <a:cubicBezTo>
                  <a:pt x="332242" y="2953084"/>
                  <a:pt x="217413" y="2964905"/>
                  <a:pt x="105400" y="2965467"/>
                </a:cubicBezTo>
                <a:cubicBezTo>
                  <a:pt x="87740" y="2965538"/>
                  <a:pt x="72305" y="2969663"/>
                  <a:pt x="59090" y="2976827"/>
                </a:cubicBezTo>
                <a:close/>
                <a:moveTo>
                  <a:pt x="269255" y="2441119"/>
                </a:moveTo>
                <a:cubicBezTo>
                  <a:pt x="173798" y="2496275"/>
                  <a:pt x="190607" y="2704365"/>
                  <a:pt x="318168" y="2696977"/>
                </a:cubicBezTo>
                <a:cubicBezTo>
                  <a:pt x="724006" y="2672773"/>
                  <a:pt x="1124214" y="2817995"/>
                  <a:pt x="1532867" y="2764523"/>
                </a:cubicBezTo>
                <a:cubicBezTo>
                  <a:pt x="1807553" y="2728498"/>
                  <a:pt x="2093495" y="2738066"/>
                  <a:pt x="2370996" y="2733001"/>
                </a:cubicBezTo>
                <a:cubicBezTo>
                  <a:pt x="2521566" y="2730187"/>
                  <a:pt x="2670870" y="2733564"/>
                  <a:pt x="2820033" y="2738700"/>
                </a:cubicBezTo>
                <a:lnTo>
                  <a:pt x="2956180" y="2743637"/>
                </a:lnTo>
                <a:lnTo>
                  <a:pt x="3479429" y="2504320"/>
                </a:lnTo>
                <a:lnTo>
                  <a:pt x="3267101" y="2501094"/>
                </a:lnTo>
                <a:cubicBezTo>
                  <a:pt x="2695215" y="2482518"/>
                  <a:pt x="2123329" y="2452687"/>
                  <a:pt x="1552002" y="2505034"/>
                </a:cubicBezTo>
                <a:cubicBezTo>
                  <a:pt x="1338109" y="2524170"/>
                  <a:pt x="1137725" y="2528114"/>
                  <a:pt x="923829" y="2496026"/>
                </a:cubicBezTo>
                <a:cubicBezTo>
                  <a:pt x="725131" y="2466195"/>
                  <a:pt x="518556" y="2422290"/>
                  <a:pt x="317043" y="2427918"/>
                </a:cubicBezTo>
                <a:cubicBezTo>
                  <a:pt x="298820" y="2428481"/>
                  <a:pt x="282891" y="2433240"/>
                  <a:pt x="269255" y="2441119"/>
                </a:cubicBezTo>
                <a:close/>
                <a:moveTo>
                  <a:pt x="330374" y="1823693"/>
                </a:moveTo>
                <a:cubicBezTo>
                  <a:pt x="232033" y="1872399"/>
                  <a:pt x="248163" y="2091384"/>
                  <a:pt x="380652" y="2091879"/>
                </a:cubicBezTo>
                <a:cubicBezTo>
                  <a:pt x="639577" y="2093003"/>
                  <a:pt x="897937" y="2131281"/>
                  <a:pt x="1159113" y="2130153"/>
                </a:cubicBezTo>
                <a:cubicBezTo>
                  <a:pt x="1429862" y="2129028"/>
                  <a:pt x="1700608" y="2127341"/>
                  <a:pt x="1971351" y="2126213"/>
                </a:cubicBezTo>
                <a:cubicBezTo>
                  <a:pt x="2502148" y="2123400"/>
                  <a:pt x="3028442" y="2146476"/>
                  <a:pt x="3559238" y="2139158"/>
                </a:cubicBezTo>
                <a:lnTo>
                  <a:pt x="4296509" y="2130615"/>
                </a:lnTo>
                <a:lnTo>
                  <a:pt x="4806687" y="1897277"/>
                </a:lnTo>
                <a:lnTo>
                  <a:pt x="4779705" y="1897887"/>
                </a:lnTo>
                <a:cubicBezTo>
                  <a:pt x="4372320" y="1902925"/>
                  <a:pt x="3964936" y="1897121"/>
                  <a:pt x="3557551" y="1895431"/>
                </a:cubicBezTo>
                <a:cubicBezTo>
                  <a:pt x="3039700" y="1893744"/>
                  <a:pt x="2526352" y="1867850"/>
                  <a:pt x="2008503" y="1868978"/>
                </a:cubicBezTo>
                <a:cubicBezTo>
                  <a:pt x="1724809" y="1869540"/>
                  <a:pt x="1441117" y="1870665"/>
                  <a:pt x="1157988" y="1871228"/>
                </a:cubicBezTo>
                <a:cubicBezTo>
                  <a:pt x="1030779" y="1871228"/>
                  <a:pt x="901877" y="1879108"/>
                  <a:pt x="775228" y="1872356"/>
                </a:cubicBezTo>
                <a:cubicBezTo>
                  <a:pt x="641827" y="1865037"/>
                  <a:pt x="512928" y="1822258"/>
                  <a:pt x="379524" y="1814377"/>
                </a:cubicBezTo>
                <a:cubicBezTo>
                  <a:pt x="360807" y="1813252"/>
                  <a:pt x="344423" y="1816735"/>
                  <a:pt x="330374" y="1823693"/>
                </a:cubicBezTo>
                <a:close/>
                <a:moveTo>
                  <a:pt x="404021" y="1120494"/>
                </a:moveTo>
                <a:cubicBezTo>
                  <a:pt x="287808" y="1186531"/>
                  <a:pt x="309233" y="1442457"/>
                  <a:pt x="463392" y="1431621"/>
                </a:cubicBezTo>
                <a:cubicBezTo>
                  <a:pt x="958727" y="1395597"/>
                  <a:pt x="1463067" y="1549262"/>
                  <a:pt x="1959530" y="1561083"/>
                </a:cubicBezTo>
                <a:cubicBezTo>
                  <a:pt x="2206635" y="1566713"/>
                  <a:pt x="2449237" y="1639324"/>
                  <a:pt x="2696342" y="1655648"/>
                </a:cubicBezTo>
                <a:cubicBezTo>
                  <a:pt x="2983412" y="1674224"/>
                  <a:pt x="3274984" y="1655648"/>
                  <a:pt x="3562612" y="1653957"/>
                </a:cubicBezTo>
                <a:cubicBezTo>
                  <a:pt x="4012637" y="1650581"/>
                  <a:pt x="4455378" y="1600343"/>
                  <a:pt x="4900811" y="1558576"/>
                </a:cubicBezTo>
                <a:lnTo>
                  <a:pt x="5011999" y="1549392"/>
                </a:lnTo>
                <a:lnTo>
                  <a:pt x="4889417" y="1281375"/>
                </a:lnTo>
                <a:lnTo>
                  <a:pt x="4454992" y="1320169"/>
                </a:lnTo>
                <a:cubicBezTo>
                  <a:pt x="4158564" y="1345780"/>
                  <a:pt x="3861785" y="1366888"/>
                  <a:pt x="3561488" y="1366888"/>
                </a:cubicBezTo>
                <a:cubicBezTo>
                  <a:pt x="3273856" y="1366888"/>
                  <a:pt x="2982284" y="1383777"/>
                  <a:pt x="2695214" y="1362951"/>
                </a:cubicBezTo>
                <a:cubicBezTo>
                  <a:pt x="2447547" y="1344937"/>
                  <a:pt x="2206072" y="1276266"/>
                  <a:pt x="1958405" y="1264445"/>
                </a:cubicBezTo>
                <a:cubicBezTo>
                  <a:pt x="1719180" y="1253187"/>
                  <a:pt x="1483896" y="1213785"/>
                  <a:pt x="1245796" y="1190707"/>
                </a:cubicBezTo>
                <a:cubicBezTo>
                  <a:pt x="985184" y="1165378"/>
                  <a:pt x="722880" y="1101210"/>
                  <a:pt x="462267" y="1105150"/>
                </a:cubicBezTo>
                <a:cubicBezTo>
                  <a:pt x="440033" y="1105502"/>
                  <a:pt x="420622" y="1111060"/>
                  <a:pt x="404021" y="1120494"/>
                </a:cubicBezTo>
                <a:close/>
                <a:moveTo>
                  <a:pt x="738121" y="522915"/>
                </a:moveTo>
                <a:cubicBezTo>
                  <a:pt x="716046" y="530843"/>
                  <a:pt x="695087" y="541775"/>
                  <a:pt x="675597" y="556340"/>
                </a:cubicBezTo>
                <a:cubicBezTo>
                  <a:pt x="538815" y="658786"/>
                  <a:pt x="673345" y="921089"/>
                  <a:pt x="802243" y="810763"/>
                </a:cubicBezTo>
                <a:cubicBezTo>
                  <a:pt x="872605" y="750535"/>
                  <a:pt x="1044283" y="827649"/>
                  <a:pt x="1125337" y="834967"/>
                </a:cubicBezTo>
                <a:cubicBezTo>
                  <a:pt x="1232848" y="844538"/>
                  <a:pt x="1338108" y="848478"/>
                  <a:pt x="1445053" y="866489"/>
                </a:cubicBezTo>
                <a:cubicBezTo>
                  <a:pt x="1678650" y="905891"/>
                  <a:pt x="1928005" y="873807"/>
                  <a:pt x="2164980" y="872682"/>
                </a:cubicBezTo>
                <a:cubicBezTo>
                  <a:pt x="2699717" y="869866"/>
                  <a:pt x="3243459" y="833279"/>
                  <a:pt x="3776505" y="881687"/>
                </a:cubicBezTo>
                <a:cubicBezTo>
                  <a:pt x="4034868" y="904766"/>
                  <a:pt x="4280286" y="933472"/>
                  <a:pt x="4540899" y="931219"/>
                </a:cubicBezTo>
                <a:lnTo>
                  <a:pt x="4727019" y="926304"/>
                </a:lnTo>
                <a:lnTo>
                  <a:pt x="4628720" y="711380"/>
                </a:lnTo>
                <a:lnTo>
                  <a:pt x="4439581" y="711696"/>
                </a:lnTo>
                <a:cubicBezTo>
                  <a:pt x="4159264" y="710571"/>
                  <a:pt x="3887396" y="655970"/>
                  <a:pt x="3607642" y="637397"/>
                </a:cubicBezTo>
                <a:cubicBezTo>
                  <a:pt x="3058835" y="601373"/>
                  <a:pt x="2501019" y="635144"/>
                  <a:pt x="1951646" y="636834"/>
                </a:cubicBezTo>
                <a:cubicBezTo>
                  <a:pt x="1820495" y="637397"/>
                  <a:pt x="1677526" y="659911"/>
                  <a:pt x="1547499" y="644715"/>
                </a:cubicBezTo>
                <a:cubicBezTo>
                  <a:pt x="1447306" y="632895"/>
                  <a:pt x="1345989" y="598557"/>
                  <a:pt x="1245231" y="582234"/>
                </a:cubicBezTo>
                <a:cubicBezTo>
                  <a:pt x="1101910" y="559085"/>
                  <a:pt x="892650" y="467414"/>
                  <a:pt x="738121" y="522915"/>
                </a:cubicBezTo>
                <a:close/>
                <a:moveTo>
                  <a:pt x="792413" y="152327"/>
                </a:moveTo>
                <a:cubicBezTo>
                  <a:pt x="734526" y="184180"/>
                  <a:pt x="744623" y="307125"/>
                  <a:pt x="821948" y="308109"/>
                </a:cubicBezTo>
                <a:cubicBezTo>
                  <a:pt x="1396087" y="315990"/>
                  <a:pt x="1974166" y="311487"/>
                  <a:pt x="2547742" y="294602"/>
                </a:cubicBezTo>
                <a:cubicBezTo>
                  <a:pt x="3013243" y="281090"/>
                  <a:pt x="3510268" y="211295"/>
                  <a:pt x="3973518" y="291787"/>
                </a:cubicBezTo>
                <a:cubicBezTo>
                  <a:pt x="4104670" y="314584"/>
                  <a:pt x="4235786" y="325876"/>
                  <a:pt x="4366928" y="330740"/>
                </a:cubicBezTo>
                <a:lnTo>
                  <a:pt x="4455266" y="332135"/>
                </a:lnTo>
                <a:lnTo>
                  <a:pt x="4330966" y="60362"/>
                </a:lnTo>
                <a:lnTo>
                  <a:pt x="4144237" y="44269"/>
                </a:lnTo>
                <a:cubicBezTo>
                  <a:pt x="4073991" y="36486"/>
                  <a:pt x="4003209" y="27092"/>
                  <a:pt x="3931301" y="16538"/>
                </a:cubicBezTo>
                <a:cubicBezTo>
                  <a:pt x="3459607" y="-52133"/>
                  <a:pt x="3012680" y="113352"/>
                  <a:pt x="2547177" y="143186"/>
                </a:cubicBezTo>
                <a:cubicBezTo>
                  <a:pt x="1973603" y="179773"/>
                  <a:pt x="1395524" y="133053"/>
                  <a:pt x="821385" y="144874"/>
                </a:cubicBezTo>
                <a:cubicBezTo>
                  <a:pt x="810339" y="145085"/>
                  <a:pt x="800682" y="147777"/>
                  <a:pt x="792413" y="152327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flipH="1">
            <a:off x="6971664" y="3659822"/>
            <a:ext cx="5220336" cy="3198178"/>
          </a:xfrm>
          <a:custGeom>
            <a:avLst/>
            <a:gdLst>
              <a:gd name="connsiteX0" fmla="*/ 3817143 w 5220336"/>
              <a:gd name="connsiteY0" fmla="*/ 308 h 3198178"/>
              <a:gd name="connsiteX1" fmla="*/ 3007498 w 5220336"/>
              <a:gd name="connsiteY1" fmla="*/ 59201 h 3198178"/>
              <a:gd name="connsiteX2" fmla="*/ 222865 w 5220336"/>
              <a:gd name="connsiteY2" fmla="*/ 123090 h 3198178"/>
              <a:gd name="connsiteX3" fmla="*/ 103909 w 5220336"/>
              <a:gd name="connsiteY3" fmla="*/ 129111 h 3198178"/>
              <a:gd name="connsiteX4" fmla="*/ 0 w 5220336"/>
              <a:gd name="connsiteY4" fmla="*/ 128590 h 3198178"/>
              <a:gd name="connsiteX5" fmla="*/ 0 w 5220336"/>
              <a:gd name="connsiteY5" fmla="*/ 3198178 h 3198178"/>
              <a:gd name="connsiteX6" fmla="*/ 5220336 w 5220336"/>
              <a:gd name="connsiteY6" fmla="*/ 3198178 h 3198178"/>
              <a:gd name="connsiteX7" fmla="*/ 5217139 w 5220336"/>
              <a:gd name="connsiteY7" fmla="*/ 3077722 h 3198178"/>
              <a:gd name="connsiteX8" fmla="*/ 4784977 w 5220336"/>
              <a:gd name="connsiteY8" fmla="*/ 543133 h 3198178"/>
              <a:gd name="connsiteX9" fmla="*/ 3817143 w 5220336"/>
              <a:gd name="connsiteY9" fmla="*/ 308 h 3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20336" h="3198178">
                <a:moveTo>
                  <a:pt x="3817143" y="308"/>
                </a:moveTo>
                <a:cubicBezTo>
                  <a:pt x="3528386" y="5257"/>
                  <a:pt x="3237371" y="68036"/>
                  <a:pt x="3007498" y="59201"/>
                </a:cubicBezTo>
                <a:cubicBezTo>
                  <a:pt x="2079655" y="23584"/>
                  <a:pt x="1151810" y="34601"/>
                  <a:pt x="222865" y="123090"/>
                </a:cubicBezTo>
                <a:cubicBezTo>
                  <a:pt x="185872" y="126601"/>
                  <a:pt x="146073" y="128413"/>
                  <a:pt x="103909" y="129111"/>
                </a:cubicBezTo>
                <a:lnTo>
                  <a:pt x="0" y="128590"/>
                </a:lnTo>
                <a:lnTo>
                  <a:pt x="0" y="3198178"/>
                </a:lnTo>
                <a:lnTo>
                  <a:pt x="5220336" y="3198178"/>
                </a:lnTo>
                <a:lnTo>
                  <a:pt x="5217139" y="3077722"/>
                </a:lnTo>
                <a:cubicBezTo>
                  <a:pt x="5152883" y="2227718"/>
                  <a:pt x="5097441" y="1170630"/>
                  <a:pt x="4784977" y="543133"/>
                </a:cubicBezTo>
                <a:cubicBezTo>
                  <a:pt x="4555930" y="83182"/>
                  <a:pt x="4188403" y="-6054"/>
                  <a:pt x="3817143" y="308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368969" y="548778"/>
            <a:ext cx="11470106" cy="5916190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任意多边形: 形状 95"/>
          <p:cNvSpPr/>
          <p:nvPr/>
        </p:nvSpPr>
        <p:spPr>
          <a:xfrm rot="977322">
            <a:off x="5864981" y="-795414"/>
            <a:ext cx="6775147" cy="3037512"/>
          </a:xfrm>
          <a:custGeom>
            <a:avLst/>
            <a:gdLst>
              <a:gd name="connsiteX0" fmla="*/ 0 w 6775147"/>
              <a:gd name="connsiteY0" fmla="*/ 1755036 h 3037512"/>
              <a:gd name="connsiteX1" fmla="*/ 6006152 w 6775147"/>
              <a:gd name="connsiteY1" fmla="*/ 0 h 3037512"/>
              <a:gd name="connsiteX2" fmla="*/ 6775147 w 6775147"/>
              <a:gd name="connsiteY2" fmla="*/ 2631685 h 3037512"/>
              <a:gd name="connsiteX3" fmla="*/ 6771583 w 6775147"/>
              <a:gd name="connsiteY3" fmla="*/ 2634571 h 3037512"/>
              <a:gd name="connsiteX4" fmla="*/ 5651857 w 6775147"/>
              <a:gd name="connsiteY4" fmla="*/ 2979571 h 3037512"/>
              <a:gd name="connsiteX5" fmla="*/ 3146210 w 6775147"/>
              <a:gd name="connsiteY5" fmla="*/ 3013730 h 3037512"/>
              <a:gd name="connsiteX6" fmla="*/ 1099886 w 6775147"/>
              <a:gd name="connsiteY6" fmla="*/ 2736756 h 3037512"/>
              <a:gd name="connsiteX7" fmla="*/ 9456 w 6775147"/>
              <a:gd name="connsiteY7" fmla="*/ 1807059 h 303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75147" h="3037512">
                <a:moveTo>
                  <a:pt x="0" y="1755036"/>
                </a:moveTo>
                <a:lnTo>
                  <a:pt x="6006152" y="0"/>
                </a:lnTo>
                <a:lnTo>
                  <a:pt x="6775147" y="2631685"/>
                </a:lnTo>
                <a:lnTo>
                  <a:pt x="6771583" y="2634571"/>
                </a:lnTo>
                <a:cubicBezTo>
                  <a:pt x="6512898" y="2821328"/>
                  <a:pt x="6146041" y="2935849"/>
                  <a:pt x="5651857" y="2979571"/>
                </a:cubicBezTo>
                <a:cubicBezTo>
                  <a:pt x="4816152" y="3053548"/>
                  <a:pt x="3978145" y="3046912"/>
                  <a:pt x="3146210" y="3013730"/>
                </a:cubicBezTo>
                <a:cubicBezTo>
                  <a:pt x="2513043" y="2988550"/>
                  <a:pt x="1619950" y="3050230"/>
                  <a:pt x="1099886" y="2736756"/>
                </a:cubicBezTo>
                <a:cubicBezTo>
                  <a:pt x="367074" y="2295200"/>
                  <a:pt x="136082" y="2417884"/>
                  <a:pt x="9456" y="1807059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67947" y="3006134"/>
            <a:ext cx="280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ONTENTS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61695" y="2135580"/>
            <a:ext cx="2130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  <a:sym typeface="+mn-lt"/>
              </a:rPr>
              <a:t>目录</a:t>
            </a:r>
            <a:endParaRPr kumimoji="0" lang="en-US" altLang="zh-CN" sz="440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三极榜书简体" panose="00000500000000000000" pitchFamily="2" charset="-122"/>
              <a:ea typeface="三极榜书简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 rot="723765">
            <a:off x="-435046" y="1233755"/>
            <a:ext cx="1568583" cy="1851863"/>
            <a:chOff x="2675128" y="2169623"/>
            <a:chExt cx="1372208" cy="1801451"/>
          </a:xfrm>
        </p:grpSpPr>
        <p:sp>
          <p:nvSpPr>
            <p:cNvPr id="50" name="任意多边形: 形状 49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1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2" name="任意多边形: 形状 51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3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4" name="任意多边形: 形状 53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3" name="组合 62"/>
          <p:cNvGrpSpPr/>
          <p:nvPr/>
        </p:nvGrpSpPr>
        <p:grpSpPr>
          <a:xfrm flipH="1">
            <a:off x="7735949" y="1101252"/>
            <a:ext cx="2116029" cy="1817266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4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7" name="任意多边形: 形状 86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5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6" name="任意多边形: 形状 65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100" name="椭圆 99"/>
          <p:cNvSpPr/>
          <p:nvPr/>
        </p:nvSpPr>
        <p:spPr>
          <a:xfrm>
            <a:off x="7454496" y="-1030514"/>
            <a:ext cx="544797" cy="544797"/>
          </a:xfrm>
          <a:prstGeom prst="ellipse">
            <a:avLst/>
          </a:prstGeom>
          <a:solidFill>
            <a:srgbClr val="7CC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8243849" y="-1030514"/>
            <a:ext cx="544797" cy="544797"/>
          </a:xfrm>
          <a:prstGeom prst="ellipse">
            <a:avLst/>
          </a:prstGeom>
          <a:solidFill>
            <a:srgbClr val="458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9033202" y="-1030514"/>
            <a:ext cx="544797" cy="544797"/>
          </a:xfrm>
          <a:prstGeom prst="ellipse">
            <a:avLst/>
          </a:prstGeom>
          <a:solidFill>
            <a:srgbClr val="D3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9822555" y="-1030514"/>
            <a:ext cx="544797" cy="544797"/>
          </a:xfrm>
          <a:prstGeom prst="ellipse">
            <a:avLst/>
          </a:prstGeom>
          <a:solidFill>
            <a:srgbClr val="F9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AutoShape 49"/>
          <p:cNvSpPr>
            <a:spLocks noChangeArrowheads="1"/>
          </p:cNvSpPr>
          <p:nvPr/>
        </p:nvSpPr>
        <p:spPr bwMode="gray">
          <a:xfrm flipH="1">
            <a:off x="4860925" y="3526155"/>
            <a:ext cx="4082415" cy="606425"/>
          </a:xfrm>
          <a:prstGeom prst="roundRect">
            <a:avLst>
              <a:gd name="adj" fmla="val 50000"/>
            </a:avLst>
          </a:prstGeom>
          <a:solidFill>
            <a:srgbClr val="EABEA1"/>
          </a:solidFill>
          <a:ln w="28575" algn="ctr">
            <a:noFill/>
            <a:round/>
          </a:ln>
          <a:effectLst/>
        </p:spPr>
        <p:txBody>
          <a:bodyPr wrap="none" lIns="288000" anchor="ctr"/>
          <a:lstStyle/>
          <a:p>
            <a:pPr marL="899795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研究</a:t>
            </a: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方法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AutoShape 50"/>
          <p:cNvSpPr>
            <a:spLocks noChangeArrowheads="1"/>
          </p:cNvSpPr>
          <p:nvPr/>
        </p:nvSpPr>
        <p:spPr bwMode="gray">
          <a:xfrm flipH="1">
            <a:off x="4860925" y="2811145"/>
            <a:ext cx="4082415" cy="6064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algn="ctr">
            <a:noFill/>
            <a:round/>
          </a:ln>
          <a:effectLst/>
        </p:spPr>
        <p:txBody>
          <a:bodyPr wrap="none" lIns="288000" anchor="ctr"/>
          <a:lstStyle/>
          <a:p>
            <a:pPr marL="899795">
              <a:lnSpc>
                <a:spcPct val="90000"/>
              </a:lnSpc>
              <a:buClr>
                <a:schemeClr val="bg2"/>
              </a:buClr>
              <a:buSzPct val="70000"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研究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AutoShape 51"/>
          <p:cNvSpPr>
            <a:spLocks noChangeArrowheads="1"/>
          </p:cNvSpPr>
          <p:nvPr/>
        </p:nvSpPr>
        <p:spPr bwMode="gray">
          <a:xfrm flipH="1">
            <a:off x="4860925" y="2096770"/>
            <a:ext cx="4082415" cy="606425"/>
          </a:xfrm>
          <a:prstGeom prst="roundRect">
            <a:avLst>
              <a:gd name="adj" fmla="val 50000"/>
            </a:avLst>
          </a:prstGeom>
          <a:solidFill>
            <a:srgbClr val="EABEA1"/>
          </a:solidFill>
          <a:ln w="28575" algn="ctr">
            <a:noFill/>
            <a:round/>
          </a:ln>
          <a:effectLst/>
        </p:spPr>
        <p:txBody>
          <a:bodyPr wrap="none" lIns="288000" anchor="ctr"/>
          <a:lstStyle/>
          <a:p>
            <a:pPr marL="899795" algn="l">
              <a:lnSpc>
                <a:spcPct val="90000"/>
              </a:lnSpc>
              <a:buClr>
                <a:schemeClr val="bg2"/>
              </a:buClr>
              <a:buSzPct val="70000"/>
            </a:pPr>
            <a:r>
              <a:rPr lang="en-US" altLang="zh-CN" sz="2400" b="1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研究目标</a:t>
            </a:r>
            <a:endParaRPr lang="zh-CN" altLang="en-US" sz="2400" b="1" dirty="0" smtClean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AutoShape 52"/>
          <p:cNvSpPr>
            <a:spLocks noChangeArrowheads="1"/>
          </p:cNvSpPr>
          <p:nvPr/>
        </p:nvSpPr>
        <p:spPr bwMode="gray">
          <a:xfrm flipH="1">
            <a:off x="4860925" y="1381760"/>
            <a:ext cx="4018915" cy="6064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algn="ctr">
            <a:noFill/>
            <a:round/>
          </a:ln>
          <a:effectLst/>
        </p:spPr>
        <p:txBody>
          <a:bodyPr wrap="none" lIns="288000" anchor="ctr"/>
          <a:lstStyle/>
          <a:p>
            <a:pPr marL="899795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研究现状与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价值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gray">
          <a:xfrm flipH="1">
            <a:off x="4860925" y="648335"/>
            <a:ext cx="4018280" cy="625475"/>
          </a:xfrm>
          <a:prstGeom prst="roundRect">
            <a:avLst>
              <a:gd name="adj" fmla="val 50000"/>
            </a:avLst>
          </a:prstGeom>
          <a:solidFill>
            <a:srgbClr val="EABEA1"/>
          </a:solidFill>
          <a:ln w="28575" algn="ctr">
            <a:noFill/>
            <a:round/>
          </a:ln>
          <a:effectLst/>
        </p:spPr>
        <p:txBody>
          <a:bodyPr wrap="none" lIns="288000" anchor="ctr"/>
          <a:lstStyle/>
          <a:p>
            <a:pPr marL="899795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核心概念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界定</a:t>
            </a:r>
            <a:endParaRPr lang="zh-CN" altLang="en-US" sz="2400" b="1" dirty="0" smtClean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8" name="AutoShape 49"/>
          <p:cNvSpPr>
            <a:spLocks noChangeArrowheads="1"/>
          </p:cNvSpPr>
          <p:nvPr/>
        </p:nvSpPr>
        <p:spPr bwMode="gray">
          <a:xfrm flipH="1">
            <a:off x="4860925" y="4240530"/>
            <a:ext cx="4082415" cy="6064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algn="ctr">
            <a:noFill/>
            <a:round/>
          </a:ln>
          <a:effectLst/>
        </p:spPr>
        <p:txBody>
          <a:bodyPr wrap="none" lIns="288000" anchor="ctr"/>
          <a:lstStyle/>
          <a:p>
            <a:pPr marL="899795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研究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4951483" y="735910"/>
            <a:ext cx="449986" cy="44998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  <a:endParaRPr lang="zh-CN" altLang="en-US" sz="2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4951483" y="1452514"/>
            <a:ext cx="449986" cy="449986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2</a:t>
            </a:r>
            <a:endParaRPr lang="zh-CN" altLang="en-US" sz="22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4951483" y="2169118"/>
            <a:ext cx="449986" cy="44998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3</a:t>
            </a:r>
            <a:endParaRPr lang="zh-CN" altLang="en-US" sz="2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4951483" y="2885722"/>
            <a:ext cx="449986" cy="449986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4</a:t>
            </a:r>
            <a:endParaRPr lang="zh-CN" altLang="en-US" sz="22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4951483" y="3602326"/>
            <a:ext cx="449986" cy="44998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5</a:t>
            </a:r>
            <a:endParaRPr lang="zh-CN" altLang="en-US" sz="2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4951483" y="4318930"/>
            <a:ext cx="449986" cy="449986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6</a:t>
            </a:r>
            <a:endParaRPr lang="zh-CN" altLang="en-US" sz="22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110" name="AutoShape 5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4791075" y="4955540"/>
            <a:ext cx="4082415" cy="625475"/>
          </a:xfrm>
          <a:prstGeom prst="roundRect">
            <a:avLst>
              <a:gd name="adj" fmla="val 50000"/>
            </a:avLst>
          </a:prstGeom>
          <a:solidFill>
            <a:srgbClr val="EABEA1"/>
          </a:solidFill>
          <a:ln w="28575" algn="ctr">
            <a:noFill/>
            <a:round/>
          </a:ln>
          <a:effectLst/>
        </p:spPr>
        <p:txBody>
          <a:bodyPr wrap="none" lIns="288000" anchor="ctr"/>
          <a:p>
            <a:pPr marL="899795" algn="l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458C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rgbClr val="458C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创新之处</a:t>
            </a:r>
            <a:endParaRPr lang="zh-CN" altLang="en-US" sz="2400" b="1" dirty="0">
              <a:solidFill>
                <a:srgbClr val="458C7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1" name="椭圆 110"/>
          <p:cNvSpPr/>
          <p:nvPr>
            <p:custDataLst>
              <p:tags r:id="rId2"/>
            </p:custDataLst>
          </p:nvPr>
        </p:nvSpPr>
        <p:spPr>
          <a:xfrm>
            <a:off x="4951483" y="5042480"/>
            <a:ext cx="449986" cy="44998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200" b="1" dirty="0">
                <a:solidFill>
                  <a:schemeClr val="bg1"/>
                </a:solidFill>
                <a:latin typeface="Agency FB" panose="020B0503020202020204" pitchFamily="34" charset="0"/>
              </a:rPr>
              <a:t>7</a:t>
            </a:r>
            <a:endParaRPr lang="en-US" altLang="zh-CN" sz="2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12" name="AutoShape 5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flipH="1">
            <a:off x="4815840" y="5688330"/>
            <a:ext cx="4082415" cy="6064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algn="ctr">
            <a:noFill/>
            <a:round/>
          </a:ln>
          <a:effectLst/>
        </p:spPr>
        <p:txBody>
          <a:bodyPr wrap="none" lIns="288000" anchor="ctr"/>
          <a:p>
            <a:pPr marL="899795" algn="l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99795" algn="l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分工和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预期成果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99795" algn="l">
              <a:lnSpc>
                <a:spcPct val="90000"/>
              </a:lnSpc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" name="椭圆 112"/>
          <p:cNvSpPr/>
          <p:nvPr>
            <p:custDataLst>
              <p:tags r:id="rId4"/>
            </p:custDataLst>
          </p:nvPr>
        </p:nvSpPr>
        <p:spPr>
          <a:xfrm>
            <a:off x="4951483" y="5767974"/>
            <a:ext cx="449986" cy="449986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200" b="1" dirty="0">
                <a:solidFill>
                  <a:schemeClr val="accent1"/>
                </a:solidFill>
                <a:latin typeface="Agency FB" panose="020B0503020202020204" pitchFamily="34" charset="0"/>
              </a:rPr>
              <a:t>8</a:t>
            </a:r>
            <a:endParaRPr lang="en-US" altLang="zh-CN" sz="2200" b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98" grpId="0" bldLvl="0" animBg="1"/>
      <p:bldP spid="104" grpId="0" bldLvl="0" animBg="1"/>
      <p:bldP spid="105" grpId="0" bldLvl="0" animBg="1"/>
      <p:bldP spid="106" grpId="0" bldLvl="0" animBg="1"/>
      <p:bldP spid="107" grpId="0" bldLvl="0" animBg="1"/>
      <p:bldP spid="108" grpId="0" bldLvl="0" animBg="1"/>
      <p:bldP spid="109" grpId="0" bldLvl="0" animBg="1"/>
      <p:bldP spid="110" grpId="0" bldLvl="0" animBg="1"/>
      <p:bldP spid="111" grpId="0" bldLvl="0" animBg="1"/>
      <p:bldP spid="112" grpId="0" bldLvl="0" animBg="1"/>
      <p:bldP spid="11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图形 4"/>
          <p:cNvGrpSpPr/>
          <p:nvPr/>
        </p:nvGrpSpPr>
        <p:grpSpPr>
          <a:xfrm>
            <a:off x="6116487" y="127882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18" name="任意多边形: 形状 1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6" name="任意多边形: 形状 85"/>
          <p:cNvSpPr/>
          <p:nvPr/>
        </p:nvSpPr>
        <p:spPr>
          <a:xfrm rot="1474666">
            <a:off x="7369301" y="-619362"/>
            <a:ext cx="5435596" cy="2061128"/>
          </a:xfrm>
          <a:custGeom>
            <a:avLst/>
            <a:gdLst>
              <a:gd name="connsiteX0" fmla="*/ 3216398 w 5435596"/>
              <a:gd name="connsiteY0" fmla="*/ 350351 h 2061128"/>
              <a:gd name="connsiteX1" fmla="*/ 3876009 w 5435596"/>
              <a:gd name="connsiteY1" fmla="*/ 48667 h 2061128"/>
              <a:gd name="connsiteX2" fmla="*/ 4004761 w 5435596"/>
              <a:gd name="connsiteY2" fmla="*/ 42876 h 2061128"/>
              <a:gd name="connsiteX3" fmla="*/ 4450061 w 5435596"/>
              <a:gd name="connsiteY3" fmla="*/ 9912 h 2061128"/>
              <a:gd name="connsiteX4" fmla="*/ 4561063 w 5435596"/>
              <a:gd name="connsiteY4" fmla="*/ 0 h 2061128"/>
              <a:gd name="connsiteX5" fmla="*/ 4683906 w 5435596"/>
              <a:gd name="connsiteY5" fmla="*/ 268588 h 2061128"/>
              <a:gd name="connsiteX6" fmla="*/ 4450976 w 5435596"/>
              <a:gd name="connsiteY6" fmla="*/ 290860 h 2061128"/>
              <a:gd name="connsiteX7" fmla="*/ 3557682 w 5435596"/>
              <a:gd name="connsiteY7" fmla="*/ 343700 h 2061128"/>
              <a:gd name="connsiteX8" fmla="*/ 2196027 w 5435596"/>
              <a:gd name="connsiteY8" fmla="*/ 817035 h 2061128"/>
              <a:gd name="connsiteX9" fmla="*/ 2736269 w 5435596"/>
              <a:gd name="connsiteY9" fmla="*/ 569946 h 2061128"/>
              <a:gd name="connsiteX10" fmla="*/ 2778095 w 5435596"/>
              <a:gd name="connsiteY10" fmla="*/ 570892 h 2061128"/>
              <a:gd name="connsiteX11" fmla="*/ 3552619 w 5435596"/>
              <a:gd name="connsiteY11" fmla="*/ 585175 h 2061128"/>
              <a:gd name="connsiteX12" fmla="*/ 4774774 w 5435596"/>
              <a:gd name="connsiteY12" fmla="*/ 587629 h 2061128"/>
              <a:gd name="connsiteX13" fmla="*/ 4829261 w 5435596"/>
              <a:gd name="connsiteY13" fmla="*/ 586398 h 2061128"/>
              <a:gd name="connsiteX14" fmla="*/ 4928847 w 5435596"/>
              <a:gd name="connsiteY14" fmla="*/ 804135 h 2061128"/>
              <a:gd name="connsiteX15" fmla="*/ 4747096 w 5435596"/>
              <a:gd name="connsiteY15" fmla="*/ 811252 h 2061128"/>
              <a:gd name="connsiteX16" fmla="*/ 3554307 w 5435596"/>
              <a:gd name="connsiteY16" fmla="*/ 828902 h 2061128"/>
              <a:gd name="connsiteX17" fmla="*/ 2363813 w 5435596"/>
              <a:gd name="connsiteY17" fmla="*/ 817822 h 2061128"/>
              <a:gd name="connsiteX18" fmla="*/ 866685 w 5435596"/>
              <a:gd name="connsiteY18" fmla="*/ 1425031 h 2061128"/>
              <a:gd name="connsiteX19" fmla="*/ 1343434 w 5435596"/>
              <a:gd name="connsiteY19" fmla="*/ 1206982 h 2061128"/>
              <a:gd name="connsiteX20" fmla="*/ 1388761 w 5435596"/>
              <a:gd name="connsiteY20" fmla="*/ 1205956 h 2061128"/>
              <a:gd name="connsiteX21" fmla="*/ 1547071 w 5435596"/>
              <a:gd name="connsiteY21" fmla="*/ 1194778 h 2061128"/>
              <a:gd name="connsiteX22" fmla="*/ 3262169 w 5435596"/>
              <a:gd name="connsiteY22" fmla="*/ 1190838 h 2061128"/>
              <a:gd name="connsiteX23" fmla="*/ 4634878 w 5435596"/>
              <a:gd name="connsiteY23" fmla="*/ 1150627 h 2061128"/>
              <a:gd name="connsiteX24" fmla="*/ 5082397 w 5435596"/>
              <a:gd name="connsiteY24" fmla="*/ 1139862 h 2061128"/>
              <a:gd name="connsiteX25" fmla="*/ 5191775 w 5435596"/>
              <a:gd name="connsiteY25" fmla="*/ 1379008 h 2061128"/>
              <a:gd name="connsiteX26" fmla="*/ 5093784 w 5435596"/>
              <a:gd name="connsiteY26" fmla="*/ 1379402 h 2061128"/>
              <a:gd name="connsiteX27" fmla="*/ 3263297 w 5435596"/>
              <a:gd name="connsiteY27" fmla="*/ 1444695 h 2061128"/>
              <a:gd name="connsiteX28" fmla="*/ 2366064 w 5435596"/>
              <a:gd name="connsiteY28" fmla="*/ 1422745 h 2061128"/>
              <a:gd name="connsiteX29" fmla="*/ 1527935 w 5435596"/>
              <a:gd name="connsiteY29" fmla="*/ 1454266 h 2061128"/>
              <a:gd name="connsiteX30" fmla="*/ 919530 w 5435596"/>
              <a:gd name="connsiteY30" fmla="*/ 1431469 h 2061128"/>
              <a:gd name="connsiteX31" fmla="*/ 0 w 5435596"/>
              <a:gd name="connsiteY31" fmla="*/ 1821424 h 2061128"/>
              <a:gd name="connsiteX32" fmla="*/ 363933 w 5435596"/>
              <a:gd name="connsiteY32" fmla="*/ 1654973 h 2061128"/>
              <a:gd name="connsiteX33" fmla="*/ 437069 w 5435596"/>
              <a:gd name="connsiteY33" fmla="*/ 1664219 h 2061128"/>
              <a:gd name="connsiteX34" fmla="*/ 792813 w 5435596"/>
              <a:gd name="connsiteY34" fmla="*/ 1672099 h 2061128"/>
              <a:gd name="connsiteX35" fmla="*/ 1559456 w 5435596"/>
              <a:gd name="connsiteY35" fmla="*/ 1750337 h 2061128"/>
              <a:gd name="connsiteX36" fmla="*/ 2379010 w 5435596"/>
              <a:gd name="connsiteY36" fmla="*/ 1797057 h 2061128"/>
              <a:gd name="connsiteX37" fmla="*/ 3263297 w 5435596"/>
              <a:gd name="connsiteY37" fmla="*/ 1768351 h 2061128"/>
              <a:gd name="connsiteX38" fmla="*/ 5056635 w 5435596"/>
              <a:gd name="connsiteY38" fmla="*/ 1669284 h 2061128"/>
              <a:gd name="connsiteX39" fmla="*/ 5322928 w 5435596"/>
              <a:gd name="connsiteY39" fmla="*/ 1665765 h 2061128"/>
              <a:gd name="connsiteX40" fmla="*/ 5435596 w 5435596"/>
              <a:gd name="connsiteY40" fmla="*/ 1912106 h 2061128"/>
              <a:gd name="connsiteX41" fmla="*/ 5020610 w 5435596"/>
              <a:gd name="connsiteY41" fmla="*/ 1915826 h 2061128"/>
              <a:gd name="connsiteX42" fmla="*/ 3264422 w 5435596"/>
              <a:gd name="connsiteY42" fmla="*/ 2031779 h 2061128"/>
              <a:gd name="connsiteX43" fmla="*/ 2342423 w 5435596"/>
              <a:gd name="connsiteY43" fmla="*/ 2061048 h 2061128"/>
              <a:gd name="connsiteX44" fmla="*/ 1530750 w 5435596"/>
              <a:gd name="connsiteY44" fmla="*/ 2013766 h 2061128"/>
              <a:gd name="connsiteX45" fmla="*/ 810824 w 5435596"/>
              <a:gd name="connsiteY45" fmla="*/ 1936090 h 2061128"/>
              <a:gd name="connsiteX46" fmla="*/ 435945 w 5435596"/>
              <a:gd name="connsiteY46" fmla="*/ 1936090 h 2061128"/>
              <a:gd name="connsiteX47" fmla="*/ 101592 w 5435596"/>
              <a:gd name="connsiteY47" fmla="*/ 1915264 h 2061128"/>
              <a:gd name="connsiteX48" fmla="*/ 7868 w 5435596"/>
              <a:gd name="connsiteY48" fmla="*/ 1850014 h 206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435596" h="2061128">
                <a:moveTo>
                  <a:pt x="3216398" y="350351"/>
                </a:moveTo>
                <a:lnTo>
                  <a:pt x="3876009" y="48667"/>
                </a:lnTo>
                <a:lnTo>
                  <a:pt x="4004761" y="42876"/>
                </a:lnTo>
                <a:cubicBezTo>
                  <a:pt x="4153546" y="34397"/>
                  <a:pt x="4301847" y="22718"/>
                  <a:pt x="4450061" y="9912"/>
                </a:cubicBezTo>
                <a:lnTo>
                  <a:pt x="4561063" y="0"/>
                </a:lnTo>
                <a:lnTo>
                  <a:pt x="4683906" y="268588"/>
                </a:lnTo>
                <a:lnTo>
                  <a:pt x="4450976" y="290860"/>
                </a:lnTo>
                <a:cubicBezTo>
                  <a:pt x="4154479" y="318371"/>
                  <a:pt x="3857699" y="341449"/>
                  <a:pt x="3557682" y="343700"/>
                </a:cubicBezTo>
                <a:close/>
                <a:moveTo>
                  <a:pt x="2196027" y="817035"/>
                </a:moveTo>
                <a:lnTo>
                  <a:pt x="2736269" y="569946"/>
                </a:lnTo>
                <a:lnTo>
                  <a:pt x="2778095" y="570892"/>
                </a:lnTo>
                <a:cubicBezTo>
                  <a:pt x="3035894" y="577436"/>
                  <a:pt x="3293694" y="584331"/>
                  <a:pt x="3552619" y="585175"/>
                </a:cubicBezTo>
                <a:cubicBezTo>
                  <a:pt x="3960004" y="586864"/>
                  <a:pt x="4367389" y="592668"/>
                  <a:pt x="4774774" y="587629"/>
                </a:cubicBezTo>
                <a:lnTo>
                  <a:pt x="4829261" y="586398"/>
                </a:lnTo>
                <a:lnTo>
                  <a:pt x="4928847" y="804135"/>
                </a:lnTo>
                <a:lnTo>
                  <a:pt x="4747096" y="811252"/>
                </a:lnTo>
                <a:cubicBezTo>
                  <a:pt x="4349658" y="822677"/>
                  <a:pt x="3951982" y="823416"/>
                  <a:pt x="3554307" y="828902"/>
                </a:cubicBezTo>
                <a:cubicBezTo>
                  <a:pt x="3156209" y="834391"/>
                  <a:pt x="2760645" y="822782"/>
                  <a:pt x="2363813" y="817822"/>
                </a:cubicBezTo>
                <a:close/>
                <a:moveTo>
                  <a:pt x="866685" y="1425031"/>
                </a:moveTo>
                <a:lnTo>
                  <a:pt x="1343434" y="1206982"/>
                </a:lnTo>
                <a:lnTo>
                  <a:pt x="1388761" y="1205956"/>
                </a:lnTo>
                <a:cubicBezTo>
                  <a:pt x="1440969" y="1203396"/>
                  <a:pt x="1493597" y="1199562"/>
                  <a:pt x="1547071" y="1194778"/>
                </a:cubicBezTo>
                <a:cubicBezTo>
                  <a:pt x="2118397" y="1142431"/>
                  <a:pt x="2690283" y="1172262"/>
                  <a:pt x="3262169" y="1190838"/>
                </a:cubicBezTo>
                <a:cubicBezTo>
                  <a:pt x="3720213" y="1205614"/>
                  <a:pt x="4177309" y="1169730"/>
                  <a:pt x="4634878" y="1150627"/>
                </a:cubicBezTo>
                <a:lnTo>
                  <a:pt x="5082397" y="1139862"/>
                </a:lnTo>
                <a:lnTo>
                  <a:pt x="5191775" y="1379008"/>
                </a:lnTo>
                <a:lnTo>
                  <a:pt x="5093784" y="1379402"/>
                </a:lnTo>
                <a:cubicBezTo>
                  <a:pt x="4483058" y="1384467"/>
                  <a:pt x="3873457" y="1462147"/>
                  <a:pt x="3263297" y="1444695"/>
                </a:cubicBezTo>
                <a:cubicBezTo>
                  <a:pt x="2963279" y="1436253"/>
                  <a:pt x="2667204" y="1417117"/>
                  <a:pt x="2366064" y="1422745"/>
                </a:cubicBezTo>
                <a:cubicBezTo>
                  <a:pt x="2088563" y="1427810"/>
                  <a:pt x="1802621" y="1418242"/>
                  <a:pt x="1527935" y="1454266"/>
                </a:cubicBezTo>
                <a:cubicBezTo>
                  <a:pt x="1323608" y="1481003"/>
                  <a:pt x="1121393" y="1458065"/>
                  <a:pt x="919530" y="1431469"/>
                </a:cubicBezTo>
                <a:close/>
                <a:moveTo>
                  <a:pt x="0" y="1821424"/>
                </a:moveTo>
                <a:lnTo>
                  <a:pt x="363933" y="1654973"/>
                </a:lnTo>
                <a:lnTo>
                  <a:pt x="437069" y="1664219"/>
                </a:lnTo>
                <a:cubicBezTo>
                  <a:pt x="560341" y="1687860"/>
                  <a:pt x="669542" y="1661966"/>
                  <a:pt x="792813" y="1672099"/>
                </a:cubicBezTo>
                <a:cubicBezTo>
                  <a:pt x="1048923" y="1693487"/>
                  <a:pt x="1301655" y="1749213"/>
                  <a:pt x="1559456" y="1750337"/>
                </a:cubicBezTo>
                <a:cubicBezTo>
                  <a:pt x="1833015" y="1751466"/>
                  <a:pt x="2104323" y="1798183"/>
                  <a:pt x="2379010" y="1797057"/>
                </a:cubicBezTo>
                <a:cubicBezTo>
                  <a:pt x="2674522" y="1795370"/>
                  <a:pt x="2968347" y="1763286"/>
                  <a:pt x="3263297" y="1768351"/>
                </a:cubicBezTo>
                <a:cubicBezTo>
                  <a:pt x="3864453" y="1779047"/>
                  <a:pt x="4456041" y="1673224"/>
                  <a:pt x="5056635" y="1669284"/>
                </a:cubicBezTo>
                <a:lnTo>
                  <a:pt x="5322928" y="1665765"/>
                </a:lnTo>
                <a:lnTo>
                  <a:pt x="5435596" y="1912106"/>
                </a:lnTo>
                <a:lnTo>
                  <a:pt x="5020610" y="1915826"/>
                </a:lnTo>
                <a:cubicBezTo>
                  <a:pt x="4432401" y="1927084"/>
                  <a:pt x="3853759" y="2036282"/>
                  <a:pt x="3264422" y="2031779"/>
                </a:cubicBezTo>
                <a:cubicBezTo>
                  <a:pt x="2957089" y="2029527"/>
                  <a:pt x="2650318" y="2058799"/>
                  <a:pt x="2342423" y="2061048"/>
                </a:cubicBezTo>
                <a:cubicBezTo>
                  <a:pt x="2070552" y="2063301"/>
                  <a:pt x="1802621" y="2017706"/>
                  <a:pt x="1530750" y="2013766"/>
                </a:cubicBezTo>
                <a:cubicBezTo>
                  <a:pt x="1288148" y="2009826"/>
                  <a:pt x="1051176" y="1967612"/>
                  <a:pt x="810824" y="1936090"/>
                </a:cubicBezTo>
                <a:cubicBezTo>
                  <a:pt x="684740" y="1919204"/>
                  <a:pt x="561469" y="1960856"/>
                  <a:pt x="435945" y="1936090"/>
                </a:cubicBezTo>
                <a:cubicBezTo>
                  <a:pt x="323369" y="1914136"/>
                  <a:pt x="217546" y="1914698"/>
                  <a:pt x="101592" y="1915264"/>
                </a:cubicBezTo>
                <a:cubicBezTo>
                  <a:pt x="55234" y="1915449"/>
                  <a:pt x="23967" y="1887574"/>
                  <a:pt x="7868" y="1850014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任意多边形: 形状 82"/>
          <p:cNvSpPr/>
          <p:nvPr/>
        </p:nvSpPr>
        <p:spPr>
          <a:xfrm flipV="1">
            <a:off x="0" y="0"/>
            <a:ext cx="5450298" cy="2171284"/>
          </a:xfrm>
          <a:custGeom>
            <a:avLst/>
            <a:gdLst>
              <a:gd name="connsiteX0" fmla="*/ 0 w 5450298"/>
              <a:gd name="connsiteY0" fmla="*/ 2171284 h 2171284"/>
              <a:gd name="connsiteX1" fmla="*/ 5450298 w 5450298"/>
              <a:gd name="connsiteY1" fmla="*/ 2171284 h 2171284"/>
              <a:gd name="connsiteX2" fmla="*/ 5440683 w 5450298"/>
              <a:gd name="connsiteY2" fmla="*/ 2067678 h 2171284"/>
              <a:gd name="connsiteX3" fmla="*/ 5091110 w 5450298"/>
              <a:gd name="connsiteY3" fmla="*/ 543133 h 2171284"/>
              <a:gd name="connsiteX4" fmla="*/ 3313630 w 5450298"/>
              <a:gd name="connsiteY4" fmla="*/ 59201 h 2171284"/>
              <a:gd name="connsiteX5" fmla="*/ 528997 w 5450298"/>
              <a:gd name="connsiteY5" fmla="*/ 123089 h 2171284"/>
              <a:gd name="connsiteX6" fmla="*/ 132221 w 5450298"/>
              <a:gd name="connsiteY6" fmla="*/ 124587 h 2171284"/>
              <a:gd name="connsiteX7" fmla="*/ 0 w 5450298"/>
              <a:gd name="connsiteY7" fmla="*/ 121533 h 21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0298" h="2171284">
                <a:moveTo>
                  <a:pt x="0" y="2171284"/>
                </a:moveTo>
                <a:lnTo>
                  <a:pt x="5450298" y="2171284"/>
                </a:lnTo>
                <a:lnTo>
                  <a:pt x="5440683" y="2067678"/>
                </a:lnTo>
                <a:cubicBezTo>
                  <a:pt x="5381290" y="1495313"/>
                  <a:pt x="5286399" y="935319"/>
                  <a:pt x="5091110" y="543133"/>
                </a:cubicBezTo>
                <a:cubicBezTo>
                  <a:pt x="4683915" y="-274559"/>
                  <a:pt x="3839053" y="79395"/>
                  <a:pt x="3313630" y="59201"/>
                </a:cubicBezTo>
                <a:cubicBezTo>
                  <a:pt x="2385787" y="23584"/>
                  <a:pt x="1457942" y="34601"/>
                  <a:pt x="528997" y="123089"/>
                </a:cubicBezTo>
                <a:cubicBezTo>
                  <a:pt x="418020" y="133622"/>
                  <a:pt x="281780" y="128872"/>
                  <a:pt x="132221" y="124587"/>
                </a:cubicBezTo>
                <a:lnTo>
                  <a:pt x="0" y="121533"/>
                </a:ln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任意多边形: 形状 83"/>
          <p:cNvSpPr/>
          <p:nvPr/>
        </p:nvSpPr>
        <p:spPr>
          <a:xfrm>
            <a:off x="197078" y="4849880"/>
            <a:ext cx="11994923" cy="2008120"/>
          </a:xfrm>
          <a:custGeom>
            <a:avLst/>
            <a:gdLst>
              <a:gd name="connsiteX0" fmla="*/ 8181559 w 11994923"/>
              <a:gd name="connsiteY0" fmla="*/ 157 h 2008120"/>
              <a:gd name="connsiteX1" fmla="*/ 8784824 w 11994923"/>
              <a:gd name="connsiteY1" fmla="*/ 3702 h 2008120"/>
              <a:gd name="connsiteX2" fmla="*/ 11918592 w 11994923"/>
              <a:gd name="connsiteY2" fmla="*/ 1306910 h 2008120"/>
              <a:gd name="connsiteX3" fmla="*/ 11994923 w 11994923"/>
              <a:gd name="connsiteY3" fmla="*/ 1449847 h 2008120"/>
              <a:gd name="connsiteX4" fmla="*/ 11994923 w 11994923"/>
              <a:gd name="connsiteY4" fmla="*/ 2008120 h 2008120"/>
              <a:gd name="connsiteX5" fmla="*/ 0 w 11994923"/>
              <a:gd name="connsiteY5" fmla="*/ 2008120 h 2008120"/>
              <a:gd name="connsiteX6" fmla="*/ 88819 w 11994923"/>
              <a:gd name="connsiteY6" fmla="*/ 1851108 h 2008120"/>
              <a:gd name="connsiteX7" fmla="*/ 271813 w 11994923"/>
              <a:gd name="connsiteY7" fmla="*/ 1560654 h 2008120"/>
              <a:gd name="connsiteX8" fmla="*/ 3952800 w 11994923"/>
              <a:gd name="connsiteY8" fmla="*/ 109024 h 2008120"/>
              <a:gd name="connsiteX9" fmla="*/ 8181559 w 11994923"/>
              <a:gd name="connsiteY9" fmla="*/ 157 h 200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94923" h="2008120">
                <a:moveTo>
                  <a:pt x="8181559" y="157"/>
                </a:moveTo>
                <a:cubicBezTo>
                  <a:pt x="8382737" y="-433"/>
                  <a:pt x="8583833" y="610"/>
                  <a:pt x="8784824" y="3702"/>
                </a:cubicBezTo>
                <a:cubicBezTo>
                  <a:pt x="10070416" y="23568"/>
                  <a:pt x="11336141" y="303549"/>
                  <a:pt x="11918592" y="1306910"/>
                </a:cubicBezTo>
                <a:lnTo>
                  <a:pt x="11994923" y="1449847"/>
                </a:lnTo>
                <a:lnTo>
                  <a:pt x="11994923" y="2008120"/>
                </a:lnTo>
                <a:lnTo>
                  <a:pt x="0" y="2008120"/>
                </a:lnTo>
                <a:lnTo>
                  <a:pt x="88819" y="1851108"/>
                </a:lnTo>
                <a:cubicBezTo>
                  <a:pt x="146166" y="1755199"/>
                  <a:pt x="207112" y="1658432"/>
                  <a:pt x="271813" y="1560654"/>
                </a:cubicBezTo>
                <a:cubicBezTo>
                  <a:pt x="1021803" y="426862"/>
                  <a:pt x="2552144" y="129639"/>
                  <a:pt x="3952800" y="109024"/>
                </a:cubicBezTo>
                <a:cubicBezTo>
                  <a:pt x="5361048" y="88363"/>
                  <a:pt x="6773313" y="4283"/>
                  <a:pt x="8181559" y="157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987093" y="755822"/>
            <a:ext cx="10343664" cy="5282154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533435" y="4938858"/>
            <a:ext cx="1372208" cy="1801451"/>
            <a:chOff x="2675128" y="2169623"/>
            <a:chExt cx="1372208" cy="1801451"/>
          </a:xfrm>
        </p:grpSpPr>
        <p:sp>
          <p:nvSpPr>
            <p:cNvPr id="40" name="任意多边形: 形状 39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1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42" name="任意多边形: 形状 41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3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44" name="任意多边形: 形状 43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任意多边形: 形状 49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76" name="组合 75"/>
          <p:cNvGrpSpPr/>
          <p:nvPr/>
        </p:nvGrpSpPr>
        <p:grpSpPr>
          <a:xfrm flipH="1">
            <a:off x="9204780" y="4459607"/>
            <a:ext cx="2277278" cy="223813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7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" name="任意多边形: 形状 7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任意多边形: 形状 9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1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54" name="任意多边形: 形状 53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7" name="矩形 76"/>
          <p:cNvSpPr/>
          <p:nvPr/>
        </p:nvSpPr>
        <p:spPr>
          <a:xfrm>
            <a:off x="1350391" y="1089247"/>
            <a:ext cx="967663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solidFill>
                  <a:srgbClr val="458C70"/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基于共同体的中学中层干部</a:t>
            </a:r>
            <a:endParaRPr lang="zh-CN" altLang="en-US" sz="2400" dirty="0">
              <a:solidFill>
                <a:srgbClr val="458C70"/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  <a:p>
            <a:pPr lvl="0" algn="ctr">
              <a:defRPr/>
            </a:pPr>
            <a:r>
              <a:rPr lang="zh-CN" altLang="en-US" sz="2400" dirty="0">
                <a:solidFill>
                  <a:srgbClr val="458C70"/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执行力提升的实践研究</a:t>
            </a:r>
            <a:endParaRPr lang="zh-CN" altLang="en-US" sz="2400" dirty="0">
              <a:solidFill>
                <a:srgbClr val="458C70"/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7981041" y="1504192"/>
            <a:ext cx="1898297" cy="0"/>
          </a:xfrm>
          <a:prstGeom prst="line">
            <a:avLst/>
          </a:prstGeom>
          <a:ln w="12700">
            <a:solidFill>
              <a:srgbClr val="D3AA8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2314751" y="1504192"/>
            <a:ext cx="1898297" cy="0"/>
          </a:xfrm>
          <a:prstGeom prst="line">
            <a:avLst/>
          </a:prstGeom>
          <a:ln w="12700">
            <a:solidFill>
              <a:srgbClr val="D3AA8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椭圆 97"/>
          <p:cNvSpPr/>
          <p:nvPr/>
        </p:nvSpPr>
        <p:spPr>
          <a:xfrm>
            <a:off x="7454496" y="-1030514"/>
            <a:ext cx="544797" cy="544797"/>
          </a:xfrm>
          <a:prstGeom prst="ellipse">
            <a:avLst/>
          </a:prstGeom>
          <a:solidFill>
            <a:srgbClr val="7CC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8243849" y="-1030514"/>
            <a:ext cx="544797" cy="544797"/>
          </a:xfrm>
          <a:prstGeom prst="ellipse">
            <a:avLst/>
          </a:prstGeom>
          <a:solidFill>
            <a:srgbClr val="458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9033202" y="-1030514"/>
            <a:ext cx="544797" cy="544797"/>
          </a:xfrm>
          <a:prstGeom prst="ellipse">
            <a:avLst/>
          </a:prstGeom>
          <a:solidFill>
            <a:srgbClr val="D3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9822555" y="-1030514"/>
            <a:ext cx="544797" cy="544797"/>
          </a:xfrm>
          <a:prstGeom prst="ellipse">
            <a:avLst/>
          </a:prstGeom>
          <a:solidFill>
            <a:srgbClr val="F9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746674" y="2147878"/>
            <a:ext cx="4777052" cy="661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300" dirty="0" smtClean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敬请</a:t>
            </a:r>
            <a:endParaRPr lang="zh-CN" altLang="en-US" sz="4300" dirty="0" smtClean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TextBox 32"/>
          <p:cNvSpPr txBox="1"/>
          <p:nvPr>
            <p:custDataLst>
              <p:tags r:id="rId2"/>
            </p:custDataLst>
          </p:nvPr>
        </p:nvSpPr>
        <p:spPr>
          <a:xfrm>
            <a:off x="3482191" y="3059158"/>
            <a:ext cx="530601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b="1" dirty="0" smtClean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批评指正</a:t>
            </a:r>
            <a:endParaRPr lang="zh-CN" altLang="en-US" sz="8800" b="1" dirty="0" smtClean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" name="TextBox 32"/>
          <p:cNvSpPr txBox="1"/>
          <p:nvPr>
            <p:custDataLst>
              <p:tags r:id="rId3"/>
            </p:custDataLst>
          </p:nvPr>
        </p:nvSpPr>
        <p:spPr>
          <a:xfrm>
            <a:off x="3634746" y="4820468"/>
            <a:ext cx="5306018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sz="2800" dirty="0" smtClean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新北区芮建民名校长成长营</a:t>
            </a:r>
            <a:r>
              <a:rPr lang="en-US" altLang="zh-CN" sz="2800" dirty="0" smtClean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   </a:t>
            </a:r>
            <a:r>
              <a:rPr lang="zh-CN" altLang="en-US" sz="2800" dirty="0" smtClean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林娟</a:t>
            </a:r>
            <a:endParaRPr lang="zh-CN" sz="2800" dirty="0" smtClean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2024.1.28</a:t>
            </a:r>
            <a:endParaRPr lang="en-US" altLang="zh-CN" sz="2800" dirty="0" smtClean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任意多边形: 形状 96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01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92521" y="3036757"/>
            <a:ext cx="967998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10000">
                <a:solidFill>
                  <a:srgbClr val="D3AA8F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solidFill>
                  <a:schemeClr val="accent4"/>
                </a:solidFill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核心概念界定</a:t>
            </a:r>
            <a:endParaRPr lang="zh-CN" altLang="en-US" sz="6000" dirty="0">
              <a:solidFill>
                <a:schemeClr val="accent4"/>
              </a:solidFill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6" name="任意多边形: 形状 95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任意多边形: 形状 97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101" name="椭圆 100"/>
          <p:cNvSpPr/>
          <p:nvPr/>
        </p:nvSpPr>
        <p:spPr>
          <a:xfrm>
            <a:off x="7454496" y="-1030514"/>
            <a:ext cx="544797" cy="544797"/>
          </a:xfrm>
          <a:prstGeom prst="ellipse">
            <a:avLst/>
          </a:prstGeom>
          <a:solidFill>
            <a:srgbClr val="7CC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8243849" y="-1030514"/>
            <a:ext cx="544797" cy="544797"/>
          </a:xfrm>
          <a:prstGeom prst="ellipse">
            <a:avLst/>
          </a:prstGeom>
          <a:solidFill>
            <a:srgbClr val="458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9033202" y="-1030514"/>
            <a:ext cx="544797" cy="544797"/>
          </a:xfrm>
          <a:prstGeom prst="ellipse">
            <a:avLst/>
          </a:prstGeom>
          <a:solidFill>
            <a:srgbClr val="D3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9822555" y="-1030514"/>
            <a:ext cx="544797" cy="544797"/>
          </a:xfrm>
          <a:prstGeom prst="ellipse">
            <a:avLst/>
          </a:prstGeom>
          <a:solidFill>
            <a:srgbClr val="F9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82" name="组合 81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116" name="任意多边形: 形状 115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17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118" name="任意多边形: 形状 117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119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120" name="任意多边形: 形状 119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任意多边形: 形状 120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任意多边形: 形状 121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任意多边形: 形状 122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任意多边形: 形状 123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任意多边形: 形状 124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任意多边形: 形状 127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83" name="组合 82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84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107" name="任意多边形: 形状 106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任意多边形: 形状 107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任意多边形: 形状 108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任意多边形: 形状 109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任意多边形: 形状 110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任意多边形: 形状 111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任意多边形: 形状 112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任意多边形: 形状 113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任意多边形: 形状 114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5" name="图形 4"/>
              <p:cNvGrpSpPr/>
              <p:nvPr/>
            </p:nvGrpSpPr>
            <p:grpSpPr>
              <a:xfrm>
                <a:off x="7653208" y="1701646"/>
                <a:ext cx="689529" cy="2014705"/>
                <a:chOff x="8359562" y="1747992"/>
                <a:chExt cx="689529" cy="2014705"/>
              </a:xfrm>
              <a:grpFill/>
            </p:grpSpPr>
            <p:sp>
              <p:nvSpPr>
                <p:cNvPr id="86" name="任意多边形: 形状 85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任意多边形: 形状 91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任意多边形: 形状 92"/>
                <p:cNvSpPr/>
                <p:nvPr/>
              </p:nvSpPr>
              <p:spPr>
                <a:xfrm>
                  <a:off x="8714810" y="1859443"/>
                  <a:ext cx="139931" cy="468219"/>
                </a:xfrm>
                <a:custGeom>
                  <a:avLst/>
                  <a:gdLst>
                    <a:gd name="connsiteX0" fmla="*/ 86349 w 139931"/>
                    <a:gd name="connsiteY0" fmla="*/ 324574 h 468219"/>
                    <a:gd name="connsiteX1" fmla="*/ 10995 w 139931"/>
                    <a:gd name="connsiteY1" fmla="*/ 180205 h 468219"/>
                    <a:gd name="connsiteX2" fmla="*/ 307 w 139931"/>
                    <a:gd name="connsiteY2" fmla="*/ 101590 h 468219"/>
                    <a:gd name="connsiteX3" fmla="*/ 9727 w 139931"/>
                    <a:gd name="connsiteY3" fmla="*/ 34567 h 468219"/>
                    <a:gd name="connsiteX4" fmla="*/ 63707 w 139931"/>
                    <a:gd name="connsiteY4" fmla="*/ 332 h 468219"/>
                    <a:gd name="connsiteX5" fmla="*/ 104645 w 139931"/>
                    <a:gd name="connsiteY5" fmla="*/ 32937 h 468219"/>
                    <a:gd name="connsiteX6" fmla="*/ 117868 w 139931"/>
                    <a:gd name="connsiteY6" fmla="*/ 85468 h 468219"/>
                    <a:gd name="connsiteX7" fmla="*/ 128193 w 139931"/>
                    <a:gd name="connsiteY7" fmla="*/ 468219 h 468219"/>
                    <a:gd name="connsiteX8" fmla="*/ 86349 w 139931"/>
                    <a:gd name="connsiteY8" fmla="*/ 324574 h 46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931" h="468219">
                      <a:moveTo>
                        <a:pt x="86349" y="324574"/>
                      </a:moveTo>
                      <a:cubicBezTo>
                        <a:pt x="58816" y="277478"/>
                        <a:pt x="25667" y="232736"/>
                        <a:pt x="10995" y="180205"/>
                      </a:cubicBezTo>
                      <a:cubicBezTo>
                        <a:pt x="3749" y="154664"/>
                        <a:pt x="1394" y="128036"/>
                        <a:pt x="307" y="101590"/>
                      </a:cubicBezTo>
                      <a:cubicBezTo>
                        <a:pt x="-598" y="78766"/>
                        <a:pt x="-55" y="55036"/>
                        <a:pt x="9727" y="34567"/>
                      </a:cubicBezTo>
                      <a:cubicBezTo>
                        <a:pt x="19508" y="13917"/>
                        <a:pt x="41245" y="-2567"/>
                        <a:pt x="63707" y="332"/>
                      </a:cubicBezTo>
                      <a:cubicBezTo>
                        <a:pt x="81640" y="2687"/>
                        <a:pt x="96493" y="16634"/>
                        <a:pt x="104645" y="32937"/>
                      </a:cubicBezTo>
                      <a:cubicBezTo>
                        <a:pt x="112796" y="49240"/>
                        <a:pt x="115332" y="67535"/>
                        <a:pt x="117868" y="85468"/>
                      </a:cubicBezTo>
                      <a:cubicBezTo>
                        <a:pt x="135439" y="212448"/>
                        <a:pt x="151741" y="340877"/>
                        <a:pt x="128193" y="468219"/>
                      </a:cubicBezTo>
                      <a:cubicBezTo>
                        <a:pt x="133265" y="416956"/>
                        <a:pt x="111709" y="367686"/>
                        <a:pt x="86349" y="3245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任意多边形: 形状 93"/>
                <p:cNvSpPr/>
                <p:nvPr/>
              </p:nvSpPr>
              <p:spPr>
                <a:xfrm>
                  <a:off x="8864378" y="2122124"/>
                  <a:ext cx="169319" cy="353711"/>
                </a:xfrm>
                <a:custGeom>
                  <a:avLst/>
                  <a:gdLst>
                    <a:gd name="connsiteX0" fmla="*/ 35685 w 169319"/>
                    <a:gd name="connsiteY0" fmla="*/ 210791 h 353711"/>
                    <a:gd name="connsiteX1" fmla="*/ 118466 w 169319"/>
                    <a:gd name="connsiteY1" fmla="*/ 16245 h 353711"/>
                    <a:gd name="connsiteX2" fmla="*/ 146543 w 169319"/>
                    <a:gd name="connsiteY2" fmla="*/ 124 h 353711"/>
                    <a:gd name="connsiteX3" fmla="*/ 168642 w 169319"/>
                    <a:gd name="connsiteY3" fmla="*/ 29650 h 353711"/>
                    <a:gd name="connsiteX4" fmla="*/ 144369 w 169319"/>
                    <a:gd name="connsiteY4" fmla="*/ 120039 h 353711"/>
                    <a:gd name="connsiteX5" fmla="*/ 0 w 169319"/>
                    <a:gd name="connsiteY5" fmla="*/ 353711 h 353711"/>
                    <a:gd name="connsiteX6" fmla="*/ 35685 w 169319"/>
                    <a:gd name="connsiteY6" fmla="*/ 210791 h 353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19" h="353711">
                      <a:moveTo>
                        <a:pt x="35685" y="210791"/>
                      </a:moveTo>
                      <a:cubicBezTo>
                        <a:pt x="53617" y="141957"/>
                        <a:pt x="72637" y="70769"/>
                        <a:pt x="118466" y="16245"/>
                      </a:cubicBezTo>
                      <a:cubicBezTo>
                        <a:pt x="125712" y="7550"/>
                        <a:pt x="135312" y="-1144"/>
                        <a:pt x="146543" y="124"/>
                      </a:cubicBezTo>
                      <a:cubicBezTo>
                        <a:pt x="159766" y="1754"/>
                        <a:pt x="167012" y="16426"/>
                        <a:pt x="168642" y="29650"/>
                      </a:cubicBezTo>
                      <a:cubicBezTo>
                        <a:pt x="172628" y="61168"/>
                        <a:pt x="158317" y="91600"/>
                        <a:pt x="144369" y="120039"/>
                      </a:cubicBezTo>
                      <a:cubicBezTo>
                        <a:pt x="106873" y="196843"/>
                        <a:pt x="66479" y="297739"/>
                        <a:pt x="0" y="353711"/>
                      </a:cubicBezTo>
                      <a:cubicBezTo>
                        <a:pt x="6340" y="306071"/>
                        <a:pt x="23548" y="257525"/>
                        <a:pt x="35685" y="21079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任意多边形: 形状 94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任意多边形: 形状 95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任意多边形: 形状 96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任意多边形: 形状 102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任意多边形: 形状 103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任意多边形: 形状 104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任意多边形: 形状 105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564005" y="636270"/>
            <a:ext cx="347535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10000">
                <a:solidFill>
                  <a:srgbClr val="D3AA8F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4"/>
                </a:solidFill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一、核心概念界定</a:t>
            </a:r>
            <a:endParaRPr lang="zh-CN" altLang="en-US" sz="2800" dirty="0">
              <a:solidFill>
                <a:schemeClr val="accent4"/>
              </a:solidFill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766872" y="1608902"/>
            <a:ext cx="3234302" cy="4877352"/>
            <a:chOff x="4091759" y="69012"/>
            <a:chExt cx="4480725" cy="6756967"/>
          </a:xfrm>
        </p:grpSpPr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6142511" y="6734234"/>
              <a:ext cx="2429973" cy="9174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35000"/>
                  </a:schemeClr>
                </a:gs>
                <a:gs pos="66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914400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091759" y="69012"/>
              <a:ext cx="4235608" cy="6695701"/>
              <a:chOff x="3068819" y="51759"/>
              <a:chExt cx="3176706" cy="5021776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4456" y="4383592"/>
                <a:ext cx="759600" cy="689943"/>
              </a:xfrm>
              <a:prstGeom prst="rect">
                <a:avLst/>
              </a:prstGeom>
            </p:spPr>
          </p:pic>
          <p:sp>
            <p:nvSpPr>
              <p:cNvPr id="6" name="Freeform 5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213903" y="1809510"/>
                <a:ext cx="1316918" cy="2688043"/>
              </a:xfrm>
              <a:custGeom>
                <a:avLst/>
                <a:gdLst>
                  <a:gd name="T0" fmla="*/ 694 w 698"/>
                  <a:gd name="T1" fmla="*/ 405 h 1426"/>
                  <a:gd name="T2" fmla="*/ 698 w 698"/>
                  <a:gd name="T3" fmla="*/ 349 h 1426"/>
                  <a:gd name="T4" fmla="*/ 349 w 698"/>
                  <a:gd name="T5" fmla="*/ 0 h 1426"/>
                  <a:gd name="T6" fmla="*/ 0 w 698"/>
                  <a:gd name="T7" fmla="*/ 349 h 1426"/>
                  <a:gd name="T8" fmla="*/ 349 w 698"/>
                  <a:gd name="T9" fmla="*/ 698 h 1426"/>
                  <a:gd name="T10" fmla="*/ 566 w 698"/>
                  <a:gd name="T11" fmla="*/ 623 h 1426"/>
                  <a:gd name="T12" fmla="*/ 562 w 698"/>
                  <a:gd name="T13" fmla="*/ 1333 h 1426"/>
                  <a:gd name="T14" fmla="*/ 629 w 698"/>
                  <a:gd name="T15" fmla="*/ 1426 h 1426"/>
                  <a:gd name="T16" fmla="*/ 694 w 698"/>
                  <a:gd name="T17" fmla="*/ 1377 h 1426"/>
                  <a:gd name="T18" fmla="*/ 693 w 698"/>
                  <a:gd name="T19" fmla="*/ 1344 h 1426"/>
                  <a:gd name="T20" fmla="*/ 698 w 698"/>
                  <a:gd name="T21" fmla="*/ 405 h 1426"/>
                  <a:gd name="T22" fmla="*/ 694 w 698"/>
                  <a:gd name="T23" fmla="*/ 405 h 1426"/>
                  <a:gd name="T24" fmla="*/ 349 w 698"/>
                  <a:gd name="T25" fmla="*/ 541 h 1426"/>
                  <a:gd name="T26" fmla="*/ 158 w 698"/>
                  <a:gd name="T27" fmla="*/ 349 h 1426"/>
                  <a:gd name="T28" fmla="*/ 349 w 698"/>
                  <a:gd name="T29" fmla="*/ 158 h 1426"/>
                  <a:gd name="T30" fmla="*/ 541 w 698"/>
                  <a:gd name="T31" fmla="*/ 349 h 1426"/>
                  <a:gd name="T32" fmla="*/ 349 w 698"/>
                  <a:gd name="T33" fmla="*/ 541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8" h="1426">
                    <a:moveTo>
                      <a:pt x="694" y="405"/>
                    </a:moveTo>
                    <a:cubicBezTo>
                      <a:pt x="697" y="387"/>
                      <a:pt x="698" y="368"/>
                      <a:pt x="698" y="349"/>
                    </a:cubicBezTo>
                    <a:cubicBezTo>
                      <a:pt x="698" y="156"/>
                      <a:pt x="542" y="0"/>
                      <a:pt x="349" y="0"/>
                    </a:cubicBezTo>
                    <a:cubicBezTo>
                      <a:pt x="157" y="0"/>
                      <a:pt x="0" y="156"/>
                      <a:pt x="0" y="349"/>
                    </a:cubicBezTo>
                    <a:cubicBezTo>
                      <a:pt x="0" y="542"/>
                      <a:pt x="157" y="698"/>
                      <a:pt x="349" y="698"/>
                    </a:cubicBezTo>
                    <a:cubicBezTo>
                      <a:pt x="431" y="698"/>
                      <a:pt x="506" y="670"/>
                      <a:pt x="566" y="623"/>
                    </a:cubicBezTo>
                    <a:cubicBezTo>
                      <a:pt x="562" y="1333"/>
                      <a:pt x="562" y="1333"/>
                      <a:pt x="562" y="1333"/>
                    </a:cubicBezTo>
                    <a:cubicBezTo>
                      <a:pt x="562" y="1339"/>
                      <a:pt x="558" y="1425"/>
                      <a:pt x="629" y="1426"/>
                    </a:cubicBezTo>
                    <a:cubicBezTo>
                      <a:pt x="670" y="1426"/>
                      <a:pt x="688" y="1401"/>
                      <a:pt x="694" y="1377"/>
                    </a:cubicBezTo>
                    <a:cubicBezTo>
                      <a:pt x="694" y="1377"/>
                      <a:pt x="693" y="1347"/>
                      <a:pt x="693" y="1344"/>
                    </a:cubicBezTo>
                    <a:cubicBezTo>
                      <a:pt x="698" y="405"/>
                      <a:pt x="698" y="405"/>
                      <a:pt x="698" y="405"/>
                    </a:cubicBezTo>
                    <a:lnTo>
                      <a:pt x="694" y="405"/>
                    </a:lnTo>
                    <a:close/>
                    <a:moveTo>
                      <a:pt x="349" y="541"/>
                    </a:moveTo>
                    <a:cubicBezTo>
                      <a:pt x="244" y="541"/>
                      <a:pt x="158" y="455"/>
                      <a:pt x="158" y="349"/>
                    </a:cubicBezTo>
                    <a:cubicBezTo>
                      <a:pt x="158" y="243"/>
                      <a:pt x="244" y="158"/>
                      <a:pt x="349" y="158"/>
                    </a:cubicBezTo>
                    <a:cubicBezTo>
                      <a:pt x="455" y="158"/>
                      <a:pt x="541" y="243"/>
                      <a:pt x="541" y="349"/>
                    </a:cubicBezTo>
                    <a:cubicBezTo>
                      <a:pt x="541" y="455"/>
                      <a:pt x="455" y="541"/>
                      <a:pt x="349" y="541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Freeform 6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472185" y="51759"/>
                <a:ext cx="1316918" cy="4493624"/>
              </a:xfrm>
              <a:custGeom>
                <a:avLst/>
                <a:gdLst>
                  <a:gd name="T0" fmla="*/ 698 w 698"/>
                  <a:gd name="T1" fmla="*/ 349 h 2383"/>
                  <a:gd name="T2" fmla="*/ 349 w 698"/>
                  <a:gd name="T3" fmla="*/ 0 h 2383"/>
                  <a:gd name="T4" fmla="*/ 0 w 698"/>
                  <a:gd name="T5" fmla="*/ 349 h 2383"/>
                  <a:gd name="T6" fmla="*/ 349 w 698"/>
                  <a:gd name="T7" fmla="*/ 698 h 2383"/>
                  <a:gd name="T8" fmla="*/ 556 w 698"/>
                  <a:gd name="T9" fmla="*/ 630 h 2383"/>
                  <a:gd name="T10" fmla="*/ 551 w 698"/>
                  <a:gd name="T11" fmla="*/ 2299 h 2383"/>
                  <a:gd name="T12" fmla="*/ 551 w 698"/>
                  <a:gd name="T13" fmla="*/ 2315 h 2383"/>
                  <a:gd name="T14" fmla="*/ 622 w 698"/>
                  <a:gd name="T15" fmla="*/ 2383 h 2383"/>
                  <a:gd name="T16" fmla="*/ 693 w 698"/>
                  <a:gd name="T17" fmla="*/ 2316 h 2383"/>
                  <a:gd name="T18" fmla="*/ 696 w 698"/>
                  <a:gd name="T19" fmla="*/ 2308 h 2383"/>
                  <a:gd name="T20" fmla="*/ 698 w 698"/>
                  <a:gd name="T21" fmla="*/ 369 h 2383"/>
                  <a:gd name="T22" fmla="*/ 698 w 698"/>
                  <a:gd name="T23" fmla="*/ 349 h 2383"/>
                  <a:gd name="T24" fmla="*/ 349 w 698"/>
                  <a:gd name="T25" fmla="*/ 541 h 2383"/>
                  <a:gd name="T26" fmla="*/ 158 w 698"/>
                  <a:gd name="T27" fmla="*/ 349 h 2383"/>
                  <a:gd name="T28" fmla="*/ 349 w 698"/>
                  <a:gd name="T29" fmla="*/ 157 h 2383"/>
                  <a:gd name="T30" fmla="*/ 541 w 698"/>
                  <a:gd name="T31" fmla="*/ 349 h 2383"/>
                  <a:gd name="T32" fmla="*/ 349 w 698"/>
                  <a:gd name="T33" fmla="*/ 541 h 2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8" h="2383">
                    <a:moveTo>
                      <a:pt x="698" y="349"/>
                    </a:moveTo>
                    <a:cubicBezTo>
                      <a:pt x="698" y="156"/>
                      <a:pt x="542" y="0"/>
                      <a:pt x="349" y="0"/>
                    </a:cubicBezTo>
                    <a:cubicBezTo>
                      <a:pt x="157" y="0"/>
                      <a:pt x="0" y="156"/>
                      <a:pt x="0" y="349"/>
                    </a:cubicBezTo>
                    <a:cubicBezTo>
                      <a:pt x="0" y="542"/>
                      <a:pt x="157" y="698"/>
                      <a:pt x="349" y="698"/>
                    </a:cubicBezTo>
                    <a:cubicBezTo>
                      <a:pt x="427" y="698"/>
                      <a:pt x="498" y="673"/>
                      <a:pt x="556" y="630"/>
                    </a:cubicBezTo>
                    <a:cubicBezTo>
                      <a:pt x="551" y="2299"/>
                      <a:pt x="551" y="2299"/>
                      <a:pt x="551" y="2299"/>
                    </a:cubicBezTo>
                    <a:cubicBezTo>
                      <a:pt x="551" y="2304"/>
                      <a:pt x="551" y="2309"/>
                      <a:pt x="551" y="2315"/>
                    </a:cubicBezTo>
                    <a:cubicBezTo>
                      <a:pt x="551" y="2352"/>
                      <a:pt x="583" y="2383"/>
                      <a:pt x="622" y="2383"/>
                    </a:cubicBezTo>
                    <a:cubicBezTo>
                      <a:pt x="661" y="2383"/>
                      <a:pt x="693" y="2353"/>
                      <a:pt x="693" y="2316"/>
                    </a:cubicBezTo>
                    <a:cubicBezTo>
                      <a:pt x="693" y="2313"/>
                      <a:pt x="697" y="2311"/>
                      <a:pt x="696" y="2308"/>
                    </a:cubicBezTo>
                    <a:cubicBezTo>
                      <a:pt x="698" y="369"/>
                      <a:pt x="698" y="369"/>
                      <a:pt x="698" y="369"/>
                    </a:cubicBezTo>
                    <a:cubicBezTo>
                      <a:pt x="698" y="362"/>
                      <a:pt x="698" y="356"/>
                      <a:pt x="698" y="349"/>
                    </a:cubicBezTo>
                    <a:close/>
                    <a:moveTo>
                      <a:pt x="349" y="541"/>
                    </a:moveTo>
                    <a:cubicBezTo>
                      <a:pt x="243" y="541"/>
                      <a:pt x="158" y="455"/>
                      <a:pt x="158" y="349"/>
                    </a:cubicBezTo>
                    <a:cubicBezTo>
                      <a:pt x="158" y="243"/>
                      <a:pt x="243" y="157"/>
                      <a:pt x="349" y="157"/>
                    </a:cubicBezTo>
                    <a:cubicBezTo>
                      <a:pt x="455" y="157"/>
                      <a:pt x="541" y="243"/>
                      <a:pt x="541" y="349"/>
                    </a:cubicBezTo>
                    <a:cubicBezTo>
                      <a:pt x="541" y="455"/>
                      <a:pt x="455" y="541"/>
                      <a:pt x="349" y="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Freeform 7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769971" y="1200475"/>
                <a:ext cx="1324890" cy="3312224"/>
              </a:xfrm>
              <a:custGeom>
                <a:avLst/>
                <a:gdLst>
                  <a:gd name="T0" fmla="*/ 353 w 702"/>
                  <a:gd name="T1" fmla="*/ 0 h 1757"/>
                  <a:gd name="T2" fmla="*/ 5 w 702"/>
                  <a:gd name="T3" fmla="*/ 317 h 1757"/>
                  <a:gd name="T4" fmla="*/ 5 w 702"/>
                  <a:gd name="T5" fmla="*/ 317 h 1757"/>
                  <a:gd name="T6" fmla="*/ 5 w 702"/>
                  <a:gd name="T7" fmla="*/ 322 h 1757"/>
                  <a:gd name="T8" fmla="*/ 4 w 702"/>
                  <a:gd name="T9" fmla="*/ 348 h 1757"/>
                  <a:gd name="T10" fmla="*/ 5 w 702"/>
                  <a:gd name="T11" fmla="*/ 372 h 1757"/>
                  <a:gd name="T12" fmla="*/ 0 w 702"/>
                  <a:gd name="T13" fmla="*/ 1663 h 1757"/>
                  <a:gd name="T14" fmla="*/ 69 w 702"/>
                  <a:gd name="T15" fmla="*/ 1757 h 1757"/>
                  <a:gd name="T16" fmla="*/ 139 w 702"/>
                  <a:gd name="T17" fmla="*/ 1702 h 1757"/>
                  <a:gd name="T18" fmla="*/ 143 w 702"/>
                  <a:gd name="T19" fmla="*/ 626 h 1757"/>
                  <a:gd name="T20" fmla="*/ 353 w 702"/>
                  <a:gd name="T21" fmla="*/ 696 h 1757"/>
                  <a:gd name="T22" fmla="*/ 702 w 702"/>
                  <a:gd name="T23" fmla="*/ 348 h 1757"/>
                  <a:gd name="T24" fmla="*/ 353 w 702"/>
                  <a:gd name="T25" fmla="*/ 0 h 1757"/>
                  <a:gd name="T26" fmla="*/ 353 w 702"/>
                  <a:gd name="T27" fmla="*/ 539 h 1757"/>
                  <a:gd name="T28" fmla="*/ 161 w 702"/>
                  <a:gd name="T29" fmla="*/ 347 h 1757"/>
                  <a:gd name="T30" fmla="*/ 353 w 702"/>
                  <a:gd name="T31" fmla="*/ 156 h 1757"/>
                  <a:gd name="T32" fmla="*/ 544 w 702"/>
                  <a:gd name="T33" fmla="*/ 347 h 1757"/>
                  <a:gd name="T34" fmla="*/ 353 w 702"/>
                  <a:gd name="T35" fmla="*/ 539 h 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2" h="1757">
                    <a:moveTo>
                      <a:pt x="353" y="0"/>
                    </a:moveTo>
                    <a:cubicBezTo>
                      <a:pt x="172" y="0"/>
                      <a:pt x="23" y="141"/>
                      <a:pt x="5" y="317"/>
                    </a:cubicBezTo>
                    <a:cubicBezTo>
                      <a:pt x="5" y="317"/>
                      <a:pt x="5" y="317"/>
                      <a:pt x="5" y="317"/>
                    </a:cubicBezTo>
                    <a:cubicBezTo>
                      <a:pt x="5" y="322"/>
                      <a:pt x="5" y="322"/>
                      <a:pt x="5" y="322"/>
                    </a:cubicBezTo>
                    <a:cubicBezTo>
                      <a:pt x="4" y="331"/>
                      <a:pt x="4" y="339"/>
                      <a:pt x="4" y="348"/>
                    </a:cubicBezTo>
                    <a:cubicBezTo>
                      <a:pt x="4" y="357"/>
                      <a:pt x="4" y="364"/>
                      <a:pt x="5" y="372"/>
                    </a:cubicBezTo>
                    <a:cubicBezTo>
                      <a:pt x="0" y="1663"/>
                      <a:pt x="0" y="1663"/>
                      <a:pt x="0" y="1663"/>
                    </a:cubicBezTo>
                    <a:cubicBezTo>
                      <a:pt x="0" y="1669"/>
                      <a:pt x="2" y="1757"/>
                      <a:pt x="69" y="1757"/>
                    </a:cubicBezTo>
                    <a:cubicBezTo>
                      <a:pt x="125" y="1757"/>
                      <a:pt x="139" y="1702"/>
                      <a:pt x="139" y="1702"/>
                    </a:cubicBezTo>
                    <a:cubicBezTo>
                      <a:pt x="140" y="1698"/>
                      <a:pt x="142" y="1035"/>
                      <a:pt x="143" y="626"/>
                    </a:cubicBezTo>
                    <a:cubicBezTo>
                      <a:pt x="201" y="670"/>
                      <a:pt x="274" y="696"/>
                      <a:pt x="353" y="696"/>
                    </a:cubicBezTo>
                    <a:cubicBezTo>
                      <a:pt x="545" y="696"/>
                      <a:pt x="702" y="541"/>
                      <a:pt x="702" y="348"/>
                    </a:cubicBezTo>
                    <a:cubicBezTo>
                      <a:pt x="702" y="156"/>
                      <a:pt x="545" y="0"/>
                      <a:pt x="353" y="0"/>
                    </a:cubicBezTo>
                    <a:close/>
                    <a:moveTo>
                      <a:pt x="353" y="539"/>
                    </a:moveTo>
                    <a:cubicBezTo>
                      <a:pt x="247" y="539"/>
                      <a:pt x="161" y="453"/>
                      <a:pt x="161" y="347"/>
                    </a:cubicBezTo>
                    <a:cubicBezTo>
                      <a:pt x="161" y="242"/>
                      <a:pt x="247" y="156"/>
                      <a:pt x="353" y="156"/>
                    </a:cubicBezTo>
                    <a:cubicBezTo>
                      <a:pt x="458" y="156"/>
                      <a:pt x="544" y="242"/>
                      <a:pt x="544" y="347"/>
                    </a:cubicBezTo>
                    <a:cubicBezTo>
                      <a:pt x="544" y="453"/>
                      <a:pt x="458" y="539"/>
                      <a:pt x="353" y="539"/>
                    </a:cubicBezTo>
                    <a:close/>
                  </a:path>
                </a:pathLst>
              </a:custGeom>
              <a:solidFill>
                <a:srgbClr val="D3AA8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Freeform 8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068819" y="2439271"/>
                <a:ext cx="518158" cy="448804"/>
              </a:xfrm>
              <a:custGeom>
                <a:avLst/>
                <a:gdLst>
                  <a:gd name="T0" fmla="*/ 650 w 650"/>
                  <a:gd name="T1" fmla="*/ 0 h 563"/>
                  <a:gd name="T2" fmla="*/ 326 w 650"/>
                  <a:gd name="T3" fmla="*/ 563 h 563"/>
                  <a:gd name="T4" fmla="*/ 0 w 650"/>
                  <a:gd name="T5" fmla="*/ 0 h 563"/>
                  <a:gd name="T6" fmla="*/ 650 w 650"/>
                  <a:gd name="T7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0" h="563">
                    <a:moveTo>
                      <a:pt x="650" y="0"/>
                    </a:moveTo>
                    <a:lnTo>
                      <a:pt x="326" y="563"/>
                    </a:lnTo>
                    <a:lnTo>
                      <a:pt x="0" y="0"/>
                    </a:lnTo>
                    <a:lnTo>
                      <a:pt x="65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9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3415586" y="396932"/>
                <a:ext cx="460762" cy="518955"/>
              </a:xfrm>
              <a:custGeom>
                <a:avLst/>
                <a:gdLst>
                  <a:gd name="T0" fmla="*/ 578 w 578"/>
                  <a:gd name="T1" fmla="*/ 350 h 651"/>
                  <a:gd name="T2" fmla="*/ 0 w 578"/>
                  <a:gd name="T3" fmla="*/ 651 h 651"/>
                  <a:gd name="T4" fmla="*/ 28 w 578"/>
                  <a:gd name="T5" fmla="*/ 0 h 651"/>
                  <a:gd name="T6" fmla="*/ 578 w 578"/>
                  <a:gd name="T7" fmla="*/ 3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8" h="651">
                    <a:moveTo>
                      <a:pt x="578" y="350"/>
                    </a:moveTo>
                    <a:lnTo>
                      <a:pt x="0" y="651"/>
                    </a:lnTo>
                    <a:lnTo>
                      <a:pt x="28" y="0"/>
                    </a:lnTo>
                    <a:lnTo>
                      <a:pt x="578" y="3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10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5696278" y="1511370"/>
                <a:ext cx="549247" cy="571568"/>
              </a:xfrm>
              <a:custGeom>
                <a:avLst/>
                <a:gdLst>
                  <a:gd name="T0" fmla="*/ 689 w 689"/>
                  <a:gd name="T1" fmla="*/ 0 h 717"/>
                  <a:gd name="T2" fmla="*/ 552 w 689"/>
                  <a:gd name="T3" fmla="*/ 717 h 717"/>
                  <a:gd name="T4" fmla="*/ 0 w 689"/>
                  <a:gd name="T5" fmla="*/ 239 h 717"/>
                  <a:gd name="T6" fmla="*/ 689 w 689"/>
                  <a:gd name="T7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9" h="717">
                    <a:moveTo>
                      <a:pt x="689" y="0"/>
                    </a:moveTo>
                    <a:lnTo>
                      <a:pt x="552" y="717"/>
                    </a:lnTo>
                    <a:lnTo>
                      <a:pt x="0" y="239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D3AA8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Freeform 14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5040990" y="1841589"/>
                <a:ext cx="726763" cy="677272"/>
              </a:xfrm>
              <a:custGeom>
                <a:avLst/>
                <a:gdLst>
                  <a:gd name="T0" fmla="*/ 17 w 391"/>
                  <a:gd name="T1" fmla="*/ 0 h 353"/>
                  <a:gd name="T2" fmla="*/ 17 w 391"/>
                  <a:gd name="T3" fmla="*/ 14 h 353"/>
                  <a:gd name="T4" fmla="*/ 17 w 391"/>
                  <a:gd name="T5" fmla="*/ 27 h 353"/>
                  <a:gd name="T6" fmla="*/ 0 w 391"/>
                  <a:gd name="T7" fmla="*/ 281 h 353"/>
                  <a:gd name="T8" fmla="*/ 210 w 391"/>
                  <a:gd name="T9" fmla="*/ 353 h 353"/>
                  <a:gd name="T10" fmla="*/ 391 w 391"/>
                  <a:gd name="T11" fmla="*/ 290 h 353"/>
                  <a:gd name="T12" fmla="*/ 313 w 391"/>
                  <a:gd name="T13" fmla="*/ 173 h 353"/>
                  <a:gd name="T14" fmla="*/ 290 w 391"/>
                  <a:gd name="T15" fmla="*/ 180 h 353"/>
                  <a:gd name="T16" fmla="*/ 216 w 391"/>
                  <a:gd name="T17" fmla="*/ 195 h 353"/>
                  <a:gd name="T18" fmla="*/ 18 w 391"/>
                  <a:gd name="T19" fmla="*/ 9 h 353"/>
                  <a:gd name="T20" fmla="*/ 17 w 391"/>
                  <a:gd name="T2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1" h="353">
                    <a:moveTo>
                      <a:pt x="17" y="0"/>
                    </a:moveTo>
                    <a:cubicBezTo>
                      <a:pt x="17" y="0"/>
                      <a:pt x="17" y="7"/>
                      <a:pt x="17" y="14"/>
                    </a:cubicBezTo>
                    <a:cubicBezTo>
                      <a:pt x="17" y="19"/>
                      <a:pt x="17" y="24"/>
                      <a:pt x="17" y="27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0" y="281"/>
                      <a:pt x="91" y="353"/>
                      <a:pt x="210" y="353"/>
                    </a:cubicBezTo>
                    <a:cubicBezTo>
                      <a:pt x="267" y="353"/>
                      <a:pt x="329" y="337"/>
                      <a:pt x="391" y="290"/>
                    </a:cubicBezTo>
                    <a:cubicBezTo>
                      <a:pt x="391" y="290"/>
                      <a:pt x="367" y="173"/>
                      <a:pt x="313" y="173"/>
                    </a:cubicBezTo>
                    <a:cubicBezTo>
                      <a:pt x="306" y="173"/>
                      <a:pt x="298" y="175"/>
                      <a:pt x="290" y="180"/>
                    </a:cubicBezTo>
                    <a:cubicBezTo>
                      <a:pt x="274" y="188"/>
                      <a:pt x="247" y="195"/>
                      <a:pt x="216" y="195"/>
                    </a:cubicBezTo>
                    <a:cubicBezTo>
                      <a:pt x="137" y="195"/>
                      <a:pt x="32" y="154"/>
                      <a:pt x="18" y="9"/>
                    </a:cubicBezTo>
                    <a:cubicBezTo>
                      <a:pt x="18" y="2"/>
                      <a:pt x="18" y="0"/>
                      <a:pt x="17" y="0"/>
                    </a:cubicBezTo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  <a:alpha val="40000"/>
                    </a:schemeClr>
                  </a:gs>
                  <a:gs pos="57000">
                    <a:schemeClr val="tx1">
                      <a:lumMod val="85000"/>
                      <a:lumOff val="15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Freeform 14"/>
              <p:cNvSpPr/>
              <p:nvPr>
                <p:custDataLst>
                  <p:tags r:id="rId12"/>
                </p:custDataLst>
              </p:nvPr>
            </p:nvSpPr>
            <p:spPr bwMode="auto">
              <a:xfrm flipH="1">
                <a:off x="3541557" y="2453027"/>
                <a:ext cx="726763" cy="677272"/>
              </a:xfrm>
              <a:custGeom>
                <a:avLst/>
                <a:gdLst>
                  <a:gd name="T0" fmla="*/ 17 w 391"/>
                  <a:gd name="T1" fmla="*/ 0 h 353"/>
                  <a:gd name="T2" fmla="*/ 17 w 391"/>
                  <a:gd name="T3" fmla="*/ 14 h 353"/>
                  <a:gd name="T4" fmla="*/ 17 w 391"/>
                  <a:gd name="T5" fmla="*/ 27 h 353"/>
                  <a:gd name="T6" fmla="*/ 0 w 391"/>
                  <a:gd name="T7" fmla="*/ 281 h 353"/>
                  <a:gd name="T8" fmla="*/ 210 w 391"/>
                  <a:gd name="T9" fmla="*/ 353 h 353"/>
                  <a:gd name="T10" fmla="*/ 391 w 391"/>
                  <a:gd name="T11" fmla="*/ 290 h 353"/>
                  <a:gd name="T12" fmla="*/ 313 w 391"/>
                  <a:gd name="T13" fmla="*/ 173 h 353"/>
                  <a:gd name="T14" fmla="*/ 290 w 391"/>
                  <a:gd name="T15" fmla="*/ 180 h 353"/>
                  <a:gd name="T16" fmla="*/ 216 w 391"/>
                  <a:gd name="T17" fmla="*/ 195 h 353"/>
                  <a:gd name="T18" fmla="*/ 18 w 391"/>
                  <a:gd name="T19" fmla="*/ 9 h 353"/>
                  <a:gd name="T20" fmla="*/ 17 w 391"/>
                  <a:gd name="T2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1" h="353">
                    <a:moveTo>
                      <a:pt x="17" y="0"/>
                    </a:moveTo>
                    <a:cubicBezTo>
                      <a:pt x="17" y="0"/>
                      <a:pt x="17" y="7"/>
                      <a:pt x="17" y="14"/>
                    </a:cubicBezTo>
                    <a:cubicBezTo>
                      <a:pt x="17" y="19"/>
                      <a:pt x="17" y="24"/>
                      <a:pt x="17" y="27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0" y="281"/>
                      <a:pt x="91" y="353"/>
                      <a:pt x="210" y="353"/>
                    </a:cubicBezTo>
                    <a:cubicBezTo>
                      <a:pt x="267" y="353"/>
                      <a:pt x="329" y="337"/>
                      <a:pt x="391" y="290"/>
                    </a:cubicBezTo>
                    <a:cubicBezTo>
                      <a:pt x="391" y="290"/>
                      <a:pt x="367" y="173"/>
                      <a:pt x="313" y="173"/>
                    </a:cubicBezTo>
                    <a:cubicBezTo>
                      <a:pt x="306" y="173"/>
                      <a:pt x="298" y="175"/>
                      <a:pt x="290" y="180"/>
                    </a:cubicBezTo>
                    <a:cubicBezTo>
                      <a:pt x="274" y="188"/>
                      <a:pt x="247" y="195"/>
                      <a:pt x="216" y="195"/>
                    </a:cubicBezTo>
                    <a:cubicBezTo>
                      <a:pt x="137" y="195"/>
                      <a:pt x="32" y="154"/>
                      <a:pt x="18" y="9"/>
                    </a:cubicBezTo>
                    <a:cubicBezTo>
                      <a:pt x="18" y="2"/>
                      <a:pt x="18" y="0"/>
                      <a:pt x="17" y="0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Freeform 14"/>
              <p:cNvSpPr/>
              <p:nvPr>
                <p:custDataLst>
                  <p:tags r:id="rId13"/>
                </p:custDataLst>
              </p:nvPr>
            </p:nvSpPr>
            <p:spPr bwMode="auto">
              <a:xfrm flipH="1">
                <a:off x="3799395" y="694630"/>
                <a:ext cx="726763" cy="677272"/>
              </a:xfrm>
              <a:custGeom>
                <a:avLst/>
                <a:gdLst>
                  <a:gd name="T0" fmla="*/ 17 w 391"/>
                  <a:gd name="T1" fmla="*/ 0 h 353"/>
                  <a:gd name="T2" fmla="*/ 17 w 391"/>
                  <a:gd name="T3" fmla="*/ 14 h 353"/>
                  <a:gd name="T4" fmla="*/ 17 w 391"/>
                  <a:gd name="T5" fmla="*/ 27 h 353"/>
                  <a:gd name="T6" fmla="*/ 0 w 391"/>
                  <a:gd name="T7" fmla="*/ 281 h 353"/>
                  <a:gd name="T8" fmla="*/ 210 w 391"/>
                  <a:gd name="T9" fmla="*/ 353 h 353"/>
                  <a:gd name="T10" fmla="*/ 391 w 391"/>
                  <a:gd name="T11" fmla="*/ 290 h 353"/>
                  <a:gd name="T12" fmla="*/ 313 w 391"/>
                  <a:gd name="T13" fmla="*/ 173 h 353"/>
                  <a:gd name="T14" fmla="*/ 290 w 391"/>
                  <a:gd name="T15" fmla="*/ 180 h 353"/>
                  <a:gd name="T16" fmla="*/ 216 w 391"/>
                  <a:gd name="T17" fmla="*/ 195 h 353"/>
                  <a:gd name="T18" fmla="*/ 18 w 391"/>
                  <a:gd name="T19" fmla="*/ 9 h 353"/>
                  <a:gd name="T20" fmla="*/ 17 w 391"/>
                  <a:gd name="T2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1" h="353">
                    <a:moveTo>
                      <a:pt x="17" y="0"/>
                    </a:moveTo>
                    <a:cubicBezTo>
                      <a:pt x="17" y="0"/>
                      <a:pt x="17" y="7"/>
                      <a:pt x="17" y="14"/>
                    </a:cubicBezTo>
                    <a:cubicBezTo>
                      <a:pt x="17" y="19"/>
                      <a:pt x="17" y="24"/>
                      <a:pt x="17" y="27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0" y="281"/>
                      <a:pt x="91" y="353"/>
                      <a:pt x="210" y="353"/>
                    </a:cubicBezTo>
                    <a:cubicBezTo>
                      <a:pt x="267" y="353"/>
                      <a:pt x="329" y="337"/>
                      <a:pt x="391" y="290"/>
                    </a:cubicBezTo>
                    <a:cubicBezTo>
                      <a:pt x="391" y="290"/>
                      <a:pt x="367" y="173"/>
                      <a:pt x="313" y="173"/>
                    </a:cubicBezTo>
                    <a:cubicBezTo>
                      <a:pt x="306" y="173"/>
                      <a:pt x="298" y="175"/>
                      <a:pt x="290" y="180"/>
                    </a:cubicBezTo>
                    <a:cubicBezTo>
                      <a:pt x="274" y="188"/>
                      <a:pt x="247" y="195"/>
                      <a:pt x="216" y="195"/>
                    </a:cubicBezTo>
                    <a:cubicBezTo>
                      <a:pt x="137" y="195"/>
                      <a:pt x="32" y="154"/>
                      <a:pt x="18" y="9"/>
                    </a:cubicBezTo>
                    <a:cubicBezTo>
                      <a:pt x="18" y="2"/>
                      <a:pt x="18" y="0"/>
                      <a:pt x="17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p>
                <a:pPr defTabSz="914400"/>
                <a:endParaRPr lang="zh-CN" altLang="en-US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14"/>
              </p:custDataLst>
            </p:nvPr>
          </p:nvSpPr>
          <p:spPr>
            <a:xfrm>
              <a:off x="5159539" y="699422"/>
              <a:ext cx="744400" cy="639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defTabSz="914400"/>
              <a:r>
                <a:rPr lang="en-US" altLang="zh-CN" sz="2400" dirty="0">
                  <a:solidFill>
                    <a:srgbClr val="02CEB5"/>
                  </a:solidFill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rgbClr val="02CEB5"/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6910267" y="2186662"/>
              <a:ext cx="744400" cy="639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defTabSz="914400"/>
              <a:r>
                <a:rPr lang="en-US" altLang="zh-CN" sz="2400" dirty="0">
                  <a:solidFill>
                    <a:srgbClr val="02CEB5"/>
                  </a:solidFill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rgbClr val="02CEB5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4868217" y="2992710"/>
              <a:ext cx="744400" cy="639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defTabSz="914400"/>
              <a:r>
                <a:rPr lang="en-US" altLang="zh-CN" sz="2400" dirty="0">
                  <a:solidFill>
                    <a:srgbClr val="02CEB5"/>
                  </a:solidFill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rgbClr val="02CEB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椭圆 28"/>
          <p:cNvSpPr/>
          <p:nvPr>
            <p:custDataLst>
              <p:tags r:id="rId17"/>
            </p:custDataLst>
          </p:nvPr>
        </p:nvSpPr>
        <p:spPr>
          <a:xfrm>
            <a:off x="1218780" y="2119112"/>
            <a:ext cx="407325" cy="407325"/>
          </a:xfrm>
          <a:prstGeom prst="ellipse">
            <a:avLst/>
          </a:prstGeom>
          <a:solidFill>
            <a:srgbClr val="D3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1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8000722" y="2180886"/>
            <a:ext cx="407325" cy="407325"/>
          </a:xfrm>
          <a:prstGeom prst="ellipse">
            <a:avLst/>
          </a:prstGeom>
          <a:solidFill>
            <a:srgbClr val="D3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3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>
            <p:custDataLst>
              <p:tags r:id="rId19"/>
            </p:custDataLst>
          </p:nvPr>
        </p:nvSpPr>
        <p:spPr>
          <a:xfrm>
            <a:off x="1114005" y="4165134"/>
            <a:ext cx="407325" cy="4073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2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>
            <p:custDataLst>
              <p:tags r:id="rId20"/>
            </p:custDataLst>
          </p:nvPr>
        </p:nvSpPr>
        <p:spPr>
          <a:xfrm>
            <a:off x="1626235" y="1767205"/>
            <a:ext cx="3027045" cy="18319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p>
            <a:pPr>
              <a:lnSpc>
                <a:spcPts val="2500"/>
              </a:lnSpc>
              <a:spcBef>
                <a:spcPct val="0"/>
              </a:spcBef>
            </a:pPr>
            <a:r>
              <a:rPr lang="zh-CN" altLang="en-US" sz="2220" b="1" dirty="0">
                <a:solidFill>
                  <a:srgbClr val="458C70"/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共同体：</a:t>
            </a:r>
            <a:endParaRPr lang="zh-CN" altLang="en-US" sz="2220" b="1" dirty="0">
              <a:solidFill>
                <a:srgbClr val="458C70"/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  <a:p>
            <a:pPr>
              <a:lnSpc>
                <a:spcPts val="2500"/>
              </a:lnSpc>
              <a:spcBef>
                <a:spcPct val="0"/>
              </a:spcBef>
            </a:pPr>
            <a:r>
              <a:rPr lang="zh-CN" altLang="en-US" sz="222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①在一个地区内共同生活的有组织的人群；</a:t>
            </a:r>
            <a:endParaRPr lang="zh-CN" altLang="en-US" sz="2220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  <a:p>
            <a:pPr>
              <a:lnSpc>
                <a:spcPts val="2500"/>
              </a:lnSpc>
              <a:spcBef>
                <a:spcPct val="0"/>
              </a:spcBef>
            </a:pPr>
            <a:r>
              <a:rPr lang="zh-CN" altLang="en-US" sz="222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②有共同目标和共同利害关系的人组成的社会团体。</a:t>
            </a:r>
            <a:endParaRPr lang="zh-CN" altLang="en-US" sz="2220" b="1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  <a:p>
            <a:pPr>
              <a:lnSpc>
                <a:spcPts val="2500"/>
              </a:lnSpc>
              <a:spcBef>
                <a:spcPct val="0"/>
              </a:spcBef>
            </a:pPr>
            <a:endParaRPr lang="zh-CN" altLang="en-US" sz="2220" b="1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569720" y="4665980"/>
            <a:ext cx="3004185" cy="1321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/>
          </a:bodyPr>
          <a:p>
            <a:pPr>
              <a:lnSpc>
                <a:spcPts val="2500"/>
              </a:lnSpc>
              <a:spcBef>
                <a:spcPct val="0"/>
              </a:spcBef>
            </a:pPr>
            <a:r>
              <a:rPr lang="zh-CN" altLang="en-US" sz="8000" b="1" dirty="0">
                <a:solidFill>
                  <a:srgbClr val="458C70"/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中学中层干部执行力</a:t>
            </a:r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：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  <a:p>
            <a:pPr>
              <a:lnSpc>
                <a:spcPts val="2500"/>
              </a:lnSpc>
              <a:spcBef>
                <a:spcPct val="0"/>
              </a:spcBef>
            </a:pPr>
            <a:r>
              <a:rPr lang="zh-CN" alt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学校中层管理人员正确理解学校领导的决策目标并组织实施，运用职位权力和个人影响把工作做成功的能力。</a:t>
            </a:r>
            <a:endParaRPr lang="zh-CN" altLang="en-US" sz="8000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>
            <p:custDataLst>
              <p:tags r:id="rId21"/>
            </p:custDataLst>
          </p:nvPr>
        </p:nvSpPr>
        <p:spPr>
          <a:xfrm>
            <a:off x="8387080" y="3435985"/>
            <a:ext cx="3055620" cy="5473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/>
          </a:bodyPr>
          <a:p>
            <a:pPr>
              <a:lnSpc>
                <a:spcPts val="2500"/>
              </a:lnSpc>
              <a:spcBef>
                <a:spcPct val="0"/>
              </a:spcBef>
            </a:pPr>
            <a:endParaRPr lang="zh-CN" altLang="en-US" sz="8000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ts val="2500"/>
              </a:lnSpc>
              <a:spcBef>
                <a:spcPct val="0"/>
              </a:spcBef>
            </a:pPr>
            <a:endParaRPr lang="zh-CN" altLang="en-US" sz="8000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ts val="2500"/>
              </a:lnSpc>
              <a:spcBef>
                <a:spcPct val="0"/>
              </a:spcBef>
            </a:pPr>
            <a:r>
              <a:rPr lang="zh-CN" altLang="en-US" sz="8000" dirty="0">
                <a:solidFill>
                  <a:srgbClr val="458C70"/>
                </a:solidFill>
                <a:latin typeface="方正公文小标宋" panose="02000500000000000000" charset="-122"/>
                <a:ea typeface="方正公文小标宋" panose="02000500000000000000" charset="-122"/>
                <a:cs typeface="宋体" panose="02010600030101010101" pitchFamily="2" charset="-122"/>
                <a:sym typeface="+mn-lt"/>
              </a:rPr>
              <a:t>基于共同体的中学中层干部执行力提升：</a:t>
            </a:r>
            <a:endParaRPr lang="zh-CN" altLang="en-US" sz="8000" dirty="0">
              <a:solidFill>
                <a:srgbClr val="458C70"/>
              </a:solidFill>
              <a:latin typeface="方正公文小标宋" panose="02000500000000000000" charset="-122"/>
              <a:ea typeface="方正公文小标宋" panose="02000500000000000000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ts val="2500"/>
              </a:lnSpc>
              <a:spcBef>
                <a:spcPct val="0"/>
              </a:spcBef>
            </a:pPr>
            <a:r>
              <a:rPr lang="zh-CN" alt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宋体" panose="02010600030101010101" pitchFamily="2" charset="-122"/>
                <a:sym typeface="+mn-lt"/>
              </a:rPr>
              <a:t>以共同体为载体，学校中层干部在理解并组织实施上级正确决策的能力有所提高。</a:t>
            </a:r>
            <a:endParaRPr lang="zh-CN" altLang="en-US" sz="8000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宋体" panose="02010600030101010101" pitchFamily="2" charset="-122"/>
              <a:sym typeface="+mn-lt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37" grpId="0"/>
      <p:bldP spid="41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: 形状 97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02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1793" y="3090020"/>
            <a:ext cx="709437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研究现状与价值</a:t>
            </a:r>
            <a:endParaRPr lang="zh-CN" altLang="en-US" sz="60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9" name="任意多边形: 形状 98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22894" y="958851"/>
            <a:ext cx="9189342" cy="3710934"/>
            <a:chOff x="1643819" y="2043390"/>
            <a:chExt cx="8895210" cy="3171744"/>
          </a:xfrm>
        </p:grpSpPr>
        <p:grpSp>
          <p:nvGrpSpPr>
            <p:cNvPr id="17" name="ïṣḻïḋê"/>
            <p:cNvGrpSpPr/>
            <p:nvPr/>
          </p:nvGrpSpPr>
          <p:grpSpPr>
            <a:xfrm rot="0" flipH="1">
              <a:off x="1643819" y="3007873"/>
              <a:ext cx="4158891" cy="2115585"/>
              <a:chOff x="7348466" y="2215070"/>
              <a:chExt cx="4158891" cy="2115585"/>
            </a:xfrm>
          </p:grpSpPr>
          <p:sp>
            <p:nvSpPr>
              <p:cNvPr id="18" name="íṡlïḍê"/>
              <p:cNvSpPr/>
              <p:nvPr/>
            </p:nvSpPr>
            <p:spPr>
              <a:xfrm>
                <a:off x="7348466" y="2215070"/>
                <a:ext cx="4158891" cy="2115585"/>
              </a:xfrm>
              <a:prstGeom prst="roundRect">
                <a:avLst>
                  <a:gd name="adj" fmla="val 5000"/>
                </a:avLst>
              </a:prstGeom>
              <a:solidFill>
                <a:srgbClr val="D3AA8F"/>
              </a:solidFill>
              <a:ln w="6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D3AA8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iṥļîďè"/>
              <p:cNvSpPr txBox="1"/>
              <p:nvPr/>
            </p:nvSpPr>
            <p:spPr>
              <a:xfrm>
                <a:off x="7361989" y="3751711"/>
                <a:ext cx="540000" cy="540000"/>
              </a:xfrm>
              <a:prstGeom prst="ellipse">
                <a:avLst/>
              </a:prstGeom>
              <a:solidFill>
                <a:srgbClr val="D3AA8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>
                <a:defPPr>
                  <a:defRPr lang="zh-CN"/>
                </a:defPPr>
                <a:lvl1pPr algn="ctr">
                  <a:defRPr kumimoji="1"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en-US" altLang="zh-CN" dirty="0">
                    <a:cs typeface="+mn-ea"/>
                    <a:sym typeface="+mn-lt"/>
                  </a:rPr>
                  <a:t>02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išľîḍè"/>
            <p:cNvGrpSpPr/>
            <p:nvPr/>
          </p:nvGrpSpPr>
          <p:grpSpPr>
            <a:xfrm>
              <a:off x="6100986" y="2043390"/>
              <a:ext cx="4438043" cy="3171744"/>
              <a:chOff x="7779197" y="791271"/>
              <a:chExt cx="4438043" cy="3171744"/>
            </a:xfrm>
          </p:grpSpPr>
          <p:cxnSp>
            <p:nvCxnSpPr>
              <p:cNvPr id="8" name="îṥlídé"/>
              <p:cNvCxnSpPr/>
              <p:nvPr/>
            </p:nvCxnSpPr>
            <p:spPr>
              <a:xfrm flipH="1">
                <a:off x="7779197" y="1024643"/>
                <a:ext cx="33192" cy="293837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iṩľîḍé"/>
              <p:cNvGrpSpPr/>
              <p:nvPr/>
            </p:nvGrpSpPr>
            <p:grpSpPr>
              <a:xfrm>
                <a:off x="8086010" y="791271"/>
                <a:ext cx="4131230" cy="2470534"/>
                <a:chOff x="7361989" y="3244640"/>
                <a:chExt cx="4131230" cy="2470534"/>
              </a:xfrm>
            </p:grpSpPr>
            <p:sp>
              <p:nvSpPr>
                <p:cNvPr id="10" name="i$lídè"/>
                <p:cNvSpPr/>
                <p:nvPr/>
              </p:nvSpPr>
              <p:spPr>
                <a:xfrm>
                  <a:off x="7628758" y="3244640"/>
                  <a:ext cx="3864461" cy="2470534"/>
                </a:xfrm>
                <a:prstGeom prst="roundRect">
                  <a:avLst>
                    <a:gd name="adj" fmla="val 5000"/>
                  </a:avLst>
                </a:prstGeom>
                <a:solidFill>
                  <a:schemeClr val="accent2"/>
                </a:solidFill>
                <a:ln w="60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ïṩ1ïḑé"/>
                <p:cNvSpPr txBox="1"/>
                <p:nvPr/>
              </p:nvSpPr>
              <p:spPr>
                <a:xfrm>
                  <a:off x="7361989" y="3751711"/>
                  <a:ext cx="540000" cy="540000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txBody>
                <a:bodyPr wrap="none" lIns="108000" tIns="108000" rIns="108000" bIns="108000" rtlCol="0" anchor="ctr" anchorCtr="0">
                  <a:noAutofit/>
                </a:bodyPr>
                <a:lstStyle>
                  <a:defPPr>
                    <a:defRPr lang="zh-CN"/>
                  </a:defPPr>
                  <a:lvl1pPr algn="ctr">
                    <a:defRPr kumimoji="1" sz="2000" b="1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lang="en-US" altLang="zh-CN" dirty="0">
                      <a:cs typeface="+mn-ea"/>
                      <a:sym typeface="+mn-lt"/>
                    </a:rPr>
                    <a:t>01</a:t>
                  </a:r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1" name="矩形 30"/>
          <p:cNvSpPr/>
          <p:nvPr/>
        </p:nvSpPr>
        <p:spPr>
          <a:xfrm>
            <a:off x="1221105" y="1409700"/>
            <a:ext cx="4445000" cy="547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1.关于“共同体”的国内外研究现状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lt"/>
            </a:endParaRPr>
          </a:p>
        </p:txBody>
      </p:sp>
      <p:sp>
        <p:nvSpPr>
          <p:cNvPr id="33" name="ïṥ1ïde"/>
          <p:cNvSpPr txBox="1"/>
          <p:nvPr/>
        </p:nvSpPr>
        <p:spPr>
          <a:xfrm>
            <a:off x="1395095" y="2183765"/>
            <a:ext cx="4132580" cy="224917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  <a:sym typeface="+mn-lt"/>
              </a:rPr>
              <a:t>最早提出并研究“教师专业发展共同体”的是上海师范大学的黎加厚教授为主的团队，他们以“苏州地区信息化教育研究型教师培训为例”，进行“教师专业发展学习实践共同体的创建与研究”，并取得了卓有成效的进展。</a:t>
            </a:r>
            <a:endParaRPr lang="zh-CN" altLang="en-US" sz="1800" dirty="0">
              <a:solidFill>
                <a:schemeClr val="tx1"/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  <a:sym typeface="+mn-lt"/>
            </a:endParaRPr>
          </a:p>
        </p:txBody>
      </p:sp>
      <p:sp>
        <p:nvSpPr>
          <p:cNvPr id="34" name="ïṥ1ïde"/>
          <p:cNvSpPr txBox="1"/>
          <p:nvPr/>
        </p:nvSpPr>
        <p:spPr>
          <a:xfrm>
            <a:off x="6584315" y="1088390"/>
            <a:ext cx="3849370" cy="2669540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仿宋_GB2312" panose="02010609030101010101" charset="-122"/>
                <a:ea typeface="仿宋_GB2312" panose="02010609030101010101" charset="-122"/>
                <a:cs typeface="+mn-ea"/>
                <a:sym typeface="+mn-lt"/>
              </a:rPr>
              <a:t>国内外研究成果发现，已有不少人将执行力理论运用于学校管理，热点主要聚集在执行力的重要意义、原因分析、提升策略的研究上，研究内容涵盖了执行力的构成要素、学校管理中执行力现状、影响因素以及发展策略等方面。</a:t>
            </a:r>
            <a:endParaRPr lang="zh-CN" altLang="en-US" sz="1800" dirty="0">
              <a:solidFill>
                <a:schemeClr val="bg1"/>
              </a:solidFill>
              <a:latin typeface="仿宋_GB2312" panose="02010609030101010101" charset="-122"/>
              <a:ea typeface="仿宋_GB2312" panose="02010609030101010101" charset="-122"/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30" name="组合 29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71" name="任意多边形: 形状 70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2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73" name="任意多边形: 形状 72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74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38" name="组合 37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39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62" name="任意多边形: 形状 61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图形 4"/>
              <p:cNvGrpSpPr/>
              <p:nvPr/>
            </p:nvGrpSpPr>
            <p:grpSpPr>
              <a:xfrm>
                <a:off x="7653208" y="1701646"/>
                <a:ext cx="689529" cy="2014705"/>
                <a:chOff x="8359562" y="1747992"/>
                <a:chExt cx="689529" cy="2014705"/>
              </a:xfrm>
              <a:grpFill/>
            </p:grpSpPr>
            <p:sp>
              <p:nvSpPr>
                <p:cNvPr id="41" name="任意多边形: 形状 40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8714810" y="1859443"/>
                  <a:ext cx="139931" cy="468219"/>
                </a:xfrm>
                <a:custGeom>
                  <a:avLst/>
                  <a:gdLst>
                    <a:gd name="connsiteX0" fmla="*/ 86349 w 139931"/>
                    <a:gd name="connsiteY0" fmla="*/ 324574 h 468219"/>
                    <a:gd name="connsiteX1" fmla="*/ 10995 w 139931"/>
                    <a:gd name="connsiteY1" fmla="*/ 180205 h 468219"/>
                    <a:gd name="connsiteX2" fmla="*/ 307 w 139931"/>
                    <a:gd name="connsiteY2" fmla="*/ 101590 h 468219"/>
                    <a:gd name="connsiteX3" fmla="*/ 9727 w 139931"/>
                    <a:gd name="connsiteY3" fmla="*/ 34567 h 468219"/>
                    <a:gd name="connsiteX4" fmla="*/ 63707 w 139931"/>
                    <a:gd name="connsiteY4" fmla="*/ 332 h 468219"/>
                    <a:gd name="connsiteX5" fmla="*/ 104645 w 139931"/>
                    <a:gd name="connsiteY5" fmla="*/ 32937 h 468219"/>
                    <a:gd name="connsiteX6" fmla="*/ 117868 w 139931"/>
                    <a:gd name="connsiteY6" fmla="*/ 85468 h 468219"/>
                    <a:gd name="connsiteX7" fmla="*/ 128193 w 139931"/>
                    <a:gd name="connsiteY7" fmla="*/ 468219 h 468219"/>
                    <a:gd name="connsiteX8" fmla="*/ 86349 w 139931"/>
                    <a:gd name="connsiteY8" fmla="*/ 324574 h 46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931" h="468219">
                      <a:moveTo>
                        <a:pt x="86349" y="324574"/>
                      </a:moveTo>
                      <a:cubicBezTo>
                        <a:pt x="58816" y="277478"/>
                        <a:pt x="25667" y="232736"/>
                        <a:pt x="10995" y="180205"/>
                      </a:cubicBezTo>
                      <a:cubicBezTo>
                        <a:pt x="3749" y="154664"/>
                        <a:pt x="1394" y="128036"/>
                        <a:pt x="307" y="101590"/>
                      </a:cubicBezTo>
                      <a:cubicBezTo>
                        <a:pt x="-598" y="78766"/>
                        <a:pt x="-55" y="55036"/>
                        <a:pt x="9727" y="34567"/>
                      </a:cubicBezTo>
                      <a:cubicBezTo>
                        <a:pt x="19508" y="13917"/>
                        <a:pt x="41245" y="-2567"/>
                        <a:pt x="63707" y="332"/>
                      </a:cubicBezTo>
                      <a:cubicBezTo>
                        <a:pt x="81640" y="2687"/>
                        <a:pt x="96493" y="16634"/>
                        <a:pt x="104645" y="32937"/>
                      </a:cubicBezTo>
                      <a:cubicBezTo>
                        <a:pt x="112796" y="49240"/>
                        <a:pt x="115332" y="67535"/>
                        <a:pt x="117868" y="85468"/>
                      </a:cubicBezTo>
                      <a:cubicBezTo>
                        <a:pt x="135439" y="212448"/>
                        <a:pt x="151741" y="340877"/>
                        <a:pt x="128193" y="468219"/>
                      </a:cubicBezTo>
                      <a:cubicBezTo>
                        <a:pt x="133265" y="416956"/>
                        <a:pt x="111709" y="367686"/>
                        <a:pt x="86349" y="3245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>
                <a:xfrm>
                  <a:off x="8864378" y="2122124"/>
                  <a:ext cx="169319" cy="353711"/>
                </a:xfrm>
                <a:custGeom>
                  <a:avLst/>
                  <a:gdLst>
                    <a:gd name="connsiteX0" fmla="*/ 35685 w 169319"/>
                    <a:gd name="connsiteY0" fmla="*/ 210791 h 353711"/>
                    <a:gd name="connsiteX1" fmla="*/ 118466 w 169319"/>
                    <a:gd name="connsiteY1" fmla="*/ 16245 h 353711"/>
                    <a:gd name="connsiteX2" fmla="*/ 146543 w 169319"/>
                    <a:gd name="connsiteY2" fmla="*/ 124 h 353711"/>
                    <a:gd name="connsiteX3" fmla="*/ 168642 w 169319"/>
                    <a:gd name="connsiteY3" fmla="*/ 29650 h 353711"/>
                    <a:gd name="connsiteX4" fmla="*/ 144369 w 169319"/>
                    <a:gd name="connsiteY4" fmla="*/ 120039 h 353711"/>
                    <a:gd name="connsiteX5" fmla="*/ 0 w 169319"/>
                    <a:gd name="connsiteY5" fmla="*/ 353711 h 353711"/>
                    <a:gd name="connsiteX6" fmla="*/ 35685 w 169319"/>
                    <a:gd name="connsiteY6" fmla="*/ 210791 h 353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19" h="353711">
                      <a:moveTo>
                        <a:pt x="35685" y="210791"/>
                      </a:moveTo>
                      <a:cubicBezTo>
                        <a:pt x="53617" y="141957"/>
                        <a:pt x="72637" y="70769"/>
                        <a:pt x="118466" y="16245"/>
                      </a:cubicBezTo>
                      <a:cubicBezTo>
                        <a:pt x="125712" y="7550"/>
                        <a:pt x="135312" y="-1144"/>
                        <a:pt x="146543" y="124"/>
                      </a:cubicBezTo>
                      <a:cubicBezTo>
                        <a:pt x="159766" y="1754"/>
                        <a:pt x="167012" y="16426"/>
                        <a:pt x="168642" y="29650"/>
                      </a:cubicBezTo>
                      <a:cubicBezTo>
                        <a:pt x="172628" y="61168"/>
                        <a:pt x="158317" y="91600"/>
                        <a:pt x="144369" y="120039"/>
                      </a:cubicBezTo>
                      <a:cubicBezTo>
                        <a:pt x="106873" y="196843"/>
                        <a:pt x="66479" y="297739"/>
                        <a:pt x="0" y="353711"/>
                      </a:cubicBezTo>
                      <a:cubicBezTo>
                        <a:pt x="6340" y="306071"/>
                        <a:pt x="23548" y="257525"/>
                        <a:pt x="35685" y="21079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任意多边形: 形状 49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任意多边形: 形状 52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515468" y="670670"/>
            <a:ext cx="709437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二、研究现状与价值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943600" y="4015105"/>
            <a:ext cx="5831205" cy="547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p>
            <a:pPr algn="r">
              <a:lnSpc>
                <a:spcPts val="25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2.关于“中学中层干部执行力”的国内外研究现状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6945" y="4803775"/>
            <a:ext cx="10245090" cy="1579880"/>
          </a:xfrm>
          <a:prstGeom prst="rect">
            <a:avLst/>
          </a:prstGeom>
          <a:solidFill>
            <a:schemeClr val="bg1"/>
          </a:solidFill>
          <a:ln w="38100">
            <a:solidFill>
              <a:srgbClr val="458C70">
                <a:alpha val="67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indent="0" algn="l" fontAlgn="auto">
              <a:lnSpc>
                <a:spcPct val="100000"/>
              </a:lnSpc>
            </a:pPr>
            <a:r>
              <a:rPr lang="en-US" altLang="zh-CN" sz="2000">
                <a:solidFill>
                  <a:schemeClr val="tx1"/>
                </a:solidFill>
                <a:cs typeface="+mn-ea"/>
                <a:sym typeface="+mn-lt"/>
              </a:rPr>
              <a:t>    </a:t>
            </a:r>
            <a:r>
              <a:rPr lang="zh-CN" altLang="en-US" sz="2000">
                <a:solidFill>
                  <a:schemeClr val="tx1"/>
                </a:solidFill>
                <a:cs typeface="+mn-ea"/>
                <a:sym typeface="+mn-lt"/>
              </a:rPr>
              <a:t>本课题“基于共同体的中学中层干部执行力提升的实践研究”围绕如何通过学校中层干部共同体的构建，摸索出中层干部</a:t>
            </a:r>
            <a:r>
              <a:rPr lang="zh-CN" altLang="en-US" sz="2000">
                <a:solidFill>
                  <a:schemeClr val="tx1"/>
                </a:solidFill>
                <a:cs typeface="+mn-ea"/>
                <a:sym typeface="+mn-lt"/>
              </a:rPr>
              <a:t>实现角色转变，理念更新，平台赋能，提升执行力，初步形成符合本区域教育生态下的学校中层干部执行力提升的模板，为未来进一步深入研究中层干部发展的提供新的研究样本。</a:t>
            </a:r>
            <a:r>
              <a:rPr lang="zh-CN" altLang="en-US" sz="2000">
                <a:cs typeface="+mn-ea"/>
                <a:sym typeface="+mn-lt"/>
              </a:rPr>
              <a:t> </a:t>
            </a:r>
            <a:endParaRPr lang="zh-CN" altLang="en-US" sz="2000"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2" grpId="1"/>
      <p:bldP spid="2" grpId="0"/>
      <p:bldP spid="34" grpId="0"/>
      <p:bldP spid="4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: 形状 97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03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1793" y="3090020"/>
            <a:ext cx="709437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研究目标</a:t>
            </a:r>
            <a:endParaRPr lang="zh-CN" altLang="en-US" sz="60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9" name="任意多边形: 形状 98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547804" y="730098"/>
            <a:ext cx="11315849" cy="6513702"/>
            <a:chOff x="547804" y="730098"/>
            <a:chExt cx="11315849" cy="6513702"/>
          </a:xfrm>
        </p:grpSpPr>
        <p:grpSp>
          <p:nvGrpSpPr>
            <p:cNvPr id="56" name="组合 55"/>
            <p:cNvGrpSpPr/>
            <p:nvPr/>
          </p:nvGrpSpPr>
          <p:grpSpPr>
            <a:xfrm>
              <a:off x="547804" y="730098"/>
              <a:ext cx="774769" cy="679417"/>
              <a:chOff x="2675128" y="2169623"/>
              <a:chExt cx="1372208" cy="1801451"/>
            </a:xfrm>
          </p:grpSpPr>
          <p:sp>
            <p:nvSpPr>
              <p:cNvPr id="107" name="任意多边形: 形状 106"/>
              <p:cNvSpPr/>
              <p:nvPr/>
            </p:nvSpPr>
            <p:spPr>
              <a:xfrm>
                <a:off x="2675128" y="2317654"/>
                <a:ext cx="766476" cy="1448406"/>
              </a:xfrm>
              <a:custGeom>
                <a:avLst/>
                <a:gdLst>
                  <a:gd name="connsiteX0" fmla="*/ 345374 w 766476"/>
                  <a:gd name="connsiteY0" fmla="*/ 1438693 h 1448406"/>
                  <a:gd name="connsiteX1" fmla="*/ 350808 w 766476"/>
                  <a:gd name="connsiteY1" fmla="*/ 1361527 h 1448406"/>
                  <a:gd name="connsiteX2" fmla="*/ 351714 w 766476"/>
                  <a:gd name="connsiteY2" fmla="*/ 1360983 h 1448406"/>
                  <a:gd name="connsiteX3" fmla="*/ 688998 w 766476"/>
                  <a:gd name="connsiteY3" fmla="*/ 1100141 h 1448406"/>
                  <a:gd name="connsiteX4" fmla="*/ 674869 w 766476"/>
                  <a:gd name="connsiteY4" fmla="*/ 1085468 h 1448406"/>
                  <a:gd name="connsiteX5" fmla="*/ 365662 w 766476"/>
                  <a:gd name="connsiteY5" fmla="*/ 1325118 h 1448406"/>
                  <a:gd name="connsiteX6" fmla="*/ 361495 w 766476"/>
                  <a:gd name="connsiteY6" fmla="*/ 1320227 h 1448406"/>
                  <a:gd name="connsiteX7" fmla="*/ 355156 w 766476"/>
                  <a:gd name="connsiteY7" fmla="*/ 1316242 h 1448406"/>
                  <a:gd name="connsiteX8" fmla="*/ 366749 w 766476"/>
                  <a:gd name="connsiteY8" fmla="*/ 1222592 h 1448406"/>
                  <a:gd name="connsiteX9" fmla="*/ 580133 w 766476"/>
                  <a:gd name="connsiteY9" fmla="*/ 1067716 h 1448406"/>
                  <a:gd name="connsiteX10" fmla="*/ 688636 w 766476"/>
                  <a:gd name="connsiteY10" fmla="*/ 988014 h 1448406"/>
                  <a:gd name="connsiteX11" fmla="*/ 742797 w 766476"/>
                  <a:gd name="connsiteY11" fmla="*/ 947982 h 1448406"/>
                  <a:gd name="connsiteX12" fmla="*/ 766165 w 766476"/>
                  <a:gd name="connsiteY12" fmla="*/ 924071 h 1448406"/>
                  <a:gd name="connsiteX13" fmla="*/ 761636 w 766476"/>
                  <a:gd name="connsiteY13" fmla="*/ 912478 h 1448406"/>
                  <a:gd name="connsiteX14" fmla="*/ 749318 w 766476"/>
                  <a:gd name="connsiteY14" fmla="*/ 910486 h 1448406"/>
                  <a:gd name="connsiteX15" fmla="*/ 741529 w 766476"/>
                  <a:gd name="connsiteY15" fmla="*/ 920086 h 1448406"/>
                  <a:gd name="connsiteX16" fmla="*/ 741348 w 766476"/>
                  <a:gd name="connsiteY16" fmla="*/ 922079 h 1448406"/>
                  <a:gd name="connsiteX17" fmla="*/ 741711 w 766476"/>
                  <a:gd name="connsiteY17" fmla="*/ 926064 h 1448406"/>
                  <a:gd name="connsiteX18" fmla="*/ 707113 w 766476"/>
                  <a:gd name="connsiteY18" fmla="*/ 949431 h 1448406"/>
                  <a:gd name="connsiteX19" fmla="*/ 658386 w 766476"/>
                  <a:gd name="connsiteY19" fmla="*/ 985478 h 1448406"/>
                  <a:gd name="connsiteX20" fmla="*/ 560569 w 766476"/>
                  <a:gd name="connsiteY20" fmla="*/ 1057210 h 1448406"/>
                  <a:gd name="connsiteX21" fmla="*/ 385587 w 766476"/>
                  <a:gd name="connsiteY21" fmla="*/ 1184190 h 1448406"/>
                  <a:gd name="connsiteX22" fmla="*/ 381240 w 766476"/>
                  <a:gd name="connsiteY22" fmla="*/ 1176039 h 1448406"/>
                  <a:gd name="connsiteX23" fmla="*/ 374538 w 766476"/>
                  <a:gd name="connsiteY23" fmla="*/ 1171148 h 1448406"/>
                  <a:gd name="connsiteX24" fmla="*/ 392652 w 766476"/>
                  <a:gd name="connsiteY24" fmla="*/ 1072064 h 1448406"/>
                  <a:gd name="connsiteX25" fmla="*/ 397361 w 766476"/>
                  <a:gd name="connsiteY25" fmla="*/ 1069709 h 1448406"/>
                  <a:gd name="connsiteX26" fmla="*/ 401709 w 766476"/>
                  <a:gd name="connsiteY26" fmla="*/ 1066086 h 1448406"/>
                  <a:gd name="connsiteX27" fmla="*/ 410947 w 766476"/>
                  <a:gd name="connsiteY27" fmla="*/ 1058478 h 1448406"/>
                  <a:gd name="connsiteX28" fmla="*/ 730661 w 766476"/>
                  <a:gd name="connsiteY28" fmla="*/ 822089 h 1448406"/>
                  <a:gd name="connsiteX29" fmla="*/ 721060 w 766476"/>
                  <a:gd name="connsiteY29" fmla="*/ 804156 h 1448406"/>
                  <a:gd name="connsiteX30" fmla="*/ 399535 w 766476"/>
                  <a:gd name="connsiteY30" fmla="*/ 1041632 h 1448406"/>
                  <a:gd name="connsiteX31" fmla="*/ 399173 w 766476"/>
                  <a:gd name="connsiteY31" fmla="*/ 1041270 h 1448406"/>
                  <a:gd name="connsiteX32" fmla="*/ 428155 w 766476"/>
                  <a:gd name="connsiteY32" fmla="*/ 917188 h 1448406"/>
                  <a:gd name="connsiteX33" fmla="*/ 436850 w 766476"/>
                  <a:gd name="connsiteY33" fmla="*/ 915196 h 1448406"/>
                  <a:gd name="connsiteX34" fmla="*/ 720155 w 766476"/>
                  <a:gd name="connsiteY34" fmla="*/ 681705 h 1448406"/>
                  <a:gd name="connsiteX35" fmla="*/ 706026 w 766476"/>
                  <a:gd name="connsiteY35" fmla="*/ 667032 h 1448406"/>
                  <a:gd name="connsiteX36" fmla="*/ 437756 w 766476"/>
                  <a:gd name="connsiteY36" fmla="*/ 888387 h 1448406"/>
                  <a:gd name="connsiteX37" fmla="*/ 435944 w 766476"/>
                  <a:gd name="connsiteY37" fmla="*/ 886575 h 1448406"/>
                  <a:gd name="connsiteX38" fmla="*/ 478150 w 766476"/>
                  <a:gd name="connsiteY38" fmla="*/ 737858 h 1448406"/>
                  <a:gd name="connsiteX39" fmla="*/ 484128 w 766476"/>
                  <a:gd name="connsiteY39" fmla="*/ 732967 h 1448406"/>
                  <a:gd name="connsiteX40" fmla="*/ 491192 w 766476"/>
                  <a:gd name="connsiteY40" fmla="*/ 730250 h 1448406"/>
                  <a:gd name="connsiteX41" fmla="*/ 721966 w 766476"/>
                  <a:gd name="connsiteY41" fmla="*/ 514149 h 1448406"/>
                  <a:gd name="connsiteX42" fmla="*/ 707837 w 766476"/>
                  <a:gd name="connsiteY42" fmla="*/ 499477 h 1448406"/>
                  <a:gd name="connsiteX43" fmla="*/ 487570 w 766476"/>
                  <a:gd name="connsiteY43" fmla="*/ 705796 h 1448406"/>
                  <a:gd name="connsiteX44" fmla="*/ 518182 w 766476"/>
                  <a:gd name="connsiteY44" fmla="*/ 584432 h 1448406"/>
                  <a:gd name="connsiteX45" fmla="*/ 519450 w 766476"/>
                  <a:gd name="connsiteY45" fmla="*/ 583345 h 1448406"/>
                  <a:gd name="connsiteX46" fmla="*/ 710192 w 766476"/>
                  <a:gd name="connsiteY46" fmla="*/ 392604 h 1448406"/>
                  <a:gd name="connsiteX47" fmla="*/ 700773 w 766476"/>
                  <a:gd name="connsiteY47" fmla="*/ 375395 h 1448406"/>
                  <a:gd name="connsiteX48" fmla="*/ 685557 w 766476"/>
                  <a:gd name="connsiteY48" fmla="*/ 377388 h 1448406"/>
                  <a:gd name="connsiteX49" fmla="*/ 680304 w 766476"/>
                  <a:gd name="connsiteY49" fmla="*/ 392966 h 1448406"/>
                  <a:gd name="connsiteX50" fmla="*/ 525609 w 766476"/>
                  <a:gd name="connsiteY50" fmla="*/ 547479 h 1448406"/>
                  <a:gd name="connsiteX51" fmla="*/ 546803 w 766476"/>
                  <a:gd name="connsiteY51" fmla="*/ 394234 h 1448406"/>
                  <a:gd name="connsiteX52" fmla="*/ 548614 w 766476"/>
                  <a:gd name="connsiteY52" fmla="*/ 371953 h 1448406"/>
                  <a:gd name="connsiteX53" fmla="*/ 655487 w 766476"/>
                  <a:gd name="connsiteY53" fmla="*/ 258016 h 1448406"/>
                  <a:gd name="connsiteX54" fmla="*/ 638098 w 766476"/>
                  <a:gd name="connsiteY54" fmla="*/ 247691 h 1448406"/>
                  <a:gd name="connsiteX55" fmla="*/ 550969 w 766476"/>
                  <a:gd name="connsiteY55" fmla="*/ 342609 h 1448406"/>
                  <a:gd name="connsiteX56" fmla="*/ 557852 w 766476"/>
                  <a:gd name="connsiteY56" fmla="*/ 228852 h 1448406"/>
                  <a:gd name="connsiteX57" fmla="*/ 607847 w 766476"/>
                  <a:gd name="connsiteY57" fmla="*/ 175959 h 1448406"/>
                  <a:gd name="connsiteX58" fmla="*/ 590458 w 766476"/>
                  <a:gd name="connsiteY58" fmla="*/ 165634 h 1448406"/>
                  <a:gd name="connsiteX59" fmla="*/ 559483 w 766476"/>
                  <a:gd name="connsiteY59" fmla="*/ 200232 h 1448406"/>
                  <a:gd name="connsiteX60" fmla="*/ 568177 w 766476"/>
                  <a:gd name="connsiteY60" fmla="*/ 10034 h 1448406"/>
                  <a:gd name="connsiteX61" fmla="*/ 547890 w 766476"/>
                  <a:gd name="connsiteY61" fmla="*/ 9671 h 1448406"/>
                  <a:gd name="connsiteX62" fmla="*/ 538289 w 766476"/>
                  <a:gd name="connsiteY62" fmla="*/ 218889 h 1448406"/>
                  <a:gd name="connsiteX63" fmla="*/ 532130 w 766476"/>
                  <a:gd name="connsiteY63" fmla="*/ 223961 h 1448406"/>
                  <a:gd name="connsiteX64" fmla="*/ 463116 w 766476"/>
                  <a:gd name="connsiteY64" fmla="*/ 126145 h 1448406"/>
                  <a:gd name="connsiteX65" fmla="*/ 445183 w 766476"/>
                  <a:gd name="connsiteY65" fmla="*/ 135746 h 1448406"/>
                  <a:gd name="connsiteX66" fmla="*/ 526153 w 766476"/>
                  <a:gd name="connsiteY66" fmla="*/ 250408 h 1448406"/>
                  <a:gd name="connsiteX67" fmla="*/ 536478 w 766476"/>
                  <a:gd name="connsiteY67" fmla="*/ 254936 h 1448406"/>
                  <a:gd name="connsiteX68" fmla="*/ 531043 w 766476"/>
                  <a:gd name="connsiteY68" fmla="*/ 342427 h 1448406"/>
                  <a:gd name="connsiteX69" fmla="*/ 419461 w 766476"/>
                  <a:gd name="connsiteY69" fmla="*/ 238271 h 1448406"/>
                  <a:gd name="connsiteX70" fmla="*/ 404788 w 766476"/>
                  <a:gd name="connsiteY70" fmla="*/ 252400 h 1448406"/>
                  <a:gd name="connsiteX71" fmla="*/ 526334 w 766476"/>
                  <a:gd name="connsiteY71" fmla="*/ 365614 h 1448406"/>
                  <a:gd name="connsiteX72" fmla="*/ 528326 w 766476"/>
                  <a:gd name="connsiteY72" fmla="*/ 377931 h 1448406"/>
                  <a:gd name="connsiteX73" fmla="*/ 527058 w 766476"/>
                  <a:gd name="connsiteY73" fmla="*/ 394053 h 1448406"/>
                  <a:gd name="connsiteX74" fmla="*/ 505321 w 766476"/>
                  <a:gd name="connsiteY74" fmla="*/ 546936 h 1448406"/>
                  <a:gd name="connsiteX75" fmla="*/ 367473 w 766476"/>
                  <a:gd name="connsiteY75" fmla="*/ 348948 h 1448406"/>
                  <a:gd name="connsiteX76" fmla="*/ 349540 w 766476"/>
                  <a:gd name="connsiteY76" fmla="*/ 358549 h 1448406"/>
                  <a:gd name="connsiteX77" fmla="*/ 499887 w 766476"/>
                  <a:gd name="connsiteY77" fmla="*/ 573563 h 1448406"/>
                  <a:gd name="connsiteX78" fmla="*/ 467825 w 766476"/>
                  <a:gd name="connsiteY78" fmla="*/ 701811 h 1448406"/>
                  <a:gd name="connsiteX79" fmla="*/ 305342 w 766476"/>
                  <a:gd name="connsiteY79" fmla="*/ 504368 h 1448406"/>
                  <a:gd name="connsiteX80" fmla="*/ 290669 w 766476"/>
                  <a:gd name="connsiteY80" fmla="*/ 518497 h 1448406"/>
                  <a:gd name="connsiteX81" fmla="*/ 460942 w 766476"/>
                  <a:gd name="connsiteY81" fmla="*/ 725360 h 1448406"/>
                  <a:gd name="connsiteX82" fmla="*/ 453515 w 766476"/>
                  <a:gd name="connsiteY82" fmla="*/ 750357 h 1448406"/>
                  <a:gd name="connsiteX83" fmla="*/ 419279 w 766476"/>
                  <a:gd name="connsiteY83" fmla="*/ 869005 h 1448406"/>
                  <a:gd name="connsiteX84" fmla="*/ 291213 w 766476"/>
                  <a:gd name="connsiteY84" fmla="*/ 702898 h 1448406"/>
                  <a:gd name="connsiteX85" fmla="*/ 216945 w 766476"/>
                  <a:gd name="connsiteY85" fmla="*/ 632434 h 1448406"/>
                  <a:gd name="connsiteX86" fmla="*/ 234334 w 766476"/>
                  <a:gd name="connsiteY86" fmla="*/ 642759 h 1448406"/>
                  <a:gd name="connsiteX87" fmla="*/ 273280 w 766476"/>
                  <a:gd name="connsiteY87" fmla="*/ 712499 h 1448406"/>
                  <a:gd name="connsiteX88" fmla="*/ 316391 w 766476"/>
                  <a:gd name="connsiteY88" fmla="*/ 776804 h 1448406"/>
                  <a:gd name="connsiteX89" fmla="*/ 413121 w 766476"/>
                  <a:gd name="connsiteY89" fmla="*/ 892009 h 1448406"/>
                  <a:gd name="connsiteX90" fmla="*/ 381059 w 766476"/>
                  <a:gd name="connsiteY90" fmla="*/ 1027141 h 1448406"/>
                  <a:gd name="connsiteX91" fmla="*/ 153727 w 766476"/>
                  <a:gd name="connsiteY91" fmla="*/ 747459 h 1448406"/>
                  <a:gd name="connsiteX92" fmla="*/ 151915 w 766476"/>
                  <a:gd name="connsiteY92" fmla="*/ 745285 h 1448406"/>
                  <a:gd name="connsiteX93" fmla="*/ 143039 w 766476"/>
                  <a:gd name="connsiteY93" fmla="*/ 736772 h 1448406"/>
                  <a:gd name="connsiteX94" fmla="*/ 128367 w 766476"/>
                  <a:gd name="connsiteY94" fmla="*/ 750900 h 1448406"/>
                  <a:gd name="connsiteX95" fmla="*/ 376349 w 766476"/>
                  <a:gd name="connsiteY95" fmla="*/ 1049602 h 1448406"/>
                  <a:gd name="connsiteX96" fmla="*/ 356424 w 766476"/>
                  <a:gd name="connsiteY96" fmla="*/ 1157562 h 1448406"/>
                  <a:gd name="connsiteX97" fmla="*/ 98479 w 766476"/>
                  <a:gd name="connsiteY97" fmla="*/ 877880 h 1448406"/>
                  <a:gd name="connsiteX98" fmla="*/ 83806 w 766476"/>
                  <a:gd name="connsiteY98" fmla="*/ 892009 h 1448406"/>
                  <a:gd name="connsiteX99" fmla="*/ 352801 w 766476"/>
                  <a:gd name="connsiteY99" fmla="*/ 1180386 h 1448406"/>
                  <a:gd name="connsiteX100" fmla="*/ 336498 w 766476"/>
                  <a:gd name="connsiteY100" fmla="*/ 1304468 h 1448406"/>
                  <a:gd name="connsiteX101" fmla="*/ 262411 w 766476"/>
                  <a:gd name="connsiteY101" fmla="*/ 1237808 h 1448406"/>
                  <a:gd name="connsiteX102" fmla="*/ 193759 w 766476"/>
                  <a:gd name="connsiteY102" fmla="*/ 1145788 h 1448406"/>
                  <a:gd name="connsiteX103" fmla="*/ 120759 w 766476"/>
                  <a:gd name="connsiteY103" fmla="*/ 1074056 h 1448406"/>
                  <a:gd name="connsiteX104" fmla="*/ 18777 w 766476"/>
                  <a:gd name="connsiteY104" fmla="*/ 988920 h 1448406"/>
                  <a:gd name="connsiteX105" fmla="*/ 844 w 766476"/>
                  <a:gd name="connsiteY105" fmla="*/ 998520 h 1448406"/>
                  <a:gd name="connsiteX106" fmla="*/ 74568 w 766476"/>
                  <a:gd name="connsiteY106" fmla="*/ 1066267 h 1448406"/>
                  <a:gd name="connsiteX107" fmla="*/ 179086 w 766476"/>
                  <a:gd name="connsiteY107" fmla="*/ 1159736 h 1448406"/>
                  <a:gd name="connsiteX108" fmla="*/ 251905 w 766476"/>
                  <a:gd name="connsiteY108" fmla="*/ 1256646 h 1448406"/>
                  <a:gd name="connsiteX109" fmla="*/ 334324 w 766476"/>
                  <a:gd name="connsiteY109" fmla="*/ 1327473 h 1448406"/>
                  <a:gd name="connsiteX110" fmla="*/ 325811 w 766476"/>
                  <a:gd name="connsiteY110" fmla="*/ 1439237 h 1448406"/>
                  <a:gd name="connsiteX111" fmla="*/ 345374 w 766476"/>
                  <a:gd name="connsiteY111" fmla="*/ 1438693 h 1448406"/>
                  <a:gd name="connsiteX112" fmla="*/ 370915 w 766476"/>
                  <a:gd name="connsiteY112" fmla="*/ 1194515 h 1448406"/>
                  <a:gd name="connsiteX113" fmla="*/ 371096 w 766476"/>
                  <a:gd name="connsiteY113" fmla="*/ 1193247 h 1448406"/>
                  <a:gd name="connsiteX114" fmla="*/ 372002 w 766476"/>
                  <a:gd name="connsiteY114" fmla="*/ 1193790 h 1448406"/>
                  <a:gd name="connsiteX115" fmla="*/ 370915 w 766476"/>
                  <a:gd name="connsiteY115" fmla="*/ 1194515 h 144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66476" h="1448406">
                    <a:moveTo>
                      <a:pt x="345374" y="1438693"/>
                    </a:moveTo>
                    <a:cubicBezTo>
                      <a:pt x="346823" y="1412790"/>
                      <a:pt x="348634" y="1387068"/>
                      <a:pt x="350808" y="1361527"/>
                    </a:cubicBezTo>
                    <a:cubicBezTo>
                      <a:pt x="351170" y="1361346"/>
                      <a:pt x="351352" y="1361165"/>
                      <a:pt x="351714" y="1360983"/>
                    </a:cubicBezTo>
                    <a:cubicBezTo>
                      <a:pt x="465289" y="1275485"/>
                      <a:pt x="577778" y="1188537"/>
                      <a:pt x="688998" y="1100141"/>
                    </a:cubicBezTo>
                    <a:cubicBezTo>
                      <a:pt x="699142" y="1091989"/>
                      <a:pt x="685195" y="1077317"/>
                      <a:pt x="674869" y="1085468"/>
                    </a:cubicBezTo>
                    <a:cubicBezTo>
                      <a:pt x="572706" y="1166619"/>
                      <a:pt x="469637" y="1246502"/>
                      <a:pt x="365662" y="1325118"/>
                    </a:cubicBezTo>
                    <a:cubicBezTo>
                      <a:pt x="364937" y="1323306"/>
                      <a:pt x="363669" y="1321495"/>
                      <a:pt x="361495" y="1320227"/>
                    </a:cubicBezTo>
                    <a:cubicBezTo>
                      <a:pt x="359322" y="1318959"/>
                      <a:pt x="357329" y="1317510"/>
                      <a:pt x="355156" y="1316242"/>
                    </a:cubicBezTo>
                    <a:cubicBezTo>
                      <a:pt x="358416" y="1284904"/>
                      <a:pt x="362401" y="1253748"/>
                      <a:pt x="366749" y="1222592"/>
                    </a:cubicBezTo>
                    <a:cubicBezTo>
                      <a:pt x="438118" y="1171329"/>
                      <a:pt x="509306" y="1119704"/>
                      <a:pt x="580133" y="1067716"/>
                    </a:cubicBezTo>
                    <a:cubicBezTo>
                      <a:pt x="616361" y="1041270"/>
                      <a:pt x="652589" y="1014642"/>
                      <a:pt x="688636" y="988014"/>
                    </a:cubicBezTo>
                    <a:cubicBezTo>
                      <a:pt x="706750" y="974610"/>
                      <a:pt x="724683" y="961387"/>
                      <a:pt x="742797" y="947982"/>
                    </a:cubicBezTo>
                    <a:cubicBezTo>
                      <a:pt x="752579" y="940736"/>
                      <a:pt x="763266" y="936027"/>
                      <a:pt x="766165" y="924071"/>
                    </a:cubicBezTo>
                    <a:cubicBezTo>
                      <a:pt x="767251" y="919181"/>
                      <a:pt x="765440" y="915377"/>
                      <a:pt x="761636" y="912478"/>
                    </a:cubicBezTo>
                    <a:cubicBezTo>
                      <a:pt x="757470" y="909399"/>
                      <a:pt x="754209" y="909218"/>
                      <a:pt x="749318" y="910486"/>
                    </a:cubicBezTo>
                    <a:cubicBezTo>
                      <a:pt x="744609" y="911573"/>
                      <a:pt x="742073" y="915558"/>
                      <a:pt x="741529" y="920086"/>
                    </a:cubicBezTo>
                    <a:cubicBezTo>
                      <a:pt x="741529" y="920811"/>
                      <a:pt x="741348" y="921354"/>
                      <a:pt x="741348" y="922079"/>
                    </a:cubicBezTo>
                    <a:cubicBezTo>
                      <a:pt x="741167" y="923528"/>
                      <a:pt x="741348" y="924796"/>
                      <a:pt x="741711" y="926064"/>
                    </a:cubicBezTo>
                    <a:cubicBezTo>
                      <a:pt x="732653" y="934940"/>
                      <a:pt x="714539" y="943997"/>
                      <a:pt x="707113" y="949431"/>
                    </a:cubicBezTo>
                    <a:cubicBezTo>
                      <a:pt x="690810" y="961387"/>
                      <a:pt x="674688" y="973523"/>
                      <a:pt x="658386" y="985478"/>
                    </a:cubicBezTo>
                    <a:cubicBezTo>
                      <a:pt x="625780" y="1009389"/>
                      <a:pt x="593175" y="1033299"/>
                      <a:pt x="560569" y="1057210"/>
                    </a:cubicBezTo>
                    <a:cubicBezTo>
                      <a:pt x="502423" y="1099778"/>
                      <a:pt x="444096" y="1141984"/>
                      <a:pt x="385587" y="1184190"/>
                    </a:cubicBezTo>
                    <a:cubicBezTo>
                      <a:pt x="385587" y="1181292"/>
                      <a:pt x="384138" y="1178212"/>
                      <a:pt x="381240" y="1176039"/>
                    </a:cubicBezTo>
                    <a:cubicBezTo>
                      <a:pt x="378885" y="1174408"/>
                      <a:pt x="376711" y="1172778"/>
                      <a:pt x="374538" y="1171148"/>
                    </a:cubicBezTo>
                    <a:cubicBezTo>
                      <a:pt x="379972" y="1137999"/>
                      <a:pt x="386131" y="1105031"/>
                      <a:pt x="392652" y="1072064"/>
                    </a:cubicBezTo>
                    <a:cubicBezTo>
                      <a:pt x="394282" y="1071701"/>
                      <a:pt x="395912" y="1070977"/>
                      <a:pt x="397361" y="1069709"/>
                    </a:cubicBezTo>
                    <a:cubicBezTo>
                      <a:pt x="398810" y="1068441"/>
                      <a:pt x="400260" y="1067354"/>
                      <a:pt x="401709" y="1066086"/>
                    </a:cubicBezTo>
                    <a:cubicBezTo>
                      <a:pt x="406056" y="1066086"/>
                      <a:pt x="409679" y="1062644"/>
                      <a:pt x="410947" y="1058478"/>
                    </a:cubicBezTo>
                    <a:cubicBezTo>
                      <a:pt x="512386" y="972979"/>
                      <a:pt x="619078" y="894002"/>
                      <a:pt x="730661" y="822089"/>
                    </a:cubicBezTo>
                    <a:cubicBezTo>
                      <a:pt x="741529" y="815024"/>
                      <a:pt x="731929" y="797091"/>
                      <a:pt x="721060" y="804156"/>
                    </a:cubicBezTo>
                    <a:cubicBezTo>
                      <a:pt x="608934" y="876431"/>
                      <a:pt x="501517" y="955771"/>
                      <a:pt x="399535" y="1041632"/>
                    </a:cubicBezTo>
                    <a:cubicBezTo>
                      <a:pt x="399354" y="1041451"/>
                      <a:pt x="399173" y="1041451"/>
                      <a:pt x="399173" y="1041270"/>
                    </a:cubicBezTo>
                    <a:cubicBezTo>
                      <a:pt x="407867" y="999788"/>
                      <a:pt x="417649" y="958488"/>
                      <a:pt x="428155" y="917188"/>
                    </a:cubicBezTo>
                    <a:cubicBezTo>
                      <a:pt x="431054" y="917731"/>
                      <a:pt x="434133" y="917369"/>
                      <a:pt x="436850" y="915196"/>
                    </a:cubicBezTo>
                    <a:cubicBezTo>
                      <a:pt x="532674" y="839116"/>
                      <a:pt x="627229" y="761407"/>
                      <a:pt x="720155" y="681705"/>
                    </a:cubicBezTo>
                    <a:cubicBezTo>
                      <a:pt x="730117" y="673191"/>
                      <a:pt x="715988" y="658519"/>
                      <a:pt x="706026" y="667032"/>
                    </a:cubicBezTo>
                    <a:cubicBezTo>
                      <a:pt x="617991" y="742387"/>
                      <a:pt x="528508" y="816292"/>
                      <a:pt x="437756" y="888387"/>
                    </a:cubicBezTo>
                    <a:cubicBezTo>
                      <a:pt x="437212" y="887843"/>
                      <a:pt x="436488" y="887119"/>
                      <a:pt x="435944" y="886575"/>
                    </a:cubicBezTo>
                    <a:cubicBezTo>
                      <a:pt x="448987" y="836942"/>
                      <a:pt x="463116" y="787310"/>
                      <a:pt x="478150" y="737858"/>
                    </a:cubicBezTo>
                    <a:cubicBezTo>
                      <a:pt x="480505" y="736953"/>
                      <a:pt x="482679" y="735141"/>
                      <a:pt x="484128" y="732967"/>
                    </a:cubicBezTo>
                    <a:cubicBezTo>
                      <a:pt x="486483" y="733149"/>
                      <a:pt x="489019" y="732424"/>
                      <a:pt x="491192" y="730250"/>
                    </a:cubicBezTo>
                    <a:cubicBezTo>
                      <a:pt x="568177" y="658156"/>
                      <a:pt x="644981" y="586243"/>
                      <a:pt x="721966" y="514149"/>
                    </a:cubicBezTo>
                    <a:cubicBezTo>
                      <a:pt x="731567" y="505273"/>
                      <a:pt x="717438" y="490601"/>
                      <a:pt x="707837" y="499477"/>
                    </a:cubicBezTo>
                    <a:cubicBezTo>
                      <a:pt x="634475" y="568310"/>
                      <a:pt x="561113" y="636963"/>
                      <a:pt x="487570" y="705796"/>
                    </a:cubicBezTo>
                    <a:cubicBezTo>
                      <a:pt x="499344" y="665402"/>
                      <a:pt x="509488" y="625189"/>
                      <a:pt x="518182" y="584432"/>
                    </a:cubicBezTo>
                    <a:cubicBezTo>
                      <a:pt x="518545" y="584070"/>
                      <a:pt x="519088" y="583707"/>
                      <a:pt x="519450" y="583345"/>
                    </a:cubicBezTo>
                    <a:cubicBezTo>
                      <a:pt x="581220" y="517953"/>
                      <a:pt x="644800" y="454373"/>
                      <a:pt x="710192" y="392604"/>
                    </a:cubicBezTo>
                    <a:cubicBezTo>
                      <a:pt x="718162" y="385177"/>
                      <a:pt x="710192" y="374127"/>
                      <a:pt x="700773" y="375395"/>
                    </a:cubicBezTo>
                    <a:cubicBezTo>
                      <a:pt x="695701" y="376120"/>
                      <a:pt x="690629" y="376663"/>
                      <a:pt x="685557" y="377388"/>
                    </a:cubicBezTo>
                    <a:cubicBezTo>
                      <a:pt x="677043" y="378475"/>
                      <a:pt x="676319" y="387532"/>
                      <a:pt x="680304" y="392966"/>
                    </a:cubicBezTo>
                    <a:cubicBezTo>
                      <a:pt x="627592" y="443323"/>
                      <a:pt x="575966" y="494767"/>
                      <a:pt x="525609" y="547479"/>
                    </a:cubicBezTo>
                    <a:cubicBezTo>
                      <a:pt x="535210" y="497122"/>
                      <a:pt x="542455" y="446221"/>
                      <a:pt x="546803" y="394234"/>
                    </a:cubicBezTo>
                    <a:cubicBezTo>
                      <a:pt x="547527" y="386807"/>
                      <a:pt x="547890" y="379380"/>
                      <a:pt x="548614" y="371953"/>
                    </a:cubicBezTo>
                    <a:cubicBezTo>
                      <a:pt x="587922" y="337356"/>
                      <a:pt x="623425" y="299497"/>
                      <a:pt x="655487" y="258016"/>
                    </a:cubicBezTo>
                    <a:cubicBezTo>
                      <a:pt x="663458" y="247691"/>
                      <a:pt x="645887" y="237366"/>
                      <a:pt x="638098" y="247691"/>
                    </a:cubicBezTo>
                    <a:cubicBezTo>
                      <a:pt x="611651" y="281926"/>
                      <a:pt x="582488" y="313445"/>
                      <a:pt x="550969" y="342609"/>
                    </a:cubicBezTo>
                    <a:cubicBezTo>
                      <a:pt x="553686" y="304750"/>
                      <a:pt x="555860" y="266892"/>
                      <a:pt x="557852" y="228852"/>
                    </a:cubicBezTo>
                    <a:cubicBezTo>
                      <a:pt x="576329" y="213093"/>
                      <a:pt x="592994" y="195522"/>
                      <a:pt x="607847" y="175959"/>
                    </a:cubicBezTo>
                    <a:cubicBezTo>
                      <a:pt x="615818" y="165634"/>
                      <a:pt x="598247" y="155309"/>
                      <a:pt x="590458" y="165634"/>
                    </a:cubicBezTo>
                    <a:cubicBezTo>
                      <a:pt x="581038" y="178133"/>
                      <a:pt x="570532" y="189544"/>
                      <a:pt x="559483" y="200232"/>
                    </a:cubicBezTo>
                    <a:cubicBezTo>
                      <a:pt x="562562" y="136832"/>
                      <a:pt x="565098" y="73433"/>
                      <a:pt x="568177" y="10034"/>
                    </a:cubicBezTo>
                    <a:cubicBezTo>
                      <a:pt x="568902" y="-3008"/>
                      <a:pt x="548433" y="-3552"/>
                      <a:pt x="547890" y="9671"/>
                    </a:cubicBezTo>
                    <a:cubicBezTo>
                      <a:pt x="544448" y="79411"/>
                      <a:pt x="541731" y="149150"/>
                      <a:pt x="538289" y="218889"/>
                    </a:cubicBezTo>
                    <a:cubicBezTo>
                      <a:pt x="536115" y="220520"/>
                      <a:pt x="534123" y="222331"/>
                      <a:pt x="532130" y="223961"/>
                    </a:cubicBezTo>
                    <a:cubicBezTo>
                      <a:pt x="509125" y="191356"/>
                      <a:pt x="486120" y="158750"/>
                      <a:pt x="463116" y="126145"/>
                    </a:cubicBezTo>
                    <a:cubicBezTo>
                      <a:pt x="455689" y="115639"/>
                      <a:pt x="437756" y="125058"/>
                      <a:pt x="445183" y="135746"/>
                    </a:cubicBezTo>
                    <a:cubicBezTo>
                      <a:pt x="472173" y="173966"/>
                      <a:pt x="499163" y="212187"/>
                      <a:pt x="526153" y="250408"/>
                    </a:cubicBezTo>
                    <a:cubicBezTo>
                      <a:pt x="528870" y="254212"/>
                      <a:pt x="532855" y="255299"/>
                      <a:pt x="536478" y="254936"/>
                    </a:cubicBezTo>
                    <a:cubicBezTo>
                      <a:pt x="534847" y="284100"/>
                      <a:pt x="533036" y="313264"/>
                      <a:pt x="531043" y="342427"/>
                    </a:cubicBezTo>
                    <a:cubicBezTo>
                      <a:pt x="493909" y="307648"/>
                      <a:pt x="456594" y="273051"/>
                      <a:pt x="419461" y="238271"/>
                    </a:cubicBezTo>
                    <a:cubicBezTo>
                      <a:pt x="409860" y="229395"/>
                      <a:pt x="395188" y="243343"/>
                      <a:pt x="404788" y="252400"/>
                    </a:cubicBezTo>
                    <a:cubicBezTo>
                      <a:pt x="445364" y="290078"/>
                      <a:pt x="485758" y="327936"/>
                      <a:pt x="526334" y="365614"/>
                    </a:cubicBezTo>
                    <a:cubicBezTo>
                      <a:pt x="523436" y="369780"/>
                      <a:pt x="525066" y="374671"/>
                      <a:pt x="528326" y="377931"/>
                    </a:cubicBezTo>
                    <a:cubicBezTo>
                      <a:pt x="527964" y="383365"/>
                      <a:pt x="527602" y="388618"/>
                      <a:pt x="527058" y="394053"/>
                    </a:cubicBezTo>
                    <a:cubicBezTo>
                      <a:pt x="522530" y="446040"/>
                      <a:pt x="515103" y="496760"/>
                      <a:pt x="505321" y="546936"/>
                    </a:cubicBezTo>
                    <a:cubicBezTo>
                      <a:pt x="457319" y="482450"/>
                      <a:pt x="411309" y="416514"/>
                      <a:pt x="367473" y="348948"/>
                    </a:cubicBezTo>
                    <a:cubicBezTo>
                      <a:pt x="360409" y="338080"/>
                      <a:pt x="342476" y="347681"/>
                      <a:pt x="349540" y="358549"/>
                    </a:cubicBezTo>
                    <a:cubicBezTo>
                      <a:pt x="397180" y="432092"/>
                      <a:pt x="447356" y="503643"/>
                      <a:pt x="499887" y="573563"/>
                    </a:cubicBezTo>
                    <a:cubicBezTo>
                      <a:pt x="490830" y="616494"/>
                      <a:pt x="479962" y="659243"/>
                      <a:pt x="467825" y="701811"/>
                    </a:cubicBezTo>
                    <a:cubicBezTo>
                      <a:pt x="413664" y="636057"/>
                      <a:pt x="359503" y="570122"/>
                      <a:pt x="305342" y="504368"/>
                    </a:cubicBezTo>
                    <a:cubicBezTo>
                      <a:pt x="297009" y="494224"/>
                      <a:pt x="282337" y="508353"/>
                      <a:pt x="290669" y="518497"/>
                    </a:cubicBezTo>
                    <a:cubicBezTo>
                      <a:pt x="347366" y="587511"/>
                      <a:pt x="404064" y="656345"/>
                      <a:pt x="460942" y="725360"/>
                    </a:cubicBezTo>
                    <a:cubicBezTo>
                      <a:pt x="458406" y="733692"/>
                      <a:pt x="456051" y="742025"/>
                      <a:pt x="453515" y="750357"/>
                    </a:cubicBezTo>
                    <a:cubicBezTo>
                      <a:pt x="441379" y="789846"/>
                      <a:pt x="429967" y="829335"/>
                      <a:pt x="419279" y="869005"/>
                    </a:cubicBezTo>
                    <a:cubicBezTo>
                      <a:pt x="371277" y="817923"/>
                      <a:pt x="328165" y="762675"/>
                      <a:pt x="291213" y="702898"/>
                    </a:cubicBezTo>
                    <a:cubicBezTo>
                      <a:pt x="284329" y="691849"/>
                      <a:pt x="237776" y="584432"/>
                      <a:pt x="216945" y="632434"/>
                    </a:cubicBezTo>
                    <a:cubicBezTo>
                      <a:pt x="211873" y="644208"/>
                      <a:pt x="229081" y="654896"/>
                      <a:pt x="234334" y="642759"/>
                    </a:cubicBezTo>
                    <a:cubicBezTo>
                      <a:pt x="230349" y="651816"/>
                      <a:pt x="267302" y="702717"/>
                      <a:pt x="273280" y="712499"/>
                    </a:cubicBezTo>
                    <a:cubicBezTo>
                      <a:pt x="286865" y="734417"/>
                      <a:pt x="301175" y="755973"/>
                      <a:pt x="316391" y="776804"/>
                    </a:cubicBezTo>
                    <a:cubicBezTo>
                      <a:pt x="345917" y="817560"/>
                      <a:pt x="378342" y="855781"/>
                      <a:pt x="413121" y="892009"/>
                    </a:cubicBezTo>
                    <a:cubicBezTo>
                      <a:pt x="401346" y="936932"/>
                      <a:pt x="390659" y="981855"/>
                      <a:pt x="381059" y="1027141"/>
                    </a:cubicBezTo>
                    <a:cubicBezTo>
                      <a:pt x="287952" y="950156"/>
                      <a:pt x="236870" y="834406"/>
                      <a:pt x="153727" y="747459"/>
                    </a:cubicBezTo>
                    <a:cubicBezTo>
                      <a:pt x="153183" y="746734"/>
                      <a:pt x="152640" y="746010"/>
                      <a:pt x="151915" y="745285"/>
                    </a:cubicBezTo>
                    <a:cubicBezTo>
                      <a:pt x="149017" y="742387"/>
                      <a:pt x="145938" y="739670"/>
                      <a:pt x="143039" y="736772"/>
                    </a:cubicBezTo>
                    <a:cubicBezTo>
                      <a:pt x="133620" y="727715"/>
                      <a:pt x="118948" y="741662"/>
                      <a:pt x="128367" y="750900"/>
                    </a:cubicBezTo>
                    <a:cubicBezTo>
                      <a:pt x="221111" y="842196"/>
                      <a:pt x="273642" y="968270"/>
                      <a:pt x="376349" y="1049602"/>
                    </a:cubicBezTo>
                    <a:cubicBezTo>
                      <a:pt x="368922" y="1085468"/>
                      <a:pt x="362401" y="1121515"/>
                      <a:pt x="356424" y="1157562"/>
                    </a:cubicBezTo>
                    <a:cubicBezTo>
                      <a:pt x="256434" y="1079309"/>
                      <a:pt x="178905" y="975153"/>
                      <a:pt x="98479" y="877880"/>
                    </a:cubicBezTo>
                    <a:cubicBezTo>
                      <a:pt x="90146" y="867736"/>
                      <a:pt x="75474" y="881866"/>
                      <a:pt x="83806" y="892009"/>
                    </a:cubicBezTo>
                    <a:cubicBezTo>
                      <a:pt x="167312" y="993086"/>
                      <a:pt x="247739" y="1100322"/>
                      <a:pt x="352801" y="1180386"/>
                    </a:cubicBezTo>
                    <a:cubicBezTo>
                      <a:pt x="346461" y="1221505"/>
                      <a:pt x="340845" y="1262805"/>
                      <a:pt x="336498" y="1304468"/>
                    </a:cubicBezTo>
                    <a:cubicBezTo>
                      <a:pt x="309146" y="1285448"/>
                      <a:pt x="284148" y="1263349"/>
                      <a:pt x="262411" y="1237808"/>
                    </a:cubicBezTo>
                    <a:cubicBezTo>
                      <a:pt x="237595" y="1208644"/>
                      <a:pt x="217669" y="1175676"/>
                      <a:pt x="193759" y="1145788"/>
                    </a:cubicBezTo>
                    <a:cubicBezTo>
                      <a:pt x="172384" y="1119160"/>
                      <a:pt x="147749" y="1095068"/>
                      <a:pt x="120759" y="1074056"/>
                    </a:cubicBezTo>
                    <a:cubicBezTo>
                      <a:pt x="87067" y="1047972"/>
                      <a:pt x="35985" y="1030039"/>
                      <a:pt x="18777" y="988920"/>
                    </a:cubicBezTo>
                    <a:cubicBezTo>
                      <a:pt x="13705" y="976783"/>
                      <a:pt x="-4047" y="986565"/>
                      <a:pt x="844" y="998520"/>
                    </a:cubicBezTo>
                    <a:cubicBezTo>
                      <a:pt x="14973" y="1032213"/>
                      <a:pt x="45042" y="1047610"/>
                      <a:pt x="74568" y="1066267"/>
                    </a:cubicBezTo>
                    <a:cubicBezTo>
                      <a:pt x="114419" y="1091446"/>
                      <a:pt x="149379" y="1122964"/>
                      <a:pt x="179086" y="1159736"/>
                    </a:cubicBezTo>
                    <a:cubicBezTo>
                      <a:pt x="204446" y="1191254"/>
                      <a:pt x="225096" y="1226215"/>
                      <a:pt x="251905" y="1256646"/>
                    </a:cubicBezTo>
                    <a:cubicBezTo>
                      <a:pt x="276178" y="1283999"/>
                      <a:pt x="303893" y="1307366"/>
                      <a:pt x="334324" y="1327473"/>
                    </a:cubicBezTo>
                    <a:cubicBezTo>
                      <a:pt x="330701" y="1364606"/>
                      <a:pt x="327803" y="1401740"/>
                      <a:pt x="325811" y="1439237"/>
                    </a:cubicBezTo>
                    <a:cubicBezTo>
                      <a:pt x="324362" y="1451373"/>
                      <a:pt x="344649" y="1451735"/>
                      <a:pt x="345374" y="1438693"/>
                    </a:cubicBezTo>
                    <a:close/>
                    <a:moveTo>
                      <a:pt x="370915" y="1194515"/>
                    </a:moveTo>
                    <a:cubicBezTo>
                      <a:pt x="370915" y="1194153"/>
                      <a:pt x="371096" y="1193609"/>
                      <a:pt x="371096" y="1193247"/>
                    </a:cubicBezTo>
                    <a:cubicBezTo>
                      <a:pt x="371458" y="1193428"/>
                      <a:pt x="371639" y="1193609"/>
                      <a:pt x="372002" y="1193790"/>
                    </a:cubicBezTo>
                    <a:cubicBezTo>
                      <a:pt x="371639" y="1194153"/>
                      <a:pt x="371277" y="1194334"/>
                      <a:pt x="370915" y="1194515"/>
                    </a:cubicBezTo>
                    <a:close/>
                  </a:path>
                </a:pathLst>
              </a:custGeom>
              <a:solidFill>
                <a:srgbClr val="57A3A3">
                  <a:alpha val="76000"/>
                </a:srgbClr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8" name="图形 4"/>
              <p:cNvGrpSpPr/>
              <p:nvPr/>
            </p:nvGrpSpPr>
            <p:grpSpPr>
              <a:xfrm>
                <a:off x="3194055" y="2169623"/>
                <a:ext cx="853281" cy="1801451"/>
                <a:chOff x="3900409" y="2215969"/>
                <a:chExt cx="853281" cy="1801451"/>
              </a:xfrm>
            </p:grpSpPr>
            <p:sp>
              <p:nvSpPr>
                <p:cNvPr id="109" name="任意多边形: 形状 108"/>
                <p:cNvSpPr/>
                <p:nvPr/>
              </p:nvSpPr>
              <p:spPr>
                <a:xfrm>
                  <a:off x="3900409" y="2215969"/>
                  <a:ext cx="853281" cy="1801451"/>
                </a:xfrm>
                <a:custGeom>
                  <a:avLst/>
                  <a:gdLst>
                    <a:gd name="connsiteX0" fmla="*/ 844459 w 853281"/>
                    <a:gd name="connsiteY0" fmla="*/ 444630 h 1801451"/>
                    <a:gd name="connsiteX1" fmla="*/ 821635 w 853281"/>
                    <a:gd name="connsiteY1" fmla="*/ 11703 h 1801451"/>
                    <a:gd name="connsiteX2" fmla="*/ 800804 w 853281"/>
                    <a:gd name="connsiteY2" fmla="*/ 2284 h 1801451"/>
                    <a:gd name="connsiteX3" fmla="*/ 289080 w 853281"/>
                    <a:gd name="connsiteY3" fmla="*/ 498972 h 1801451"/>
                    <a:gd name="connsiteX4" fmla="*/ 46170 w 853281"/>
                    <a:gd name="connsiteY4" fmla="*/ 1170281 h 1801451"/>
                    <a:gd name="connsiteX5" fmla="*/ 51967 w 853281"/>
                    <a:gd name="connsiteY5" fmla="*/ 1613171 h 1801451"/>
                    <a:gd name="connsiteX6" fmla="*/ 33128 w 853281"/>
                    <a:gd name="connsiteY6" fmla="*/ 1668057 h 1801451"/>
                    <a:gd name="connsiteX7" fmla="*/ 523 w 853281"/>
                    <a:gd name="connsiteY7" fmla="*/ 1786885 h 1801451"/>
                    <a:gd name="connsiteX8" fmla="*/ 26788 w 853281"/>
                    <a:gd name="connsiteY8" fmla="*/ 1791052 h 1801451"/>
                    <a:gd name="connsiteX9" fmla="*/ 54865 w 853281"/>
                    <a:gd name="connsiteY9" fmla="*/ 1689250 h 1801451"/>
                    <a:gd name="connsiteX10" fmla="*/ 69356 w 853281"/>
                    <a:gd name="connsiteY10" fmla="*/ 1637082 h 1801451"/>
                    <a:gd name="connsiteX11" fmla="*/ 79681 w 853281"/>
                    <a:gd name="connsiteY11" fmla="*/ 1623315 h 1801451"/>
                    <a:gd name="connsiteX12" fmla="*/ 79138 w 853281"/>
                    <a:gd name="connsiteY12" fmla="*/ 1618424 h 1801451"/>
                    <a:gd name="connsiteX13" fmla="*/ 111019 w 853281"/>
                    <a:gd name="connsiteY13" fmla="*/ 1589442 h 1801451"/>
                    <a:gd name="connsiteX14" fmla="*/ 258467 w 853281"/>
                    <a:gd name="connsiteY14" fmla="*/ 1463367 h 1801451"/>
                    <a:gd name="connsiteX15" fmla="*/ 520035 w 853281"/>
                    <a:gd name="connsiteY15" fmla="*/ 1165390 h 1801451"/>
                    <a:gd name="connsiteX16" fmla="*/ 719290 w 853281"/>
                    <a:gd name="connsiteY16" fmla="*/ 836076 h 1801451"/>
                    <a:gd name="connsiteX17" fmla="*/ 844459 w 853281"/>
                    <a:gd name="connsiteY17" fmla="*/ 444630 h 18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3281" h="1801451">
                      <a:moveTo>
                        <a:pt x="844459" y="444630"/>
                      </a:moveTo>
                      <a:cubicBezTo>
                        <a:pt x="861667" y="300261"/>
                        <a:pt x="853516" y="153536"/>
                        <a:pt x="821635" y="11703"/>
                      </a:cubicBezTo>
                      <a:cubicBezTo>
                        <a:pt x="819280" y="1559"/>
                        <a:pt x="809861" y="-3151"/>
                        <a:pt x="800804" y="2284"/>
                      </a:cubicBezTo>
                      <a:cubicBezTo>
                        <a:pt x="593941" y="124373"/>
                        <a:pt x="418777" y="297000"/>
                        <a:pt x="289080" y="498972"/>
                      </a:cubicBezTo>
                      <a:cubicBezTo>
                        <a:pt x="159383" y="700945"/>
                        <a:pt x="73885" y="931718"/>
                        <a:pt x="46170" y="1170281"/>
                      </a:cubicBezTo>
                      <a:cubicBezTo>
                        <a:pt x="28962" y="1317911"/>
                        <a:pt x="38381" y="1465541"/>
                        <a:pt x="51967" y="1613171"/>
                      </a:cubicBezTo>
                      <a:cubicBezTo>
                        <a:pt x="43272" y="1629655"/>
                        <a:pt x="38562" y="1647950"/>
                        <a:pt x="33128" y="1668057"/>
                      </a:cubicBezTo>
                      <a:cubicBezTo>
                        <a:pt x="22260" y="1707727"/>
                        <a:pt x="11391" y="1747215"/>
                        <a:pt x="523" y="1786885"/>
                      </a:cubicBezTo>
                      <a:cubicBezTo>
                        <a:pt x="-4006" y="1803369"/>
                        <a:pt x="22260" y="1807354"/>
                        <a:pt x="26788" y="1791052"/>
                      </a:cubicBezTo>
                      <a:cubicBezTo>
                        <a:pt x="36207" y="1757178"/>
                        <a:pt x="45446" y="1723124"/>
                        <a:pt x="54865" y="1689250"/>
                      </a:cubicBezTo>
                      <a:cubicBezTo>
                        <a:pt x="59575" y="1672042"/>
                        <a:pt x="63379" y="1653928"/>
                        <a:pt x="69356" y="1637082"/>
                      </a:cubicBezTo>
                      <a:cubicBezTo>
                        <a:pt x="75334" y="1635813"/>
                        <a:pt x="80406" y="1631104"/>
                        <a:pt x="79681" y="1623315"/>
                      </a:cubicBezTo>
                      <a:cubicBezTo>
                        <a:pt x="79500" y="1621685"/>
                        <a:pt x="79319" y="1620054"/>
                        <a:pt x="79138" y="1618424"/>
                      </a:cubicBezTo>
                      <a:cubicBezTo>
                        <a:pt x="87651" y="1607012"/>
                        <a:pt x="99244" y="1598680"/>
                        <a:pt x="111019" y="1589442"/>
                      </a:cubicBezTo>
                      <a:cubicBezTo>
                        <a:pt x="162100" y="1549771"/>
                        <a:pt x="211190" y="1507747"/>
                        <a:pt x="258467" y="1463367"/>
                      </a:cubicBezTo>
                      <a:cubicBezTo>
                        <a:pt x="354834" y="1372616"/>
                        <a:pt x="442326" y="1272445"/>
                        <a:pt x="520035" y="1165390"/>
                      </a:cubicBezTo>
                      <a:cubicBezTo>
                        <a:pt x="595571" y="1061415"/>
                        <a:pt x="662050" y="951101"/>
                        <a:pt x="719290" y="836076"/>
                      </a:cubicBezTo>
                      <a:cubicBezTo>
                        <a:pt x="780878" y="711270"/>
                        <a:pt x="827794" y="583384"/>
                        <a:pt x="844459" y="444630"/>
                      </a:cubicBezTo>
                      <a:close/>
                    </a:path>
                  </a:pathLst>
                </a:custGeom>
                <a:solidFill>
                  <a:srgbClr val="ABDFD1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110" name="图形 4"/>
                <p:cNvGrpSpPr/>
                <p:nvPr/>
              </p:nvGrpSpPr>
              <p:grpSpPr>
                <a:xfrm>
                  <a:off x="3963423" y="2413307"/>
                  <a:ext cx="623350" cy="1422270"/>
                  <a:chOff x="3963423" y="2413307"/>
                  <a:chExt cx="623350" cy="1422270"/>
                </a:xfrm>
                <a:solidFill>
                  <a:srgbClr val="FFFAF4"/>
                </a:solidFill>
              </p:grpSpPr>
              <p:sp>
                <p:nvSpPr>
                  <p:cNvPr id="111" name="任意多边形: 形状 110"/>
                  <p:cNvSpPr/>
                  <p:nvPr/>
                </p:nvSpPr>
                <p:spPr>
                  <a:xfrm>
                    <a:off x="3963423" y="2413307"/>
                    <a:ext cx="623350" cy="1422270"/>
                  </a:xfrm>
                  <a:custGeom>
                    <a:avLst/>
                    <a:gdLst>
                      <a:gd name="connsiteX0" fmla="*/ 11777 w 623350"/>
                      <a:gd name="connsiteY0" fmla="*/ 1418550 h 1422270"/>
                      <a:gd name="connsiteX1" fmla="*/ 622585 w 623350"/>
                      <a:gd name="connsiteY1" fmla="*/ 8548 h 1422270"/>
                      <a:gd name="connsiteX2" fmla="*/ 611173 w 623350"/>
                      <a:gd name="connsiteY2" fmla="*/ 3476 h 1422270"/>
                      <a:gd name="connsiteX3" fmla="*/ 365 w 623350"/>
                      <a:gd name="connsiteY3" fmla="*/ 1413478 h 1422270"/>
                      <a:gd name="connsiteX4" fmla="*/ 11777 w 623350"/>
                      <a:gd name="connsiteY4" fmla="*/ 1418550 h 1422270"/>
                      <a:gd name="connsiteX5" fmla="*/ 11777 w 623350"/>
                      <a:gd name="connsiteY5" fmla="*/ 1418550 h 14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3350" h="1422270">
                        <a:moveTo>
                          <a:pt x="11777" y="1418550"/>
                        </a:moveTo>
                        <a:cubicBezTo>
                          <a:pt x="175529" y="932367"/>
                          <a:pt x="379856" y="460676"/>
                          <a:pt x="622585" y="8548"/>
                        </a:cubicBezTo>
                        <a:cubicBezTo>
                          <a:pt x="626389" y="1484"/>
                          <a:pt x="614977" y="-3770"/>
                          <a:pt x="611173" y="3476"/>
                        </a:cubicBezTo>
                        <a:cubicBezTo>
                          <a:pt x="368444" y="455604"/>
                          <a:pt x="164117" y="927295"/>
                          <a:pt x="365" y="1413478"/>
                        </a:cubicBezTo>
                        <a:cubicBezTo>
                          <a:pt x="-2171" y="1420905"/>
                          <a:pt x="9241" y="1426158"/>
                          <a:pt x="11777" y="1418550"/>
                        </a:cubicBezTo>
                        <a:lnTo>
                          <a:pt x="11777" y="141855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>
                    <a:off x="4105728" y="3165257"/>
                    <a:ext cx="278656" cy="276290"/>
                  </a:xfrm>
                  <a:custGeom>
                    <a:avLst/>
                    <a:gdLst>
                      <a:gd name="connsiteX0" fmla="*/ 11124 w 278656"/>
                      <a:gd name="connsiteY0" fmla="*/ 274068 h 276290"/>
                      <a:gd name="connsiteX1" fmla="*/ 276314 w 278656"/>
                      <a:gd name="connsiteY1" fmla="*/ 11595 h 276290"/>
                      <a:gd name="connsiteX2" fmla="*/ 269069 w 278656"/>
                      <a:gd name="connsiteY2" fmla="*/ 1450 h 276290"/>
                      <a:gd name="connsiteX3" fmla="*/ 1523 w 278656"/>
                      <a:gd name="connsiteY3" fmla="*/ 266279 h 276290"/>
                      <a:gd name="connsiteX4" fmla="*/ 11124 w 278656"/>
                      <a:gd name="connsiteY4" fmla="*/ 274068 h 276290"/>
                      <a:gd name="connsiteX5" fmla="*/ 11124 w 278656"/>
                      <a:gd name="connsiteY5" fmla="*/ 274068 h 27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8656" h="276290">
                        <a:moveTo>
                          <a:pt x="11124" y="274068"/>
                        </a:moveTo>
                        <a:cubicBezTo>
                          <a:pt x="91551" y="178425"/>
                          <a:pt x="179947" y="90934"/>
                          <a:pt x="276314" y="11595"/>
                        </a:cubicBezTo>
                        <a:cubicBezTo>
                          <a:pt x="282473" y="6522"/>
                          <a:pt x="275228" y="-3802"/>
                          <a:pt x="269069" y="1450"/>
                        </a:cubicBezTo>
                        <a:cubicBezTo>
                          <a:pt x="171796" y="81515"/>
                          <a:pt x="82494" y="169731"/>
                          <a:pt x="1523" y="266279"/>
                        </a:cubicBezTo>
                        <a:cubicBezTo>
                          <a:pt x="-3730" y="272256"/>
                          <a:pt x="5871" y="280227"/>
                          <a:pt x="11124" y="274068"/>
                        </a:cubicBezTo>
                        <a:lnTo>
                          <a:pt x="11124" y="274068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>
                    <a:off x="4377238" y="2665754"/>
                    <a:ext cx="196727" cy="155910"/>
                  </a:xfrm>
                  <a:custGeom>
                    <a:avLst/>
                    <a:gdLst>
                      <a:gd name="connsiteX0" fmla="*/ 9695 w 196727"/>
                      <a:gd name="connsiteY0" fmla="*/ 154612 h 155910"/>
                      <a:gd name="connsiteX1" fmla="*/ 194278 w 196727"/>
                      <a:gd name="connsiteY1" fmla="*/ 11510 h 155910"/>
                      <a:gd name="connsiteX2" fmla="*/ 187032 w 196727"/>
                      <a:gd name="connsiteY2" fmla="*/ 1366 h 155910"/>
                      <a:gd name="connsiteX3" fmla="*/ 2450 w 196727"/>
                      <a:gd name="connsiteY3" fmla="*/ 144468 h 155910"/>
                      <a:gd name="connsiteX4" fmla="*/ 9695 w 196727"/>
                      <a:gd name="connsiteY4" fmla="*/ 154612 h 155910"/>
                      <a:gd name="connsiteX5" fmla="*/ 9695 w 196727"/>
                      <a:gd name="connsiteY5" fmla="*/ 154612 h 1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727" h="155910">
                        <a:moveTo>
                          <a:pt x="9695" y="154612"/>
                        </a:moveTo>
                        <a:cubicBezTo>
                          <a:pt x="71283" y="106972"/>
                          <a:pt x="132690" y="59151"/>
                          <a:pt x="194278" y="11510"/>
                        </a:cubicBezTo>
                        <a:cubicBezTo>
                          <a:pt x="200618" y="6620"/>
                          <a:pt x="193372" y="-3706"/>
                          <a:pt x="187032" y="1366"/>
                        </a:cubicBezTo>
                        <a:cubicBezTo>
                          <a:pt x="125445" y="49006"/>
                          <a:pt x="64038" y="96828"/>
                          <a:pt x="2450" y="144468"/>
                        </a:cubicBezTo>
                        <a:cubicBezTo>
                          <a:pt x="-3890" y="149359"/>
                          <a:pt x="3355" y="159502"/>
                          <a:pt x="9695" y="154612"/>
                        </a:cubicBezTo>
                        <a:lnTo>
                          <a:pt x="9695" y="1546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>
                    <a:off x="4267430" y="2908007"/>
                    <a:ext cx="216949" cy="155604"/>
                  </a:xfrm>
                  <a:custGeom>
                    <a:avLst/>
                    <a:gdLst>
                      <a:gd name="connsiteX0" fmla="*/ 9913 w 216949"/>
                      <a:gd name="connsiteY0" fmla="*/ 154544 h 155604"/>
                      <a:gd name="connsiteX1" fmla="*/ 214421 w 216949"/>
                      <a:gd name="connsiteY1" fmla="*/ 11443 h 155604"/>
                      <a:gd name="connsiteX2" fmla="*/ 207176 w 216949"/>
                      <a:gd name="connsiteY2" fmla="*/ 1299 h 155604"/>
                      <a:gd name="connsiteX3" fmla="*/ 2668 w 216949"/>
                      <a:gd name="connsiteY3" fmla="*/ 144401 h 155604"/>
                      <a:gd name="connsiteX4" fmla="*/ 9913 w 216949"/>
                      <a:gd name="connsiteY4" fmla="*/ 154544 h 155604"/>
                      <a:gd name="connsiteX5" fmla="*/ 9913 w 216949"/>
                      <a:gd name="connsiteY5" fmla="*/ 154544 h 15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949" h="155604">
                        <a:moveTo>
                          <a:pt x="9913" y="154544"/>
                        </a:moveTo>
                        <a:cubicBezTo>
                          <a:pt x="79834" y="109259"/>
                          <a:pt x="147943" y="61438"/>
                          <a:pt x="214421" y="11443"/>
                        </a:cubicBezTo>
                        <a:cubicBezTo>
                          <a:pt x="220942" y="6552"/>
                          <a:pt x="213516" y="-3592"/>
                          <a:pt x="207176" y="1299"/>
                        </a:cubicBezTo>
                        <a:cubicBezTo>
                          <a:pt x="140697" y="51475"/>
                          <a:pt x="72407" y="99115"/>
                          <a:pt x="2668" y="144401"/>
                        </a:cubicBezTo>
                        <a:cubicBezTo>
                          <a:pt x="-4035" y="148748"/>
                          <a:pt x="3211" y="158892"/>
                          <a:pt x="9913" y="154544"/>
                        </a:cubicBezTo>
                        <a:lnTo>
                          <a:pt x="9913" y="15454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>
                    <a:off x="4009923" y="3539391"/>
                    <a:ext cx="143865" cy="135422"/>
                  </a:xfrm>
                  <a:custGeom>
                    <a:avLst/>
                    <a:gdLst>
                      <a:gd name="connsiteX0" fmla="*/ 11468 w 143865"/>
                      <a:gd name="connsiteY0" fmla="*/ 133605 h 135422"/>
                      <a:gd name="connsiteX1" fmla="*/ 142070 w 143865"/>
                      <a:gd name="connsiteY1" fmla="*/ 9886 h 135422"/>
                      <a:gd name="connsiteX2" fmla="*/ 132470 w 143865"/>
                      <a:gd name="connsiteY2" fmla="*/ 1916 h 135422"/>
                      <a:gd name="connsiteX3" fmla="*/ 1867 w 143865"/>
                      <a:gd name="connsiteY3" fmla="*/ 125635 h 135422"/>
                      <a:gd name="connsiteX4" fmla="*/ 11468 w 143865"/>
                      <a:gd name="connsiteY4" fmla="*/ 133605 h 135422"/>
                      <a:gd name="connsiteX5" fmla="*/ 11468 w 143865"/>
                      <a:gd name="connsiteY5" fmla="*/ 133605 h 135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865" h="135422">
                        <a:moveTo>
                          <a:pt x="11468" y="133605"/>
                        </a:moveTo>
                        <a:cubicBezTo>
                          <a:pt x="54942" y="92305"/>
                          <a:pt x="98597" y="51186"/>
                          <a:pt x="142070" y="9886"/>
                        </a:cubicBezTo>
                        <a:cubicBezTo>
                          <a:pt x="147867" y="4271"/>
                          <a:pt x="138266" y="-3700"/>
                          <a:pt x="132470" y="1916"/>
                        </a:cubicBezTo>
                        <a:cubicBezTo>
                          <a:pt x="88996" y="43216"/>
                          <a:pt x="45341" y="84335"/>
                          <a:pt x="1867" y="125635"/>
                        </a:cubicBezTo>
                        <a:cubicBezTo>
                          <a:pt x="-4110" y="131069"/>
                          <a:pt x="5671" y="139040"/>
                          <a:pt x="11468" y="133605"/>
                        </a:cubicBezTo>
                        <a:lnTo>
                          <a:pt x="11468" y="133605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>
                    <a:off x="4101269" y="3033972"/>
                    <a:ext cx="97552" cy="193227"/>
                  </a:xfrm>
                  <a:custGeom>
                    <a:avLst/>
                    <a:gdLst>
                      <a:gd name="connsiteX0" fmla="*/ 97097 w 97552"/>
                      <a:gd name="connsiteY0" fmla="*/ 184904 h 193227"/>
                      <a:gd name="connsiteX1" fmla="*/ 11055 w 97552"/>
                      <a:gd name="connsiteY1" fmla="*/ 2857 h 193227"/>
                      <a:gd name="connsiteX2" fmla="*/ 911 w 97552"/>
                      <a:gd name="connsiteY2" fmla="*/ 10103 h 193227"/>
                      <a:gd name="connsiteX3" fmla="*/ 85504 w 97552"/>
                      <a:gd name="connsiteY3" fmla="*/ 189432 h 193227"/>
                      <a:gd name="connsiteX4" fmla="*/ 97097 w 97552"/>
                      <a:gd name="connsiteY4" fmla="*/ 184904 h 193227"/>
                      <a:gd name="connsiteX5" fmla="*/ 97097 w 97552"/>
                      <a:gd name="connsiteY5" fmla="*/ 184904 h 193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2" h="193227">
                        <a:moveTo>
                          <a:pt x="97097" y="184904"/>
                        </a:moveTo>
                        <a:cubicBezTo>
                          <a:pt x="72824" y="122229"/>
                          <a:pt x="44022" y="61547"/>
                          <a:pt x="11055" y="2857"/>
                        </a:cubicBezTo>
                        <a:cubicBezTo>
                          <a:pt x="7070" y="-4207"/>
                          <a:pt x="-3074" y="3219"/>
                          <a:pt x="911" y="10103"/>
                        </a:cubicBezTo>
                        <a:cubicBezTo>
                          <a:pt x="33335" y="67887"/>
                          <a:pt x="61412" y="127663"/>
                          <a:pt x="85504" y="189432"/>
                        </a:cubicBezTo>
                        <a:cubicBezTo>
                          <a:pt x="88221" y="196859"/>
                          <a:pt x="99995" y="192331"/>
                          <a:pt x="97097" y="184904"/>
                        </a:cubicBezTo>
                        <a:lnTo>
                          <a:pt x="97097" y="184904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>
                    <a:off x="4256309" y="2744476"/>
                    <a:ext cx="85418" cy="174160"/>
                  </a:xfrm>
                  <a:custGeom>
                    <a:avLst/>
                    <a:gdLst>
                      <a:gd name="connsiteX0" fmla="*/ 84796 w 85418"/>
                      <a:gd name="connsiteY0" fmla="*/ 165916 h 174160"/>
                      <a:gd name="connsiteX1" fmla="*/ 12339 w 85418"/>
                      <a:gd name="connsiteY1" fmla="*/ 3795 h 174160"/>
                      <a:gd name="connsiteX2" fmla="*/ 565 w 85418"/>
                      <a:gd name="connsiteY2" fmla="*/ 8324 h 174160"/>
                      <a:gd name="connsiteX3" fmla="*/ 73021 w 85418"/>
                      <a:gd name="connsiteY3" fmla="*/ 170445 h 174160"/>
                      <a:gd name="connsiteX4" fmla="*/ 84796 w 85418"/>
                      <a:gd name="connsiteY4" fmla="*/ 165916 h 174160"/>
                      <a:gd name="connsiteX5" fmla="*/ 84796 w 85418"/>
                      <a:gd name="connsiteY5" fmla="*/ 165916 h 174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418" h="174160">
                        <a:moveTo>
                          <a:pt x="84796" y="165916"/>
                        </a:moveTo>
                        <a:cubicBezTo>
                          <a:pt x="60704" y="111937"/>
                          <a:pt x="36431" y="57775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24657" y="62304"/>
                          <a:pt x="48930" y="116465"/>
                          <a:pt x="73021" y="170445"/>
                        </a:cubicBezTo>
                        <a:cubicBezTo>
                          <a:pt x="76463" y="177691"/>
                          <a:pt x="88237" y="173343"/>
                          <a:pt x="84796" y="165916"/>
                        </a:cubicBezTo>
                        <a:lnTo>
                          <a:pt x="84796" y="165916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>
                    <a:off x="4437524" y="2478491"/>
                    <a:ext cx="51161" cy="138388"/>
                  </a:xfrm>
                  <a:custGeom>
                    <a:avLst/>
                    <a:gdLst>
                      <a:gd name="connsiteX0" fmla="*/ 50848 w 51161"/>
                      <a:gd name="connsiteY0" fmla="*/ 129940 h 138388"/>
                      <a:gd name="connsiteX1" fmla="*/ 12084 w 51161"/>
                      <a:gd name="connsiteY1" fmla="*/ 4046 h 138388"/>
                      <a:gd name="connsiteX2" fmla="*/ 310 w 51161"/>
                      <a:gd name="connsiteY2" fmla="*/ 8575 h 138388"/>
                      <a:gd name="connsiteX3" fmla="*/ 39074 w 51161"/>
                      <a:gd name="connsiteY3" fmla="*/ 134468 h 138388"/>
                      <a:gd name="connsiteX4" fmla="*/ 50848 w 51161"/>
                      <a:gd name="connsiteY4" fmla="*/ 129940 h 138388"/>
                      <a:gd name="connsiteX5" fmla="*/ 50848 w 51161"/>
                      <a:gd name="connsiteY5" fmla="*/ 129940 h 138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61" h="138388">
                        <a:moveTo>
                          <a:pt x="50848" y="129940"/>
                        </a:moveTo>
                        <a:cubicBezTo>
                          <a:pt x="37987" y="87915"/>
                          <a:pt x="24945" y="46071"/>
                          <a:pt x="12084" y="4046"/>
                        </a:cubicBezTo>
                        <a:cubicBezTo>
                          <a:pt x="9729" y="-3743"/>
                          <a:pt x="-2045" y="786"/>
                          <a:pt x="310" y="8575"/>
                        </a:cubicBezTo>
                        <a:cubicBezTo>
                          <a:pt x="13171" y="50600"/>
                          <a:pt x="26213" y="92443"/>
                          <a:pt x="39074" y="134468"/>
                        </a:cubicBezTo>
                        <a:cubicBezTo>
                          <a:pt x="41610" y="142076"/>
                          <a:pt x="53203" y="137547"/>
                          <a:pt x="50848" y="129940"/>
                        </a:cubicBezTo>
                        <a:lnTo>
                          <a:pt x="50848" y="129940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任意多边形: 形状 118"/>
                  <p:cNvSpPr/>
                  <p:nvPr/>
                </p:nvSpPr>
                <p:spPr>
                  <a:xfrm>
                    <a:off x="3988039" y="3350755"/>
                    <a:ext cx="85532" cy="195178"/>
                  </a:xfrm>
                  <a:custGeom>
                    <a:avLst/>
                    <a:gdLst>
                      <a:gd name="connsiteX0" fmla="*/ 77369 w 85532"/>
                      <a:gd name="connsiteY0" fmla="*/ 193812 h 195178"/>
                      <a:gd name="connsiteX1" fmla="*/ 67225 w 85532"/>
                      <a:gd name="connsiteY1" fmla="*/ 129507 h 195178"/>
                      <a:gd name="connsiteX2" fmla="*/ 12339 w 85532"/>
                      <a:gd name="connsiteY2" fmla="*/ 3795 h 195178"/>
                      <a:gd name="connsiteX3" fmla="*/ 565 w 85532"/>
                      <a:gd name="connsiteY3" fmla="*/ 8324 h 195178"/>
                      <a:gd name="connsiteX4" fmla="*/ 37880 w 85532"/>
                      <a:gd name="connsiteY4" fmla="*/ 93822 h 195178"/>
                      <a:gd name="connsiteX5" fmla="*/ 70123 w 85532"/>
                      <a:gd name="connsiteY5" fmla="*/ 183668 h 195178"/>
                      <a:gd name="connsiteX6" fmla="*/ 77369 w 85532"/>
                      <a:gd name="connsiteY6" fmla="*/ 193812 h 195178"/>
                      <a:gd name="connsiteX7" fmla="*/ 77369 w 85532"/>
                      <a:gd name="connsiteY7" fmla="*/ 193812 h 195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532" h="195178">
                        <a:moveTo>
                          <a:pt x="77369" y="193812"/>
                        </a:moveTo>
                        <a:cubicBezTo>
                          <a:pt x="97657" y="178053"/>
                          <a:pt x="74652" y="146353"/>
                          <a:pt x="67225" y="129507"/>
                        </a:cubicBezTo>
                        <a:cubicBezTo>
                          <a:pt x="48930" y="87663"/>
                          <a:pt x="30634" y="45639"/>
                          <a:pt x="12339" y="3795"/>
                        </a:cubicBezTo>
                        <a:cubicBezTo>
                          <a:pt x="9079" y="-3631"/>
                          <a:pt x="-2696" y="897"/>
                          <a:pt x="565" y="8324"/>
                        </a:cubicBezTo>
                        <a:cubicBezTo>
                          <a:pt x="13064" y="36763"/>
                          <a:pt x="25563" y="65383"/>
                          <a:pt x="37880" y="93822"/>
                        </a:cubicBezTo>
                        <a:cubicBezTo>
                          <a:pt x="42952" y="105234"/>
                          <a:pt x="81354" y="174974"/>
                          <a:pt x="70123" y="183668"/>
                        </a:cubicBezTo>
                        <a:cubicBezTo>
                          <a:pt x="63783" y="188559"/>
                          <a:pt x="71029" y="198884"/>
                          <a:pt x="77369" y="193812"/>
                        </a:cubicBezTo>
                        <a:lnTo>
                          <a:pt x="77369" y="193812"/>
                        </a:lnTo>
                        <a:close/>
                      </a:path>
                    </a:pathLst>
                  </a:custGeom>
                  <a:solidFill>
                    <a:srgbClr val="FFFAF4"/>
                  </a:solidFill>
                  <a:ln w="180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63" name="组合 62"/>
            <p:cNvGrpSpPr/>
            <p:nvPr/>
          </p:nvGrpSpPr>
          <p:grpSpPr>
            <a:xfrm rot="20242558" flipH="1">
              <a:off x="10450389" y="5590782"/>
              <a:ext cx="1413264" cy="1653018"/>
              <a:chOff x="7653208" y="1701646"/>
              <a:chExt cx="1466381" cy="2014705"/>
            </a:xfrm>
            <a:solidFill>
              <a:srgbClr val="ABDFD1"/>
            </a:solidFill>
          </p:grpSpPr>
          <p:grpSp>
            <p:nvGrpSpPr>
              <p:cNvPr id="64" name="图形 4"/>
              <p:cNvGrpSpPr/>
              <p:nvPr/>
            </p:nvGrpSpPr>
            <p:grpSpPr>
              <a:xfrm>
                <a:off x="8520753" y="3308387"/>
                <a:ext cx="598836" cy="380240"/>
                <a:chOff x="8520753" y="3308387"/>
                <a:chExt cx="598836" cy="380240"/>
              </a:xfrm>
              <a:grpFill/>
            </p:grpSpPr>
            <p:sp>
              <p:nvSpPr>
                <p:cNvPr id="98" name="任意多边形: 形状 97"/>
                <p:cNvSpPr/>
                <p:nvPr/>
              </p:nvSpPr>
              <p:spPr>
                <a:xfrm>
                  <a:off x="8858254" y="3317774"/>
                  <a:ext cx="84520" cy="77848"/>
                </a:xfrm>
                <a:custGeom>
                  <a:avLst/>
                  <a:gdLst>
                    <a:gd name="connsiteX0" fmla="*/ 78942 w 84520"/>
                    <a:gd name="connsiteY0" fmla="*/ 29350 h 77848"/>
                    <a:gd name="connsiteX1" fmla="*/ 68798 w 84520"/>
                    <a:gd name="connsiteY1" fmla="*/ 5 h 77848"/>
                    <a:gd name="connsiteX2" fmla="*/ 49235 w 84520"/>
                    <a:gd name="connsiteY2" fmla="*/ 1997 h 77848"/>
                    <a:gd name="connsiteX3" fmla="*/ 10290 w 84520"/>
                    <a:gd name="connsiteY3" fmla="*/ 10149 h 77848"/>
                    <a:gd name="connsiteX4" fmla="*/ 1414 w 84520"/>
                    <a:gd name="connsiteY4" fmla="*/ 30255 h 77848"/>
                    <a:gd name="connsiteX5" fmla="*/ 6123 w 84520"/>
                    <a:gd name="connsiteY5" fmla="*/ 50362 h 77848"/>
                    <a:gd name="connsiteX6" fmla="*/ 62277 w 84520"/>
                    <a:gd name="connsiteY6" fmla="*/ 71918 h 77848"/>
                    <a:gd name="connsiteX7" fmla="*/ 77855 w 84520"/>
                    <a:gd name="connsiteY7" fmla="*/ 45834 h 77848"/>
                    <a:gd name="connsiteX8" fmla="*/ 78942 w 84520"/>
                    <a:gd name="connsiteY8" fmla="*/ 29350 h 7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520" h="77848">
                      <a:moveTo>
                        <a:pt x="78942" y="29350"/>
                      </a:moveTo>
                      <a:cubicBezTo>
                        <a:pt x="88723" y="20111"/>
                        <a:pt x="85825" y="-357"/>
                        <a:pt x="68798" y="5"/>
                      </a:cubicBezTo>
                      <a:cubicBezTo>
                        <a:pt x="62639" y="5"/>
                        <a:pt x="55937" y="729"/>
                        <a:pt x="49235" y="1997"/>
                      </a:cubicBezTo>
                      <a:cubicBezTo>
                        <a:pt x="36012" y="-1626"/>
                        <a:pt x="21158" y="1635"/>
                        <a:pt x="10290" y="10149"/>
                      </a:cubicBezTo>
                      <a:cubicBezTo>
                        <a:pt x="3406" y="15583"/>
                        <a:pt x="689" y="22828"/>
                        <a:pt x="1414" y="30255"/>
                      </a:cubicBezTo>
                      <a:cubicBezTo>
                        <a:pt x="-1847" y="37501"/>
                        <a:pt x="870" y="45471"/>
                        <a:pt x="6123" y="50362"/>
                      </a:cubicBezTo>
                      <a:cubicBezTo>
                        <a:pt x="11738" y="73367"/>
                        <a:pt x="41808" y="86047"/>
                        <a:pt x="62277" y="71918"/>
                      </a:cubicBezTo>
                      <a:cubicBezTo>
                        <a:pt x="71696" y="65397"/>
                        <a:pt x="76768" y="55796"/>
                        <a:pt x="77855" y="45834"/>
                      </a:cubicBezTo>
                      <a:cubicBezTo>
                        <a:pt x="80753" y="41305"/>
                        <a:pt x="81297" y="34422"/>
                        <a:pt x="78942" y="2935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>
                <a:xfrm>
                  <a:off x="8693472" y="3430959"/>
                  <a:ext cx="89772" cy="77962"/>
                </a:xfrm>
                <a:custGeom>
                  <a:avLst/>
                  <a:gdLst>
                    <a:gd name="connsiteX0" fmla="*/ 81421 w 89772"/>
                    <a:gd name="connsiteY0" fmla="*/ 8909 h 77962"/>
                    <a:gd name="connsiteX1" fmla="*/ 39578 w 89772"/>
                    <a:gd name="connsiteY1" fmla="*/ 1845 h 77962"/>
                    <a:gd name="connsiteX2" fmla="*/ 5523 w 89772"/>
                    <a:gd name="connsiteY2" fmla="*/ 23038 h 77962"/>
                    <a:gd name="connsiteX3" fmla="*/ 3168 w 89772"/>
                    <a:gd name="connsiteY3" fmla="*/ 51477 h 77962"/>
                    <a:gd name="connsiteX4" fmla="*/ 995 w 89772"/>
                    <a:gd name="connsiteY4" fmla="*/ 56549 h 77962"/>
                    <a:gd name="connsiteX5" fmla="*/ 24905 w 89772"/>
                    <a:gd name="connsiteY5" fmla="*/ 76656 h 77962"/>
                    <a:gd name="connsiteX6" fmla="*/ 65843 w 89772"/>
                    <a:gd name="connsiteY6" fmla="*/ 66874 h 77962"/>
                    <a:gd name="connsiteX7" fmla="*/ 88124 w 89772"/>
                    <a:gd name="connsiteY7" fmla="*/ 40790 h 77962"/>
                    <a:gd name="connsiteX8" fmla="*/ 81421 w 89772"/>
                    <a:gd name="connsiteY8" fmla="*/ 8909 h 7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72" h="77962">
                      <a:moveTo>
                        <a:pt x="81421" y="8909"/>
                      </a:moveTo>
                      <a:cubicBezTo>
                        <a:pt x="70372" y="-2321"/>
                        <a:pt x="53707" y="-691"/>
                        <a:pt x="39578" y="1845"/>
                      </a:cubicBezTo>
                      <a:cubicBezTo>
                        <a:pt x="25992" y="4381"/>
                        <a:pt x="12588" y="10539"/>
                        <a:pt x="5523" y="23038"/>
                      </a:cubicBezTo>
                      <a:cubicBezTo>
                        <a:pt x="813" y="31371"/>
                        <a:pt x="-273" y="42239"/>
                        <a:pt x="3168" y="51477"/>
                      </a:cubicBezTo>
                      <a:cubicBezTo>
                        <a:pt x="2444" y="53108"/>
                        <a:pt x="1719" y="54738"/>
                        <a:pt x="995" y="56549"/>
                      </a:cubicBezTo>
                      <a:cubicBezTo>
                        <a:pt x="-4258" y="71403"/>
                        <a:pt x="12407" y="81728"/>
                        <a:pt x="24905" y="76656"/>
                      </a:cubicBezTo>
                      <a:cubicBezTo>
                        <a:pt x="37947" y="71403"/>
                        <a:pt x="52982" y="73214"/>
                        <a:pt x="65843" y="66874"/>
                      </a:cubicBezTo>
                      <a:cubicBezTo>
                        <a:pt x="76350" y="61621"/>
                        <a:pt x="84682" y="52021"/>
                        <a:pt x="88124" y="40790"/>
                      </a:cubicBezTo>
                      <a:cubicBezTo>
                        <a:pt x="91565" y="29740"/>
                        <a:pt x="89754" y="17423"/>
                        <a:pt x="81421" y="890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>
                <a:xfrm>
                  <a:off x="9010813" y="3382618"/>
                  <a:ext cx="108775" cy="89495"/>
                </a:xfrm>
                <a:custGeom>
                  <a:avLst/>
                  <a:gdLst>
                    <a:gd name="connsiteX0" fmla="*/ 106075 w 108775"/>
                    <a:gd name="connsiteY0" fmla="*/ 54714 h 89495"/>
                    <a:gd name="connsiteX1" fmla="*/ 104263 w 108775"/>
                    <a:gd name="connsiteY1" fmla="*/ 34245 h 89495"/>
                    <a:gd name="connsiteX2" fmla="*/ 101365 w 108775"/>
                    <a:gd name="connsiteY2" fmla="*/ 31347 h 89495"/>
                    <a:gd name="connsiteX3" fmla="*/ 81802 w 108775"/>
                    <a:gd name="connsiteY3" fmla="*/ 2726 h 89495"/>
                    <a:gd name="connsiteX4" fmla="*/ 45755 w 108775"/>
                    <a:gd name="connsiteY4" fmla="*/ 11240 h 89495"/>
                    <a:gd name="connsiteX5" fmla="*/ 40320 w 108775"/>
                    <a:gd name="connsiteY5" fmla="*/ 11965 h 89495"/>
                    <a:gd name="connsiteX6" fmla="*/ 19308 w 108775"/>
                    <a:gd name="connsiteY6" fmla="*/ 12689 h 89495"/>
                    <a:gd name="connsiteX7" fmla="*/ 4817 w 108775"/>
                    <a:gd name="connsiteY7" fmla="*/ 79711 h 89495"/>
                    <a:gd name="connsiteX8" fmla="*/ 19308 w 108775"/>
                    <a:gd name="connsiteY8" fmla="*/ 88950 h 89495"/>
                    <a:gd name="connsiteX9" fmla="*/ 66405 w 108775"/>
                    <a:gd name="connsiteY9" fmla="*/ 79892 h 89495"/>
                    <a:gd name="connsiteX10" fmla="*/ 74375 w 108775"/>
                    <a:gd name="connsiteY10" fmla="*/ 71741 h 89495"/>
                    <a:gd name="connsiteX11" fmla="*/ 106075 w 108775"/>
                    <a:gd name="connsiteY11" fmla="*/ 54714 h 8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89495">
                      <a:moveTo>
                        <a:pt x="106075" y="54714"/>
                      </a:moveTo>
                      <a:cubicBezTo>
                        <a:pt x="110785" y="49098"/>
                        <a:pt x="108792" y="39317"/>
                        <a:pt x="104263" y="34245"/>
                      </a:cubicBezTo>
                      <a:cubicBezTo>
                        <a:pt x="103358" y="33158"/>
                        <a:pt x="102452" y="32252"/>
                        <a:pt x="101365" y="31347"/>
                      </a:cubicBezTo>
                      <a:cubicBezTo>
                        <a:pt x="100097" y="19572"/>
                        <a:pt x="93214" y="7980"/>
                        <a:pt x="81802" y="2726"/>
                      </a:cubicBezTo>
                      <a:cubicBezTo>
                        <a:pt x="68035" y="-3432"/>
                        <a:pt x="54631" y="1458"/>
                        <a:pt x="45755" y="11240"/>
                      </a:cubicBezTo>
                      <a:cubicBezTo>
                        <a:pt x="43943" y="11421"/>
                        <a:pt x="42132" y="11602"/>
                        <a:pt x="40320" y="11965"/>
                      </a:cubicBezTo>
                      <a:cubicBezTo>
                        <a:pt x="34524" y="7617"/>
                        <a:pt x="26373" y="6349"/>
                        <a:pt x="19308" y="12689"/>
                      </a:cubicBezTo>
                      <a:cubicBezTo>
                        <a:pt x="-74" y="29898"/>
                        <a:pt x="-4784" y="56163"/>
                        <a:pt x="4817" y="79711"/>
                      </a:cubicBezTo>
                      <a:cubicBezTo>
                        <a:pt x="7172" y="85327"/>
                        <a:pt x="13512" y="88406"/>
                        <a:pt x="19308" y="88950"/>
                      </a:cubicBezTo>
                      <a:cubicBezTo>
                        <a:pt x="35430" y="90217"/>
                        <a:pt x="52819" y="90036"/>
                        <a:pt x="66405" y="79892"/>
                      </a:cubicBezTo>
                      <a:cubicBezTo>
                        <a:pt x="69484" y="77538"/>
                        <a:pt x="72201" y="74820"/>
                        <a:pt x="74375" y="71741"/>
                      </a:cubicBezTo>
                      <a:cubicBezTo>
                        <a:pt x="87055" y="71198"/>
                        <a:pt x="97742" y="64858"/>
                        <a:pt x="106075" y="5471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>
                <a:xfrm>
                  <a:off x="8877606" y="3478256"/>
                  <a:ext cx="88633" cy="67796"/>
                </a:xfrm>
                <a:custGeom>
                  <a:avLst/>
                  <a:gdLst>
                    <a:gd name="connsiteX0" fmla="*/ 73538 w 88633"/>
                    <a:gd name="connsiteY0" fmla="*/ 7803 h 67796"/>
                    <a:gd name="connsiteX1" fmla="*/ 52164 w 88633"/>
                    <a:gd name="connsiteY1" fmla="*/ 1826 h 67796"/>
                    <a:gd name="connsiteX2" fmla="*/ 21007 w 88633"/>
                    <a:gd name="connsiteY2" fmla="*/ 15955 h 67796"/>
                    <a:gd name="connsiteX3" fmla="*/ 538 w 88633"/>
                    <a:gd name="connsiteY3" fmla="*/ 44394 h 67796"/>
                    <a:gd name="connsiteX4" fmla="*/ 720 w 88633"/>
                    <a:gd name="connsiteY4" fmla="*/ 44756 h 67796"/>
                    <a:gd name="connsiteX5" fmla="*/ 12132 w 88633"/>
                    <a:gd name="connsiteY5" fmla="*/ 63595 h 67796"/>
                    <a:gd name="connsiteX6" fmla="*/ 49628 w 88633"/>
                    <a:gd name="connsiteY6" fmla="*/ 63051 h 67796"/>
                    <a:gd name="connsiteX7" fmla="*/ 85856 w 88633"/>
                    <a:gd name="connsiteY7" fmla="*/ 39865 h 67796"/>
                    <a:gd name="connsiteX8" fmla="*/ 73538 w 88633"/>
                    <a:gd name="connsiteY8" fmla="*/ 7803 h 67796"/>
                    <a:gd name="connsiteX9" fmla="*/ 57960 w 88633"/>
                    <a:gd name="connsiteY9" fmla="*/ 39141 h 67796"/>
                    <a:gd name="connsiteX10" fmla="*/ 59047 w 88633"/>
                    <a:gd name="connsiteY10" fmla="*/ 38778 h 67796"/>
                    <a:gd name="connsiteX11" fmla="*/ 61221 w 88633"/>
                    <a:gd name="connsiteY11" fmla="*/ 38960 h 67796"/>
                    <a:gd name="connsiteX12" fmla="*/ 57960 w 88633"/>
                    <a:gd name="connsiteY12" fmla="*/ 39141 h 6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633" h="67796">
                      <a:moveTo>
                        <a:pt x="73538" y="7803"/>
                      </a:moveTo>
                      <a:cubicBezTo>
                        <a:pt x="69191" y="1463"/>
                        <a:pt x="61221" y="-2522"/>
                        <a:pt x="52164" y="1826"/>
                      </a:cubicBezTo>
                      <a:cubicBezTo>
                        <a:pt x="42744" y="6354"/>
                        <a:pt x="30970" y="10521"/>
                        <a:pt x="21007" y="15955"/>
                      </a:cubicBezTo>
                      <a:cubicBezTo>
                        <a:pt x="9415" y="21389"/>
                        <a:pt x="-2722" y="30084"/>
                        <a:pt x="538" y="44394"/>
                      </a:cubicBezTo>
                      <a:cubicBezTo>
                        <a:pt x="538" y="44575"/>
                        <a:pt x="538" y="44575"/>
                        <a:pt x="720" y="44756"/>
                      </a:cubicBezTo>
                      <a:cubicBezTo>
                        <a:pt x="1082" y="52183"/>
                        <a:pt x="4705" y="59248"/>
                        <a:pt x="12132" y="63595"/>
                      </a:cubicBezTo>
                      <a:cubicBezTo>
                        <a:pt x="23544" y="70297"/>
                        <a:pt x="38035" y="68123"/>
                        <a:pt x="49628" y="63051"/>
                      </a:cubicBezTo>
                      <a:cubicBezTo>
                        <a:pt x="61764" y="57798"/>
                        <a:pt x="79154" y="52002"/>
                        <a:pt x="85856" y="39865"/>
                      </a:cubicBezTo>
                      <a:cubicBezTo>
                        <a:pt x="92920" y="27004"/>
                        <a:pt x="85675" y="13419"/>
                        <a:pt x="73538" y="7803"/>
                      </a:cubicBezTo>
                      <a:close/>
                      <a:moveTo>
                        <a:pt x="57960" y="39141"/>
                      </a:moveTo>
                      <a:cubicBezTo>
                        <a:pt x="58323" y="38960"/>
                        <a:pt x="58685" y="38960"/>
                        <a:pt x="59047" y="38778"/>
                      </a:cubicBezTo>
                      <a:cubicBezTo>
                        <a:pt x="58323" y="38960"/>
                        <a:pt x="58866" y="39141"/>
                        <a:pt x="61221" y="38960"/>
                      </a:cubicBezTo>
                      <a:cubicBezTo>
                        <a:pt x="60134" y="40590"/>
                        <a:pt x="59047" y="40590"/>
                        <a:pt x="57960" y="3914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>
                <a:xfrm>
                  <a:off x="8685229" y="3308387"/>
                  <a:ext cx="84260" cy="76668"/>
                </a:xfrm>
                <a:custGeom>
                  <a:avLst/>
                  <a:gdLst>
                    <a:gd name="connsiteX0" fmla="*/ 67928 w 84260"/>
                    <a:gd name="connsiteY0" fmla="*/ 69531 h 76668"/>
                    <a:gd name="connsiteX1" fmla="*/ 79521 w 84260"/>
                    <a:gd name="connsiteY1" fmla="*/ 17725 h 76668"/>
                    <a:gd name="connsiteX2" fmla="*/ 69015 w 84260"/>
                    <a:gd name="connsiteY2" fmla="*/ 5951 h 76668"/>
                    <a:gd name="connsiteX3" fmla="*/ 52350 w 84260"/>
                    <a:gd name="connsiteY3" fmla="*/ 154 h 76668"/>
                    <a:gd name="connsiteX4" fmla="*/ 35142 w 84260"/>
                    <a:gd name="connsiteY4" fmla="*/ 2690 h 76668"/>
                    <a:gd name="connsiteX5" fmla="*/ 0 w 84260"/>
                    <a:gd name="connsiteY5" fmla="*/ 36382 h 76668"/>
                    <a:gd name="connsiteX6" fmla="*/ 67928 w 84260"/>
                    <a:gd name="connsiteY6" fmla="*/ 69531 h 7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260" h="76668">
                      <a:moveTo>
                        <a:pt x="67928" y="69531"/>
                      </a:moveTo>
                      <a:cubicBezTo>
                        <a:pt x="84955" y="57576"/>
                        <a:pt x="88397" y="34027"/>
                        <a:pt x="79521" y="17725"/>
                      </a:cubicBezTo>
                      <a:cubicBezTo>
                        <a:pt x="78615" y="12653"/>
                        <a:pt x="75355" y="8124"/>
                        <a:pt x="69015" y="5951"/>
                      </a:cubicBezTo>
                      <a:cubicBezTo>
                        <a:pt x="64486" y="2871"/>
                        <a:pt x="58871" y="698"/>
                        <a:pt x="52350" y="154"/>
                      </a:cubicBezTo>
                      <a:cubicBezTo>
                        <a:pt x="46554" y="-389"/>
                        <a:pt x="40576" y="516"/>
                        <a:pt x="35142" y="2690"/>
                      </a:cubicBezTo>
                      <a:cubicBezTo>
                        <a:pt x="16484" y="4864"/>
                        <a:pt x="0" y="14102"/>
                        <a:pt x="0" y="36382"/>
                      </a:cubicBezTo>
                      <a:cubicBezTo>
                        <a:pt x="181" y="69350"/>
                        <a:pt x="42206" y="87645"/>
                        <a:pt x="67928" y="6953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任意多边形: 形状 102"/>
                <p:cNvSpPr/>
                <p:nvPr/>
              </p:nvSpPr>
              <p:spPr>
                <a:xfrm>
                  <a:off x="8520753" y="3473006"/>
                  <a:ext cx="66572" cy="66900"/>
                </a:xfrm>
                <a:custGeom>
                  <a:avLst/>
                  <a:gdLst>
                    <a:gd name="connsiteX0" fmla="*/ 54161 w 66572"/>
                    <a:gd name="connsiteY0" fmla="*/ 8162 h 66900"/>
                    <a:gd name="connsiteX1" fmla="*/ 44923 w 66572"/>
                    <a:gd name="connsiteY1" fmla="*/ 3452 h 66900"/>
                    <a:gd name="connsiteX2" fmla="*/ 34960 w 66572"/>
                    <a:gd name="connsiteY2" fmla="*/ 11 h 66900"/>
                    <a:gd name="connsiteX3" fmla="*/ 16665 w 66572"/>
                    <a:gd name="connsiteY3" fmla="*/ 5445 h 66900"/>
                    <a:gd name="connsiteX4" fmla="*/ 906 w 66572"/>
                    <a:gd name="connsiteY4" fmla="*/ 23378 h 66900"/>
                    <a:gd name="connsiteX5" fmla="*/ 725 w 66572"/>
                    <a:gd name="connsiteY5" fmla="*/ 32978 h 66900"/>
                    <a:gd name="connsiteX6" fmla="*/ 1087 w 66572"/>
                    <a:gd name="connsiteY6" fmla="*/ 41492 h 66900"/>
                    <a:gd name="connsiteX7" fmla="*/ 48546 w 66572"/>
                    <a:gd name="connsiteY7" fmla="*/ 62685 h 66900"/>
                    <a:gd name="connsiteX8" fmla="*/ 54161 w 66572"/>
                    <a:gd name="connsiteY8" fmla="*/ 8162 h 66900"/>
                    <a:gd name="connsiteX9" fmla="*/ 35323 w 66572"/>
                    <a:gd name="connsiteY9" fmla="*/ 33340 h 66900"/>
                    <a:gd name="connsiteX10" fmla="*/ 35141 w 66572"/>
                    <a:gd name="connsiteY10" fmla="*/ 33340 h 66900"/>
                    <a:gd name="connsiteX11" fmla="*/ 35504 w 66572"/>
                    <a:gd name="connsiteY11" fmla="*/ 32978 h 66900"/>
                    <a:gd name="connsiteX12" fmla="*/ 35866 w 66572"/>
                    <a:gd name="connsiteY12" fmla="*/ 32616 h 66900"/>
                    <a:gd name="connsiteX13" fmla="*/ 35685 w 66572"/>
                    <a:gd name="connsiteY13" fmla="*/ 32978 h 66900"/>
                    <a:gd name="connsiteX14" fmla="*/ 35323 w 66572"/>
                    <a:gd name="connsiteY14" fmla="*/ 33340 h 66900"/>
                    <a:gd name="connsiteX15" fmla="*/ 34960 w 66572"/>
                    <a:gd name="connsiteY15" fmla="*/ 33703 h 66900"/>
                    <a:gd name="connsiteX16" fmla="*/ 35141 w 66572"/>
                    <a:gd name="connsiteY16" fmla="*/ 33703 h 66900"/>
                    <a:gd name="connsiteX17" fmla="*/ 34960 w 66572"/>
                    <a:gd name="connsiteY17" fmla="*/ 33703 h 66900"/>
                    <a:gd name="connsiteX18" fmla="*/ 32424 w 66572"/>
                    <a:gd name="connsiteY18" fmla="*/ 35695 h 66900"/>
                    <a:gd name="connsiteX19" fmla="*/ 32968 w 66572"/>
                    <a:gd name="connsiteY19" fmla="*/ 35514 h 66900"/>
                    <a:gd name="connsiteX20" fmla="*/ 32968 w 66572"/>
                    <a:gd name="connsiteY20" fmla="*/ 35514 h 66900"/>
                    <a:gd name="connsiteX21" fmla="*/ 32968 w 66572"/>
                    <a:gd name="connsiteY21" fmla="*/ 35514 h 66900"/>
                    <a:gd name="connsiteX22" fmla="*/ 32424 w 66572"/>
                    <a:gd name="connsiteY22" fmla="*/ 35695 h 66900"/>
                    <a:gd name="connsiteX23" fmla="*/ 34417 w 66572"/>
                    <a:gd name="connsiteY23" fmla="*/ 35695 h 66900"/>
                    <a:gd name="connsiteX24" fmla="*/ 34417 w 66572"/>
                    <a:gd name="connsiteY24" fmla="*/ 35695 h 66900"/>
                    <a:gd name="connsiteX25" fmla="*/ 35323 w 66572"/>
                    <a:gd name="connsiteY25" fmla="*/ 35876 h 66900"/>
                    <a:gd name="connsiteX26" fmla="*/ 34417 w 66572"/>
                    <a:gd name="connsiteY26" fmla="*/ 35695 h 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6572" h="66900">
                      <a:moveTo>
                        <a:pt x="54161" y="8162"/>
                      </a:moveTo>
                      <a:cubicBezTo>
                        <a:pt x="51444" y="6169"/>
                        <a:pt x="48183" y="4539"/>
                        <a:pt x="44923" y="3452"/>
                      </a:cubicBezTo>
                      <a:cubicBezTo>
                        <a:pt x="42387" y="1460"/>
                        <a:pt x="39126" y="11"/>
                        <a:pt x="34960" y="11"/>
                      </a:cubicBezTo>
                      <a:cubicBezTo>
                        <a:pt x="28077" y="-171"/>
                        <a:pt x="21918" y="2003"/>
                        <a:pt x="16665" y="5445"/>
                      </a:cubicBezTo>
                      <a:cubicBezTo>
                        <a:pt x="9419" y="9249"/>
                        <a:pt x="4166" y="15408"/>
                        <a:pt x="906" y="23378"/>
                      </a:cubicBezTo>
                      <a:cubicBezTo>
                        <a:pt x="-362" y="26457"/>
                        <a:pt x="-181" y="29717"/>
                        <a:pt x="725" y="32978"/>
                      </a:cubicBezTo>
                      <a:cubicBezTo>
                        <a:pt x="543" y="35695"/>
                        <a:pt x="543" y="38593"/>
                        <a:pt x="1087" y="41492"/>
                      </a:cubicBezTo>
                      <a:cubicBezTo>
                        <a:pt x="4710" y="63772"/>
                        <a:pt x="29526" y="73010"/>
                        <a:pt x="48546" y="62685"/>
                      </a:cubicBezTo>
                      <a:cubicBezTo>
                        <a:pt x="68653" y="51273"/>
                        <a:pt x="73905" y="22653"/>
                        <a:pt x="54161" y="8162"/>
                      </a:cubicBezTo>
                      <a:close/>
                      <a:moveTo>
                        <a:pt x="35323" y="33340"/>
                      </a:moveTo>
                      <a:cubicBezTo>
                        <a:pt x="35323" y="33340"/>
                        <a:pt x="35141" y="33340"/>
                        <a:pt x="35141" y="33340"/>
                      </a:cubicBezTo>
                      <a:cubicBezTo>
                        <a:pt x="35323" y="33159"/>
                        <a:pt x="35323" y="32978"/>
                        <a:pt x="35504" y="32978"/>
                      </a:cubicBezTo>
                      <a:cubicBezTo>
                        <a:pt x="35685" y="32797"/>
                        <a:pt x="35866" y="32616"/>
                        <a:pt x="35866" y="32616"/>
                      </a:cubicBezTo>
                      <a:cubicBezTo>
                        <a:pt x="35866" y="32797"/>
                        <a:pt x="35685" y="32797"/>
                        <a:pt x="35685" y="32978"/>
                      </a:cubicBezTo>
                      <a:cubicBezTo>
                        <a:pt x="35504" y="33159"/>
                        <a:pt x="35323" y="33340"/>
                        <a:pt x="35323" y="33340"/>
                      </a:cubicBezTo>
                      <a:close/>
                      <a:moveTo>
                        <a:pt x="34960" y="33703"/>
                      </a:moveTo>
                      <a:cubicBezTo>
                        <a:pt x="34960" y="33703"/>
                        <a:pt x="35141" y="33703"/>
                        <a:pt x="35141" y="33703"/>
                      </a:cubicBezTo>
                      <a:cubicBezTo>
                        <a:pt x="34779" y="34065"/>
                        <a:pt x="34598" y="34246"/>
                        <a:pt x="34960" y="33703"/>
                      </a:cubicBezTo>
                      <a:close/>
                      <a:moveTo>
                        <a:pt x="32424" y="35695"/>
                      </a:moveTo>
                      <a:cubicBezTo>
                        <a:pt x="32606" y="35695"/>
                        <a:pt x="32786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968" y="35514"/>
                        <a:pt x="32968" y="35514"/>
                        <a:pt x="32968" y="35514"/>
                      </a:cubicBezTo>
                      <a:cubicBezTo>
                        <a:pt x="32786" y="35514"/>
                        <a:pt x="32606" y="35695"/>
                        <a:pt x="32424" y="35695"/>
                      </a:cubicBezTo>
                      <a:close/>
                      <a:moveTo>
                        <a:pt x="34417" y="35695"/>
                      </a:moveTo>
                      <a:cubicBezTo>
                        <a:pt x="34417" y="35695"/>
                        <a:pt x="34417" y="35695"/>
                        <a:pt x="34417" y="35695"/>
                      </a:cubicBezTo>
                      <a:cubicBezTo>
                        <a:pt x="34779" y="35695"/>
                        <a:pt x="34960" y="35876"/>
                        <a:pt x="35323" y="35876"/>
                      </a:cubicBezTo>
                      <a:cubicBezTo>
                        <a:pt x="34960" y="35876"/>
                        <a:pt x="34598" y="35876"/>
                        <a:pt x="34417" y="356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任意多边形: 形状 103"/>
                <p:cNvSpPr/>
                <p:nvPr/>
              </p:nvSpPr>
              <p:spPr>
                <a:xfrm>
                  <a:off x="8693718" y="3589324"/>
                  <a:ext cx="64115" cy="66381"/>
                </a:xfrm>
                <a:custGeom>
                  <a:avLst/>
                  <a:gdLst>
                    <a:gd name="connsiteX0" fmla="*/ 62156 w 64115"/>
                    <a:gd name="connsiteY0" fmla="*/ 39474 h 66381"/>
                    <a:gd name="connsiteX1" fmla="*/ 62156 w 64115"/>
                    <a:gd name="connsiteY1" fmla="*/ 26070 h 66381"/>
                    <a:gd name="connsiteX2" fmla="*/ 43861 w 64115"/>
                    <a:gd name="connsiteY2" fmla="*/ 347 h 66381"/>
                    <a:gd name="connsiteX3" fmla="*/ 30275 w 64115"/>
                    <a:gd name="connsiteY3" fmla="*/ 4876 h 66381"/>
                    <a:gd name="connsiteX4" fmla="*/ 17233 w 64115"/>
                    <a:gd name="connsiteY4" fmla="*/ 8318 h 66381"/>
                    <a:gd name="connsiteX5" fmla="*/ 16327 w 64115"/>
                    <a:gd name="connsiteY5" fmla="*/ 62117 h 66381"/>
                    <a:gd name="connsiteX6" fmla="*/ 52918 w 64115"/>
                    <a:gd name="connsiteY6" fmla="*/ 59400 h 66381"/>
                    <a:gd name="connsiteX7" fmla="*/ 59620 w 64115"/>
                    <a:gd name="connsiteY7" fmla="*/ 45995 h 66381"/>
                    <a:gd name="connsiteX8" fmla="*/ 62156 w 64115"/>
                    <a:gd name="connsiteY8" fmla="*/ 39474 h 6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15" h="66381">
                      <a:moveTo>
                        <a:pt x="62156" y="39474"/>
                      </a:moveTo>
                      <a:cubicBezTo>
                        <a:pt x="63424" y="34946"/>
                        <a:pt x="63243" y="30417"/>
                        <a:pt x="62156" y="26070"/>
                      </a:cubicBezTo>
                      <a:cubicBezTo>
                        <a:pt x="68133" y="15382"/>
                        <a:pt x="59982" y="-2732"/>
                        <a:pt x="43861" y="347"/>
                      </a:cubicBezTo>
                      <a:cubicBezTo>
                        <a:pt x="39151" y="1253"/>
                        <a:pt x="34622" y="2702"/>
                        <a:pt x="30275" y="4876"/>
                      </a:cubicBezTo>
                      <a:cubicBezTo>
                        <a:pt x="25746" y="5238"/>
                        <a:pt x="21218" y="6325"/>
                        <a:pt x="17233" y="8318"/>
                      </a:cubicBezTo>
                      <a:cubicBezTo>
                        <a:pt x="-5591" y="19186"/>
                        <a:pt x="-5591" y="50161"/>
                        <a:pt x="16327" y="62117"/>
                      </a:cubicBezTo>
                      <a:cubicBezTo>
                        <a:pt x="27920" y="68275"/>
                        <a:pt x="42774" y="68094"/>
                        <a:pt x="52918" y="59400"/>
                      </a:cubicBezTo>
                      <a:cubicBezTo>
                        <a:pt x="57265" y="55777"/>
                        <a:pt x="59258" y="50886"/>
                        <a:pt x="59620" y="45995"/>
                      </a:cubicBezTo>
                      <a:cubicBezTo>
                        <a:pt x="60707" y="43821"/>
                        <a:pt x="61612" y="41829"/>
                        <a:pt x="62156" y="394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任意多边形: 形状 104"/>
                <p:cNvSpPr/>
                <p:nvPr/>
              </p:nvSpPr>
              <p:spPr>
                <a:xfrm>
                  <a:off x="8526378" y="3623619"/>
                  <a:ext cx="67377" cy="65009"/>
                </a:xfrm>
                <a:custGeom>
                  <a:avLst/>
                  <a:gdLst>
                    <a:gd name="connsiteX0" fmla="*/ 41653 w 67377"/>
                    <a:gd name="connsiteY0" fmla="*/ 1557 h 65009"/>
                    <a:gd name="connsiteX1" fmla="*/ 9047 w 67377"/>
                    <a:gd name="connsiteY1" fmla="*/ 15142 h 65009"/>
                    <a:gd name="connsiteX2" fmla="*/ 1802 w 67377"/>
                    <a:gd name="connsiteY2" fmla="*/ 37966 h 65009"/>
                    <a:gd name="connsiteX3" fmla="*/ 19191 w 67377"/>
                    <a:gd name="connsiteY3" fmla="*/ 46661 h 65009"/>
                    <a:gd name="connsiteX4" fmla="*/ 19010 w 67377"/>
                    <a:gd name="connsiteY4" fmla="*/ 47385 h 65009"/>
                    <a:gd name="connsiteX5" fmla="*/ 43826 w 67377"/>
                    <a:gd name="connsiteY5" fmla="*/ 63145 h 65009"/>
                    <a:gd name="connsiteX6" fmla="*/ 66107 w 67377"/>
                    <a:gd name="connsiteY6" fmla="*/ 12787 h 65009"/>
                    <a:gd name="connsiteX7" fmla="*/ 41653 w 67377"/>
                    <a:gd name="connsiteY7" fmla="*/ 1557 h 65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77" h="65009">
                      <a:moveTo>
                        <a:pt x="41653" y="1557"/>
                      </a:moveTo>
                      <a:cubicBezTo>
                        <a:pt x="30784" y="6085"/>
                        <a:pt x="19916" y="10614"/>
                        <a:pt x="9047" y="15142"/>
                      </a:cubicBezTo>
                      <a:cubicBezTo>
                        <a:pt x="534" y="18584"/>
                        <a:pt x="-2183" y="30358"/>
                        <a:pt x="1802" y="37966"/>
                      </a:cubicBezTo>
                      <a:cubicBezTo>
                        <a:pt x="5424" y="44849"/>
                        <a:pt x="12308" y="47566"/>
                        <a:pt x="19191" y="46661"/>
                      </a:cubicBezTo>
                      <a:cubicBezTo>
                        <a:pt x="19191" y="47023"/>
                        <a:pt x="19010" y="47204"/>
                        <a:pt x="19010" y="47385"/>
                      </a:cubicBezTo>
                      <a:cubicBezTo>
                        <a:pt x="17199" y="59884"/>
                        <a:pt x="33320" y="69122"/>
                        <a:pt x="43826" y="63145"/>
                      </a:cubicBezTo>
                      <a:cubicBezTo>
                        <a:pt x="61397" y="53001"/>
                        <a:pt x="70997" y="32894"/>
                        <a:pt x="66107" y="12787"/>
                      </a:cubicBezTo>
                      <a:cubicBezTo>
                        <a:pt x="63209" y="1738"/>
                        <a:pt x="51797" y="-2610"/>
                        <a:pt x="41653" y="155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任意多边形: 形状 105"/>
                <p:cNvSpPr/>
                <p:nvPr/>
              </p:nvSpPr>
              <p:spPr>
                <a:xfrm>
                  <a:off x="8562284" y="3361593"/>
                  <a:ext cx="51058" cy="53818"/>
                </a:xfrm>
                <a:custGeom>
                  <a:avLst/>
                  <a:gdLst>
                    <a:gd name="connsiteX0" fmla="*/ 21869 w 51058"/>
                    <a:gd name="connsiteY0" fmla="*/ 53640 h 53818"/>
                    <a:gd name="connsiteX1" fmla="*/ 47047 w 51058"/>
                    <a:gd name="connsiteY1" fmla="*/ 34620 h 53818"/>
                    <a:gd name="connsiteX2" fmla="*/ 47772 w 51058"/>
                    <a:gd name="connsiteY2" fmla="*/ 26650 h 53818"/>
                    <a:gd name="connsiteX3" fmla="*/ 50670 w 51058"/>
                    <a:gd name="connsiteY3" fmla="*/ 13064 h 53818"/>
                    <a:gd name="connsiteX4" fmla="*/ 30382 w 51058"/>
                    <a:gd name="connsiteY4" fmla="*/ 203 h 53818"/>
                    <a:gd name="connsiteX5" fmla="*/ 9008 w 51058"/>
                    <a:gd name="connsiteY5" fmla="*/ 15419 h 53818"/>
                    <a:gd name="connsiteX6" fmla="*/ 8102 w 51058"/>
                    <a:gd name="connsiteY6" fmla="*/ 17231 h 53818"/>
                    <a:gd name="connsiteX7" fmla="*/ 2668 w 51058"/>
                    <a:gd name="connsiteY7" fmla="*/ 24657 h 53818"/>
                    <a:gd name="connsiteX8" fmla="*/ 7921 w 51058"/>
                    <a:gd name="connsiteY8" fmla="*/ 48025 h 53818"/>
                    <a:gd name="connsiteX9" fmla="*/ 11363 w 51058"/>
                    <a:gd name="connsiteY9" fmla="*/ 49655 h 53818"/>
                    <a:gd name="connsiteX10" fmla="*/ 21869 w 51058"/>
                    <a:gd name="connsiteY10" fmla="*/ 53640 h 53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58" h="53818">
                      <a:moveTo>
                        <a:pt x="21869" y="53640"/>
                      </a:moveTo>
                      <a:cubicBezTo>
                        <a:pt x="33643" y="55270"/>
                        <a:pt x="44330" y="45489"/>
                        <a:pt x="47047" y="34620"/>
                      </a:cubicBezTo>
                      <a:cubicBezTo>
                        <a:pt x="47772" y="31903"/>
                        <a:pt x="47953" y="29186"/>
                        <a:pt x="47772" y="26650"/>
                      </a:cubicBezTo>
                      <a:cubicBezTo>
                        <a:pt x="50489" y="22665"/>
                        <a:pt x="51757" y="17593"/>
                        <a:pt x="50670" y="13064"/>
                      </a:cubicBezTo>
                      <a:cubicBezTo>
                        <a:pt x="48134" y="3645"/>
                        <a:pt x="39802" y="-1065"/>
                        <a:pt x="30382" y="203"/>
                      </a:cubicBezTo>
                      <a:cubicBezTo>
                        <a:pt x="21506" y="1471"/>
                        <a:pt x="13355" y="7630"/>
                        <a:pt x="9008" y="15419"/>
                      </a:cubicBezTo>
                      <a:cubicBezTo>
                        <a:pt x="8645" y="15962"/>
                        <a:pt x="8464" y="16687"/>
                        <a:pt x="8102" y="17231"/>
                      </a:cubicBezTo>
                      <a:cubicBezTo>
                        <a:pt x="6291" y="19766"/>
                        <a:pt x="4479" y="22121"/>
                        <a:pt x="2668" y="24657"/>
                      </a:cubicBezTo>
                      <a:cubicBezTo>
                        <a:pt x="-2585" y="31903"/>
                        <a:pt x="313" y="43677"/>
                        <a:pt x="7921" y="48025"/>
                      </a:cubicBezTo>
                      <a:cubicBezTo>
                        <a:pt x="9008" y="48749"/>
                        <a:pt x="10276" y="49111"/>
                        <a:pt x="11363" y="49655"/>
                      </a:cubicBezTo>
                      <a:cubicBezTo>
                        <a:pt x="14442" y="51828"/>
                        <a:pt x="18246" y="53096"/>
                        <a:pt x="21869" y="53640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5" name="图形 4"/>
              <p:cNvGrpSpPr/>
              <p:nvPr/>
            </p:nvGrpSpPr>
            <p:grpSpPr>
              <a:xfrm>
                <a:off x="7653208" y="1701646"/>
                <a:ext cx="689529" cy="2014705"/>
                <a:chOff x="8359562" y="1747992"/>
                <a:chExt cx="689529" cy="2014705"/>
              </a:xfrm>
              <a:grpFill/>
            </p:grpSpPr>
            <p:sp>
              <p:nvSpPr>
                <p:cNvPr id="66" name="任意多边形: 形状 65"/>
                <p:cNvSpPr/>
                <p:nvPr/>
              </p:nvSpPr>
              <p:spPr>
                <a:xfrm>
                  <a:off x="8359562" y="1991560"/>
                  <a:ext cx="130909" cy="252773"/>
                </a:xfrm>
                <a:custGeom>
                  <a:avLst/>
                  <a:gdLst>
                    <a:gd name="connsiteX0" fmla="*/ 5410 w 130909"/>
                    <a:gd name="connsiteY0" fmla="*/ 65477 h 252773"/>
                    <a:gd name="connsiteX1" fmla="*/ 700 w 130909"/>
                    <a:gd name="connsiteY1" fmla="*/ 27800 h 252773"/>
                    <a:gd name="connsiteX2" fmla="*/ 24248 w 130909"/>
                    <a:gd name="connsiteY2" fmla="*/ 448 h 252773"/>
                    <a:gd name="connsiteX3" fmla="*/ 65729 w 130909"/>
                    <a:gd name="connsiteY3" fmla="*/ 29974 h 252773"/>
                    <a:gd name="connsiteX4" fmla="*/ 100327 w 130909"/>
                    <a:gd name="connsiteY4" fmla="*/ 123986 h 252773"/>
                    <a:gd name="connsiteX5" fmla="*/ 93444 w 130909"/>
                    <a:gd name="connsiteY5" fmla="*/ 232852 h 252773"/>
                    <a:gd name="connsiteX6" fmla="*/ 5410 w 130909"/>
                    <a:gd name="connsiteY6" fmla="*/ 65477 h 25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909" h="252773">
                      <a:moveTo>
                        <a:pt x="5410" y="65477"/>
                      </a:moveTo>
                      <a:cubicBezTo>
                        <a:pt x="1787" y="53160"/>
                        <a:pt x="-1474" y="40480"/>
                        <a:pt x="700" y="27800"/>
                      </a:cubicBezTo>
                      <a:cubicBezTo>
                        <a:pt x="2873" y="15120"/>
                        <a:pt x="11568" y="2984"/>
                        <a:pt x="24248" y="448"/>
                      </a:cubicBezTo>
                      <a:cubicBezTo>
                        <a:pt x="42181" y="-2994"/>
                        <a:pt x="57035" y="14033"/>
                        <a:pt x="65729" y="29974"/>
                      </a:cubicBezTo>
                      <a:cubicBezTo>
                        <a:pt x="81670" y="59319"/>
                        <a:pt x="91089" y="91743"/>
                        <a:pt x="100327" y="123986"/>
                      </a:cubicBezTo>
                      <a:cubicBezTo>
                        <a:pt x="110652" y="160214"/>
                        <a:pt x="167531" y="305127"/>
                        <a:pt x="93444" y="232852"/>
                      </a:cubicBezTo>
                      <a:cubicBezTo>
                        <a:pt x="50513" y="191189"/>
                        <a:pt x="22437" y="121812"/>
                        <a:pt x="5410" y="65477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>
                <a:xfrm>
                  <a:off x="8437552" y="1747992"/>
                  <a:ext cx="76258" cy="324441"/>
                </a:xfrm>
                <a:custGeom>
                  <a:avLst/>
                  <a:gdLst>
                    <a:gd name="connsiteX0" fmla="*/ 2594 w 76258"/>
                    <a:gd name="connsiteY0" fmla="*/ 133701 h 324441"/>
                    <a:gd name="connsiteX1" fmla="*/ 20708 w 76258"/>
                    <a:gd name="connsiteY1" fmla="*/ 14329 h 324441"/>
                    <a:gd name="connsiteX2" fmla="*/ 42625 w 76258"/>
                    <a:gd name="connsiteY2" fmla="*/ 18 h 324441"/>
                    <a:gd name="connsiteX3" fmla="*/ 71427 w 76258"/>
                    <a:gd name="connsiteY3" fmla="*/ 36971 h 324441"/>
                    <a:gd name="connsiteX4" fmla="*/ 35380 w 76258"/>
                    <a:gd name="connsiteY4" fmla="*/ 324442 h 324441"/>
                    <a:gd name="connsiteX5" fmla="*/ 2594 w 76258"/>
                    <a:gd name="connsiteY5" fmla="*/ 133701 h 32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58" h="324441">
                      <a:moveTo>
                        <a:pt x="2594" y="133701"/>
                      </a:moveTo>
                      <a:cubicBezTo>
                        <a:pt x="-1392" y="92581"/>
                        <a:pt x="-4109" y="47296"/>
                        <a:pt x="20708" y="14329"/>
                      </a:cubicBezTo>
                      <a:cubicBezTo>
                        <a:pt x="26142" y="7083"/>
                        <a:pt x="33750" y="381"/>
                        <a:pt x="42625" y="18"/>
                      </a:cubicBezTo>
                      <a:cubicBezTo>
                        <a:pt x="59834" y="-706"/>
                        <a:pt x="68891" y="20125"/>
                        <a:pt x="71427" y="36971"/>
                      </a:cubicBezTo>
                      <a:cubicBezTo>
                        <a:pt x="82296" y="109065"/>
                        <a:pt x="76680" y="263579"/>
                        <a:pt x="35380" y="324442"/>
                      </a:cubicBezTo>
                      <a:cubicBezTo>
                        <a:pt x="10926" y="266477"/>
                        <a:pt x="8571" y="196013"/>
                        <a:pt x="2594" y="13370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>
                <a:xfrm>
                  <a:off x="8507495" y="1839465"/>
                  <a:ext cx="104944" cy="360673"/>
                </a:xfrm>
                <a:custGeom>
                  <a:avLst/>
                  <a:gdLst>
                    <a:gd name="connsiteX0" fmla="*/ 16881 w 104944"/>
                    <a:gd name="connsiteY0" fmla="*/ 175004 h 360673"/>
                    <a:gd name="connsiteX1" fmla="*/ 69049 w 104944"/>
                    <a:gd name="connsiteY1" fmla="*/ 12702 h 360673"/>
                    <a:gd name="connsiteX2" fmla="*/ 93322 w 104944"/>
                    <a:gd name="connsiteY2" fmla="*/ 1833 h 360673"/>
                    <a:gd name="connsiteX3" fmla="*/ 98937 w 104944"/>
                    <a:gd name="connsiteY3" fmla="*/ 9622 h 360673"/>
                    <a:gd name="connsiteX4" fmla="*/ 94047 w 104944"/>
                    <a:gd name="connsiteY4" fmla="*/ 98744 h 360673"/>
                    <a:gd name="connsiteX5" fmla="*/ 215 w 104944"/>
                    <a:gd name="connsiteY5" fmla="*/ 360674 h 360673"/>
                    <a:gd name="connsiteX6" fmla="*/ 16881 w 104944"/>
                    <a:gd name="connsiteY6" fmla="*/ 175004 h 36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944" h="360673">
                      <a:moveTo>
                        <a:pt x="16881" y="175004"/>
                      </a:moveTo>
                      <a:cubicBezTo>
                        <a:pt x="24851" y="118307"/>
                        <a:pt x="36081" y="59798"/>
                        <a:pt x="69049" y="12702"/>
                      </a:cubicBezTo>
                      <a:cubicBezTo>
                        <a:pt x="74665" y="4550"/>
                        <a:pt x="85171" y="-3782"/>
                        <a:pt x="93322" y="1833"/>
                      </a:cubicBezTo>
                      <a:cubicBezTo>
                        <a:pt x="96039" y="3645"/>
                        <a:pt x="97489" y="6724"/>
                        <a:pt x="98937" y="9622"/>
                      </a:cubicBezTo>
                      <a:cubicBezTo>
                        <a:pt x="110893" y="37518"/>
                        <a:pt x="102741" y="69580"/>
                        <a:pt x="94047" y="98744"/>
                      </a:cubicBezTo>
                      <a:cubicBezTo>
                        <a:pt x="68506" y="183699"/>
                        <a:pt x="44958" y="284413"/>
                        <a:pt x="215" y="360674"/>
                      </a:cubicBezTo>
                      <a:cubicBezTo>
                        <a:pt x="-1596" y="299267"/>
                        <a:pt x="8367" y="235505"/>
                        <a:pt x="16881" y="17500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>
                <a:xfrm>
                  <a:off x="8554588" y="2258695"/>
                  <a:ext cx="84443" cy="347562"/>
                </a:xfrm>
                <a:custGeom>
                  <a:avLst/>
                  <a:gdLst>
                    <a:gd name="connsiteX0" fmla="*/ 8190 w 84443"/>
                    <a:gd name="connsiteY0" fmla="*/ 136895 h 347562"/>
                    <a:gd name="connsiteX1" fmla="*/ 53113 w 84443"/>
                    <a:gd name="connsiteY1" fmla="*/ 6111 h 347562"/>
                    <a:gd name="connsiteX2" fmla="*/ 71227 w 84443"/>
                    <a:gd name="connsiteY2" fmla="*/ 496 h 347562"/>
                    <a:gd name="connsiteX3" fmla="*/ 83001 w 84443"/>
                    <a:gd name="connsiteY3" fmla="*/ 19335 h 347562"/>
                    <a:gd name="connsiteX4" fmla="*/ 69778 w 84443"/>
                    <a:gd name="connsiteY4" fmla="*/ 113347 h 347562"/>
                    <a:gd name="connsiteX5" fmla="*/ 401 w 84443"/>
                    <a:gd name="connsiteY5" fmla="*/ 347562 h 347562"/>
                    <a:gd name="connsiteX6" fmla="*/ 8190 w 84443"/>
                    <a:gd name="connsiteY6" fmla="*/ 136895 h 347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43" h="347562">
                      <a:moveTo>
                        <a:pt x="8190" y="136895"/>
                      </a:moveTo>
                      <a:cubicBezTo>
                        <a:pt x="10182" y="89255"/>
                        <a:pt x="15254" y="35275"/>
                        <a:pt x="53113" y="6111"/>
                      </a:cubicBezTo>
                      <a:cubicBezTo>
                        <a:pt x="58366" y="2126"/>
                        <a:pt x="64887" y="-1315"/>
                        <a:pt x="71227" y="496"/>
                      </a:cubicBezTo>
                      <a:cubicBezTo>
                        <a:pt x="78654" y="2851"/>
                        <a:pt x="81733" y="11546"/>
                        <a:pt x="83001" y="19335"/>
                      </a:cubicBezTo>
                      <a:cubicBezTo>
                        <a:pt x="88073" y="50853"/>
                        <a:pt x="78835" y="82734"/>
                        <a:pt x="69778" y="113347"/>
                      </a:cubicBezTo>
                      <a:cubicBezTo>
                        <a:pt x="46773" y="191419"/>
                        <a:pt x="23949" y="269672"/>
                        <a:pt x="401" y="347562"/>
                      </a:cubicBezTo>
                      <a:cubicBezTo>
                        <a:pt x="-2135" y="278366"/>
                        <a:pt x="8190" y="206997"/>
                        <a:pt x="8190" y="136895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>
                <a:xfrm>
                  <a:off x="8438484" y="2508336"/>
                  <a:ext cx="107447" cy="211858"/>
                </a:xfrm>
                <a:custGeom>
                  <a:avLst/>
                  <a:gdLst>
                    <a:gd name="connsiteX0" fmla="*/ 4740 w 107447"/>
                    <a:gd name="connsiteY0" fmla="*/ 2822 h 211858"/>
                    <a:gd name="connsiteX1" fmla="*/ 55278 w 107447"/>
                    <a:gd name="connsiteY1" fmla="*/ 22022 h 211858"/>
                    <a:gd name="connsiteX2" fmla="*/ 71763 w 107447"/>
                    <a:gd name="connsiteY2" fmla="*/ 78176 h 211858"/>
                    <a:gd name="connsiteX3" fmla="*/ 107447 w 107447"/>
                    <a:gd name="connsiteY3" fmla="*/ 211858 h 211858"/>
                    <a:gd name="connsiteX4" fmla="*/ 4740 w 107447"/>
                    <a:gd name="connsiteY4" fmla="*/ 2822 h 211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447" h="211858">
                      <a:moveTo>
                        <a:pt x="4740" y="2822"/>
                      </a:moveTo>
                      <a:cubicBezTo>
                        <a:pt x="22673" y="-5511"/>
                        <a:pt x="44591" y="5720"/>
                        <a:pt x="55278" y="22022"/>
                      </a:cubicBezTo>
                      <a:cubicBezTo>
                        <a:pt x="66147" y="38506"/>
                        <a:pt x="68683" y="58794"/>
                        <a:pt x="71763" y="78176"/>
                      </a:cubicBezTo>
                      <a:cubicBezTo>
                        <a:pt x="79008" y="123643"/>
                        <a:pt x="89695" y="169471"/>
                        <a:pt x="107447" y="211858"/>
                      </a:cubicBezTo>
                      <a:cubicBezTo>
                        <a:pt x="98571" y="193744"/>
                        <a:pt x="-25510" y="16950"/>
                        <a:pt x="4740" y="2822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>
                <a:xfrm>
                  <a:off x="8583841" y="2752203"/>
                  <a:ext cx="122042" cy="488228"/>
                </a:xfrm>
                <a:custGeom>
                  <a:avLst/>
                  <a:gdLst>
                    <a:gd name="connsiteX0" fmla="*/ 28389 w 122042"/>
                    <a:gd name="connsiteY0" fmla="*/ 174311 h 488228"/>
                    <a:gd name="connsiteX1" fmla="*/ 68964 w 122042"/>
                    <a:gd name="connsiteY1" fmla="*/ 19798 h 488228"/>
                    <a:gd name="connsiteX2" fmla="*/ 105736 w 122042"/>
                    <a:gd name="connsiteY2" fmla="*/ 2227 h 488228"/>
                    <a:gd name="connsiteX3" fmla="*/ 117872 w 122042"/>
                    <a:gd name="connsiteY3" fmla="*/ 22515 h 488228"/>
                    <a:gd name="connsiteX4" fmla="*/ 91788 w 122042"/>
                    <a:gd name="connsiteY4" fmla="*/ 188441 h 488228"/>
                    <a:gd name="connsiteX5" fmla="*/ 6652 w 122042"/>
                    <a:gd name="connsiteY5" fmla="*/ 488229 h 488228"/>
                    <a:gd name="connsiteX6" fmla="*/ 12629 w 122042"/>
                    <a:gd name="connsiteY6" fmla="*/ 344765 h 488228"/>
                    <a:gd name="connsiteX7" fmla="*/ 28389 w 122042"/>
                    <a:gd name="connsiteY7" fmla="*/ 174311 h 48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042" h="488228">
                      <a:moveTo>
                        <a:pt x="28389" y="174311"/>
                      </a:moveTo>
                      <a:cubicBezTo>
                        <a:pt x="33460" y="120694"/>
                        <a:pt x="39257" y="64721"/>
                        <a:pt x="68964" y="19798"/>
                      </a:cubicBezTo>
                      <a:cubicBezTo>
                        <a:pt x="77297" y="7299"/>
                        <a:pt x="92694" y="-5199"/>
                        <a:pt x="105736" y="2227"/>
                      </a:cubicBezTo>
                      <a:cubicBezTo>
                        <a:pt x="112800" y="6213"/>
                        <a:pt x="115879" y="14545"/>
                        <a:pt x="117872" y="22515"/>
                      </a:cubicBezTo>
                      <a:cubicBezTo>
                        <a:pt x="131095" y="77763"/>
                        <a:pt x="110264" y="134641"/>
                        <a:pt x="91788" y="188441"/>
                      </a:cubicBezTo>
                      <a:cubicBezTo>
                        <a:pt x="57914" y="286981"/>
                        <a:pt x="36540" y="388601"/>
                        <a:pt x="6652" y="488229"/>
                      </a:cubicBezTo>
                      <a:cubicBezTo>
                        <a:pt x="-9651" y="450008"/>
                        <a:pt x="8644" y="386065"/>
                        <a:pt x="12629" y="344765"/>
                      </a:cubicBezTo>
                      <a:cubicBezTo>
                        <a:pt x="17882" y="287706"/>
                        <a:pt x="23135" y="231009"/>
                        <a:pt x="28389" y="17431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>
                <a:xfrm>
                  <a:off x="8431445" y="2904015"/>
                  <a:ext cx="139846" cy="361976"/>
                </a:xfrm>
                <a:custGeom>
                  <a:avLst/>
                  <a:gdLst>
                    <a:gd name="connsiteX0" fmla="*/ 77534 w 139846"/>
                    <a:gd name="connsiteY0" fmla="*/ 280444 h 361976"/>
                    <a:gd name="connsiteX1" fmla="*/ 2360 w 139846"/>
                    <a:gd name="connsiteY1" fmla="*/ 72494 h 361976"/>
                    <a:gd name="connsiteX2" fmla="*/ 4715 w 139846"/>
                    <a:gd name="connsiteY2" fmla="*/ 22680 h 361976"/>
                    <a:gd name="connsiteX3" fmla="*/ 45471 w 139846"/>
                    <a:gd name="connsiteY3" fmla="*/ 1668 h 361976"/>
                    <a:gd name="connsiteX4" fmla="*/ 69020 w 139846"/>
                    <a:gd name="connsiteY4" fmla="*/ 30831 h 361976"/>
                    <a:gd name="connsiteX5" fmla="*/ 139846 w 139846"/>
                    <a:gd name="connsiteY5" fmla="*/ 361957 h 361976"/>
                    <a:gd name="connsiteX6" fmla="*/ 77534 w 139846"/>
                    <a:gd name="connsiteY6" fmla="*/ 280444 h 36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846" h="361976">
                      <a:moveTo>
                        <a:pt x="77534" y="280444"/>
                      </a:moveTo>
                      <a:cubicBezTo>
                        <a:pt x="42392" y="215233"/>
                        <a:pt x="14134" y="145675"/>
                        <a:pt x="2360" y="72494"/>
                      </a:cubicBezTo>
                      <a:cubicBezTo>
                        <a:pt x="-357" y="55829"/>
                        <a:pt x="-1987" y="38077"/>
                        <a:pt x="4715" y="22680"/>
                      </a:cubicBezTo>
                      <a:cubicBezTo>
                        <a:pt x="11598" y="7283"/>
                        <a:pt x="29712" y="-4491"/>
                        <a:pt x="45471" y="1668"/>
                      </a:cubicBezTo>
                      <a:cubicBezTo>
                        <a:pt x="57427" y="6196"/>
                        <a:pt x="64129" y="18876"/>
                        <a:pt x="69020" y="30831"/>
                      </a:cubicBezTo>
                      <a:cubicBezTo>
                        <a:pt x="111226" y="132995"/>
                        <a:pt x="116479" y="254540"/>
                        <a:pt x="139846" y="361957"/>
                      </a:cubicBezTo>
                      <a:cubicBezTo>
                        <a:pt x="112675" y="363225"/>
                        <a:pt x="89851" y="303448"/>
                        <a:pt x="77534" y="28044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8714810" y="1859443"/>
                  <a:ext cx="139931" cy="468219"/>
                </a:xfrm>
                <a:custGeom>
                  <a:avLst/>
                  <a:gdLst>
                    <a:gd name="connsiteX0" fmla="*/ 86349 w 139931"/>
                    <a:gd name="connsiteY0" fmla="*/ 324574 h 468219"/>
                    <a:gd name="connsiteX1" fmla="*/ 10995 w 139931"/>
                    <a:gd name="connsiteY1" fmla="*/ 180205 h 468219"/>
                    <a:gd name="connsiteX2" fmla="*/ 307 w 139931"/>
                    <a:gd name="connsiteY2" fmla="*/ 101590 h 468219"/>
                    <a:gd name="connsiteX3" fmla="*/ 9727 w 139931"/>
                    <a:gd name="connsiteY3" fmla="*/ 34567 h 468219"/>
                    <a:gd name="connsiteX4" fmla="*/ 63707 w 139931"/>
                    <a:gd name="connsiteY4" fmla="*/ 332 h 468219"/>
                    <a:gd name="connsiteX5" fmla="*/ 104645 w 139931"/>
                    <a:gd name="connsiteY5" fmla="*/ 32937 h 468219"/>
                    <a:gd name="connsiteX6" fmla="*/ 117868 w 139931"/>
                    <a:gd name="connsiteY6" fmla="*/ 85468 h 468219"/>
                    <a:gd name="connsiteX7" fmla="*/ 128193 w 139931"/>
                    <a:gd name="connsiteY7" fmla="*/ 468219 h 468219"/>
                    <a:gd name="connsiteX8" fmla="*/ 86349 w 139931"/>
                    <a:gd name="connsiteY8" fmla="*/ 324574 h 46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931" h="468219">
                      <a:moveTo>
                        <a:pt x="86349" y="324574"/>
                      </a:moveTo>
                      <a:cubicBezTo>
                        <a:pt x="58816" y="277478"/>
                        <a:pt x="25667" y="232736"/>
                        <a:pt x="10995" y="180205"/>
                      </a:cubicBezTo>
                      <a:cubicBezTo>
                        <a:pt x="3749" y="154664"/>
                        <a:pt x="1394" y="128036"/>
                        <a:pt x="307" y="101590"/>
                      </a:cubicBezTo>
                      <a:cubicBezTo>
                        <a:pt x="-598" y="78766"/>
                        <a:pt x="-55" y="55036"/>
                        <a:pt x="9727" y="34567"/>
                      </a:cubicBezTo>
                      <a:cubicBezTo>
                        <a:pt x="19508" y="13917"/>
                        <a:pt x="41245" y="-2567"/>
                        <a:pt x="63707" y="332"/>
                      </a:cubicBezTo>
                      <a:cubicBezTo>
                        <a:pt x="81640" y="2687"/>
                        <a:pt x="96493" y="16634"/>
                        <a:pt x="104645" y="32937"/>
                      </a:cubicBezTo>
                      <a:cubicBezTo>
                        <a:pt x="112796" y="49240"/>
                        <a:pt x="115332" y="67535"/>
                        <a:pt x="117868" y="85468"/>
                      </a:cubicBezTo>
                      <a:cubicBezTo>
                        <a:pt x="135439" y="212448"/>
                        <a:pt x="151741" y="340877"/>
                        <a:pt x="128193" y="468219"/>
                      </a:cubicBezTo>
                      <a:cubicBezTo>
                        <a:pt x="133265" y="416956"/>
                        <a:pt x="111709" y="367686"/>
                        <a:pt x="86349" y="32457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>
                  <a:off x="8864378" y="2122124"/>
                  <a:ext cx="169319" cy="353711"/>
                </a:xfrm>
                <a:custGeom>
                  <a:avLst/>
                  <a:gdLst>
                    <a:gd name="connsiteX0" fmla="*/ 35685 w 169319"/>
                    <a:gd name="connsiteY0" fmla="*/ 210791 h 353711"/>
                    <a:gd name="connsiteX1" fmla="*/ 118466 w 169319"/>
                    <a:gd name="connsiteY1" fmla="*/ 16245 h 353711"/>
                    <a:gd name="connsiteX2" fmla="*/ 146543 w 169319"/>
                    <a:gd name="connsiteY2" fmla="*/ 124 h 353711"/>
                    <a:gd name="connsiteX3" fmla="*/ 168642 w 169319"/>
                    <a:gd name="connsiteY3" fmla="*/ 29650 h 353711"/>
                    <a:gd name="connsiteX4" fmla="*/ 144369 w 169319"/>
                    <a:gd name="connsiteY4" fmla="*/ 120039 h 353711"/>
                    <a:gd name="connsiteX5" fmla="*/ 0 w 169319"/>
                    <a:gd name="connsiteY5" fmla="*/ 353711 h 353711"/>
                    <a:gd name="connsiteX6" fmla="*/ 35685 w 169319"/>
                    <a:gd name="connsiteY6" fmla="*/ 210791 h 353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19" h="353711">
                      <a:moveTo>
                        <a:pt x="35685" y="210791"/>
                      </a:moveTo>
                      <a:cubicBezTo>
                        <a:pt x="53617" y="141957"/>
                        <a:pt x="72637" y="70769"/>
                        <a:pt x="118466" y="16245"/>
                      </a:cubicBezTo>
                      <a:cubicBezTo>
                        <a:pt x="125712" y="7550"/>
                        <a:pt x="135312" y="-1144"/>
                        <a:pt x="146543" y="124"/>
                      </a:cubicBezTo>
                      <a:cubicBezTo>
                        <a:pt x="159766" y="1754"/>
                        <a:pt x="167012" y="16426"/>
                        <a:pt x="168642" y="29650"/>
                      </a:cubicBezTo>
                      <a:cubicBezTo>
                        <a:pt x="172628" y="61168"/>
                        <a:pt x="158317" y="91600"/>
                        <a:pt x="144369" y="120039"/>
                      </a:cubicBezTo>
                      <a:cubicBezTo>
                        <a:pt x="106873" y="196843"/>
                        <a:pt x="66479" y="297739"/>
                        <a:pt x="0" y="353711"/>
                      </a:cubicBezTo>
                      <a:cubicBezTo>
                        <a:pt x="6340" y="306071"/>
                        <a:pt x="23548" y="257525"/>
                        <a:pt x="35685" y="210791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>
                  <a:off x="8714203" y="2496645"/>
                  <a:ext cx="117311" cy="342197"/>
                </a:xfrm>
                <a:custGeom>
                  <a:avLst/>
                  <a:gdLst>
                    <a:gd name="connsiteX0" fmla="*/ 44207 w 117311"/>
                    <a:gd name="connsiteY0" fmla="*/ 191669 h 342197"/>
                    <a:gd name="connsiteX1" fmla="*/ 190 w 117311"/>
                    <a:gd name="connsiteY1" fmla="*/ 26106 h 342197"/>
                    <a:gd name="connsiteX2" fmla="*/ 6892 w 117311"/>
                    <a:gd name="connsiteY2" fmla="*/ 2377 h 342197"/>
                    <a:gd name="connsiteX3" fmla="*/ 39135 w 117311"/>
                    <a:gd name="connsiteY3" fmla="*/ 19223 h 342197"/>
                    <a:gd name="connsiteX4" fmla="*/ 116845 w 117311"/>
                    <a:gd name="connsiteY4" fmla="*/ 342197 h 342197"/>
                    <a:gd name="connsiteX5" fmla="*/ 44207 w 117311"/>
                    <a:gd name="connsiteY5" fmla="*/ 191669 h 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311" h="342197">
                      <a:moveTo>
                        <a:pt x="44207" y="191669"/>
                      </a:moveTo>
                      <a:cubicBezTo>
                        <a:pt x="19391" y="139863"/>
                        <a:pt x="4356" y="83347"/>
                        <a:pt x="190" y="26106"/>
                      </a:cubicBezTo>
                      <a:cubicBezTo>
                        <a:pt x="-354" y="17593"/>
                        <a:pt x="-172" y="7449"/>
                        <a:pt x="6892" y="2377"/>
                      </a:cubicBezTo>
                      <a:cubicBezTo>
                        <a:pt x="18123" y="-5412"/>
                        <a:pt x="32071" y="7449"/>
                        <a:pt x="39135" y="19223"/>
                      </a:cubicBezTo>
                      <a:cubicBezTo>
                        <a:pt x="92753" y="109431"/>
                        <a:pt x="121373" y="239490"/>
                        <a:pt x="116845" y="342197"/>
                      </a:cubicBezTo>
                      <a:cubicBezTo>
                        <a:pt x="100180" y="288217"/>
                        <a:pt x="68299" y="242207"/>
                        <a:pt x="44207" y="191669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>
                  <a:off x="8868389" y="2740848"/>
                  <a:ext cx="180703" cy="383652"/>
                </a:xfrm>
                <a:custGeom>
                  <a:avLst/>
                  <a:gdLst>
                    <a:gd name="connsiteX0" fmla="*/ 25334 w 180703"/>
                    <a:gd name="connsiteY0" fmla="*/ 263738 h 383652"/>
                    <a:gd name="connsiteX1" fmla="*/ 138909 w 180703"/>
                    <a:gd name="connsiteY1" fmla="*/ 12314 h 383652"/>
                    <a:gd name="connsiteX2" fmla="*/ 171152 w 180703"/>
                    <a:gd name="connsiteY2" fmla="*/ 3438 h 383652"/>
                    <a:gd name="connsiteX3" fmla="*/ 177130 w 180703"/>
                    <a:gd name="connsiteY3" fmla="*/ 15212 h 383652"/>
                    <a:gd name="connsiteX4" fmla="*/ 163906 w 180703"/>
                    <a:gd name="connsiteY4" fmla="*/ 112847 h 383652"/>
                    <a:gd name="connsiteX5" fmla="*/ 109745 w 180703"/>
                    <a:gd name="connsiteY5" fmla="*/ 197440 h 383652"/>
                    <a:gd name="connsiteX6" fmla="*/ 1967 w 180703"/>
                    <a:gd name="connsiteY6" fmla="*/ 383653 h 383652"/>
                    <a:gd name="connsiteX7" fmla="*/ 25334 w 180703"/>
                    <a:gd name="connsiteY7" fmla="*/ 263738 h 38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03" h="383652">
                      <a:moveTo>
                        <a:pt x="25334" y="263738"/>
                      </a:moveTo>
                      <a:cubicBezTo>
                        <a:pt x="48157" y="173348"/>
                        <a:pt x="73517" y="78611"/>
                        <a:pt x="138909" y="12314"/>
                      </a:cubicBezTo>
                      <a:cubicBezTo>
                        <a:pt x="147604" y="3438"/>
                        <a:pt x="161914" y="-4895"/>
                        <a:pt x="171152" y="3438"/>
                      </a:cubicBezTo>
                      <a:cubicBezTo>
                        <a:pt x="174413" y="6336"/>
                        <a:pt x="176043" y="10865"/>
                        <a:pt x="177130" y="15212"/>
                      </a:cubicBezTo>
                      <a:cubicBezTo>
                        <a:pt x="185643" y="47636"/>
                        <a:pt x="178036" y="82415"/>
                        <a:pt x="163906" y="112847"/>
                      </a:cubicBezTo>
                      <a:cubicBezTo>
                        <a:pt x="149596" y="143279"/>
                        <a:pt x="129127" y="170088"/>
                        <a:pt x="109745" y="197440"/>
                      </a:cubicBezTo>
                      <a:cubicBezTo>
                        <a:pt x="68083" y="256854"/>
                        <a:pt x="37108" y="320797"/>
                        <a:pt x="1967" y="383653"/>
                      </a:cubicBezTo>
                      <a:cubicBezTo>
                        <a:pt x="-6910" y="348693"/>
                        <a:pt x="16639" y="297792"/>
                        <a:pt x="25334" y="263738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>
                  <a:off x="8722115" y="3136396"/>
                  <a:ext cx="109113" cy="342054"/>
                </a:xfrm>
                <a:custGeom>
                  <a:avLst/>
                  <a:gdLst>
                    <a:gd name="connsiteX0" fmla="*/ 60749 w 109113"/>
                    <a:gd name="connsiteY0" fmla="*/ 256194 h 342054"/>
                    <a:gd name="connsiteX1" fmla="*/ 66 w 109113"/>
                    <a:gd name="connsiteY1" fmla="*/ 51142 h 342054"/>
                    <a:gd name="connsiteX2" fmla="*/ 17456 w 109113"/>
                    <a:gd name="connsiteY2" fmla="*/ 3502 h 342054"/>
                    <a:gd name="connsiteX3" fmla="*/ 57488 w 109113"/>
                    <a:gd name="connsiteY3" fmla="*/ 11110 h 342054"/>
                    <a:gd name="connsiteX4" fmla="*/ 77051 w 109113"/>
                    <a:gd name="connsiteY4" fmla="*/ 49512 h 342054"/>
                    <a:gd name="connsiteX5" fmla="*/ 109113 w 109113"/>
                    <a:gd name="connsiteY5" fmla="*/ 342055 h 342054"/>
                    <a:gd name="connsiteX6" fmla="*/ 60749 w 109113"/>
                    <a:gd name="connsiteY6" fmla="*/ 256194 h 342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113" h="342054">
                      <a:moveTo>
                        <a:pt x="60749" y="256194"/>
                      </a:moveTo>
                      <a:cubicBezTo>
                        <a:pt x="23252" y="194606"/>
                        <a:pt x="2059" y="123236"/>
                        <a:pt x="66" y="51142"/>
                      </a:cubicBezTo>
                      <a:cubicBezTo>
                        <a:pt x="-477" y="33390"/>
                        <a:pt x="2059" y="12378"/>
                        <a:pt x="17456" y="3502"/>
                      </a:cubicBezTo>
                      <a:cubicBezTo>
                        <a:pt x="30135" y="-3744"/>
                        <a:pt x="46982" y="966"/>
                        <a:pt x="57488" y="11110"/>
                      </a:cubicBezTo>
                      <a:cubicBezTo>
                        <a:pt x="67994" y="21254"/>
                        <a:pt x="73247" y="35564"/>
                        <a:pt x="77051" y="49512"/>
                      </a:cubicBezTo>
                      <a:cubicBezTo>
                        <a:pt x="102411" y="144430"/>
                        <a:pt x="69262" y="250941"/>
                        <a:pt x="109113" y="342055"/>
                      </a:cubicBezTo>
                      <a:cubicBezTo>
                        <a:pt x="98245" y="310536"/>
                        <a:pt x="77957" y="284271"/>
                        <a:pt x="60749" y="256194"/>
                      </a:cubicBez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>
                <a:xfrm>
                  <a:off x="8827216" y="2295798"/>
                  <a:ext cx="34691" cy="1444487"/>
                </a:xfrm>
                <a:custGeom>
                  <a:avLst/>
                  <a:gdLst>
                    <a:gd name="connsiteX0" fmla="*/ 18685 w 34691"/>
                    <a:gd name="connsiteY0" fmla="*/ 2520 h 1444487"/>
                    <a:gd name="connsiteX1" fmla="*/ 5824 w 34691"/>
                    <a:gd name="connsiteY1" fmla="*/ 174422 h 1444487"/>
                    <a:gd name="connsiteX2" fmla="*/ 752 w 34691"/>
                    <a:gd name="connsiteY2" fmla="*/ 358643 h 1444487"/>
                    <a:gd name="connsiteX3" fmla="*/ 1295 w 34691"/>
                    <a:gd name="connsiteY3" fmla="*/ 724910 h 1444487"/>
                    <a:gd name="connsiteX4" fmla="*/ 4012 w 34691"/>
                    <a:gd name="connsiteY4" fmla="*/ 1087011 h 1444487"/>
                    <a:gd name="connsiteX5" fmla="*/ 8359 w 34691"/>
                    <a:gd name="connsiteY5" fmla="*/ 1268333 h 1444487"/>
                    <a:gd name="connsiteX6" fmla="*/ 14881 w 34691"/>
                    <a:gd name="connsiteY6" fmla="*/ 1438787 h 1444487"/>
                    <a:gd name="connsiteX7" fmla="*/ 30278 w 34691"/>
                    <a:gd name="connsiteY7" fmla="*/ 1436794 h 1444487"/>
                    <a:gd name="connsiteX8" fmla="*/ 33176 w 34691"/>
                    <a:gd name="connsiteY8" fmla="*/ 1255472 h 1444487"/>
                    <a:gd name="connsiteX9" fmla="*/ 33719 w 34691"/>
                    <a:gd name="connsiteY9" fmla="*/ 1074150 h 1444487"/>
                    <a:gd name="connsiteX10" fmla="*/ 29191 w 34691"/>
                    <a:gd name="connsiteY10" fmla="*/ 724910 h 1444487"/>
                    <a:gd name="connsiteX11" fmla="*/ 24300 w 34691"/>
                    <a:gd name="connsiteY11" fmla="*/ 371866 h 1444487"/>
                    <a:gd name="connsiteX12" fmla="*/ 23756 w 34691"/>
                    <a:gd name="connsiteY12" fmla="*/ 187646 h 1444487"/>
                    <a:gd name="connsiteX13" fmla="*/ 25749 w 34691"/>
                    <a:gd name="connsiteY13" fmla="*/ 3606 h 1444487"/>
                    <a:gd name="connsiteX14" fmla="*/ 18685 w 34691"/>
                    <a:gd name="connsiteY14" fmla="*/ 2520 h 1444487"/>
                    <a:gd name="connsiteX15" fmla="*/ 18685 w 34691"/>
                    <a:gd name="connsiteY15" fmla="*/ 2520 h 144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691" h="1444487">
                      <a:moveTo>
                        <a:pt x="18685" y="2520"/>
                      </a:moveTo>
                      <a:cubicBezTo>
                        <a:pt x="5461" y="57224"/>
                        <a:pt x="8179" y="118450"/>
                        <a:pt x="5824" y="174422"/>
                      </a:cubicBezTo>
                      <a:cubicBezTo>
                        <a:pt x="3106" y="235829"/>
                        <a:pt x="1476" y="297236"/>
                        <a:pt x="752" y="358643"/>
                      </a:cubicBezTo>
                      <a:cubicBezTo>
                        <a:pt x="-698" y="480732"/>
                        <a:pt x="208" y="602821"/>
                        <a:pt x="1295" y="724910"/>
                      </a:cubicBezTo>
                      <a:cubicBezTo>
                        <a:pt x="2382" y="845550"/>
                        <a:pt x="2744" y="966371"/>
                        <a:pt x="4012" y="1087011"/>
                      </a:cubicBezTo>
                      <a:cubicBezTo>
                        <a:pt x="4556" y="1147512"/>
                        <a:pt x="7092" y="1207832"/>
                        <a:pt x="8359" y="1268333"/>
                      </a:cubicBezTo>
                      <a:cubicBezTo>
                        <a:pt x="9446" y="1324668"/>
                        <a:pt x="6367" y="1383177"/>
                        <a:pt x="14881" y="1438787"/>
                      </a:cubicBezTo>
                      <a:cubicBezTo>
                        <a:pt x="16330" y="1448387"/>
                        <a:pt x="29191" y="1444583"/>
                        <a:pt x="30278" y="1436794"/>
                      </a:cubicBezTo>
                      <a:cubicBezTo>
                        <a:pt x="38067" y="1377380"/>
                        <a:pt x="33176" y="1315249"/>
                        <a:pt x="33176" y="1255472"/>
                      </a:cubicBezTo>
                      <a:cubicBezTo>
                        <a:pt x="33176" y="1194971"/>
                        <a:pt x="34444" y="1134651"/>
                        <a:pt x="33719" y="1074150"/>
                      </a:cubicBezTo>
                      <a:cubicBezTo>
                        <a:pt x="32270" y="957676"/>
                        <a:pt x="30640" y="841384"/>
                        <a:pt x="29191" y="724910"/>
                      </a:cubicBezTo>
                      <a:cubicBezTo>
                        <a:pt x="27742" y="607168"/>
                        <a:pt x="25387" y="489608"/>
                        <a:pt x="24300" y="371866"/>
                      </a:cubicBezTo>
                      <a:cubicBezTo>
                        <a:pt x="23756" y="310459"/>
                        <a:pt x="23394" y="249052"/>
                        <a:pt x="23756" y="187646"/>
                      </a:cubicBezTo>
                      <a:cubicBezTo>
                        <a:pt x="24119" y="127326"/>
                        <a:pt x="32813" y="63383"/>
                        <a:pt x="25749" y="3606"/>
                      </a:cubicBezTo>
                      <a:cubicBezTo>
                        <a:pt x="25206" y="-198"/>
                        <a:pt x="19771" y="-1647"/>
                        <a:pt x="18685" y="2520"/>
                      </a:cubicBezTo>
                      <a:lnTo>
                        <a:pt x="18685" y="2520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>
                <a:xfrm>
                  <a:off x="8843248" y="2444231"/>
                  <a:ext cx="43633" cy="121969"/>
                </a:xfrm>
                <a:custGeom>
                  <a:avLst/>
                  <a:gdLst>
                    <a:gd name="connsiteX0" fmla="*/ 5370 w 43633"/>
                    <a:gd name="connsiteY0" fmla="*/ 120183 h 121969"/>
                    <a:gd name="connsiteX1" fmla="*/ 17869 w 43633"/>
                    <a:gd name="connsiteY1" fmla="*/ 65116 h 121969"/>
                    <a:gd name="connsiteX2" fmla="*/ 43228 w 43633"/>
                    <a:gd name="connsiteY2" fmla="*/ 7694 h 121969"/>
                    <a:gd name="connsiteX3" fmla="*/ 35439 w 43633"/>
                    <a:gd name="connsiteY3" fmla="*/ 1717 h 121969"/>
                    <a:gd name="connsiteX4" fmla="*/ 298 w 43633"/>
                    <a:gd name="connsiteY4" fmla="*/ 119458 h 121969"/>
                    <a:gd name="connsiteX5" fmla="*/ 5370 w 43633"/>
                    <a:gd name="connsiteY5" fmla="*/ 120183 h 121969"/>
                    <a:gd name="connsiteX6" fmla="*/ 5370 w 43633"/>
                    <a:gd name="connsiteY6" fmla="*/ 120183 h 12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633" h="121969">
                      <a:moveTo>
                        <a:pt x="5370" y="120183"/>
                      </a:moveTo>
                      <a:cubicBezTo>
                        <a:pt x="8630" y="101706"/>
                        <a:pt x="12072" y="83049"/>
                        <a:pt x="17869" y="65116"/>
                      </a:cubicBezTo>
                      <a:cubicBezTo>
                        <a:pt x="24390" y="45009"/>
                        <a:pt x="34715" y="27076"/>
                        <a:pt x="43228" y="7694"/>
                      </a:cubicBezTo>
                      <a:cubicBezTo>
                        <a:pt x="45221" y="2984"/>
                        <a:pt x="39424" y="-2993"/>
                        <a:pt x="35439" y="1717"/>
                      </a:cubicBezTo>
                      <a:cubicBezTo>
                        <a:pt x="9536" y="32873"/>
                        <a:pt x="-2057" y="79607"/>
                        <a:pt x="298" y="119458"/>
                      </a:cubicBezTo>
                      <a:cubicBezTo>
                        <a:pt x="660" y="122175"/>
                        <a:pt x="5007" y="123081"/>
                        <a:pt x="5370" y="120183"/>
                      </a:cubicBezTo>
                      <a:lnTo>
                        <a:pt x="5370" y="12018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>
                <a:xfrm>
                  <a:off x="8838843" y="3081959"/>
                  <a:ext cx="48932" cy="114718"/>
                </a:xfrm>
                <a:custGeom>
                  <a:avLst/>
                  <a:gdLst>
                    <a:gd name="connsiteX0" fmla="*/ 15028 w 48932"/>
                    <a:gd name="connsiteY0" fmla="*/ 107935 h 114718"/>
                    <a:gd name="connsiteX1" fmla="*/ 22092 w 48932"/>
                    <a:gd name="connsiteY1" fmla="*/ 55585 h 114718"/>
                    <a:gd name="connsiteX2" fmla="*/ 48177 w 48932"/>
                    <a:gd name="connsiteY2" fmla="*/ 9756 h 114718"/>
                    <a:gd name="connsiteX3" fmla="*/ 39482 w 48932"/>
                    <a:gd name="connsiteY3" fmla="*/ 1062 h 114718"/>
                    <a:gd name="connsiteX4" fmla="*/ 1624 w 48932"/>
                    <a:gd name="connsiteY4" fmla="*/ 109746 h 114718"/>
                    <a:gd name="connsiteX5" fmla="*/ 15028 w 48932"/>
                    <a:gd name="connsiteY5" fmla="*/ 107935 h 114718"/>
                    <a:gd name="connsiteX6" fmla="*/ 15028 w 48932"/>
                    <a:gd name="connsiteY6" fmla="*/ 107935 h 11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932" h="114718">
                      <a:moveTo>
                        <a:pt x="15028" y="107935"/>
                      </a:moveTo>
                      <a:cubicBezTo>
                        <a:pt x="15571" y="89821"/>
                        <a:pt x="16115" y="72793"/>
                        <a:pt x="22092" y="55585"/>
                      </a:cubicBezTo>
                      <a:cubicBezTo>
                        <a:pt x="28251" y="38195"/>
                        <a:pt x="39663" y="25516"/>
                        <a:pt x="48177" y="9756"/>
                      </a:cubicBezTo>
                      <a:cubicBezTo>
                        <a:pt x="51075" y="4503"/>
                        <a:pt x="45097" y="-2742"/>
                        <a:pt x="39482" y="1062"/>
                      </a:cubicBezTo>
                      <a:cubicBezTo>
                        <a:pt x="8326" y="22074"/>
                        <a:pt x="-4898" y="74424"/>
                        <a:pt x="1624" y="109746"/>
                      </a:cubicBezTo>
                      <a:cubicBezTo>
                        <a:pt x="3072" y="117716"/>
                        <a:pt x="14847" y="115361"/>
                        <a:pt x="15028" y="107935"/>
                      </a:cubicBezTo>
                      <a:lnTo>
                        <a:pt x="15028" y="107935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任意多边形: 形状 91"/>
                <p:cNvSpPr/>
                <p:nvPr/>
              </p:nvSpPr>
              <p:spPr>
                <a:xfrm>
                  <a:off x="8798910" y="3404549"/>
                  <a:ext cx="51017" cy="138237"/>
                </a:xfrm>
                <a:custGeom>
                  <a:avLst/>
                  <a:gdLst>
                    <a:gd name="connsiteX0" fmla="*/ 49527 w 51017"/>
                    <a:gd name="connsiteY0" fmla="*/ 135309 h 138237"/>
                    <a:gd name="connsiteX1" fmla="*/ 40832 w 51017"/>
                    <a:gd name="connsiteY1" fmla="*/ 70823 h 138237"/>
                    <a:gd name="connsiteX2" fmla="*/ 12755 w 51017"/>
                    <a:gd name="connsiteY2" fmla="*/ 3076 h 138237"/>
                    <a:gd name="connsiteX3" fmla="*/ 256 w 51017"/>
                    <a:gd name="connsiteY3" fmla="*/ 8329 h 138237"/>
                    <a:gd name="connsiteX4" fmla="*/ 24348 w 51017"/>
                    <a:gd name="connsiteY4" fmla="*/ 75351 h 138237"/>
                    <a:gd name="connsiteX5" fmla="*/ 42100 w 51017"/>
                    <a:gd name="connsiteY5" fmla="*/ 136215 h 138237"/>
                    <a:gd name="connsiteX6" fmla="*/ 49527 w 51017"/>
                    <a:gd name="connsiteY6" fmla="*/ 135309 h 138237"/>
                    <a:gd name="connsiteX7" fmla="*/ 49527 w 51017"/>
                    <a:gd name="connsiteY7" fmla="*/ 135309 h 13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17" h="138237">
                      <a:moveTo>
                        <a:pt x="49527" y="135309"/>
                      </a:moveTo>
                      <a:cubicBezTo>
                        <a:pt x="54236" y="114297"/>
                        <a:pt x="46810" y="90929"/>
                        <a:pt x="40832" y="70823"/>
                      </a:cubicBezTo>
                      <a:cubicBezTo>
                        <a:pt x="34311" y="48180"/>
                        <a:pt x="26703" y="22096"/>
                        <a:pt x="12755" y="3076"/>
                      </a:cubicBezTo>
                      <a:cubicBezTo>
                        <a:pt x="8408" y="-2901"/>
                        <a:pt x="-1736" y="359"/>
                        <a:pt x="256" y="8329"/>
                      </a:cubicBezTo>
                      <a:cubicBezTo>
                        <a:pt x="6053" y="31153"/>
                        <a:pt x="17646" y="52528"/>
                        <a:pt x="24348" y="75351"/>
                      </a:cubicBezTo>
                      <a:cubicBezTo>
                        <a:pt x="30145" y="95458"/>
                        <a:pt x="31775" y="117919"/>
                        <a:pt x="42100" y="136215"/>
                      </a:cubicBezTo>
                      <a:cubicBezTo>
                        <a:pt x="43549" y="139294"/>
                        <a:pt x="48621" y="138751"/>
                        <a:pt x="49527" y="135309"/>
                      </a:cubicBezTo>
                      <a:lnTo>
                        <a:pt x="49527" y="13530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任意多边形: 形状 92"/>
                <p:cNvSpPr/>
                <p:nvPr/>
              </p:nvSpPr>
              <p:spPr>
                <a:xfrm>
                  <a:off x="8717970" y="3635138"/>
                  <a:ext cx="815" cy="905"/>
                </a:xfrm>
                <a:custGeom>
                  <a:avLst/>
                  <a:gdLst>
                    <a:gd name="connsiteX0" fmla="*/ 408 w 815"/>
                    <a:gd name="connsiteY0" fmla="*/ 906 h 905"/>
                    <a:gd name="connsiteX1" fmla="*/ 408 w 815"/>
                    <a:gd name="connsiteY1" fmla="*/ 0 h 905"/>
                    <a:gd name="connsiteX2" fmla="*/ 408 w 815"/>
                    <a:gd name="connsiteY2" fmla="*/ 906 h 905"/>
                    <a:gd name="connsiteX3" fmla="*/ 408 w 815"/>
                    <a:gd name="connsiteY3" fmla="*/ 906 h 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" h="905">
                      <a:moveTo>
                        <a:pt x="408" y="906"/>
                      </a:moveTo>
                      <a:cubicBezTo>
                        <a:pt x="951" y="906"/>
                        <a:pt x="951" y="0"/>
                        <a:pt x="408" y="0"/>
                      </a:cubicBezTo>
                      <a:cubicBezTo>
                        <a:pt x="-136" y="0"/>
                        <a:pt x="-136" y="906"/>
                        <a:pt x="408" y="906"/>
                      </a:cubicBezTo>
                      <a:lnTo>
                        <a:pt x="408" y="906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任意多边形: 形状 93"/>
                <p:cNvSpPr/>
                <p:nvPr/>
              </p:nvSpPr>
              <p:spPr>
                <a:xfrm>
                  <a:off x="8698808" y="3558861"/>
                  <a:ext cx="17467" cy="42546"/>
                </a:xfrm>
                <a:custGeom>
                  <a:avLst/>
                  <a:gdLst>
                    <a:gd name="connsiteX0" fmla="*/ 17396 w 17467"/>
                    <a:gd name="connsiteY0" fmla="*/ 40773 h 42546"/>
                    <a:gd name="connsiteX1" fmla="*/ 9426 w 17467"/>
                    <a:gd name="connsiteY1" fmla="*/ 18312 h 42546"/>
                    <a:gd name="connsiteX2" fmla="*/ 3086 w 17467"/>
                    <a:gd name="connsiteY2" fmla="*/ 560 h 42546"/>
                    <a:gd name="connsiteX3" fmla="*/ 6 w 17467"/>
                    <a:gd name="connsiteY3" fmla="*/ 1828 h 42546"/>
                    <a:gd name="connsiteX4" fmla="*/ 5803 w 17467"/>
                    <a:gd name="connsiteY4" fmla="*/ 18130 h 42546"/>
                    <a:gd name="connsiteX5" fmla="*/ 14498 w 17467"/>
                    <a:gd name="connsiteY5" fmla="*/ 41497 h 42546"/>
                    <a:gd name="connsiteX6" fmla="*/ 17396 w 17467"/>
                    <a:gd name="connsiteY6" fmla="*/ 40773 h 42546"/>
                    <a:gd name="connsiteX7" fmla="*/ 17396 w 17467"/>
                    <a:gd name="connsiteY7" fmla="*/ 40773 h 4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67" h="42546">
                      <a:moveTo>
                        <a:pt x="17396" y="40773"/>
                      </a:moveTo>
                      <a:cubicBezTo>
                        <a:pt x="14679" y="33346"/>
                        <a:pt x="11780" y="25919"/>
                        <a:pt x="9426" y="18312"/>
                      </a:cubicBezTo>
                      <a:cubicBezTo>
                        <a:pt x="7615" y="12334"/>
                        <a:pt x="7252" y="5269"/>
                        <a:pt x="3086" y="560"/>
                      </a:cubicBezTo>
                      <a:cubicBezTo>
                        <a:pt x="1999" y="-708"/>
                        <a:pt x="6" y="379"/>
                        <a:pt x="6" y="1828"/>
                      </a:cubicBezTo>
                      <a:cubicBezTo>
                        <a:pt x="-175" y="7624"/>
                        <a:pt x="3629" y="12877"/>
                        <a:pt x="5803" y="18130"/>
                      </a:cubicBezTo>
                      <a:cubicBezTo>
                        <a:pt x="9063" y="25738"/>
                        <a:pt x="11780" y="33709"/>
                        <a:pt x="14498" y="41497"/>
                      </a:cubicBezTo>
                      <a:cubicBezTo>
                        <a:pt x="15222" y="43309"/>
                        <a:pt x="17939" y="42584"/>
                        <a:pt x="17396" y="40773"/>
                      </a:cubicBezTo>
                      <a:lnTo>
                        <a:pt x="17396" y="40773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任意多边形: 形状 94"/>
                <p:cNvSpPr/>
                <p:nvPr/>
              </p:nvSpPr>
              <p:spPr>
                <a:xfrm>
                  <a:off x="8571330" y="3180496"/>
                  <a:ext cx="154523" cy="582201"/>
                </a:xfrm>
                <a:custGeom>
                  <a:avLst/>
                  <a:gdLst>
                    <a:gd name="connsiteX0" fmla="*/ 142519 w 154523"/>
                    <a:gd name="connsiteY0" fmla="*/ 579991 h 582201"/>
                    <a:gd name="connsiteX1" fmla="*/ 148859 w 154523"/>
                    <a:gd name="connsiteY1" fmla="*/ 440151 h 582201"/>
                    <a:gd name="connsiteX2" fmla="*/ 115348 w 154523"/>
                    <a:gd name="connsiteY2" fmla="*/ 314258 h 582201"/>
                    <a:gd name="connsiteX3" fmla="*/ 49412 w 154523"/>
                    <a:gd name="connsiteY3" fmla="*/ 168077 h 582201"/>
                    <a:gd name="connsiteX4" fmla="*/ 14452 w 154523"/>
                    <a:gd name="connsiteY4" fmla="*/ 3601 h 582201"/>
                    <a:gd name="connsiteX5" fmla="*/ 4852 w 154523"/>
                    <a:gd name="connsiteY5" fmla="*/ 3601 h 582201"/>
                    <a:gd name="connsiteX6" fmla="*/ 74047 w 154523"/>
                    <a:gd name="connsiteY6" fmla="*/ 271508 h 582201"/>
                    <a:gd name="connsiteX7" fmla="*/ 132194 w 154523"/>
                    <a:gd name="connsiteY7" fmla="*/ 419138 h 582201"/>
                    <a:gd name="connsiteX8" fmla="*/ 139983 w 154523"/>
                    <a:gd name="connsiteY8" fmla="*/ 497391 h 582201"/>
                    <a:gd name="connsiteX9" fmla="*/ 134187 w 154523"/>
                    <a:gd name="connsiteY9" fmla="*/ 577456 h 582201"/>
                    <a:gd name="connsiteX10" fmla="*/ 142519 w 154523"/>
                    <a:gd name="connsiteY10" fmla="*/ 579991 h 582201"/>
                    <a:gd name="connsiteX11" fmla="*/ 142519 w 154523"/>
                    <a:gd name="connsiteY11" fmla="*/ 579991 h 5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4523" h="582201">
                      <a:moveTo>
                        <a:pt x="142519" y="579991"/>
                      </a:moveTo>
                      <a:cubicBezTo>
                        <a:pt x="161176" y="538872"/>
                        <a:pt x="153749" y="483805"/>
                        <a:pt x="148859" y="440151"/>
                      </a:cubicBezTo>
                      <a:cubicBezTo>
                        <a:pt x="143968" y="396495"/>
                        <a:pt x="132737" y="354652"/>
                        <a:pt x="115348" y="314258"/>
                      </a:cubicBezTo>
                      <a:cubicBezTo>
                        <a:pt x="94154" y="265168"/>
                        <a:pt x="67527" y="218434"/>
                        <a:pt x="49412" y="168077"/>
                      </a:cubicBezTo>
                      <a:cubicBezTo>
                        <a:pt x="30030" y="114278"/>
                        <a:pt x="28581" y="58305"/>
                        <a:pt x="14452" y="3601"/>
                      </a:cubicBezTo>
                      <a:cubicBezTo>
                        <a:pt x="13184" y="-1109"/>
                        <a:pt x="5939" y="-1290"/>
                        <a:pt x="4852" y="3601"/>
                      </a:cubicBezTo>
                      <a:cubicBezTo>
                        <a:pt x="-15617" y="93265"/>
                        <a:pt x="32748" y="194704"/>
                        <a:pt x="74047" y="271508"/>
                      </a:cubicBezTo>
                      <a:cubicBezTo>
                        <a:pt x="99407" y="318786"/>
                        <a:pt x="121144" y="366245"/>
                        <a:pt x="132194" y="419138"/>
                      </a:cubicBezTo>
                      <a:cubicBezTo>
                        <a:pt x="137628" y="444860"/>
                        <a:pt x="140707" y="471126"/>
                        <a:pt x="139983" y="497391"/>
                      </a:cubicBezTo>
                      <a:cubicBezTo>
                        <a:pt x="139258" y="524019"/>
                        <a:pt x="132194" y="550827"/>
                        <a:pt x="134187" y="577456"/>
                      </a:cubicBezTo>
                      <a:cubicBezTo>
                        <a:pt x="134549" y="581621"/>
                        <a:pt x="140526" y="584339"/>
                        <a:pt x="142519" y="579991"/>
                      </a:cubicBezTo>
                      <a:lnTo>
                        <a:pt x="142519" y="579991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任意多边形: 形状 95"/>
                <p:cNvSpPr/>
                <p:nvPr/>
              </p:nvSpPr>
              <p:spPr>
                <a:xfrm>
                  <a:off x="8475549" y="2100692"/>
                  <a:ext cx="9256" cy="21374"/>
                </a:xfrm>
                <a:custGeom>
                  <a:avLst/>
                  <a:gdLst>
                    <a:gd name="connsiteX0" fmla="*/ 100 w 9256"/>
                    <a:gd name="connsiteY0" fmla="*/ 4347 h 21374"/>
                    <a:gd name="connsiteX1" fmla="*/ 1006 w 9256"/>
                    <a:gd name="connsiteY1" fmla="*/ 18658 h 21374"/>
                    <a:gd name="connsiteX2" fmla="*/ 8251 w 9256"/>
                    <a:gd name="connsiteY2" fmla="*/ 18658 h 21374"/>
                    <a:gd name="connsiteX3" fmla="*/ 9157 w 9256"/>
                    <a:gd name="connsiteY3" fmla="*/ 4347 h 21374"/>
                    <a:gd name="connsiteX4" fmla="*/ 100 w 9256"/>
                    <a:gd name="connsiteY4" fmla="*/ 4347 h 21374"/>
                    <a:gd name="connsiteX5" fmla="*/ 100 w 9256"/>
                    <a:gd name="connsiteY5" fmla="*/ 4347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6" h="21374">
                      <a:moveTo>
                        <a:pt x="100" y="4347"/>
                      </a:moveTo>
                      <a:cubicBezTo>
                        <a:pt x="100" y="9057"/>
                        <a:pt x="-444" y="14129"/>
                        <a:pt x="1006" y="18658"/>
                      </a:cubicBezTo>
                      <a:cubicBezTo>
                        <a:pt x="2093" y="22280"/>
                        <a:pt x="7165" y="22280"/>
                        <a:pt x="8251" y="18658"/>
                      </a:cubicBezTo>
                      <a:cubicBezTo>
                        <a:pt x="9700" y="14129"/>
                        <a:pt x="9157" y="9057"/>
                        <a:pt x="9157" y="4347"/>
                      </a:cubicBezTo>
                      <a:cubicBezTo>
                        <a:pt x="9157" y="-1449"/>
                        <a:pt x="100" y="-1449"/>
                        <a:pt x="100" y="4347"/>
                      </a:cubicBezTo>
                      <a:lnTo>
                        <a:pt x="100" y="4347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任意多边形: 形状 96"/>
                <p:cNvSpPr/>
                <p:nvPr/>
              </p:nvSpPr>
              <p:spPr>
                <a:xfrm>
                  <a:off x="8475994" y="2040205"/>
                  <a:ext cx="104723" cy="1194215"/>
                </a:xfrm>
                <a:custGeom>
                  <a:avLst/>
                  <a:gdLst>
                    <a:gd name="connsiteX0" fmla="*/ 8349 w 104723"/>
                    <a:gd name="connsiteY0" fmla="*/ 1979 h 1194215"/>
                    <a:gd name="connsiteX1" fmla="*/ 64865 w 104723"/>
                    <a:gd name="connsiteY1" fmla="*/ 583985 h 1194215"/>
                    <a:gd name="connsiteX2" fmla="*/ 77545 w 104723"/>
                    <a:gd name="connsiteY2" fmla="*/ 891563 h 1194215"/>
                    <a:gd name="connsiteX3" fmla="*/ 99282 w 104723"/>
                    <a:gd name="connsiteY3" fmla="*/ 1193887 h 1194215"/>
                    <a:gd name="connsiteX4" fmla="*/ 100188 w 104723"/>
                    <a:gd name="connsiteY4" fmla="*/ 1193706 h 1194215"/>
                    <a:gd name="connsiteX5" fmla="*/ 98558 w 104723"/>
                    <a:gd name="connsiteY5" fmla="*/ 891563 h 1194215"/>
                    <a:gd name="connsiteX6" fmla="*/ 85516 w 104723"/>
                    <a:gd name="connsiteY6" fmla="*/ 583985 h 1194215"/>
                    <a:gd name="connsiteX7" fmla="*/ 13784 w 104723"/>
                    <a:gd name="connsiteY7" fmla="*/ 2704 h 1194215"/>
                    <a:gd name="connsiteX8" fmla="*/ 8349 w 104723"/>
                    <a:gd name="connsiteY8" fmla="*/ 1979 h 1194215"/>
                    <a:gd name="connsiteX9" fmla="*/ 8349 w 104723"/>
                    <a:gd name="connsiteY9" fmla="*/ 1979 h 119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23" h="1194215">
                      <a:moveTo>
                        <a:pt x="8349" y="1979"/>
                      </a:moveTo>
                      <a:cubicBezTo>
                        <a:pt x="-25886" y="198879"/>
                        <a:pt x="55627" y="388172"/>
                        <a:pt x="64865" y="583985"/>
                      </a:cubicBezTo>
                      <a:cubicBezTo>
                        <a:pt x="69756" y="686511"/>
                        <a:pt x="72654" y="789037"/>
                        <a:pt x="77545" y="891563"/>
                      </a:cubicBezTo>
                      <a:cubicBezTo>
                        <a:pt x="82255" y="991371"/>
                        <a:pt x="81893" y="1095165"/>
                        <a:pt x="99282" y="1193887"/>
                      </a:cubicBezTo>
                      <a:cubicBezTo>
                        <a:pt x="99463" y="1194430"/>
                        <a:pt x="100188" y="1194249"/>
                        <a:pt x="100188" y="1193706"/>
                      </a:cubicBezTo>
                      <a:cubicBezTo>
                        <a:pt x="109788" y="1094260"/>
                        <a:pt x="101637" y="991190"/>
                        <a:pt x="98558" y="891563"/>
                      </a:cubicBezTo>
                      <a:cubicBezTo>
                        <a:pt x="95478" y="789037"/>
                        <a:pt x="94210" y="686149"/>
                        <a:pt x="85516" y="583985"/>
                      </a:cubicBezTo>
                      <a:cubicBezTo>
                        <a:pt x="69032" y="390527"/>
                        <a:pt x="2915" y="197792"/>
                        <a:pt x="13784" y="2704"/>
                      </a:cubicBezTo>
                      <a:cubicBezTo>
                        <a:pt x="13784" y="-376"/>
                        <a:pt x="8712" y="-1101"/>
                        <a:pt x="8349" y="1979"/>
                      </a:cubicBezTo>
                      <a:lnTo>
                        <a:pt x="8349" y="1979"/>
                      </a:lnTo>
                      <a:close/>
                    </a:path>
                  </a:pathLst>
                </a:custGeom>
                <a:grpFill/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2" name="组合 1"/>
          <p:cNvGrpSpPr/>
          <p:nvPr/>
        </p:nvGrpSpPr>
        <p:grpSpPr>
          <a:xfrm>
            <a:off x="723341" y="1857560"/>
            <a:ext cx="2433956" cy="4067676"/>
            <a:chOff x="1171751" y="1598432"/>
            <a:chExt cx="2923181" cy="4885281"/>
          </a:xfrm>
        </p:grpSpPr>
        <p:sp>
          <p:nvSpPr>
            <p:cNvPr id="148" name="Freeform 13"/>
            <p:cNvSpPr>
              <a:spLocks noEditPoints="1"/>
            </p:cNvSpPr>
            <p:nvPr/>
          </p:nvSpPr>
          <p:spPr bwMode="auto">
            <a:xfrm>
              <a:off x="1171751" y="1598432"/>
              <a:ext cx="2923181" cy="3455962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7CC2A5"/>
            </a:solidFill>
            <a:ln>
              <a:noFill/>
            </a:ln>
          </p:spPr>
          <p:txBody>
            <a:bodyPr vert="horz" wrap="square" lIns="91435" tIns="45718" rIns="91435" bIns="45718" numCol="1" anchor="t" anchorCtr="0" compatLnSpc="1"/>
            <a:lstStyle/>
            <a:p>
              <a:pPr algn="just" defTabSz="866775" fontAlgn="base">
                <a:lnSpc>
                  <a:spcPct val="120000"/>
                </a:lnSpc>
              </a:pPr>
              <a:endParaRPr lang="id-ID" sz="760" dirty="0">
                <a:solidFill>
                  <a:prstClr val="black"/>
                </a:solidFill>
                <a:latin typeface="Arial" panose="020B0604020202020204" pitchFamily="34" charset="0"/>
                <a:ea typeface="思源黑体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9" name="Freeform 16"/>
            <p:cNvSpPr>
              <a:spLocks noEditPoints="1"/>
            </p:cNvSpPr>
            <p:nvPr/>
          </p:nvSpPr>
          <p:spPr bwMode="auto">
            <a:xfrm>
              <a:off x="1885486" y="5285351"/>
              <a:ext cx="1494000" cy="1198362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458C70"/>
            </a:solidFill>
            <a:ln>
              <a:noFill/>
            </a:ln>
          </p:spPr>
          <p:txBody>
            <a:bodyPr vert="horz" wrap="square" lIns="91435" tIns="45718" rIns="91435" bIns="45718" numCol="1" anchor="t" anchorCtr="0" compatLnSpc="1"/>
            <a:lstStyle/>
            <a:p>
              <a:pPr algn="just" defTabSz="866775" fontAlgn="base">
                <a:lnSpc>
                  <a:spcPct val="120000"/>
                </a:lnSpc>
              </a:pPr>
              <a:endParaRPr lang="id-ID" sz="760" dirty="0">
                <a:solidFill>
                  <a:prstClr val="black"/>
                </a:solidFill>
                <a:latin typeface="Arial" panose="020B0604020202020204" pitchFamily="34" charset="0"/>
                <a:ea typeface="思源黑体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50" name="Group 12"/>
            <p:cNvGrpSpPr/>
            <p:nvPr/>
          </p:nvGrpSpPr>
          <p:grpSpPr>
            <a:xfrm>
              <a:off x="1480844" y="2000465"/>
              <a:ext cx="2300613" cy="2059155"/>
              <a:chOff x="8169276" y="952501"/>
              <a:chExt cx="3781424" cy="3384550"/>
            </a:xfrm>
            <a:solidFill>
              <a:srgbClr val="DA2128"/>
            </a:solidFill>
          </p:grpSpPr>
          <p:sp>
            <p:nvSpPr>
              <p:cNvPr id="151" name="Freeform 10"/>
              <p:cNvSpPr/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D3AA8F"/>
              </a:solidFill>
              <a:ln>
                <a:noFill/>
              </a:ln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 defTabSz="866775" fontAlgn="base">
                  <a:lnSpc>
                    <a:spcPct val="120000"/>
                  </a:lnSpc>
                </a:pPr>
                <a:endParaRPr lang="id-ID" sz="760" dirty="0">
                  <a:solidFill>
                    <a:prstClr val="black"/>
                  </a:solidFill>
                  <a:latin typeface="Arial" panose="020B0604020202020204" pitchFamily="34" charset="0"/>
                  <a:ea typeface="思源黑体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Freeform 11"/>
              <p:cNvSpPr/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EABEA1"/>
              </a:solidFill>
              <a:ln>
                <a:noFill/>
              </a:ln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 defTabSz="866775" fontAlgn="base">
                  <a:lnSpc>
                    <a:spcPct val="120000"/>
                  </a:lnSpc>
                </a:pPr>
                <a:endParaRPr lang="id-ID" sz="760" dirty="0">
                  <a:solidFill>
                    <a:prstClr val="black"/>
                  </a:solidFill>
                  <a:latin typeface="Arial" panose="020B0604020202020204" pitchFamily="34" charset="0"/>
                  <a:ea typeface="思源黑体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3" name="组合 152"/>
          <p:cNvGrpSpPr/>
          <p:nvPr/>
        </p:nvGrpSpPr>
        <p:grpSpPr>
          <a:xfrm>
            <a:off x="3737958" y="1764215"/>
            <a:ext cx="7615555" cy="1014730"/>
            <a:chOff x="5971177" y="1619911"/>
            <a:chExt cx="7615555" cy="1014730"/>
          </a:xfrm>
        </p:grpSpPr>
        <p:sp>
          <p:nvSpPr>
            <p:cNvPr id="154" name="Oval 4"/>
            <p:cNvSpPr/>
            <p:nvPr/>
          </p:nvSpPr>
          <p:spPr>
            <a:xfrm>
              <a:off x="5971177" y="1812130"/>
              <a:ext cx="629655" cy="629655"/>
            </a:xfrm>
            <a:prstGeom prst="ellipse">
              <a:avLst/>
            </a:prstGeom>
            <a:solidFill>
              <a:srgbClr val="D3AA8F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66775" fontAlgn="base">
                <a:lnSpc>
                  <a:spcPct val="120000"/>
                </a:lnSpc>
              </a:pPr>
              <a:r>
                <a:rPr lang="en-US" sz="2400" dirty="0">
                  <a:solidFill>
                    <a:prstClr val="white"/>
                  </a:solidFill>
                  <a:latin typeface="+mn-ea"/>
                  <a:sym typeface="Arial" panose="020B0604020202020204" pitchFamily="34" charset="0"/>
                </a:rPr>
                <a:t>01</a:t>
              </a:r>
              <a:endParaRPr lang="en-US" sz="2400" dirty="0">
                <a:solidFill>
                  <a:prstClr val="white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56" name="文本框 155"/>
            <p:cNvSpPr txBox="1"/>
            <p:nvPr/>
          </p:nvSpPr>
          <p:spPr>
            <a:xfrm>
              <a:off x="6756037" y="1619911"/>
              <a:ext cx="683069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spc="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认识中学中层干部共同体的建设现状，明确中学中层干部执行力存在的问题和面临的难题，促进中层干部产生提升执行力的需求与动力。</a:t>
              </a:r>
              <a:endParaRPr kumimoji="0" lang="zh-CN" altLang="en-US" sz="2000" b="1" i="0" u="none" strike="noStrike" kern="1200" cap="none" spc="4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3737958" y="3179076"/>
            <a:ext cx="7366000" cy="1014730"/>
            <a:chOff x="5971177" y="2728803"/>
            <a:chExt cx="7366000" cy="1014730"/>
          </a:xfrm>
        </p:grpSpPr>
        <p:sp>
          <p:nvSpPr>
            <p:cNvPr id="158" name="Oval 19"/>
            <p:cNvSpPr/>
            <p:nvPr/>
          </p:nvSpPr>
          <p:spPr>
            <a:xfrm>
              <a:off x="5971177" y="2880809"/>
              <a:ext cx="629655" cy="629655"/>
            </a:xfrm>
            <a:prstGeom prst="ellipse">
              <a:avLst/>
            </a:prstGeom>
            <a:solidFill>
              <a:srgbClr val="458C7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66775" fontAlgn="base">
                <a:lnSpc>
                  <a:spcPct val="120000"/>
                </a:lnSpc>
              </a:pPr>
              <a:r>
                <a:rPr lang="en-US" sz="2400" dirty="0">
                  <a:solidFill>
                    <a:prstClr val="white"/>
                  </a:solidFill>
                  <a:latin typeface="+mn-ea"/>
                  <a:sym typeface="Arial" panose="020B0604020202020204" pitchFamily="34" charset="0"/>
                </a:rPr>
                <a:t>02</a:t>
              </a:r>
              <a:endParaRPr lang="en-US" sz="2400" dirty="0">
                <a:solidFill>
                  <a:prstClr val="white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6777627" y="2728803"/>
              <a:ext cx="655955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000" b="1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结合区域特点廓清中层干部执行力提升的的理论框架与实践结构，构建共同体开发中层干部执行力提升的实时模式和应用策略。</a:t>
              </a:r>
              <a:endParaRPr lang="zh-CN" altLang="en-US" sz="2000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737958" y="4608542"/>
            <a:ext cx="7398385" cy="1014730"/>
            <a:chOff x="5971177" y="3884741"/>
            <a:chExt cx="7398385" cy="1014730"/>
          </a:xfrm>
        </p:grpSpPr>
        <p:sp>
          <p:nvSpPr>
            <p:cNvPr id="162" name="Oval 25"/>
            <p:cNvSpPr/>
            <p:nvPr/>
          </p:nvSpPr>
          <p:spPr>
            <a:xfrm>
              <a:off x="5971177" y="4054466"/>
              <a:ext cx="629655" cy="629655"/>
            </a:xfrm>
            <a:prstGeom prst="ellipse">
              <a:avLst/>
            </a:prstGeom>
            <a:solidFill>
              <a:srgbClr val="EABEA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66775" fontAlgn="base">
                <a:lnSpc>
                  <a:spcPct val="120000"/>
                </a:lnSpc>
              </a:pPr>
              <a:r>
                <a:rPr lang="en-US" sz="2400" dirty="0">
                  <a:solidFill>
                    <a:prstClr val="white"/>
                  </a:solidFill>
                  <a:latin typeface="+mn-ea"/>
                  <a:sym typeface="Arial" panose="020B0604020202020204" pitchFamily="34" charset="0"/>
                </a:rPr>
                <a:t>03</a:t>
              </a:r>
              <a:endParaRPr lang="en-US" sz="2400" dirty="0">
                <a:solidFill>
                  <a:prstClr val="white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64" name="文本框 163"/>
            <p:cNvSpPr txBox="1"/>
            <p:nvPr/>
          </p:nvSpPr>
          <p:spPr>
            <a:xfrm>
              <a:off x="6810012" y="3884741"/>
              <a:ext cx="655955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000" b="1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形成中层干部执行力提升的评价机制，科学评估基于共同体的中学干部执行力提升的成效与价值。</a:t>
              </a:r>
              <a:endParaRPr lang="zh-CN" altLang="en-US" sz="2000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515468" y="670670"/>
            <a:ext cx="709437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三、研究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目标：</a:t>
            </a:r>
            <a:endParaRPr lang="zh-CN" altLang="en-US" sz="28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: 形状 97"/>
          <p:cNvSpPr/>
          <p:nvPr/>
        </p:nvSpPr>
        <p:spPr>
          <a:xfrm rot="20255216">
            <a:off x="-598853" y="-681523"/>
            <a:ext cx="4981946" cy="2419585"/>
          </a:xfrm>
          <a:custGeom>
            <a:avLst/>
            <a:gdLst>
              <a:gd name="connsiteX0" fmla="*/ 943205 w 4981946"/>
              <a:gd name="connsiteY0" fmla="*/ 0 h 2419585"/>
              <a:gd name="connsiteX1" fmla="*/ 4981946 w 4981946"/>
              <a:gd name="connsiteY1" fmla="*/ 1665726 h 2419585"/>
              <a:gd name="connsiteX2" fmla="*/ 4943861 w 4981946"/>
              <a:gd name="connsiteY2" fmla="*/ 1736611 h 2419585"/>
              <a:gd name="connsiteX3" fmla="*/ 3693107 w 4981946"/>
              <a:gd name="connsiteY3" fmla="*/ 2361644 h 2419585"/>
              <a:gd name="connsiteX4" fmla="*/ 1445297 w 4981946"/>
              <a:gd name="connsiteY4" fmla="*/ 2395803 h 2419585"/>
              <a:gd name="connsiteX5" fmla="*/ 13330 w 4981946"/>
              <a:gd name="connsiteY5" fmla="*/ 2290812 h 2419585"/>
              <a:gd name="connsiteX6" fmla="*/ 0 w 4981946"/>
              <a:gd name="connsiteY6" fmla="*/ 2286906 h 241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946" h="2419585">
                <a:moveTo>
                  <a:pt x="943205" y="0"/>
                </a:moveTo>
                <a:lnTo>
                  <a:pt x="4981946" y="1665726"/>
                </a:lnTo>
                <a:lnTo>
                  <a:pt x="4943861" y="1736611"/>
                </a:lnTo>
                <a:cubicBezTo>
                  <a:pt x="4726657" y="2092237"/>
                  <a:pt x="4326437" y="2299184"/>
                  <a:pt x="3693107" y="2361644"/>
                </a:cubicBezTo>
                <a:cubicBezTo>
                  <a:pt x="2943398" y="2435621"/>
                  <a:pt x="2191624" y="2428985"/>
                  <a:pt x="1445297" y="2395803"/>
                </a:cubicBezTo>
                <a:cubicBezTo>
                  <a:pt x="1019288" y="2376918"/>
                  <a:pt x="462116" y="2406892"/>
                  <a:pt x="13330" y="2290812"/>
                </a:cubicBezTo>
                <a:lnTo>
                  <a:pt x="0" y="2286906"/>
                </a:ln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/>
          <p:cNvSpPr/>
          <p:nvPr/>
        </p:nvSpPr>
        <p:spPr>
          <a:xfrm rot="2727059">
            <a:off x="4090151" y="4246436"/>
            <a:ext cx="5791844" cy="3371386"/>
          </a:xfrm>
          <a:custGeom>
            <a:avLst/>
            <a:gdLst>
              <a:gd name="connsiteX0" fmla="*/ 26105 w 5791844"/>
              <a:gd name="connsiteY0" fmla="*/ 3006418 h 3371386"/>
              <a:gd name="connsiteX1" fmla="*/ 105400 w 5791844"/>
              <a:gd name="connsiteY1" fmla="*/ 2965467 h 3371386"/>
              <a:gd name="connsiteX2" fmla="*/ 442001 w 5791844"/>
              <a:gd name="connsiteY2" fmla="*/ 2974476 h 3371386"/>
              <a:gd name="connsiteX3" fmla="*/ 797745 w 5791844"/>
              <a:gd name="connsiteY3" fmla="*/ 2982356 h 3371386"/>
              <a:gd name="connsiteX4" fmla="*/ 1564388 w 5791844"/>
              <a:gd name="connsiteY4" fmla="*/ 3060595 h 3371386"/>
              <a:gd name="connsiteX5" fmla="*/ 2383941 w 5791844"/>
              <a:gd name="connsiteY5" fmla="*/ 3107314 h 3371386"/>
              <a:gd name="connsiteX6" fmla="*/ 2605304 w 5791844"/>
              <a:gd name="connsiteY6" fmla="*/ 3101405 h 3371386"/>
              <a:gd name="connsiteX7" fmla="*/ 2811603 w 5791844"/>
              <a:gd name="connsiteY7" fmla="*/ 3091159 h 3371386"/>
              <a:gd name="connsiteX8" fmla="*/ 2542635 w 5791844"/>
              <a:gd name="connsiteY8" fmla="*/ 3364394 h 3371386"/>
              <a:gd name="connsiteX9" fmla="*/ 2347355 w 5791844"/>
              <a:gd name="connsiteY9" fmla="*/ 3371306 h 3371386"/>
              <a:gd name="connsiteX10" fmla="*/ 1535682 w 5791844"/>
              <a:gd name="connsiteY10" fmla="*/ 3324023 h 3371386"/>
              <a:gd name="connsiteX11" fmla="*/ 815755 w 5791844"/>
              <a:gd name="connsiteY11" fmla="*/ 3246347 h 3371386"/>
              <a:gd name="connsiteX12" fmla="*/ 440876 w 5791844"/>
              <a:gd name="connsiteY12" fmla="*/ 3246347 h 3371386"/>
              <a:gd name="connsiteX13" fmla="*/ 106524 w 5791844"/>
              <a:gd name="connsiteY13" fmla="*/ 3225521 h 3371386"/>
              <a:gd name="connsiteX14" fmla="*/ 26105 w 5791844"/>
              <a:gd name="connsiteY14" fmla="*/ 3006418 h 3371386"/>
              <a:gd name="connsiteX15" fmla="*/ 235214 w 5791844"/>
              <a:gd name="connsiteY15" fmla="*/ 2473046 h 3371386"/>
              <a:gd name="connsiteX16" fmla="*/ 317043 w 5791844"/>
              <a:gd name="connsiteY16" fmla="*/ 2427918 h 3371386"/>
              <a:gd name="connsiteX17" fmla="*/ 923828 w 5791844"/>
              <a:gd name="connsiteY17" fmla="*/ 2496026 h 3371386"/>
              <a:gd name="connsiteX18" fmla="*/ 1552002 w 5791844"/>
              <a:gd name="connsiteY18" fmla="*/ 2505035 h 3371386"/>
              <a:gd name="connsiteX19" fmla="*/ 3267101 w 5791844"/>
              <a:gd name="connsiteY19" fmla="*/ 2501094 h 3371386"/>
              <a:gd name="connsiteX20" fmla="*/ 3392347 w 5791844"/>
              <a:gd name="connsiteY20" fmla="*/ 2501200 h 3371386"/>
              <a:gd name="connsiteX21" fmla="*/ 3146889 w 5791844"/>
              <a:gd name="connsiteY21" fmla="*/ 2750552 h 3371386"/>
              <a:gd name="connsiteX22" fmla="*/ 2820033 w 5791844"/>
              <a:gd name="connsiteY22" fmla="*/ 2738700 h 3371386"/>
              <a:gd name="connsiteX23" fmla="*/ 2370996 w 5791844"/>
              <a:gd name="connsiteY23" fmla="*/ 2733001 h 3371386"/>
              <a:gd name="connsiteX24" fmla="*/ 1532867 w 5791844"/>
              <a:gd name="connsiteY24" fmla="*/ 2764523 h 3371386"/>
              <a:gd name="connsiteX25" fmla="*/ 318168 w 5791844"/>
              <a:gd name="connsiteY25" fmla="*/ 2696977 h 3371386"/>
              <a:gd name="connsiteX26" fmla="*/ 235214 w 5791844"/>
              <a:gd name="connsiteY26" fmla="*/ 2473046 h 3371386"/>
              <a:gd name="connsiteX27" fmla="*/ 295243 w 5791844"/>
              <a:gd name="connsiteY27" fmla="*/ 1853858 h 3371386"/>
              <a:gd name="connsiteX28" fmla="*/ 379524 w 5791844"/>
              <a:gd name="connsiteY28" fmla="*/ 1814377 h 3371386"/>
              <a:gd name="connsiteX29" fmla="*/ 775228 w 5791844"/>
              <a:gd name="connsiteY29" fmla="*/ 1872356 h 3371386"/>
              <a:gd name="connsiteX30" fmla="*/ 1157988 w 5791844"/>
              <a:gd name="connsiteY30" fmla="*/ 1871227 h 3371386"/>
              <a:gd name="connsiteX31" fmla="*/ 2008503 w 5791844"/>
              <a:gd name="connsiteY31" fmla="*/ 1868978 h 3371386"/>
              <a:gd name="connsiteX32" fmla="*/ 3557551 w 5791844"/>
              <a:gd name="connsiteY32" fmla="*/ 1895431 h 3371386"/>
              <a:gd name="connsiteX33" fmla="*/ 3986357 w 5791844"/>
              <a:gd name="connsiteY33" fmla="*/ 1897765 h 3371386"/>
              <a:gd name="connsiteX34" fmla="*/ 3750920 w 5791844"/>
              <a:gd name="connsiteY34" fmla="*/ 2136937 h 3371386"/>
              <a:gd name="connsiteX35" fmla="*/ 3559238 w 5791844"/>
              <a:gd name="connsiteY35" fmla="*/ 2139158 h 3371386"/>
              <a:gd name="connsiteX36" fmla="*/ 1971351 w 5791844"/>
              <a:gd name="connsiteY36" fmla="*/ 2126213 h 3371386"/>
              <a:gd name="connsiteX37" fmla="*/ 1159113 w 5791844"/>
              <a:gd name="connsiteY37" fmla="*/ 2130153 h 3371386"/>
              <a:gd name="connsiteX38" fmla="*/ 380652 w 5791844"/>
              <a:gd name="connsiteY38" fmla="*/ 2091879 h 3371386"/>
              <a:gd name="connsiteX39" fmla="*/ 295243 w 5791844"/>
              <a:gd name="connsiteY39" fmla="*/ 1853858 h 3371386"/>
              <a:gd name="connsiteX40" fmla="*/ 362629 w 5791844"/>
              <a:gd name="connsiteY40" fmla="*/ 1159090 h 3371386"/>
              <a:gd name="connsiteX41" fmla="*/ 462269 w 5791844"/>
              <a:gd name="connsiteY41" fmla="*/ 1105150 h 3371386"/>
              <a:gd name="connsiteX42" fmla="*/ 1245797 w 5791844"/>
              <a:gd name="connsiteY42" fmla="*/ 1190706 h 3371386"/>
              <a:gd name="connsiteX43" fmla="*/ 1958406 w 5791844"/>
              <a:gd name="connsiteY43" fmla="*/ 1264445 h 3371386"/>
              <a:gd name="connsiteX44" fmla="*/ 2695215 w 5791844"/>
              <a:gd name="connsiteY44" fmla="*/ 1362950 h 3371386"/>
              <a:gd name="connsiteX45" fmla="*/ 3561489 w 5791844"/>
              <a:gd name="connsiteY45" fmla="*/ 1366887 h 3371386"/>
              <a:gd name="connsiteX46" fmla="*/ 4454993 w 5791844"/>
              <a:gd name="connsiteY46" fmla="*/ 1320169 h 3371386"/>
              <a:gd name="connsiteX47" fmla="*/ 4564562 w 5791844"/>
              <a:gd name="connsiteY47" fmla="*/ 1310384 h 3371386"/>
              <a:gd name="connsiteX48" fmla="*/ 4263072 w 5791844"/>
              <a:gd name="connsiteY48" fmla="*/ 1616659 h 3371386"/>
              <a:gd name="connsiteX49" fmla="*/ 4010580 w 5791844"/>
              <a:gd name="connsiteY49" fmla="*/ 1637009 h 3371386"/>
              <a:gd name="connsiteX50" fmla="*/ 3562614 w 5791844"/>
              <a:gd name="connsiteY50" fmla="*/ 1653957 h 3371386"/>
              <a:gd name="connsiteX51" fmla="*/ 2696343 w 5791844"/>
              <a:gd name="connsiteY51" fmla="*/ 1655647 h 3371386"/>
              <a:gd name="connsiteX52" fmla="*/ 1959531 w 5791844"/>
              <a:gd name="connsiteY52" fmla="*/ 1561083 h 3371386"/>
              <a:gd name="connsiteX53" fmla="*/ 463393 w 5791844"/>
              <a:gd name="connsiteY53" fmla="*/ 1431622 h 3371386"/>
              <a:gd name="connsiteX54" fmla="*/ 362629 w 5791844"/>
              <a:gd name="connsiteY54" fmla="*/ 1159090 h 3371386"/>
              <a:gd name="connsiteX55" fmla="*/ 675599 w 5791844"/>
              <a:gd name="connsiteY55" fmla="*/ 556339 h 3371386"/>
              <a:gd name="connsiteX56" fmla="*/ 1245232 w 5791844"/>
              <a:gd name="connsiteY56" fmla="*/ 582233 h 3371386"/>
              <a:gd name="connsiteX57" fmla="*/ 1547500 w 5791844"/>
              <a:gd name="connsiteY57" fmla="*/ 644715 h 3371386"/>
              <a:gd name="connsiteX58" fmla="*/ 1951648 w 5791844"/>
              <a:gd name="connsiteY58" fmla="*/ 636834 h 3371386"/>
              <a:gd name="connsiteX59" fmla="*/ 3607643 w 5791844"/>
              <a:gd name="connsiteY59" fmla="*/ 637396 h 3371386"/>
              <a:gd name="connsiteX60" fmla="*/ 4439583 w 5791844"/>
              <a:gd name="connsiteY60" fmla="*/ 711695 h 3371386"/>
              <a:gd name="connsiteX61" fmla="*/ 5154372 w 5791844"/>
              <a:gd name="connsiteY61" fmla="*/ 711216 h 3371386"/>
              <a:gd name="connsiteX62" fmla="*/ 4948399 w 5791844"/>
              <a:gd name="connsiteY62" fmla="*/ 920457 h 3371386"/>
              <a:gd name="connsiteX63" fmla="*/ 4540900 w 5791844"/>
              <a:gd name="connsiteY63" fmla="*/ 931219 h 3371386"/>
              <a:gd name="connsiteX64" fmla="*/ 3776507 w 5791844"/>
              <a:gd name="connsiteY64" fmla="*/ 881686 h 3371386"/>
              <a:gd name="connsiteX65" fmla="*/ 2164981 w 5791844"/>
              <a:gd name="connsiteY65" fmla="*/ 872681 h 3371386"/>
              <a:gd name="connsiteX66" fmla="*/ 1445054 w 5791844"/>
              <a:gd name="connsiteY66" fmla="*/ 866488 h 3371386"/>
              <a:gd name="connsiteX67" fmla="*/ 1125338 w 5791844"/>
              <a:gd name="connsiteY67" fmla="*/ 834966 h 3371386"/>
              <a:gd name="connsiteX68" fmla="*/ 802245 w 5791844"/>
              <a:gd name="connsiteY68" fmla="*/ 810762 h 3371386"/>
              <a:gd name="connsiteX69" fmla="*/ 675599 w 5791844"/>
              <a:gd name="connsiteY69" fmla="*/ 556339 h 3371386"/>
              <a:gd name="connsiteX70" fmla="*/ 771766 w 5791844"/>
              <a:gd name="connsiteY70" fmla="*/ 170935 h 3371386"/>
              <a:gd name="connsiteX71" fmla="*/ 821386 w 5791844"/>
              <a:gd name="connsiteY71" fmla="*/ 144874 h 3371386"/>
              <a:gd name="connsiteX72" fmla="*/ 2547178 w 5791844"/>
              <a:gd name="connsiteY72" fmla="*/ 143186 h 3371386"/>
              <a:gd name="connsiteX73" fmla="*/ 3931302 w 5791844"/>
              <a:gd name="connsiteY73" fmla="*/ 16538 h 3371386"/>
              <a:gd name="connsiteX74" fmla="*/ 4777878 w 5791844"/>
              <a:gd name="connsiteY74" fmla="*/ 58755 h 3371386"/>
              <a:gd name="connsiteX75" fmla="*/ 5623322 w 5791844"/>
              <a:gd name="connsiteY75" fmla="*/ 59880 h 3371386"/>
              <a:gd name="connsiteX76" fmla="*/ 5791844 w 5791844"/>
              <a:gd name="connsiteY76" fmla="*/ 63628 h 3371386"/>
              <a:gd name="connsiteX77" fmla="*/ 5523377 w 5791844"/>
              <a:gd name="connsiteY77" fmla="*/ 336355 h 3371386"/>
              <a:gd name="connsiteX78" fmla="*/ 5351954 w 5791844"/>
              <a:gd name="connsiteY78" fmla="*/ 325964 h 3371386"/>
              <a:gd name="connsiteX79" fmla="*/ 3973519 w 5791844"/>
              <a:gd name="connsiteY79" fmla="*/ 291787 h 3371386"/>
              <a:gd name="connsiteX80" fmla="*/ 2547743 w 5791844"/>
              <a:gd name="connsiteY80" fmla="*/ 294602 h 3371386"/>
              <a:gd name="connsiteX81" fmla="*/ 821949 w 5791844"/>
              <a:gd name="connsiteY81" fmla="*/ 308110 h 3371386"/>
              <a:gd name="connsiteX82" fmla="*/ 771766 w 5791844"/>
              <a:gd name="connsiteY82" fmla="*/ 170935 h 337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91844" h="3371386">
                <a:moveTo>
                  <a:pt x="26105" y="3006418"/>
                </a:moveTo>
                <a:cubicBezTo>
                  <a:pt x="43659" y="2981968"/>
                  <a:pt x="70080" y="2965608"/>
                  <a:pt x="105400" y="2965467"/>
                </a:cubicBezTo>
                <a:cubicBezTo>
                  <a:pt x="217413" y="2964905"/>
                  <a:pt x="332241" y="2953084"/>
                  <a:pt x="442001" y="2974476"/>
                </a:cubicBezTo>
                <a:cubicBezTo>
                  <a:pt x="565273" y="2998117"/>
                  <a:pt x="674473" y="2972222"/>
                  <a:pt x="797745" y="2982356"/>
                </a:cubicBezTo>
                <a:cubicBezTo>
                  <a:pt x="1053855" y="3003744"/>
                  <a:pt x="1306588" y="3059469"/>
                  <a:pt x="1564388" y="3060595"/>
                </a:cubicBezTo>
                <a:cubicBezTo>
                  <a:pt x="1837947" y="3061722"/>
                  <a:pt x="2109255" y="3108440"/>
                  <a:pt x="2383941" y="3107314"/>
                </a:cubicBezTo>
                <a:cubicBezTo>
                  <a:pt x="2457820" y="3106892"/>
                  <a:pt x="2531592" y="3104571"/>
                  <a:pt x="2605304" y="3101405"/>
                </a:cubicBezTo>
                <a:lnTo>
                  <a:pt x="2811603" y="3091159"/>
                </a:lnTo>
                <a:lnTo>
                  <a:pt x="2542635" y="3364394"/>
                </a:lnTo>
                <a:lnTo>
                  <a:pt x="2347355" y="3371306"/>
                </a:lnTo>
                <a:cubicBezTo>
                  <a:pt x="2075484" y="3373558"/>
                  <a:pt x="1807553" y="3327963"/>
                  <a:pt x="1535682" y="3324023"/>
                </a:cubicBezTo>
                <a:cubicBezTo>
                  <a:pt x="1293079" y="3320083"/>
                  <a:pt x="1056108" y="3277868"/>
                  <a:pt x="815755" y="3246347"/>
                </a:cubicBezTo>
                <a:cubicBezTo>
                  <a:pt x="689672" y="3229461"/>
                  <a:pt x="566401" y="3271112"/>
                  <a:pt x="440876" y="3246347"/>
                </a:cubicBezTo>
                <a:cubicBezTo>
                  <a:pt x="328301" y="3224393"/>
                  <a:pt x="222478" y="3224955"/>
                  <a:pt x="106524" y="3225521"/>
                </a:cubicBezTo>
                <a:cubicBezTo>
                  <a:pt x="563" y="3225942"/>
                  <a:pt x="-26560" y="3079769"/>
                  <a:pt x="26105" y="3006418"/>
                </a:cubicBezTo>
                <a:close/>
                <a:moveTo>
                  <a:pt x="235214" y="2473046"/>
                </a:moveTo>
                <a:cubicBezTo>
                  <a:pt x="253332" y="2446951"/>
                  <a:pt x="280596" y="2429044"/>
                  <a:pt x="317043" y="2427918"/>
                </a:cubicBezTo>
                <a:cubicBezTo>
                  <a:pt x="518556" y="2422290"/>
                  <a:pt x="725131" y="2466195"/>
                  <a:pt x="923828" y="2496026"/>
                </a:cubicBezTo>
                <a:cubicBezTo>
                  <a:pt x="1137724" y="2528113"/>
                  <a:pt x="1338109" y="2524170"/>
                  <a:pt x="1552002" y="2505035"/>
                </a:cubicBezTo>
                <a:cubicBezTo>
                  <a:pt x="2123329" y="2452687"/>
                  <a:pt x="2695215" y="2482518"/>
                  <a:pt x="3267101" y="2501094"/>
                </a:cubicBezTo>
                <a:lnTo>
                  <a:pt x="3392347" y="2501200"/>
                </a:lnTo>
                <a:lnTo>
                  <a:pt x="3146889" y="2750552"/>
                </a:lnTo>
                <a:lnTo>
                  <a:pt x="2820033" y="2738700"/>
                </a:lnTo>
                <a:cubicBezTo>
                  <a:pt x="2670870" y="2733564"/>
                  <a:pt x="2521566" y="2730187"/>
                  <a:pt x="2370996" y="2733001"/>
                </a:cubicBezTo>
                <a:cubicBezTo>
                  <a:pt x="2093494" y="2738066"/>
                  <a:pt x="1807553" y="2728498"/>
                  <a:pt x="1532867" y="2764523"/>
                </a:cubicBezTo>
                <a:cubicBezTo>
                  <a:pt x="1124213" y="2817995"/>
                  <a:pt x="724006" y="2672773"/>
                  <a:pt x="318168" y="2696977"/>
                </a:cubicBezTo>
                <a:cubicBezTo>
                  <a:pt x="208829" y="2703309"/>
                  <a:pt x="180860" y="2551332"/>
                  <a:pt x="235214" y="2473046"/>
                </a:cubicBezTo>
                <a:close/>
                <a:moveTo>
                  <a:pt x="295243" y="1853858"/>
                </a:moveTo>
                <a:cubicBezTo>
                  <a:pt x="313984" y="1828309"/>
                  <a:pt x="342093" y="1812126"/>
                  <a:pt x="379524" y="1814377"/>
                </a:cubicBezTo>
                <a:cubicBezTo>
                  <a:pt x="512928" y="1822258"/>
                  <a:pt x="641827" y="1865038"/>
                  <a:pt x="775228" y="1872356"/>
                </a:cubicBezTo>
                <a:cubicBezTo>
                  <a:pt x="901877" y="1879107"/>
                  <a:pt x="1030779" y="1871227"/>
                  <a:pt x="1157988" y="1871227"/>
                </a:cubicBezTo>
                <a:cubicBezTo>
                  <a:pt x="1441117" y="1870665"/>
                  <a:pt x="1724809" y="1869540"/>
                  <a:pt x="2008503" y="1868978"/>
                </a:cubicBezTo>
                <a:cubicBezTo>
                  <a:pt x="2526351" y="1867850"/>
                  <a:pt x="3039700" y="1893744"/>
                  <a:pt x="3557551" y="1895431"/>
                </a:cubicBezTo>
                <a:lnTo>
                  <a:pt x="3986357" y="1897765"/>
                </a:lnTo>
                <a:lnTo>
                  <a:pt x="3750920" y="2136937"/>
                </a:lnTo>
                <a:lnTo>
                  <a:pt x="3559238" y="2139158"/>
                </a:lnTo>
                <a:cubicBezTo>
                  <a:pt x="3028442" y="2146476"/>
                  <a:pt x="2502148" y="2123400"/>
                  <a:pt x="1971351" y="2126213"/>
                </a:cubicBezTo>
                <a:cubicBezTo>
                  <a:pt x="1700608" y="2127340"/>
                  <a:pt x="1429862" y="2129028"/>
                  <a:pt x="1159113" y="2130153"/>
                </a:cubicBezTo>
                <a:cubicBezTo>
                  <a:pt x="897937" y="2131281"/>
                  <a:pt x="639577" y="2093004"/>
                  <a:pt x="380652" y="2091879"/>
                </a:cubicBezTo>
                <a:cubicBezTo>
                  <a:pt x="267091" y="2091455"/>
                  <a:pt x="239016" y="1930507"/>
                  <a:pt x="295243" y="1853858"/>
                </a:cubicBezTo>
                <a:close/>
                <a:moveTo>
                  <a:pt x="362629" y="1159090"/>
                </a:moveTo>
                <a:cubicBezTo>
                  <a:pt x="384626" y="1127384"/>
                  <a:pt x="417801" y="1105853"/>
                  <a:pt x="462269" y="1105150"/>
                </a:cubicBezTo>
                <a:cubicBezTo>
                  <a:pt x="722881" y="1101210"/>
                  <a:pt x="985185" y="1165378"/>
                  <a:pt x="1245797" y="1190706"/>
                </a:cubicBezTo>
                <a:cubicBezTo>
                  <a:pt x="1483897" y="1213785"/>
                  <a:pt x="1719181" y="1253187"/>
                  <a:pt x="1958406" y="1264445"/>
                </a:cubicBezTo>
                <a:cubicBezTo>
                  <a:pt x="2206073" y="1276266"/>
                  <a:pt x="2447548" y="1344937"/>
                  <a:pt x="2695215" y="1362950"/>
                </a:cubicBezTo>
                <a:cubicBezTo>
                  <a:pt x="2982284" y="1383776"/>
                  <a:pt x="3273857" y="1366888"/>
                  <a:pt x="3561489" y="1366887"/>
                </a:cubicBezTo>
                <a:cubicBezTo>
                  <a:pt x="3861787" y="1366887"/>
                  <a:pt x="4158566" y="1345779"/>
                  <a:pt x="4454993" y="1320169"/>
                </a:cubicBezTo>
                <a:lnTo>
                  <a:pt x="4564562" y="1310384"/>
                </a:lnTo>
                <a:lnTo>
                  <a:pt x="4263072" y="1616659"/>
                </a:lnTo>
                <a:lnTo>
                  <a:pt x="4010580" y="1637009"/>
                </a:lnTo>
                <a:cubicBezTo>
                  <a:pt x="3861821" y="1646499"/>
                  <a:pt x="3712622" y="1652831"/>
                  <a:pt x="3562614" y="1653957"/>
                </a:cubicBezTo>
                <a:cubicBezTo>
                  <a:pt x="3274985" y="1655648"/>
                  <a:pt x="2983413" y="1674224"/>
                  <a:pt x="2696343" y="1655647"/>
                </a:cubicBezTo>
                <a:cubicBezTo>
                  <a:pt x="2449238" y="1639324"/>
                  <a:pt x="2206636" y="1566713"/>
                  <a:pt x="1959531" y="1561083"/>
                </a:cubicBezTo>
                <a:cubicBezTo>
                  <a:pt x="1463068" y="1549262"/>
                  <a:pt x="958728" y="1395597"/>
                  <a:pt x="463393" y="1431622"/>
                </a:cubicBezTo>
                <a:cubicBezTo>
                  <a:pt x="331259" y="1440908"/>
                  <a:pt x="296640" y="1254208"/>
                  <a:pt x="362629" y="1159090"/>
                </a:cubicBezTo>
                <a:close/>
                <a:moveTo>
                  <a:pt x="675599" y="556339"/>
                </a:moveTo>
                <a:cubicBezTo>
                  <a:pt x="831517" y="439824"/>
                  <a:pt x="1081437" y="555777"/>
                  <a:pt x="1245232" y="582233"/>
                </a:cubicBezTo>
                <a:cubicBezTo>
                  <a:pt x="1345990" y="598557"/>
                  <a:pt x="1447307" y="632894"/>
                  <a:pt x="1547500" y="644715"/>
                </a:cubicBezTo>
                <a:cubicBezTo>
                  <a:pt x="1677527" y="659910"/>
                  <a:pt x="1820496" y="637397"/>
                  <a:pt x="1951648" y="636834"/>
                </a:cubicBezTo>
                <a:cubicBezTo>
                  <a:pt x="2501020" y="635144"/>
                  <a:pt x="3058836" y="601372"/>
                  <a:pt x="3607643" y="637396"/>
                </a:cubicBezTo>
                <a:cubicBezTo>
                  <a:pt x="3887398" y="655969"/>
                  <a:pt x="4159266" y="710570"/>
                  <a:pt x="4439583" y="711695"/>
                </a:cubicBezTo>
                <a:lnTo>
                  <a:pt x="5154372" y="711216"/>
                </a:lnTo>
                <a:lnTo>
                  <a:pt x="4948399" y="920457"/>
                </a:lnTo>
                <a:lnTo>
                  <a:pt x="4540900" y="931219"/>
                </a:lnTo>
                <a:cubicBezTo>
                  <a:pt x="4280288" y="933471"/>
                  <a:pt x="4034870" y="904765"/>
                  <a:pt x="3776507" y="881686"/>
                </a:cubicBezTo>
                <a:cubicBezTo>
                  <a:pt x="3243460" y="833279"/>
                  <a:pt x="2699718" y="869866"/>
                  <a:pt x="2164981" y="872681"/>
                </a:cubicBezTo>
                <a:cubicBezTo>
                  <a:pt x="1928006" y="873806"/>
                  <a:pt x="1678652" y="905890"/>
                  <a:pt x="1445054" y="866488"/>
                </a:cubicBezTo>
                <a:cubicBezTo>
                  <a:pt x="1338110" y="848477"/>
                  <a:pt x="1232849" y="844537"/>
                  <a:pt x="1125338" y="834966"/>
                </a:cubicBezTo>
                <a:cubicBezTo>
                  <a:pt x="1044285" y="827648"/>
                  <a:pt x="872606" y="750534"/>
                  <a:pt x="802245" y="810762"/>
                </a:cubicBezTo>
                <a:cubicBezTo>
                  <a:pt x="673346" y="921089"/>
                  <a:pt x="538817" y="658785"/>
                  <a:pt x="675599" y="556339"/>
                </a:cubicBezTo>
                <a:close/>
                <a:moveTo>
                  <a:pt x="771766" y="170935"/>
                </a:moveTo>
                <a:cubicBezTo>
                  <a:pt x="782759" y="155640"/>
                  <a:pt x="799294" y="145296"/>
                  <a:pt x="821386" y="144874"/>
                </a:cubicBezTo>
                <a:cubicBezTo>
                  <a:pt x="1395525" y="133053"/>
                  <a:pt x="1973604" y="179773"/>
                  <a:pt x="2547178" y="143186"/>
                </a:cubicBezTo>
                <a:cubicBezTo>
                  <a:pt x="3012681" y="113352"/>
                  <a:pt x="3459609" y="-52133"/>
                  <a:pt x="3931302" y="16538"/>
                </a:cubicBezTo>
                <a:cubicBezTo>
                  <a:pt x="4218934" y="58755"/>
                  <a:pt x="4488556" y="82396"/>
                  <a:pt x="4777878" y="58755"/>
                </a:cubicBezTo>
                <a:cubicBezTo>
                  <a:pt x="5057629" y="36239"/>
                  <a:pt x="5343570" y="42994"/>
                  <a:pt x="5623322" y="59880"/>
                </a:cubicBezTo>
                <a:lnTo>
                  <a:pt x="5791844" y="63628"/>
                </a:lnTo>
                <a:lnTo>
                  <a:pt x="5523377" y="336355"/>
                </a:lnTo>
                <a:lnTo>
                  <a:pt x="5351954" y="325964"/>
                </a:lnTo>
                <a:cubicBezTo>
                  <a:pt x="4891147" y="310442"/>
                  <a:pt x="4432550" y="371576"/>
                  <a:pt x="3973519" y="291787"/>
                </a:cubicBezTo>
                <a:cubicBezTo>
                  <a:pt x="3510269" y="211295"/>
                  <a:pt x="3013244" y="281091"/>
                  <a:pt x="2547743" y="294602"/>
                </a:cubicBezTo>
                <a:cubicBezTo>
                  <a:pt x="1974167" y="311487"/>
                  <a:pt x="1396088" y="315990"/>
                  <a:pt x="821949" y="308110"/>
                </a:cubicBezTo>
                <a:cubicBezTo>
                  <a:pt x="755670" y="307266"/>
                  <a:pt x="738784" y="216818"/>
                  <a:pt x="771766" y="170935"/>
                </a:cubicBezTo>
                <a:close/>
              </a:path>
            </a:pathLst>
          </a:custGeom>
          <a:solidFill>
            <a:srgbClr val="FFE8E6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9744" y="1279357"/>
            <a:ext cx="11385537" cy="4299285"/>
          </a:xfrm>
          <a:prstGeom prst="roundRect">
            <a:avLst>
              <a:gd name="adj" fmla="val 4027"/>
            </a:avLst>
          </a:prstGeom>
          <a:solidFill>
            <a:schemeClr val="bg1"/>
          </a:solidFill>
          <a:ln w="38100" cap="flat">
            <a:solidFill>
              <a:srgbClr val="76B6B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5898" y="2224527"/>
            <a:ext cx="42332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u="none" strike="noStrike" kern="1200" cap="none" spc="0" normalizeH="0" baseline="0" noProof="0" dirty="0">
                <a:ln>
                  <a:noFill/>
                </a:ln>
                <a:solidFill>
                  <a:srgbClr val="D3AA8F"/>
                </a:solidFill>
                <a:effectLst/>
                <a:uLnTx/>
                <a:uFillTx/>
                <a:cs typeface="+mn-ea"/>
                <a:sym typeface="+mn-lt"/>
              </a:rPr>
              <a:t>PART  04</a:t>
            </a:r>
            <a:endParaRPr kumimoji="0" lang="en-US" altLang="zh-CN" sz="5400" u="none" strike="noStrike" kern="1200" cap="none" spc="0" normalizeH="0" baseline="0" noProof="0" dirty="0">
              <a:ln>
                <a:noFill/>
              </a:ln>
              <a:solidFill>
                <a:srgbClr val="D3AA8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91793" y="3090020"/>
            <a:ext cx="709437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defRPr sz="6600">
                <a:solidFill>
                  <a:schemeClr val="accent4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  <a:cs typeface="+mn-ea"/>
              </a:defRPr>
            </a:lvl1pPr>
          </a:lstStyle>
          <a:p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研究</a:t>
            </a:r>
            <a:r>
              <a:rPr lang="zh-CN" altLang="en-US" sz="6000" dirty="0">
                <a:latin typeface="方正公文小标宋" panose="02000500000000000000" charset="-122"/>
                <a:ea typeface="方正公文小标宋" panose="02000500000000000000" charset="-122"/>
                <a:sym typeface="+mn-lt"/>
              </a:rPr>
              <a:t>内容</a:t>
            </a:r>
            <a:endParaRPr lang="zh-CN" altLang="en-US" sz="6000" dirty="0">
              <a:latin typeface="方正公文小标宋" panose="02000500000000000000" charset="-122"/>
              <a:ea typeface="方正公文小标宋" panose="02000500000000000000" charset="-122"/>
              <a:sym typeface="+mn-lt"/>
            </a:endParaRPr>
          </a:p>
        </p:txBody>
      </p:sp>
      <p:sp>
        <p:nvSpPr>
          <p:cNvPr id="99" name="任意多边形: 形状 98"/>
          <p:cNvSpPr/>
          <p:nvPr/>
        </p:nvSpPr>
        <p:spPr>
          <a:xfrm rot="4061726">
            <a:off x="9267490" y="-530309"/>
            <a:ext cx="3369632" cy="3048241"/>
          </a:xfrm>
          <a:custGeom>
            <a:avLst/>
            <a:gdLst>
              <a:gd name="connsiteX0" fmla="*/ 0 w 3369632"/>
              <a:gd name="connsiteY0" fmla="*/ 3012663 h 3048241"/>
              <a:gd name="connsiteX1" fmla="*/ 1235863 w 3369632"/>
              <a:gd name="connsiteY1" fmla="*/ 0 h 3048241"/>
              <a:gd name="connsiteX2" fmla="*/ 3364133 w 3369632"/>
              <a:gd name="connsiteY2" fmla="*/ 873066 h 3048241"/>
              <a:gd name="connsiteX3" fmla="*/ 3366742 w 3369632"/>
              <a:gd name="connsiteY3" fmla="*/ 940662 h 3048241"/>
              <a:gd name="connsiteX4" fmla="*/ 3299290 w 3369632"/>
              <a:gd name="connsiteY4" fmla="*/ 1563659 h 3048241"/>
              <a:gd name="connsiteX5" fmla="*/ 2167684 w 3369632"/>
              <a:gd name="connsiteY5" fmla="*/ 2990300 h 3048241"/>
              <a:gd name="connsiteX6" fmla="*/ 419342 w 3369632"/>
              <a:gd name="connsiteY6" fmla="*/ 3024459 h 3048241"/>
              <a:gd name="connsiteX7" fmla="*/ 60888 w 3369632"/>
              <a:gd name="connsiteY7" fmla="*/ 3014641 h 30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32" h="3048241">
                <a:moveTo>
                  <a:pt x="0" y="3012663"/>
                </a:moveTo>
                <a:lnTo>
                  <a:pt x="1235863" y="0"/>
                </a:lnTo>
                <a:lnTo>
                  <a:pt x="3364133" y="873066"/>
                </a:lnTo>
                <a:lnTo>
                  <a:pt x="3366742" y="940662"/>
                </a:lnTo>
                <a:cubicBezTo>
                  <a:pt x="3384511" y="1476316"/>
                  <a:pt x="3315183" y="860794"/>
                  <a:pt x="3299290" y="1563659"/>
                </a:cubicBezTo>
                <a:cubicBezTo>
                  <a:pt x="3279852" y="2420541"/>
                  <a:pt x="2955847" y="2890363"/>
                  <a:pt x="2167684" y="2990300"/>
                </a:cubicBezTo>
                <a:cubicBezTo>
                  <a:pt x="1584562" y="3064277"/>
                  <a:pt x="999834" y="3057640"/>
                  <a:pt x="419342" y="3024459"/>
                </a:cubicBezTo>
                <a:cubicBezTo>
                  <a:pt x="308893" y="3018164"/>
                  <a:pt x="187107" y="3017298"/>
                  <a:pt x="60888" y="3014641"/>
                </a:cubicBezTo>
                <a:close/>
              </a:path>
            </a:pathLst>
          </a:custGeom>
          <a:solidFill>
            <a:srgbClr val="D9F1EA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0" y="4446684"/>
            <a:ext cx="3155702" cy="2411317"/>
          </a:xfrm>
          <a:custGeom>
            <a:avLst/>
            <a:gdLst>
              <a:gd name="connsiteX0" fmla="*/ 1806401 w 3155702"/>
              <a:gd name="connsiteY0" fmla="*/ 309 h 2411317"/>
              <a:gd name="connsiteX1" fmla="*/ 2774235 w 3155702"/>
              <a:gd name="connsiteY1" fmla="*/ 543133 h 2411317"/>
              <a:gd name="connsiteX2" fmla="*/ 3123809 w 3155702"/>
              <a:gd name="connsiteY2" fmla="*/ 2067679 h 2411317"/>
              <a:gd name="connsiteX3" fmla="*/ 3155702 w 3155702"/>
              <a:gd name="connsiteY3" fmla="*/ 2411317 h 2411317"/>
              <a:gd name="connsiteX4" fmla="*/ 0 w 3155702"/>
              <a:gd name="connsiteY4" fmla="*/ 2411317 h 2411317"/>
              <a:gd name="connsiteX5" fmla="*/ 0 w 3155702"/>
              <a:gd name="connsiteY5" fmla="*/ 42964 h 2411317"/>
              <a:gd name="connsiteX6" fmla="*/ 300856 w 3155702"/>
              <a:gd name="connsiteY6" fmla="*/ 41714 h 2411317"/>
              <a:gd name="connsiteX7" fmla="*/ 996756 w 3155702"/>
              <a:gd name="connsiteY7" fmla="*/ 59201 h 2411317"/>
              <a:gd name="connsiteX8" fmla="*/ 1806401 w 3155702"/>
              <a:gd name="connsiteY8" fmla="*/ 309 h 24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702" h="2411317">
                <a:moveTo>
                  <a:pt x="1806401" y="309"/>
                </a:moveTo>
                <a:cubicBezTo>
                  <a:pt x="2177661" y="-6054"/>
                  <a:pt x="2545189" y="83182"/>
                  <a:pt x="2774235" y="543133"/>
                </a:cubicBezTo>
                <a:cubicBezTo>
                  <a:pt x="2969525" y="935319"/>
                  <a:pt x="3064416" y="1495313"/>
                  <a:pt x="3123809" y="2067679"/>
                </a:cubicBezTo>
                <a:lnTo>
                  <a:pt x="3155702" y="2411317"/>
                </a:lnTo>
                <a:lnTo>
                  <a:pt x="0" y="2411317"/>
                </a:lnTo>
                <a:lnTo>
                  <a:pt x="0" y="42964"/>
                </a:lnTo>
                <a:lnTo>
                  <a:pt x="300856" y="41714"/>
                </a:lnTo>
                <a:cubicBezTo>
                  <a:pt x="532834" y="44307"/>
                  <a:pt x="764795" y="50297"/>
                  <a:pt x="996756" y="59201"/>
                </a:cubicBezTo>
                <a:cubicBezTo>
                  <a:pt x="1226629" y="68036"/>
                  <a:pt x="1517644" y="5257"/>
                  <a:pt x="1806401" y="309"/>
                </a:cubicBezTo>
                <a:close/>
              </a:path>
            </a:pathLst>
          </a:custGeom>
          <a:solidFill>
            <a:srgbClr val="F9CCAE"/>
          </a:solidFill>
          <a:ln w="18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图形 4"/>
          <p:cNvGrpSpPr/>
          <p:nvPr/>
        </p:nvGrpSpPr>
        <p:grpSpPr>
          <a:xfrm>
            <a:off x="9996853" y="5609344"/>
            <a:ext cx="1882803" cy="1195153"/>
            <a:chOff x="6548867" y="1074736"/>
            <a:chExt cx="599017" cy="380240"/>
          </a:xfrm>
          <a:solidFill>
            <a:srgbClr val="D9F1EA"/>
          </a:solidFill>
        </p:grpSpPr>
        <p:sp>
          <p:nvSpPr>
            <p:cNvPr id="21" name="任意多边形: 形状 20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grpFill/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图形 4"/>
          <p:cNvGrpSpPr/>
          <p:nvPr/>
        </p:nvGrpSpPr>
        <p:grpSpPr>
          <a:xfrm rot="664073" flipH="1">
            <a:off x="5128143" y="144429"/>
            <a:ext cx="1882803" cy="1195153"/>
            <a:chOff x="6548867" y="1074736"/>
            <a:chExt cx="599017" cy="380240"/>
          </a:xfrm>
          <a:solidFill>
            <a:srgbClr val="FFE8E6"/>
          </a:solidFill>
        </p:grpSpPr>
        <p:sp>
          <p:nvSpPr>
            <p:cNvPr id="38" name="任意多边形: 形状 37"/>
            <p:cNvSpPr/>
            <p:nvPr/>
          </p:nvSpPr>
          <p:spPr>
            <a:xfrm>
              <a:off x="6725682" y="1084124"/>
              <a:ext cx="84520" cy="77848"/>
            </a:xfrm>
            <a:custGeom>
              <a:avLst/>
              <a:gdLst>
                <a:gd name="connsiteX0" fmla="*/ 5579 w 84520"/>
                <a:gd name="connsiteY0" fmla="*/ 29350 h 77848"/>
                <a:gd name="connsiteX1" fmla="*/ 15723 w 84520"/>
                <a:gd name="connsiteY1" fmla="*/ 5 h 77848"/>
                <a:gd name="connsiteX2" fmla="*/ 35286 w 84520"/>
                <a:gd name="connsiteY2" fmla="*/ 1997 h 77848"/>
                <a:gd name="connsiteX3" fmla="*/ 74231 w 84520"/>
                <a:gd name="connsiteY3" fmla="*/ 10149 h 77848"/>
                <a:gd name="connsiteX4" fmla="*/ 83107 w 84520"/>
                <a:gd name="connsiteY4" fmla="*/ 30255 h 77848"/>
                <a:gd name="connsiteX5" fmla="*/ 78397 w 84520"/>
                <a:gd name="connsiteY5" fmla="*/ 50362 h 77848"/>
                <a:gd name="connsiteX6" fmla="*/ 22244 w 84520"/>
                <a:gd name="connsiteY6" fmla="*/ 71918 h 77848"/>
                <a:gd name="connsiteX7" fmla="*/ 6666 w 84520"/>
                <a:gd name="connsiteY7" fmla="*/ 45833 h 77848"/>
                <a:gd name="connsiteX8" fmla="*/ 5579 w 84520"/>
                <a:gd name="connsiteY8" fmla="*/ 29350 h 7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20" h="77848">
                  <a:moveTo>
                    <a:pt x="5579" y="29350"/>
                  </a:moveTo>
                  <a:cubicBezTo>
                    <a:pt x="-4203" y="20111"/>
                    <a:pt x="-1305" y="-358"/>
                    <a:pt x="15723" y="5"/>
                  </a:cubicBezTo>
                  <a:cubicBezTo>
                    <a:pt x="21881" y="5"/>
                    <a:pt x="28584" y="729"/>
                    <a:pt x="35286" y="1997"/>
                  </a:cubicBezTo>
                  <a:cubicBezTo>
                    <a:pt x="48509" y="-1626"/>
                    <a:pt x="63363" y="1635"/>
                    <a:pt x="74231" y="10149"/>
                  </a:cubicBezTo>
                  <a:cubicBezTo>
                    <a:pt x="81115" y="15583"/>
                    <a:pt x="83832" y="22828"/>
                    <a:pt x="83107" y="30255"/>
                  </a:cubicBezTo>
                  <a:cubicBezTo>
                    <a:pt x="86368" y="37501"/>
                    <a:pt x="83651" y="45471"/>
                    <a:pt x="78397" y="50362"/>
                  </a:cubicBezTo>
                  <a:cubicBezTo>
                    <a:pt x="72782" y="73367"/>
                    <a:pt x="42713" y="86047"/>
                    <a:pt x="22244" y="71918"/>
                  </a:cubicBezTo>
                  <a:cubicBezTo>
                    <a:pt x="12824" y="65397"/>
                    <a:pt x="7752" y="55796"/>
                    <a:pt x="6666" y="45833"/>
                  </a:cubicBezTo>
                  <a:cubicBezTo>
                    <a:pt x="3586" y="41124"/>
                    <a:pt x="3043" y="34422"/>
                    <a:pt x="5579" y="2935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885147" y="1197309"/>
              <a:ext cx="89656" cy="77962"/>
            </a:xfrm>
            <a:custGeom>
              <a:avLst/>
              <a:gdLst>
                <a:gd name="connsiteX0" fmla="*/ 8234 w 89656"/>
                <a:gd name="connsiteY0" fmla="*/ 8909 h 77962"/>
                <a:gd name="connsiteX1" fmla="*/ 50078 w 89656"/>
                <a:gd name="connsiteY1" fmla="*/ 1845 h 77962"/>
                <a:gd name="connsiteX2" fmla="*/ 84133 w 89656"/>
                <a:gd name="connsiteY2" fmla="*/ 23038 h 77962"/>
                <a:gd name="connsiteX3" fmla="*/ 86487 w 89656"/>
                <a:gd name="connsiteY3" fmla="*/ 51477 h 77962"/>
                <a:gd name="connsiteX4" fmla="*/ 88661 w 89656"/>
                <a:gd name="connsiteY4" fmla="*/ 56549 h 77962"/>
                <a:gd name="connsiteX5" fmla="*/ 64750 w 89656"/>
                <a:gd name="connsiteY5" fmla="*/ 76656 h 77962"/>
                <a:gd name="connsiteX6" fmla="*/ 23813 w 89656"/>
                <a:gd name="connsiteY6" fmla="*/ 66874 h 77962"/>
                <a:gd name="connsiteX7" fmla="*/ 1532 w 89656"/>
                <a:gd name="connsiteY7" fmla="*/ 40790 h 77962"/>
                <a:gd name="connsiteX8" fmla="*/ 8234 w 89656"/>
                <a:gd name="connsiteY8" fmla="*/ 8909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56" h="77962">
                  <a:moveTo>
                    <a:pt x="8234" y="8909"/>
                  </a:moveTo>
                  <a:cubicBezTo>
                    <a:pt x="19284" y="-2322"/>
                    <a:pt x="35949" y="-691"/>
                    <a:pt x="50078" y="1845"/>
                  </a:cubicBezTo>
                  <a:cubicBezTo>
                    <a:pt x="63664" y="4381"/>
                    <a:pt x="77068" y="10539"/>
                    <a:pt x="84133" y="23038"/>
                  </a:cubicBezTo>
                  <a:cubicBezTo>
                    <a:pt x="88842" y="31371"/>
                    <a:pt x="89929" y="42239"/>
                    <a:pt x="86487" y="51477"/>
                  </a:cubicBezTo>
                  <a:cubicBezTo>
                    <a:pt x="87212" y="53108"/>
                    <a:pt x="87937" y="54738"/>
                    <a:pt x="88661" y="56549"/>
                  </a:cubicBezTo>
                  <a:cubicBezTo>
                    <a:pt x="93914" y="71403"/>
                    <a:pt x="77249" y="81728"/>
                    <a:pt x="64750" y="76656"/>
                  </a:cubicBezTo>
                  <a:cubicBezTo>
                    <a:pt x="51708" y="71403"/>
                    <a:pt x="36674" y="73214"/>
                    <a:pt x="23813" y="66874"/>
                  </a:cubicBezTo>
                  <a:cubicBezTo>
                    <a:pt x="13307" y="61621"/>
                    <a:pt x="4974" y="52021"/>
                    <a:pt x="1532" y="40790"/>
                  </a:cubicBezTo>
                  <a:cubicBezTo>
                    <a:pt x="-1728" y="29740"/>
                    <a:pt x="83" y="17242"/>
                    <a:pt x="8234" y="890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548867" y="1148968"/>
              <a:ext cx="108776" cy="89495"/>
            </a:xfrm>
            <a:custGeom>
              <a:avLst/>
              <a:gdLst>
                <a:gd name="connsiteX0" fmla="*/ 2701 w 108776"/>
                <a:gd name="connsiteY0" fmla="*/ 54714 h 89495"/>
                <a:gd name="connsiteX1" fmla="*/ 4513 w 108776"/>
                <a:gd name="connsiteY1" fmla="*/ 34245 h 89495"/>
                <a:gd name="connsiteX2" fmla="*/ 7411 w 108776"/>
                <a:gd name="connsiteY2" fmla="*/ 31347 h 89495"/>
                <a:gd name="connsiteX3" fmla="*/ 26974 w 108776"/>
                <a:gd name="connsiteY3" fmla="*/ 2726 h 89495"/>
                <a:gd name="connsiteX4" fmla="*/ 63021 w 108776"/>
                <a:gd name="connsiteY4" fmla="*/ 11240 h 89495"/>
                <a:gd name="connsiteX5" fmla="*/ 68456 w 108776"/>
                <a:gd name="connsiteY5" fmla="*/ 11965 h 89495"/>
                <a:gd name="connsiteX6" fmla="*/ 89468 w 108776"/>
                <a:gd name="connsiteY6" fmla="*/ 12689 h 89495"/>
                <a:gd name="connsiteX7" fmla="*/ 103959 w 108776"/>
                <a:gd name="connsiteY7" fmla="*/ 79711 h 89495"/>
                <a:gd name="connsiteX8" fmla="*/ 89468 w 108776"/>
                <a:gd name="connsiteY8" fmla="*/ 88950 h 89495"/>
                <a:gd name="connsiteX9" fmla="*/ 42371 w 108776"/>
                <a:gd name="connsiteY9" fmla="*/ 79893 h 89495"/>
                <a:gd name="connsiteX10" fmla="*/ 34401 w 108776"/>
                <a:gd name="connsiteY10" fmla="*/ 71741 h 89495"/>
                <a:gd name="connsiteX11" fmla="*/ 2701 w 108776"/>
                <a:gd name="connsiteY11" fmla="*/ 54714 h 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776" h="89495">
                  <a:moveTo>
                    <a:pt x="2701" y="54714"/>
                  </a:moveTo>
                  <a:cubicBezTo>
                    <a:pt x="-2009" y="49099"/>
                    <a:pt x="-16" y="39317"/>
                    <a:pt x="4513" y="34245"/>
                  </a:cubicBezTo>
                  <a:cubicBezTo>
                    <a:pt x="5418" y="33158"/>
                    <a:pt x="6324" y="32252"/>
                    <a:pt x="7411" y="31347"/>
                  </a:cubicBezTo>
                  <a:cubicBezTo>
                    <a:pt x="8679" y="19572"/>
                    <a:pt x="15562" y="7979"/>
                    <a:pt x="26974" y="2726"/>
                  </a:cubicBezTo>
                  <a:cubicBezTo>
                    <a:pt x="40741" y="-3432"/>
                    <a:pt x="54145" y="1458"/>
                    <a:pt x="63021" y="11240"/>
                  </a:cubicBezTo>
                  <a:cubicBezTo>
                    <a:pt x="64833" y="11421"/>
                    <a:pt x="66644" y="11602"/>
                    <a:pt x="68456" y="11965"/>
                  </a:cubicBezTo>
                  <a:cubicBezTo>
                    <a:pt x="74252" y="7617"/>
                    <a:pt x="82403" y="6349"/>
                    <a:pt x="89468" y="12689"/>
                  </a:cubicBezTo>
                  <a:cubicBezTo>
                    <a:pt x="108850" y="29898"/>
                    <a:pt x="113560" y="56163"/>
                    <a:pt x="103959" y="79711"/>
                  </a:cubicBezTo>
                  <a:cubicBezTo>
                    <a:pt x="101604" y="85327"/>
                    <a:pt x="95265" y="88406"/>
                    <a:pt x="89468" y="88950"/>
                  </a:cubicBezTo>
                  <a:cubicBezTo>
                    <a:pt x="73346" y="90217"/>
                    <a:pt x="55957" y="90036"/>
                    <a:pt x="42371" y="79893"/>
                  </a:cubicBezTo>
                  <a:cubicBezTo>
                    <a:pt x="39292" y="77538"/>
                    <a:pt x="36575" y="74820"/>
                    <a:pt x="34401" y="71741"/>
                  </a:cubicBezTo>
                  <a:cubicBezTo>
                    <a:pt x="21540" y="71017"/>
                    <a:pt x="10853" y="64677"/>
                    <a:pt x="2701" y="5471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6702036" y="1244605"/>
              <a:ext cx="88633" cy="67796"/>
            </a:xfrm>
            <a:custGeom>
              <a:avLst/>
              <a:gdLst>
                <a:gd name="connsiteX0" fmla="*/ 2778 w 88633"/>
                <a:gd name="connsiteY0" fmla="*/ 39865 h 67796"/>
                <a:gd name="connsiteX1" fmla="*/ 39006 w 88633"/>
                <a:gd name="connsiteY1" fmla="*/ 63051 h 67796"/>
                <a:gd name="connsiteX2" fmla="*/ 76503 w 88633"/>
                <a:gd name="connsiteY2" fmla="*/ 63595 h 67796"/>
                <a:gd name="connsiteX3" fmla="*/ 87915 w 88633"/>
                <a:gd name="connsiteY3" fmla="*/ 44756 h 67796"/>
                <a:gd name="connsiteX4" fmla="*/ 88095 w 88633"/>
                <a:gd name="connsiteY4" fmla="*/ 44394 h 67796"/>
                <a:gd name="connsiteX5" fmla="*/ 67626 w 88633"/>
                <a:gd name="connsiteY5" fmla="*/ 15955 h 67796"/>
                <a:gd name="connsiteX6" fmla="*/ 36470 w 88633"/>
                <a:gd name="connsiteY6" fmla="*/ 1826 h 67796"/>
                <a:gd name="connsiteX7" fmla="*/ 15095 w 88633"/>
                <a:gd name="connsiteY7" fmla="*/ 7803 h 67796"/>
                <a:gd name="connsiteX8" fmla="*/ 2778 w 88633"/>
                <a:gd name="connsiteY8" fmla="*/ 39865 h 67796"/>
                <a:gd name="connsiteX9" fmla="*/ 27594 w 88633"/>
                <a:gd name="connsiteY9" fmla="*/ 38960 h 67796"/>
                <a:gd name="connsiteX10" fmla="*/ 29768 w 88633"/>
                <a:gd name="connsiteY10" fmla="*/ 38779 h 67796"/>
                <a:gd name="connsiteX11" fmla="*/ 30855 w 88633"/>
                <a:gd name="connsiteY11" fmla="*/ 39141 h 67796"/>
                <a:gd name="connsiteX12" fmla="*/ 27594 w 88633"/>
                <a:gd name="connsiteY12" fmla="*/ 38960 h 6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33" h="67796">
                  <a:moveTo>
                    <a:pt x="2778" y="39865"/>
                  </a:moveTo>
                  <a:cubicBezTo>
                    <a:pt x="9299" y="52002"/>
                    <a:pt x="26870" y="57798"/>
                    <a:pt x="39006" y="63051"/>
                  </a:cubicBezTo>
                  <a:cubicBezTo>
                    <a:pt x="50599" y="68123"/>
                    <a:pt x="65091" y="70297"/>
                    <a:pt x="76503" y="63595"/>
                  </a:cubicBezTo>
                  <a:cubicBezTo>
                    <a:pt x="83929" y="59247"/>
                    <a:pt x="87552" y="52183"/>
                    <a:pt x="87915" y="44756"/>
                  </a:cubicBezTo>
                  <a:cubicBezTo>
                    <a:pt x="87915" y="44575"/>
                    <a:pt x="88095" y="44575"/>
                    <a:pt x="88095" y="44394"/>
                  </a:cubicBezTo>
                  <a:cubicBezTo>
                    <a:pt x="91356" y="30084"/>
                    <a:pt x="79220" y="21389"/>
                    <a:pt x="67626" y="15955"/>
                  </a:cubicBezTo>
                  <a:cubicBezTo>
                    <a:pt x="57664" y="10521"/>
                    <a:pt x="46071" y="6354"/>
                    <a:pt x="36470" y="1826"/>
                  </a:cubicBezTo>
                  <a:cubicBezTo>
                    <a:pt x="27594" y="-2522"/>
                    <a:pt x="19443" y="1464"/>
                    <a:pt x="15095" y="7803"/>
                  </a:cubicBezTo>
                  <a:cubicBezTo>
                    <a:pt x="2959" y="13238"/>
                    <a:pt x="-4287" y="27004"/>
                    <a:pt x="2778" y="39865"/>
                  </a:cubicBezTo>
                  <a:close/>
                  <a:moveTo>
                    <a:pt x="27594" y="38960"/>
                  </a:moveTo>
                  <a:cubicBezTo>
                    <a:pt x="29768" y="39141"/>
                    <a:pt x="30492" y="38960"/>
                    <a:pt x="29768" y="38779"/>
                  </a:cubicBezTo>
                  <a:cubicBezTo>
                    <a:pt x="30130" y="38960"/>
                    <a:pt x="30492" y="38960"/>
                    <a:pt x="30855" y="39141"/>
                  </a:cubicBezTo>
                  <a:cubicBezTo>
                    <a:pt x="29587" y="40590"/>
                    <a:pt x="28500" y="40409"/>
                    <a:pt x="27594" y="389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898787" y="1074736"/>
              <a:ext cx="84260" cy="76590"/>
            </a:xfrm>
            <a:custGeom>
              <a:avLst/>
              <a:gdLst>
                <a:gd name="connsiteX0" fmla="*/ 16332 w 84260"/>
                <a:gd name="connsiteY0" fmla="*/ 69531 h 76590"/>
                <a:gd name="connsiteX1" fmla="*/ 4739 w 84260"/>
                <a:gd name="connsiteY1" fmla="*/ 17725 h 76590"/>
                <a:gd name="connsiteX2" fmla="*/ 15246 w 84260"/>
                <a:gd name="connsiteY2" fmla="*/ 5951 h 76590"/>
                <a:gd name="connsiteX3" fmla="*/ 31910 w 84260"/>
                <a:gd name="connsiteY3" fmla="*/ 154 h 76590"/>
                <a:gd name="connsiteX4" fmla="*/ 49119 w 84260"/>
                <a:gd name="connsiteY4" fmla="*/ 2690 h 76590"/>
                <a:gd name="connsiteX5" fmla="*/ 84260 w 84260"/>
                <a:gd name="connsiteY5" fmla="*/ 36382 h 76590"/>
                <a:gd name="connsiteX6" fmla="*/ 16332 w 84260"/>
                <a:gd name="connsiteY6" fmla="*/ 69531 h 7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60" h="76590">
                  <a:moveTo>
                    <a:pt x="16332" y="69531"/>
                  </a:moveTo>
                  <a:cubicBezTo>
                    <a:pt x="-695" y="57576"/>
                    <a:pt x="-4137" y="34027"/>
                    <a:pt x="4739" y="17725"/>
                  </a:cubicBezTo>
                  <a:cubicBezTo>
                    <a:pt x="5645" y="12653"/>
                    <a:pt x="8906" y="8124"/>
                    <a:pt x="15246" y="5951"/>
                  </a:cubicBezTo>
                  <a:cubicBezTo>
                    <a:pt x="19774" y="2871"/>
                    <a:pt x="25389" y="697"/>
                    <a:pt x="31910" y="154"/>
                  </a:cubicBezTo>
                  <a:cubicBezTo>
                    <a:pt x="37707" y="-389"/>
                    <a:pt x="43685" y="516"/>
                    <a:pt x="49119" y="2690"/>
                  </a:cubicBezTo>
                  <a:cubicBezTo>
                    <a:pt x="67776" y="4864"/>
                    <a:pt x="84260" y="14102"/>
                    <a:pt x="84260" y="36382"/>
                  </a:cubicBezTo>
                  <a:cubicBezTo>
                    <a:pt x="84260" y="69350"/>
                    <a:pt x="42054" y="87464"/>
                    <a:pt x="16332" y="69531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7081046" y="1238994"/>
              <a:ext cx="66839" cy="67009"/>
            </a:xfrm>
            <a:custGeom>
              <a:avLst/>
              <a:gdLst>
                <a:gd name="connsiteX0" fmla="*/ 18293 w 66839"/>
                <a:gd name="connsiteY0" fmla="*/ 62685 h 67009"/>
                <a:gd name="connsiteX1" fmla="*/ 65753 w 66839"/>
                <a:gd name="connsiteY1" fmla="*/ 41492 h 67009"/>
                <a:gd name="connsiteX2" fmla="*/ 66115 w 66839"/>
                <a:gd name="connsiteY2" fmla="*/ 32978 h 67009"/>
                <a:gd name="connsiteX3" fmla="*/ 65933 w 66839"/>
                <a:gd name="connsiteY3" fmla="*/ 23378 h 67009"/>
                <a:gd name="connsiteX4" fmla="*/ 50174 w 66839"/>
                <a:gd name="connsiteY4" fmla="*/ 5445 h 67009"/>
                <a:gd name="connsiteX5" fmla="*/ 31879 w 66839"/>
                <a:gd name="connsiteY5" fmla="*/ 11 h 67009"/>
                <a:gd name="connsiteX6" fmla="*/ 21916 w 66839"/>
                <a:gd name="connsiteY6" fmla="*/ 3452 h 67009"/>
                <a:gd name="connsiteX7" fmla="*/ 12678 w 66839"/>
                <a:gd name="connsiteY7" fmla="*/ 8162 h 67009"/>
                <a:gd name="connsiteX8" fmla="*/ 18293 w 66839"/>
                <a:gd name="connsiteY8" fmla="*/ 62685 h 67009"/>
                <a:gd name="connsiteX9" fmla="*/ 30973 w 66839"/>
                <a:gd name="connsiteY9" fmla="*/ 33341 h 67009"/>
                <a:gd name="connsiteX10" fmla="*/ 30792 w 66839"/>
                <a:gd name="connsiteY10" fmla="*/ 32978 h 67009"/>
                <a:gd name="connsiteX11" fmla="*/ 30973 w 66839"/>
                <a:gd name="connsiteY11" fmla="*/ 33341 h 67009"/>
                <a:gd name="connsiteX12" fmla="*/ 31336 w 66839"/>
                <a:gd name="connsiteY12" fmla="*/ 33703 h 67009"/>
                <a:gd name="connsiteX13" fmla="*/ 31154 w 66839"/>
                <a:gd name="connsiteY13" fmla="*/ 33703 h 67009"/>
                <a:gd name="connsiteX14" fmla="*/ 30973 w 66839"/>
                <a:gd name="connsiteY14" fmla="*/ 33341 h 67009"/>
                <a:gd name="connsiteX15" fmla="*/ 31517 w 66839"/>
                <a:gd name="connsiteY15" fmla="*/ 34065 h 67009"/>
                <a:gd name="connsiteX16" fmla="*/ 31698 w 66839"/>
                <a:gd name="connsiteY16" fmla="*/ 34065 h 67009"/>
                <a:gd name="connsiteX17" fmla="*/ 31517 w 66839"/>
                <a:gd name="connsiteY17" fmla="*/ 34065 h 67009"/>
                <a:gd name="connsiteX18" fmla="*/ 33690 w 66839"/>
                <a:gd name="connsiteY18" fmla="*/ 35695 h 67009"/>
                <a:gd name="connsiteX19" fmla="*/ 33690 w 66839"/>
                <a:gd name="connsiteY19" fmla="*/ 35695 h 67009"/>
                <a:gd name="connsiteX20" fmla="*/ 33690 w 66839"/>
                <a:gd name="connsiteY20" fmla="*/ 35695 h 67009"/>
                <a:gd name="connsiteX21" fmla="*/ 34234 w 66839"/>
                <a:gd name="connsiteY21" fmla="*/ 35876 h 67009"/>
                <a:gd name="connsiteX22" fmla="*/ 33690 w 66839"/>
                <a:gd name="connsiteY22" fmla="*/ 35695 h 67009"/>
                <a:gd name="connsiteX23" fmla="*/ 31154 w 66839"/>
                <a:gd name="connsiteY23" fmla="*/ 36239 h 67009"/>
                <a:gd name="connsiteX24" fmla="*/ 32060 w 66839"/>
                <a:gd name="connsiteY24" fmla="*/ 35876 h 67009"/>
                <a:gd name="connsiteX25" fmla="*/ 32060 w 66839"/>
                <a:gd name="connsiteY25" fmla="*/ 35876 h 67009"/>
                <a:gd name="connsiteX26" fmla="*/ 31154 w 66839"/>
                <a:gd name="connsiteY26" fmla="*/ 36239 h 6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839" h="67009">
                  <a:moveTo>
                    <a:pt x="18293" y="62685"/>
                  </a:moveTo>
                  <a:cubicBezTo>
                    <a:pt x="37313" y="73192"/>
                    <a:pt x="62130" y="63953"/>
                    <a:pt x="65753" y="41492"/>
                  </a:cubicBezTo>
                  <a:cubicBezTo>
                    <a:pt x="66296" y="38594"/>
                    <a:pt x="66296" y="35695"/>
                    <a:pt x="66115" y="32978"/>
                  </a:cubicBezTo>
                  <a:cubicBezTo>
                    <a:pt x="67020" y="29899"/>
                    <a:pt x="67201" y="26638"/>
                    <a:pt x="65933" y="23378"/>
                  </a:cubicBezTo>
                  <a:cubicBezTo>
                    <a:pt x="62673" y="15407"/>
                    <a:pt x="57420" y="9249"/>
                    <a:pt x="50174" y="5445"/>
                  </a:cubicBezTo>
                  <a:cubicBezTo>
                    <a:pt x="44921" y="2003"/>
                    <a:pt x="38581" y="-171"/>
                    <a:pt x="31879" y="11"/>
                  </a:cubicBezTo>
                  <a:cubicBezTo>
                    <a:pt x="27713" y="11"/>
                    <a:pt x="24271" y="1460"/>
                    <a:pt x="21916" y="3452"/>
                  </a:cubicBezTo>
                  <a:cubicBezTo>
                    <a:pt x="18656" y="4539"/>
                    <a:pt x="15395" y="6169"/>
                    <a:pt x="12678" y="8162"/>
                  </a:cubicBezTo>
                  <a:cubicBezTo>
                    <a:pt x="-7429" y="23015"/>
                    <a:pt x="-2175" y="51636"/>
                    <a:pt x="18293" y="62685"/>
                  </a:cubicBezTo>
                  <a:close/>
                  <a:moveTo>
                    <a:pt x="30973" y="33341"/>
                  </a:moveTo>
                  <a:cubicBezTo>
                    <a:pt x="30792" y="33159"/>
                    <a:pt x="30792" y="33159"/>
                    <a:pt x="30792" y="32978"/>
                  </a:cubicBezTo>
                  <a:cubicBezTo>
                    <a:pt x="30792" y="32978"/>
                    <a:pt x="30792" y="32978"/>
                    <a:pt x="30973" y="33341"/>
                  </a:cubicBezTo>
                  <a:cubicBezTo>
                    <a:pt x="31154" y="33341"/>
                    <a:pt x="31336" y="33522"/>
                    <a:pt x="31336" y="33703"/>
                  </a:cubicBezTo>
                  <a:cubicBezTo>
                    <a:pt x="31336" y="33703"/>
                    <a:pt x="31154" y="33703"/>
                    <a:pt x="31154" y="33703"/>
                  </a:cubicBezTo>
                  <a:cubicBezTo>
                    <a:pt x="31154" y="33522"/>
                    <a:pt x="31154" y="33341"/>
                    <a:pt x="30973" y="33341"/>
                  </a:cubicBezTo>
                  <a:close/>
                  <a:moveTo>
                    <a:pt x="31517" y="34065"/>
                  </a:moveTo>
                  <a:cubicBezTo>
                    <a:pt x="31517" y="34065"/>
                    <a:pt x="31698" y="34065"/>
                    <a:pt x="31698" y="34065"/>
                  </a:cubicBezTo>
                  <a:cubicBezTo>
                    <a:pt x="31879" y="34427"/>
                    <a:pt x="31698" y="34427"/>
                    <a:pt x="31517" y="34065"/>
                  </a:cubicBezTo>
                  <a:close/>
                  <a:moveTo>
                    <a:pt x="33690" y="35695"/>
                  </a:moveTo>
                  <a:cubicBezTo>
                    <a:pt x="33690" y="35695"/>
                    <a:pt x="33690" y="35695"/>
                    <a:pt x="33690" y="35695"/>
                  </a:cubicBezTo>
                  <a:cubicBezTo>
                    <a:pt x="33690" y="35695"/>
                    <a:pt x="33690" y="35695"/>
                    <a:pt x="33690" y="35695"/>
                  </a:cubicBezTo>
                  <a:cubicBezTo>
                    <a:pt x="33872" y="35876"/>
                    <a:pt x="34053" y="35876"/>
                    <a:pt x="34234" y="35876"/>
                  </a:cubicBezTo>
                  <a:cubicBezTo>
                    <a:pt x="34053" y="35876"/>
                    <a:pt x="33872" y="35876"/>
                    <a:pt x="33690" y="35695"/>
                  </a:cubicBezTo>
                  <a:close/>
                  <a:moveTo>
                    <a:pt x="31154" y="36239"/>
                  </a:moveTo>
                  <a:cubicBezTo>
                    <a:pt x="31517" y="36058"/>
                    <a:pt x="31698" y="36058"/>
                    <a:pt x="32060" y="35876"/>
                  </a:cubicBezTo>
                  <a:cubicBezTo>
                    <a:pt x="32060" y="35876"/>
                    <a:pt x="32060" y="35876"/>
                    <a:pt x="32060" y="35876"/>
                  </a:cubicBezTo>
                  <a:cubicBezTo>
                    <a:pt x="31879" y="36058"/>
                    <a:pt x="31517" y="36058"/>
                    <a:pt x="31154" y="36239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910442" y="1355674"/>
              <a:ext cx="64115" cy="66381"/>
            </a:xfrm>
            <a:custGeom>
              <a:avLst/>
              <a:gdLst>
                <a:gd name="connsiteX0" fmla="*/ 1960 w 64115"/>
                <a:gd name="connsiteY0" fmla="*/ 39474 h 66381"/>
                <a:gd name="connsiteX1" fmla="*/ 1960 w 64115"/>
                <a:gd name="connsiteY1" fmla="*/ 26069 h 66381"/>
                <a:gd name="connsiteX2" fmla="*/ 20255 w 64115"/>
                <a:gd name="connsiteY2" fmla="*/ 347 h 66381"/>
                <a:gd name="connsiteX3" fmla="*/ 33841 w 64115"/>
                <a:gd name="connsiteY3" fmla="*/ 4876 h 66381"/>
                <a:gd name="connsiteX4" fmla="*/ 46883 w 64115"/>
                <a:gd name="connsiteY4" fmla="*/ 8318 h 66381"/>
                <a:gd name="connsiteX5" fmla="*/ 47788 w 64115"/>
                <a:gd name="connsiteY5" fmla="*/ 62117 h 66381"/>
                <a:gd name="connsiteX6" fmla="*/ 11198 w 64115"/>
                <a:gd name="connsiteY6" fmla="*/ 59399 h 66381"/>
                <a:gd name="connsiteX7" fmla="*/ 4496 w 64115"/>
                <a:gd name="connsiteY7" fmla="*/ 45995 h 66381"/>
                <a:gd name="connsiteX8" fmla="*/ 1960 w 64115"/>
                <a:gd name="connsiteY8" fmla="*/ 39474 h 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15" h="66381">
                  <a:moveTo>
                    <a:pt x="1960" y="39474"/>
                  </a:moveTo>
                  <a:cubicBezTo>
                    <a:pt x="692" y="34945"/>
                    <a:pt x="873" y="30417"/>
                    <a:pt x="1960" y="26069"/>
                  </a:cubicBezTo>
                  <a:cubicBezTo>
                    <a:pt x="-4018" y="15382"/>
                    <a:pt x="4133" y="-2732"/>
                    <a:pt x="20255" y="347"/>
                  </a:cubicBezTo>
                  <a:cubicBezTo>
                    <a:pt x="24964" y="1253"/>
                    <a:pt x="29493" y="2702"/>
                    <a:pt x="33841" y="4876"/>
                  </a:cubicBezTo>
                  <a:cubicBezTo>
                    <a:pt x="38369" y="5238"/>
                    <a:pt x="42898" y="6325"/>
                    <a:pt x="46883" y="8318"/>
                  </a:cubicBezTo>
                  <a:cubicBezTo>
                    <a:pt x="69707" y="19186"/>
                    <a:pt x="69707" y="50161"/>
                    <a:pt x="47788" y="62117"/>
                  </a:cubicBezTo>
                  <a:cubicBezTo>
                    <a:pt x="36195" y="68275"/>
                    <a:pt x="21342" y="68094"/>
                    <a:pt x="11198" y="59399"/>
                  </a:cubicBezTo>
                  <a:cubicBezTo>
                    <a:pt x="6850" y="55777"/>
                    <a:pt x="4858" y="50886"/>
                    <a:pt x="4496" y="45995"/>
                  </a:cubicBezTo>
                  <a:cubicBezTo>
                    <a:pt x="3409" y="43821"/>
                    <a:pt x="2503" y="41648"/>
                    <a:pt x="1960" y="39474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074701" y="1389865"/>
              <a:ext cx="67377" cy="65112"/>
            </a:xfrm>
            <a:custGeom>
              <a:avLst/>
              <a:gdLst>
                <a:gd name="connsiteX0" fmla="*/ 25725 w 67377"/>
                <a:gd name="connsiteY0" fmla="*/ 1660 h 65112"/>
                <a:gd name="connsiteX1" fmla="*/ 58331 w 67377"/>
                <a:gd name="connsiteY1" fmla="*/ 15245 h 65112"/>
                <a:gd name="connsiteX2" fmla="*/ 65576 w 67377"/>
                <a:gd name="connsiteY2" fmla="*/ 38069 h 65112"/>
                <a:gd name="connsiteX3" fmla="*/ 48187 w 67377"/>
                <a:gd name="connsiteY3" fmla="*/ 46764 h 65112"/>
                <a:gd name="connsiteX4" fmla="*/ 48368 w 67377"/>
                <a:gd name="connsiteY4" fmla="*/ 47488 h 65112"/>
                <a:gd name="connsiteX5" fmla="*/ 23552 w 67377"/>
                <a:gd name="connsiteY5" fmla="*/ 63248 h 65112"/>
                <a:gd name="connsiteX6" fmla="*/ 1271 w 67377"/>
                <a:gd name="connsiteY6" fmla="*/ 12891 h 65112"/>
                <a:gd name="connsiteX7" fmla="*/ 25725 w 67377"/>
                <a:gd name="connsiteY7" fmla="*/ 1660 h 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7" h="65112">
                  <a:moveTo>
                    <a:pt x="25725" y="1660"/>
                  </a:moveTo>
                  <a:cubicBezTo>
                    <a:pt x="36594" y="6188"/>
                    <a:pt x="47462" y="10717"/>
                    <a:pt x="58331" y="15245"/>
                  </a:cubicBezTo>
                  <a:cubicBezTo>
                    <a:pt x="66844" y="18687"/>
                    <a:pt x="69561" y="30461"/>
                    <a:pt x="65576" y="38069"/>
                  </a:cubicBezTo>
                  <a:cubicBezTo>
                    <a:pt x="61953" y="44952"/>
                    <a:pt x="55070" y="47670"/>
                    <a:pt x="48187" y="46764"/>
                  </a:cubicBezTo>
                  <a:cubicBezTo>
                    <a:pt x="48187" y="47126"/>
                    <a:pt x="48368" y="47307"/>
                    <a:pt x="48368" y="47488"/>
                  </a:cubicBezTo>
                  <a:cubicBezTo>
                    <a:pt x="50179" y="59987"/>
                    <a:pt x="34058" y="69225"/>
                    <a:pt x="23552" y="63248"/>
                  </a:cubicBezTo>
                  <a:cubicBezTo>
                    <a:pt x="5981" y="53104"/>
                    <a:pt x="-3620" y="32997"/>
                    <a:pt x="1271" y="12891"/>
                  </a:cubicBezTo>
                  <a:cubicBezTo>
                    <a:pt x="4170" y="1660"/>
                    <a:pt x="15581" y="-2688"/>
                    <a:pt x="25725" y="166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7054934" y="1127762"/>
              <a:ext cx="51058" cy="53818"/>
            </a:xfrm>
            <a:custGeom>
              <a:avLst/>
              <a:gdLst>
                <a:gd name="connsiteX0" fmla="*/ 29190 w 51058"/>
                <a:gd name="connsiteY0" fmla="*/ 53640 h 53818"/>
                <a:gd name="connsiteX1" fmla="*/ 4011 w 51058"/>
                <a:gd name="connsiteY1" fmla="*/ 34620 h 53818"/>
                <a:gd name="connsiteX2" fmla="*/ 3286 w 51058"/>
                <a:gd name="connsiteY2" fmla="*/ 26650 h 53818"/>
                <a:gd name="connsiteX3" fmla="*/ 388 w 51058"/>
                <a:gd name="connsiteY3" fmla="*/ 13064 h 53818"/>
                <a:gd name="connsiteX4" fmla="*/ 20676 w 51058"/>
                <a:gd name="connsiteY4" fmla="*/ 203 h 53818"/>
                <a:gd name="connsiteX5" fmla="*/ 42051 w 51058"/>
                <a:gd name="connsiteY5" fmla="*/ 15419 h 53818"/>
                <a:gd name="connsiteX6" fmla="*/ 42956 w 51058"/>
                <a:gd name="connsiteY6" fmla="*/ 17230 h 53818"/>
                <a:gd name="connsiteX7" fmla="*/ 48391 w 51058"/>
                <a:gd name="connsiteY7" fmla="*/ 24657 h 53818"/>
                <a:gd name="connsiteX8" fmla="*/ 43137 w 51058"/>
                <a:gd name="connsiteY8" fmla="*/ 48024 h 53818"/>
                <a:gd name="connsiteX9" fmla="*/ 39696 w 51058"/>
                <a:gd name="connsiteY9" fmla="*/ 49655 h 53818"/>
                <a:gd name="connsiteX10" fmla="*/ 29190 w 51058"/>
                <a:gd name="connsiteY10" fmla="*/ 53640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8" h="53818">
                  <a:moveTo>
                    <a:pt x="29190" y="53640"/>
                  </a:moveTo>
                  <a:cubicBezTo>
                    <a:pt x="17415" y="55270"/>
                    <a:pt x="6728" y="45489"/>
                    <a:pt x="4011" y="34620"/>
                  </a:cubicBezTo>
                  <a:cubicBezTo>
                    <a:pt x="3286" y="31903"/>
                    <a:pt x="3105" y="29186"/>
                    <a:pt x="3286" y="26650"/>
                  </a:cubicBezTo>
                  <a:cubicBezTo>
                    <a:pt x="569" y="22665"/>
                    <a:pt x="-699" y="17593"/>
                    <a:pt x="388" y="13064"/>
                  </a:cubicBezTo>
                  <a:cubicBezTo>
                    <a:pt x="2924" y="3645"/>
                    <a:pt x="11257" y="-1065"/>
                    <a:pt x="20676" y="203"/>
                  </a:cubicBezTo>
                  <a:cubicBezTo>
                    <a:pt x="29552" y="1471"/>
                    <a:pt x="37703" y="7630"/>
                    <a:pt x="42051" y="15419"/>
                  </a:cubicBezTo>
                  <a:cubicBezTo>
                    <a:pt x="42413" y="15963"/>
                    <a:pt x="42594" y="16687"/>
                    <a:pt x="42956" y="17230"/>
                  </a:cubicBezTo>
                  <a:cubicBezTo>
                    <a:pt x="44768" y="19766"/>
                    <a:pt x="46579" y="22121"/>
                    <a:pt x="48391" y="24657"/>
                  </a:cubicBezTo>
                  <a:cubicBezTo>
                    <a:pt x="53644" y="31903"/>
                    <a:pt x="50745" y="43677"/>
                    <a:pt x="43137" y="48024"/>
                  </a:cubicBezTo>
                  <a:cubicBezTo>
                    <a:pt x="42051" y="48749"/>
                    <a:pt x="40782" y="49111"/>
                    <a:pt x="39696" y="49655"/>
                  </a:cubicBezTo>
                  <a:cubicBezTo>
                    <a:pt x="36797" y="52010"/>
                    <a:pt x="32812" y="53096"/>
                    <a:pt x="29190" y="53640"/>
                  </a:cubicBezTo>
                  <a:close/>
                </a:path>
              </a:pathLst>
            </a:custGeom>
            <a:solidFill>
              <a:srgbClr val="FFE8E6"/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742192" y="3777455"/>
            <a:ext cx="1688507" cy="2263978"/>
            <a:chOff x="2675128" y="2169623"/>
            <a:chExt cx="1372208" cy="1801451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75128" y="2317654"/>
              <a:ext cx="766476" cy="1448406"/>
            </a:xfrm>
            <a:custGeom>
              <a:avLst/>
              <a:gdLst>
                <a:gd name="connsiteX0" fmla="*/ 345374 w 766476"/>
                <a:gd name="connsiteY0" fmla="*/ 1438693 h 1448406"/>
                <a:gd name="connsiteX1" fmla="*/ 350808 w 766476"/>
                <a:gd name="connsiteY1" fmla="*/ 1361527 h 1448406"/>
                <a:gd name="connsiteX2" fmla="*/ 351714 w 766476"/>
                <a:gd name="connsiteY2" fmla="*/ 1360983 h 1448406"/>
                <a:gd name="connsiteX3" fmla="*/ 688998 w 766476"/>
                <a:gd name="connsiteY3" fmla="*/ 1100141 h 1448406"/>
                <a:gd name="connsiteX4" fmla="*/ 674869 w 766476"/>
                <a:gd name="connsiteY4" fmla="*/ 1085468 h 1448406"/>
                <a:gd name="connsiteX5" fmla="*/ 365662 w 766476"/>
                <a:gd name="connsiteY5" fmla="*/ 1325118 h 1448406"/>
                <a:gd name="connsiteX6" fmla="*/ 361495 w 766476"/>
                <a:gd name="connsiteY6" fmla="*/ 1320227 h 1448406"/>
                <a:gd name="connsiteX7" fmla="*/ 355156 w 766476"/>
                <a:gd name="connsiteY7" fmla="*/ 1316242 h 1448406"/>
                <a:gd name="connsiteX8" fmla="*/ 366749 w 766476"/>
                <a:gd name="connsiteY8" fmla="*/ 1222592 h 1448406"/>
                <a:gd name="connsiteX9" fmla="*/ 580133 w 766476"/>
                <a:gd name="connsiteY9" fmla="*/ 1067716 h 1448406"/>
                <a:gd name="connsiteX10" fmla="*/ 688636 w 766476"/>
                <a:gd name="connsiteY10" fmla="*/ 988014 h 1448406"/>
                <a:gd name="connsiteX11" fmla="*/ 742797 w 766476"/>
                <a:gd name="connsiteY11" fmla="*/ 947982 h 1448406"/>
                <a:gd name="connsiteX12" fmla="*/ 766165 w 766476"/>
                <a:gd name="connsiteY12" fmla="*/ 924071 h 1448406"/>
                <a:gd name="connsiteX13" fmla="*/ 761636 w 766476"/>
                <a:gd name="connsiteY13" fmla="*/ 912478 h 1448406"/>
                <a:gd name="connsiteX14" fmla="*/ 749318 w 766476"/>
                <a:gd name="connsiteY14" fmla="*/ 910486 h 1448406"/>
                <a:gd name="connsiteX15" fmla="*/ 741529 w 766476"/>
                <a:gd name="connsiteY15" fmla="*/ 920086 h 1448406"/>
                <a:gd name="connsiteX16" fmla="*/ 741348 w 766476"/>
                <a:gd name="connsiteY16" fmla="*/ 922079 h 1448406"/>
                <a:gd name="connsiteX17" fmla="*/ 741711 w 766476"/>
                <a:gd name="connsiteY17" fmla="*/ 926064 h 1448406"/>
                <a:gd name="connsiteX18" fmla="*/ 707113 w 766476"/>
                <a:gd name="connsiteY18" fmla="*/ 949431 h 1448406"/>
                <a:gd name="connsiteX19" fmla="*/ 658386 w 766476"/>
                <a:gd name="connsiteY19" fmla="*/ 985478 h 1448406"/>
                <a:gd name="connsiteX20" fmla="*/ 560569 w 766476"/>
                <a:gd name="connsiteY20" fmla="*/ 1057210 h 1448406"/>
                <a:gd name="connsiteX21" fmla="*/ 385587 w 766476"/>
                <a:gd name="connsiteY21" fmla="*/ 1184190 h 1448406"/>
                <a:gd name="connsiteX22" fmla="*/ 381240 w 766476"/>
                <a:gd name="connsiteY22" fmla="*/ 1176039 h 1448406"/>
                <a:gd name="connsiteX23" fmla="*/ 374538 w 766476"/>
                <a:gd name="connsiteY23" fmla="*/ 1171148 h 1448406"/>
                <a:gd name="connsiteX24" fmla="*/ 392652 w 766476"/>
                <a:gd name="connsiteY24" fmla="*/ 1072064 h 1448406"/>
                <a:gd name="connsiteX25" fmla="*/ 397361 w 766476"/>
                <a:gd name="connsiteY25" fmla="*/ 1069709 h 1448406"/>
                <a:gd name="connsiteX26" fmla="*/ 401709 w 766476"/>
                <a:gd name="connsiteY26" fmla="*/ 1066086 h 1448406"/>
                <a:gd name="connsiteX27" fmla="*/ 410947 w 766476"/>
                <a:gd name="connsiteY27" fmla="*/ 1058478 h 1448406"/>
                <a:gd name="connsiteX28" fmla="*/ 730661 w 766476"/>
                <a:gd name="connsiteY28" fmla="*/ 822089 h 1448406"/>
                <a:gd name="connsiteX29" fmla="*/ 721060 w 766476"/>
                <a:gd name="connsiteY29" fmla="*/ 804156 h 1448406"/>
                <a:gd name="connsiteX30" fmla="*/ 399535 w 766476"/>
                <a:gd name="connsiteY30" fmla="*/ 1041632 h 1448406"/>
                <a:gd name="connsiteX31" fmla="*/ 399173 w 766476"/>
                <a:gd name="connsiteY31" fmla="*/ 1041270 h 1448406"/>
                <a:gd name="connsiteX32" fmla="*/ 428155 w 766476"/>
                <a:gd name="connsiteY32" fmla="*/ 917188 h 1448406"/>
                <a:gd name="connsiteX33" fmla="*/ 436850 w 766476"/>
                <a:gd name="connsiteY33" fmla="*/ 915196 h 1448406"/>
                <a:gd name="connsiteX34" fmla="*/ 720155 w 766476"/>
                <a:gd name="connsiteY34" fmla="*/ 681705 h 1448406"/>
                <a:gd name="connsiteX35" fmla="*/ 706026 w 766476"/>
                <a:gd name="connsiteY35" fmla="*/ 667032 h 1448406"/>
                <a:gd name="connsiteX36" fmla="*/ 437756 w 766476"/>
                <a:gd name="connsiteY36" fmla="*/ 888387 h 1448406"/>
                <a:gd name="connsiteX37" fmla="*/ 435944 w 766476"/>
                <a:gd name="connsiteY37" fmla="*/ 886575 h 1448406"/>
                <a:gd name="connsiteX38" fmla="*/ 478150 w 766476"/>
                <a:gd name="connsiteY38" fmla="*/ 737858 h 1448406"/>
                <a:gd name="connsiteX39" fmla="*/ 484128 w 766476"/>
                <a:gd name="connsiteY39" fmla="*/ 732967 h 1448406"/>
                <a:gd name="connsiteX40" fmla="*/ 491192 w 766476"/>
                <a:gd name="connsiteY40" fmla="*/ 730250 h 1448406"/>
                <a:gd name="connsiteX41" fmla="*/ 721966 w 766476"/>
                <a:gd name="connsiteY41" fmla="*/ 514149 h 1448406"/>
                <a:gd name="connsiteX42" fmla="*/ 707837 w 766476"/>
                <a:gd name="connsiteY42" fmla="*/ 499477 h 1448406"/>
                <a:gd name="connsiteX43" fmla="*/ 487570 w 766476"/>
                <a:gd name="connsiteY43" fmla="*/ 705796 h 1448406"/>
                <a:gd name="connsiteX44" fmla="*/ 518182 w 766476"/>
                <a:gd name="connsiteY44" fmla="*/ 584432 h 1448406"/>
                <a:gd name="connsiteX45" fmla="*/ 519450 w 766476"/>
                <a:gd name="connsiteY45" fmla="*/ 583345 h 1448406"/>
                <a:gd name="connsiteX46" fmla="*/ 710192 w 766476"/>
                <a:gd name="connsiteY46" fmla="*/ 392604 h 1448406"/>
                <a:gd name="connsiteX47" fmla="*/ 700773 w 766476"/>
                <a:gd name="connsiteY47" fmla="*/ 375395 h 1448406"/>
                <a:gd name="connsiteX48" fmla="*/ 685557 w 766476"/>
                <a:gd name="connsiteY48" fmla="*/ 377388 h 1448406"/>
                <a:gd name="connsiteX49" fmla="*/ 680304 w 766476"/>
                <a:gd name="connsiteY49" fmla="*/ 392966 h 1448406"/>
                <a:gd name="connsiteX50" fmla="*/ 525609 w 766476"/>
                <a:gd name="connsiteY50" fmla="*/ 547479 h 1448406"/>
                <a:gd name="connsiteX51" fmla="*/ 546803 w 766476"/>
                <a:gd name="connsiteY51" fmla="*/ 394234 h 1448406"/>
                <a:gd name="connsiteX52" fmla="*/ 548614 w 766476"/>
                <a:gd name="connsiteY52" fmla="*/ 371953 h 1448406"/>
                <a:gd name="connsiteX53" fmla="*/ 655487 w 766476"/>
                <a:gd name="connsiteY53" fmla="*/ 258016 h 1448406"/>
                <a:gd name="connsiteX54" fmla="*/ 638098 w 766476"/>
                <a:gd name="connsiteY54" fmla="*/ 247691 h 1448406"/>
                <a:gd name="connsiteX55" fmla="*/ 550969 w 766476"/>
                <a:gd name="connsiteY55" fmla="*/ 342609 h 1448406"/>
                <a:gd name="connsiteX56" fmla="*/ 557852 w 766476"/>
                <a:gd name="connsiteY56" fmla="*/ 228852 h 1448406"/>
                <a:gd name="connsiteX57" fmla="*/ 607847 w 766476"/>
                <a:gd name="connsiteY57" fmla="*/ 175959 h 1448406"/>
                <a:gd name="connsiteX58" fmla="*/ 590458 w 766476"/>
                <a:gd name="connsiteY58" fmla="*/ 165634 h 1448406"/>
                <a:gd name="connsiteX59" fmla="*/ 559483 w 766476"/>
                <a:gd name="connsiteY59" fmla="*/ 200232 h 1448406"/>
                <a:gd name="connsiteX60" fmla="*/ 568177 w 766476"/>
                <a:gd name="connsiteY60" fmla="*/ 10034 h 1448406"/>
                <a:gd name="connsiteX61" fmla="*/ 547890 w 766476"/>
                <a:gd name="connsiteY61" fmla="*/ 9671 h 1448406"/>
                <a:gd name="connsiteX62" fmla="*/ 538289 w 766476"/>
                <a:gd name="connsiteY62" fmla="*/ 218889 h 1448406"/>
                <a:gd name="connsiteX63" fmla="*/ 532130 w 766476"/>
                <a:gd name="connsiteY63" fmla="*/ 223961 h 1448406"/>
                <a:gd name="connsiteX64" fmla="*/ 463116 w 766476"/>
                <a:gd name="connsiteY64" fmla="*/ 126145 h 1448406"/>
                <a:gd name="connsiteX65" fmla="*/ 445183 w 766476"/>
                <a:gd name="connsiteY65" fmla="*/ 135746 h 1448406"/>
                <a:gd name="connsiteX66" fmla="*/ 526153 w 766476"/>
                <a:gd name="connsiteY66" fmla="*/ 250408 h 1448406"/>
                <a:gd name="connsiteX67" fmla="*/ 536478 w 766476"/>
                <a:gd name="connsiteY67" fmla="*/ 254936 h 1448406"/>
                <a:gd name="connsiteX68" fmla="*/ 531043 w 766476"/>
                <a:gd name="connsiteY68" fmla="*/ 342427 h 1448406"/>
                <a:gd name="connsiteX69" fmla="*/ 419461 w 766476"/>
                <a:gd name="connsiteY69" fmla="*/ 238271 h 1448406"/>
                <a:gd name="connsiteX70" fmla="*/ 404788 w 766476"/>
                <a:gd name="connsiteY70" fmla="*/ 252400 h 1448406"/>
                <a:gd name="connsiteX71" fmla="*/ 526334 w 766476"/>
                <a:gd name="connsiteY71" fmla="*/ 365614 h 1448406"/>
                <a:gd name="connsiteX72" fmla="*/ 528326 w 766476"/>
                <a:gd name="connsiteY72" fmla="*/ 377931 h 1448406"/>
                <a:gd name="connsiteX73" fmla="*/ 527058 w 766476"/>
                <a:gd name="connsiteY73" fmla="*/ 394053 h 1448406"/>
                <a:gd name="connsiteX74" fmla="*/ 505321 w 766476"/>
                <a:gd name="connsiteY74" fmla="*/ 546936 h 1448406"/>
                <a:gd name="connsiteX75" fmla="*/ 367473 w 766476"/>
                <a:gd name="connsiteY75" fmla="*/ 348948 h 1448406"/>
                <a:gd name="connsiteX76" fmla="*/ 349540 w 766476"/>
                <a:gd name="connsiteY76" fmla="*/ 358549 h 1448406"/>
                <a:gd name="connsiteX77" fmla="*/ 499887 w 766476"/>
                <a:gd name="connsiteY77" fmla="*/ 573563 h 1448406"/>
                <a:gd name="connsiteX78" fmla="*/ 467825 w 766476"/>
                <a:gd name="connsiteY78" fmla="*/ 701811 h 1448406"/>
                <a:gd name="connsiteX79" fmla="*/ 305342 w 766476"/>
                <a:gd name="connsiteY79" fmla="*/ 504368 h 1448406"/>
                <a:gd name="connsiteX80" fmla="*/ 290669 w 766476"/>
                <a:gd name="connsiteY80" fmla="*/ 518497 h 1448406"/>
                <a:gd name="connsiteX81" fmla="*/ 460942 w 766476"/>
                <a:gd name="connsiteY81" fmla="*/ 725360 h 1448406"/>
                <a:gd name="connsiteX82" fmla="*/ 453515 w 766476"/>
                <a:gd name="connsiteY82" fmla="*/ 750357 h 1448406"/>
                <a:gd name="connsiteX83" fmla="*/ 419279 w 766476"/>
                <a:gd name="connsiteY83" fmla="*/ 869005 h 1448406"/>
                <a:gd name="connsiteX84" fmla="*/ 291213 w 766476"/>
                <a:gd name="connsiteY84" fmla="*/ 702898 h 1448406"/>
                <a:gd name="connsiteX85" fmla="*/ 216945 w 766476"/>
                <a:gd name="connsiteY85" fmla="*/ 632434 h 1448406"/>
                <a:gd name="connsiteX86" fmla="*/ 234334 w 766476"/>
                <a:gd name="connsiteY86" fmla="*/ 642759 h 1448406"/>
                <a:gd name="connsiteX87" fmla="*/ 273280 w 766476"/>
                <a:gd name="connsiteY87" fmla="*/ 712499 h 1448406"/>
                <a:gd name="connsiteX88" fmla="*/ 316391 w 766476"/>
                <a:gd name="connsiteY88" fmla="*/ 776804 h 1448406"/>
                <a:gd name="connsiteX89" fmla="*/ 413121 w 766476"/>
                <a:gd name="connsiteY89" fmla="*/ 892009 h 1448406"/>
                <a:gd name="connsiteX90" fmla="*/ 381059 w 766476"/>
                <a:gd name="connsiteY90" fmla="*/ 1027141 h 1448406"/>
                <a:gd name="connsiteX91" fmla="*/ 153727 w 766476"/>
                <a:gd name="connsiteY91" fmla="*/ 747459 h 1448406"/>
                <a:gd name="connsiteX92" fmla="*/ 151915 w 766476"/>
                <a:gd name="connsiteY92" fmla="*/ 745285 h 1448406"/>
                <a:gd name="connsiteX93" fmla="*/ 143039 w 766476"/>
                <a:gd name="connsiteY93" fmla="*/ 736772 h 1448406"/>
                <a:gd name="connsiteX94" fmla="*/ 128367 w 766476"/>
                <a:gd name="connsiteY94" fmla="*/ 750900 h 1448406"/>
                <a:gd name="connsiteX95" fmla="*/ 376349 w 766476"/>
                <a:gd name="connsiteY95" fmla="*/ 1049602 h 1448406"/>
                <a:gd name="connsiteX96" fmla="*/ 356424 w 766476"/>
                <a:gd name="connsiteY96" fmla="*/ 1157562 h 1448406"/>
                <a:gd name="connsiteX97" fmla="*/ 98479 w 766476"/>
                <a:gd name="connsiteY97" fmla="*/ 877880 h 1448406"/>
                <a:gd name="connsiteX98" fmla="*/ 83806 w 766476"/>
                <a:gd name="connsiteY98" fmla="*/ 892009 h 1448406"/>
                <a:gd name="connsiteX99" fmla="*/ 352801 w 766476"/>
                <a:gd name="connsiteY99" fmla="*/ 1180386 h 1448406"/>
                <a:gd name="connsiteX100" fmla="*/ 336498 w 766476"/>
                <a:gd name="connsiteY100" fmla="*/ 1304468 h 1448406"/>
                <a:gd name="connsiteX101" fmla="*/ 262411 w 766476"/>
                <a:gd name="connsiteY101" fmla="*/ 1237808 h 1448406"/>
                <a:gd name="connsiteX102" fmla="*/ 193759 w 766476"/>
                <a:gd name="connsiteY102" fmla="*/ 1145788 h 1448406"/>
                <a:gd name="connsiteX103" fmla="*/ 120759 w 766476"/>
                <a:gd name="connsiteY103" fmla="*/ 1074056 h 1448406"/>
                <a:gd name="connsiteX104" fmla="*/ 18777 w 766476"/>
                <a:gd name="connsiteY104" fmla="*/ 988920 h 1448406"/>
                <a:gd name="connsiteX105" fmla="*/ 844 w 766476"/>
                <a:gd name="connsiteY105" fmla="*/ 998520 h 1448406"/>
                <a:gd name="connsiteX106" fmla="*/ 74568 w 766476"/>
                <a:gd name="connsiteY106" fmla="*/ 1066267 h 1448406"/>
                <a:gd name="connsiteX107" fmla="*/ 179086 w 766476"/>
                <a:gd name="connsiteY107" fmla="*/ 1159736 h 1448406"/>
                <a:gd name="connsiteX108" fmla="*/ 251905 w 766476"/>
                <a:gd name="connsiteY108" fmla="*/ 1256646 h 1448406"/>
                <a:gd name="connsiteX109" fmla="*/ 334324 w 766476"/>
                <a:gd name="connsiteY109" fmla="*/ 1327473 h 1448406"/>
                <a:gd name="connsiteX110" fmla="*/ 325811 w 766476"/>
                <a:gd name="connsiteY110" fmla="*/ 1439237 h 1448406"/>
                <a:gd name="connsiteX111" fmla="*/ 345374 w 766476"/>
                <a:gd name="connsiteY111" fmla="*/ 1438693 h 1448406"/>
                <a:gd name="connsiteX112" fmla="*/ 370915 w 766476"/>
                <a:gd name="connsiteY112" fmla="*/ 1194515 h 1448406"/>
                <a:gd name="connsiteX113" fmla="*/ 371096 w 766476"/>
                <a:gd name="connsiteY113" fmla="*/ 1193247 h 1448406"/>
                <a:gd name="connsiteX114" fmla="*/ 372002 w 766476"/>
                <a:gd name="connsiteY114" fmla="*/ 1193790 h 1448406"/>
                <a:gd name="connsiteX115" fmla="*/ 370915 w 766476"/>
                <a:gd name="connsiteY115" fmla="*/ 1194515 h 14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66476" h="1448406">
                  <a:moveTo>
                    <a:pt x="345374" y="1438693"/>
                  </a:moveTo>
                  <a:cubicBezTo>
                    <a:pt x="346823" y="1412790"/>
                    <a:pt x="348634" y="1387068"/>
                    <a:pt x="350808" y="1361527"/>
                  </a:cubicBezTo>
                  <a:cubicBezTo>
                    <a:pt x="351170" y="1361346"/>
                    <a:pt x="351352" y="1361165"/>
                    <a:pt x="351714" y="1360983"/>
                  </a:cubicBezTo>
                  <a:cubicBezTo>
                    <a:pt x="465289" y="1275485"/>
                    <a:pt x="577778" y="1188537"/>
                    <a:pt x="688998" y="1100141"/>
                  </a:cubicBezTo>
                  <a:cubicBezTo>
                    <a:pt x="699142" y="1091989"/>
                    <a:pt x="685195" y="1077317"/>
                    <a:pt x="674869" y="1085468"/>
                  </a:cubicBezTo>
                  <a:cubicBezTo>
                    <a:pt x="572706" y="1166619"/>
                    <a:pt x="469637" y="1246502"/>
                    <a:pt x="365662" y="1325118"/>
                  </a:cubicBezTo>
                  <a:cubicBezTo>
                    <a:pt x="364937" y="1323306"/>
                    <a:pt x="363669" y="1321495"/>
                    <a:pt x="361495" y="1320227"/>
                  </a:cubicBezTo>
                  <a:cubicBezTo>
                    <a:pt x="359322" y="1318959"/>
                    <a:pt x="357329" y="1317510"/>
                    <a:pt x="355156" y="1316242"/>
                  </a:cubicBezTo>
                  <a:cubicBezTo>
                    <a:pt x="358416" y="1284904"/>
                    <a:pt x="362401" y="1253748"/>
                    <a:pt x="366749" y="1222592"/>
                  </a:cubicBezTo>
                  <a:cubicBezTo>
                    <a:pt x="438118" y="1171329"/>
                    <a:pt x="509306" y="1119704"/>
                    <a:pt x="580133" y="1067716"/>
                  </a:cubicBezTo>
                  <a:cubicBezTo>
                    <a:pt x="616361" y="1041270"/>
                    <a:pt x="652589" y="1014642"/>
                    <a:pt x="688636" y="988014"/>
                  </a:cubicBezTo>
                  <a:cubicBezTo>
                    <a:pt x="706750" y="974610"/>
                    <a:pt x="724683" y="961387"/>
                    <a:pt x="742797" y="947982"/>
                  </a:cubicBezTo>
                  <a:cubicBezTo>
                    <a:pt x="752579" y="940736"/>
                    <a:pt x="763266" y="936027"/>
                    <a:pt x="766165" y="924071"/>
                  </a:cubicBezTo>
                  <a:cubicBezTo>
                    <a:pt x="767251" y="919181"/>
                    <a:pt x="765440" y="915377"/>
                    <a:pt x="761636" y="912478"/>
                  </a:cubicBezTo>
                  <a:cubicBezTo>
                    <a:pt x="757470" y="909399"/>
                    <a:pt x="754209" y="909218"/>
                    <a:pt x="749318" y="910486"/>
                  </a:cubicBezTo>
                  <a:cubicBezTo>
                    <a:pt x="744609" y="911573"/>
                    <a:pt x="742073" y="915558"/>
                    <a:pt x="741529" y="920086"/>
                  </a:cubicBezTo>
                  <a:cubicBezTo>
                    <a:pt x="741529" y="920811"/>
                    <a:pt x="741348" y="921354"/>
                    <a:pt x="741348" y="922079"/>
                  </a:cubicBezTo>
                  <a:cubicBezTo>
                    <a:pt x="741167" y="923528"/>
                    <a:pt x="741348" y="924796"/>
                    <a:pt x="741711" y="926064"/>
                  </a:cubicBezTo>
                  <a:cubicBezTo>
                    <a:pt x="732653" y="934940"/>
                    <a:pt x="714539" y="943997"/>
                    <a:pt x="707113" y="949431"/>
                  </a:cubicBezTo>
                  <a:cubicBezTo>
                    <a:pt x="690810" y="961387"/>
                    <a:pt x="674688" y="973523"/>
                    <a:pt x="658386" y="985478"/>
                  </a:cubicBezTo>
                  <a:cubicBezTo>
                    <a:pt x="625780" y="1009389"/>
                    <a:pt x="593175" y="1033299"/>
                    <a:pt x="560569" y="1057210"/>
                  </a:cubicBezTo>
                  <a:cubicBezTo>
                    <a:pt x="502423" y="1099778"/>
                    <a:pt x="444096" y="1141984"/>
                    <a:pt x="385587" y="1184190"/>
                  </a:cubicBezTo>
                  <a:cubicBezTo>
                    <a:pt x="385587" y="1181292"/>
                    <a:pt x="384138" y="1178212"/>
                    <a:pt x="381240" y="1176039"/>
                  </a:cubicBezTo>
                  <a:cubicBezTo>
                    <a:pt x="378885" y="1174408"/>
                    <a:pt x="376711" y="1172778"/>
                    <a:pt x="374538" y="1171148"/>
                  </a:cubicBezTo>
                  <a:cubicBezTo>
                    <a:pt x="379972" y="1137999"/>
                    <a:pt x="386131" y="1105031"/>
                    <a:pt x="392652" y="1072064"/>
                  </a:cubicBezTo>
                  <a:cubicBezTo>
                    <a:pt x="394282" y="1071701"/>
                    <a:pt x="395912" y="1070977"/>
                    <a:pt x="397361" y="1069709"/>
                  </a:cubicBezTo>
                  <a:cubicBezTo>
                    <a:pt x="398810" y="1068441"/>
                    <a:pt x="400260" y="1067354"/>
                    <a:pt x="401709" y="1066086"/>
                  </a:cubicBezTo>
                  <a:cubicBezTo>
                    <a:pt x="406056" y="1066086"/>
                    <a:pt x="409679" y="1062644"/>
                    <a:pt x="410947" y="1058478"/>
                  </a:cubicBezTo>
                  <a:cubicBezTo>
                    <a:pt x="512386" y="972979"/>
                    <a:pt x="619078" y="894002"/>
                    <a:pt x="730661" y="822089"/>
                  </a:cubicBezTo>
                  <a:cubicBezTo>
                    <a:pt x="741529" y="815024"/>
                    <a:pt x="731929" y="797091"/>
                    <a:pt x="721060" y="804156"/>
                  </a:cubicBezTo>
                  <a:cubicBezTo>
                    <a:pt x="608934" y="876431"/>
                    <a:pt x="501517" y="955771"/>
                    <a:pt x="399535" y="1041632"/>
                  </a:cubicBezTo>
                  <a:cubicBezTo>
                    <a:pt x="399354" y="1041451"/>
                    <a:pt x="399173" y="1041451"/>
                    <a:pt x="399173" y="1041270"/>
                  </a:cubicBezTo>
                  <a:cubicBezTo>
                    <a:pt x="407867" y="999788"/>
                    <a:pt x="417649" y="958488"/>
                    <a:pt x="428155" y="917188"/>
                  </a:cubicBezTo>
                  <a:cubicBezTo>
                    <a:pt x="431054" y="917731"/>
                    <a:pt x="434133" y="917369"/>
                    <a:pt x="436850" y="915196"/>
                  </a:cubicBezTo>
                  <a:cubicBezTo>
                    <a:pt x="532674" y="839116"/>
                    <a:pt x="627229" y="761407"/>
                    <a:pt x="720155" y="681705"/>
                  </a:cubicBezTo>
                  <a:cubicBezTo>
                    <a:pt x="730117" y="673191"/>
                    <a:pt x="715988" y="658519"/>
                    <a:pt x="706026" y="667032"/>
                  </a:cubicBezTo>
                  <a:cubicBezTo>
                    <a:pt x="617991" y="742387"/>
                    <a:pt x="528508" y="816292"/>
                    <a:pt x="437756" y="888387"/>
                  </a:cubicBezTo>
                  <a:cubicBezTo>
                    <a:pt x="437212" y="887843"/>
                    <a:pt x="436488" y="887119"/>
                    <a:pt x="435944" y="886575"/>
                  </a:cubicBezTo>
                  <a:cubicBezTo>
                    <a:pt x="448987" y="836942"/>
                    <a:pt x="463116" y="787310"/>
                    <a:pt x="478150" y="737858"/>
                  </a:cubicBezTo>
                  <a:cubicBezTo>
                    <a:pt x="480505" y="736953"/>
                    <a:pt x="482679" y="735141"/>
                    <a:pt x="484128" y="732967"/>
                  </a:cubicBezTo>
                  <a:cubicBezTo>
                    <a:pt x="486483" y="733149"/>
                    <a:pt x="489019" y="732424"/>
                    <a:pt x="491192" y="730250"/>
                  </a:cubicBezTo>
                  <a:cubicBezTo>
                    <a:pt x="568177" y="658156"/>
                    <a:pt x="644981" y="586243"/>
                    <a:pt x="721966" y="514149"/>
                  </a:cubicBezTo>
                  <a:cubicBezTo>
                    <a:pt x="731567" y="505273"/>
                    <a:pt x="717438" y="490601"/>
                    <a:pt x="707837" y="499477"/>
                  </a:cubicBezTo>
                  <a:cubicBezTo>
                    <a:pt x="634475" y="568310"/>
                    <a:pt x="561113" y="636963"/>
                    <a:pt x="487570" y="705796"/>
                  </a:cubicBezTo>
                  <a:cubicBezTo>
                    <a:pt x="499344" y="665402"/>
                    <a:pt x="509488" y="625189"/>
                    <a:pt x="518182" y="584432"/>
                  </a:cubicBezTo>
                  <a:cubicBezTo>
                    <a:pt x="518545" y="584070"/>
                    <a:pt x="519088" y="583707"/>
                    <a:pt x="519450" y="583345"/>
                  </a:cubicBezTo>
                  <a:cubicBezTo>
                    <a:pt x="581220" y="517953"/>
                    <a:pt x="644800" y="454373"/>
                    <a:pt x="710192" y="392604"/>
                  </a:cubicBezTo>
                  <a:cubicBezTo>
                    <a:pt x="718162" y="385177"/>
                    <a:pt x="710192" y="374127"/>
                    <a:pt x="700773" y="375395"/>
                  </a:cubicBezTo>
                  <a:cubicBezTo>
                    <a:pt x="695701" y="376120"/>
                    <a:pt x="690629" y="376663"/>
                    <a:pt x="685557" y="377388"/>
                  </a:cubicBezTo>
                  <a:cubicBezTo>
                    <a:pt x="677043" y="378475"/>
                    <a:pt x="676319" y="387532"/>
                    <a:pt x="680304" y="392966"/>
                  </a:cubicBezTo>
                  <a:cubicBezTo>
                    <a:pt x="627592" y="443323"/>
                    <a:pt x="575966" y="494767"/>
                    <a:pt x="525609" y="547479"/>
                  </a:cubicBezTo>
                  <a:cubicBezTo>
                    <a:pt x="535210" y="497122"/>
                    <a:pt x="542455" y="446221"/>
                    <a:pt x="546803" y="394234"/>
                  </a:cubicBezTo>
                  <a:cubicBezTo>
                    <a:pt x="547527" y="386807"/>
                    <a:pt x="547890" y="379380"/>
                    <a:pt x="548614" y="371953"/>
                  </a:cubicBezTo>
                  <a:cubicBezTo>
                    <a:pt x="587922" y="337356"/>
                    <a:pt x="623425" y="299497"/>
                    <a:pt x="655487" y="258016"/>
                  </a:cubicBezTo>
                  <a:cubicBezTo>
                    <a:pt x="663458" y="247691"/>
                    <a:pt x="645887" y="237366"/>
                    <a:pt x="638098" y="247691"/>
                  </a:cubicBezTo>
                  <a:cubicBezTo>
                    <a:pt x="611651" y="281926"/>
                    <a:pt x="582488" y="313445"/>
                    <a:pt x="550969" y="342609"/>
                  </a:cubicBezTo>
                  <a:cubicBezTo>
                    <a:pt x="553686" y="304750"/>
                    <a:pt x="555860" y="266892"/>
                    <a:pt x="557852" y="228852"/>
                  </a:cubicBezTo>
                  <a:cubicBezTo>
                    <a:pt x="576329" y="213093"/>
                    <a:pt x="592994" y="195522"/>
                    <a:pt x="607847" y="175959"/>
                  </a:cubicBezTo>
                  <a:cubicBezTo>
                    <a:pt x="615818" y="165634"/>
                    <a:pt x="598247" y="155309"/>
                    <a:pt x="590458" y="165634"/>
                  </a:cubicBezTo>
                  <a:cubicBezTo>
                    <a:pt x="581038" y="178133"/>
                    <a:pt x="570532" y="189544"/>
                    <a:pt x="559483" y="200232"/>
                  </a:cubicBezTo>
                  <a:cubicBezTo>
                    <a:pt x="562562" y="136832"/>
                    <a:pt x="565098" y="73433"/>
                    <a:pt x="568177" y="10034"/>
                  </a:cubicBezTo>
                  <a:cubicBezTo>
                    <a:pt x="568902" y="-3008"/>
                    <a:pt x="548433" y="-3552"/>
                    <a:pt x="547890" y="9671"/>
                  </a:cubicBezTo>
                  <a:cubicBezTo>
                    <a:pt x="544448" y="79411"/>
                    <a:pt x="541731" y="149150"/>
                    <a:pt x="538289" y="218889"/>
                  </a:cubicBezTo>
                  <a:cubicBezTo>
                    <a:pt x="536115" y="220520"/>
                    <a:pt x="534123" y="222331"/>
                    <a:pt x="532130" y="223961"/>
                  </a:cubicBezTo>
                  <a:cubicBezTo>
                    <a:pt x="509125" y="191356"/>
                    <a:pt x="486120" y="158750"/>
                    <a:pt x="463116" y="126145"/>
                  </a:cubicBezTo>
                  <a:cubicBezTo>
                    <a:pt x="455689" y="115639"/>
                    <a:pt x="437756" y="125058"/>
                    <a:pt x="445183" y="135746"/>
                  </a:cubicBezTo>
                  <a:cubicBezTo>
                    <a:pt x="472173" y="173966"/>
                    <a:pt x="499163" y="212187"/>
                    <a:pt x="526153" y="250408"/>
                  </a:cubicBezTo>
                  <a:cubicBezTo>
                    <a:pt x="528870" y="254212"/>
                    <a:pt x="532855" y="255299"/>
                    <a:pt x="536478" y="254936"/>
                  </a:cubicBezTo>
                  <a:cubicBezTo>
                    <a:pt x="534847" y="284100"/>
                    <a:pt x="533036" y="313264"/>
                    <a:pt x="531043" y="342427"/>
                  </a:cubicBezTo>
                  <a:cubicBezTo>
                    <a:pt x="493909" y="307648"/>
                    <a:pt x="456594" y="273051"/>
                    <a:pt x="419461" y="238271"/>
                  </a:cubicBezTo>
                  <a:cubicBezTo>
                    <a:pt x="409860" y="229395"/>
                    <a:pt x="395188" y="243343"/>
                    <a:pt x="404788" y="252400"/>
                  </a:cubicBezTo>
                  <a:cubicBezTo>
                    <a:pt x="445364" y="290078"/>
                    <a:pt x="485758" y="327936"/>
                    <a:pt x="526334" y="365614"/>
                  </a:cubicBezTo>
                  <a:cubicBezTo>
                    <a:pt x="523436" y="369780"/>
                    <a:pt x="525066" y="374671"/>
                    <a:pt x="528326" y="377931"/>
                  </a:cubicBezTo>
                  <a:cubicBezTo>
                    <a:pt x="527964" y="383365"/>
                    <a:pt x="527602" y="388618"/>
                    <a:pt x="527058" y="394053"/>
                  </a:cubicBezTo>
                  <a:cubicBezTo>
                    <a:pt x="522530" y="446040"/>
                    <a:pt x="515103" y="496760"/>
                    <a:pt x="505321" y="546936"/>
                  </a:cubicBezTo>
                  <a:cubicBezTo>
                    <a:pt x="457319" y="482450"/>
                    <a:pt x="411309" y="416514"/>
                    <a:pt x="367473" y="348948"/>
                  </a:cubicBezTo>
                  <a:cubicBezTo>
                    <a:pt x="360409" y="338080"/>
                    <a:pt x="342476" y="347681"/>
                    <a:pt x="349540" y="358549"/>
                  </a:cubicBezTo>
                  <a:cubicBezTo>
                    <a:pt x="397180" y="432092"/>
                    <a:pt x="447356" y="503643"/>
                    <a:pt x="499887" y="573563"/>
                  </a:cubicBezTo>
                  <a:cubicBezTo>
                    <a:pt x="490830" y="616494"/>
                    <a:pt x="479962" y="659243"/>
                    <a:pt x="467825" y="701811"/>
                  </a:cubicBezTo>
                  <a:cubicBezTo>
                    <a:pt x="413664" y="636057"/>
                    <a:pt x="359503" y="570122"/>
                    <a:pt x="305342" y="504368"/>
                  </a:cubicBezTo>
                  <a:cubicBezTo>
                    <a:pt x="297009" y="494224"/>
                    <a:pt x="282337" y="508353"/>
                    <a:pt x="290669" y="518497"/>
                  </a:cubicBezTo>
                  <a:cubicBezTo>
                    <a:pt x="347366" y="587511"/>
                    <a:pt x="404064" y="656345"/>
                    <a:pt x="460942" y="725360"/>
                  </a:cubicBezTo>
                  <a:cubicBezTo>
                    <a:pt x="458406" y="733692"/>
                    <a:pt x="456051" y="742025"/>
                    <a:pt x="453515" y="750357"/>
                  </a:cubicBezTo>
                  <a:cubicBezTo>
                    <a:pt x="441379" y="789846"/>
                    <a:pt x="429967" y="829335"/>
                    <a:pt x="419279" y="869005"/>
                  </a:cubicBezTo>
                  <a:cubicBezTo>
                    <a:pt x="371277" y="817923"/>
                    <a:pt x="328165" y="762675"/>
                    <a:pt x="291213" y="702898"/>
                  </a:cubicBezTo>
                  <a:cubicBezTo>
                    <a:pt x="284329" y="691849"/>
                    <a:pt x="237776" y="584432"/>
                    <a:pt x="216945" y="632434"/>
                  </a:cubicBezTo>
                  <a:cubicBezTo>
                    <a:pt x="211873" y="644208"/>
                    <a:pt x="229081" y="654896"/>
                    <a:pt x="234334" y="642759"/>
                  </a:cubicBezTo>
                  <a:cubicBezTo>
                    <a:pt x="230349" y="651816"/>
                    <a:pt x="267302" y="702717"/>
                    <a:pt x="273280" y="712499"/>
                  </a:cubicBezTo>
                  <a:cubicBezTo>
                    <a:pt x="286865" y="734417"/>
                    <a:pt x="301175" y="755973"/>
                    <a:pt x="316391" y="776804"/>
                  </a:cubicBezTo>
                  <a:cubicBezTo>
                    <a:pt x="345917" y="817560"/>
                    <a:pt x="378342" y="855781"/>
                    <a:pt x="413121" y="892009"/>
                  </a:cubicBezTo>
                  <a:cubicBezTo>
                    <a:pt x="401346" y="936932"/>
                    <a:pt x="390659" y="981855"/>
                    <a:pt x="381059" y="1027141"/>
                  </a:cubicBezTo>
                  <a:cubicBezTo>
                    <a:pt x="287952" y="950156"/>
                    <a:pt x="236870" y="834406"/>
                    <a:pt x="153727" y="747459"/>
                  </a:cubicBezTo>
                  <a:cubicBezTo>
                    <a:pt x="153183" y="746734"/>
                    <a:pt x="152640" y="746010"/>
                    <a:pt x="151915" y="745285"/>
                  </a:cubicBezTo>
                  <a:cubicBezTo>
                    <a:pt x="149017" y="742387"/>
                    <a:pt x="145938" y="739670"/>
                    <a:pt x="143039" y="736772"/>
                  </a:cubicBezTo>
                  <a:cubicBezTo>
                    <a:pt x="133620" y="727715"/>
                    <a:pt x="118948" y="741662"/>
                    <a:pt x="128367" y="750900"/>
                  </a:cubicBezTo>
                  <a:cubicBezTo>
                    <a:pt x="221111" y="842196"/>
                    <a:pt x="273642" y="968270"/>
                    <a:pt x="376349" y="1049602"/>
                  </a:cubicBezTo>
                  <a:cubicBezTo>
                    <a:pt x="368922" y="1085468"/>
                    <a:pt x="362401" y="1121515"/>
                    <a:pt x="356424" y="1157562"/>
                  </a:cubicBezTo>
                  <a:cubicBezTo>
                    <a:pt x="256434" y="1079309"/>
                    <a:pt x="178905" y="975153"/>
                    <a:pt x="98479" y="877880"/>
                  </a:cubicBezTo>
                  <a:cubicBezTo>
                    <a:pt x="90146" y="867736"/>
                    <a:pt x="75474" y="881866"/>
                    <a:pt x="83806" y="892009"/>
                  </a:cubicBezTo>
                  <a:cubicBezTo>
                    <a:pt x="167312" y="993086"/>
                    <a:pt x="247739" y="1100322"/>
                    <a:pt x="352801" y="1180386"/>
                  </a:cubicBezTo>
                  <a:cubicBezTo>
                    <a:pt x="346461" y="1221505"/>
                    <a:pt x="340845" y="1262805"/>
                    <a:pt x="336498" y="1304468"/>
                  </a:cubicBezTo>
                  <a:cubicBezTo>
                    <a:pt x="309146" y="1285448"/>
                    <a:pt x="284148" y="1263349"/>
                    <a:pt x="262411" y="1237808"/>
                  </a:cubicBezTo>
                  <a:cubicBezTo>
                    <a:pt x="237595" y="1208644"/>
                    <a:pt x="217669" y="1175676"/>
                    <a:pt x="193759" y="1145788"/>
                  </a:cubicBezTo>
                  <a:cubicBezTo>
                    <a:pt x="172384" y="1119160"/>
                    <a:pt x="147749" y="1095068"/>
                    <a:pt x="120759" y="1074056"/>
                  </a:cubicBezTo>
                  <a:cubicBezTo>
                    <a:pt x="87067" y="1047972"/>
                    <a:pt x="35985" y="1030039"/>
                    <a:pt x="18777" y="988920"/>
                  </a:cubicBezTo>
                  <a:cubicBezTo>
                    <a:pt x="13705" y="976783"/>
                    <a:pt x="-4047" y="986565"/>
                    <a:pt x="844" y="998520"/>
                  </a:cubicBezTo>
                  <a:cubicBezTo>
                    <a:pt x="14973" y="1032213"/>
                    <a:pt x="45042" y="1047610"/>
                    <a:pt x="74568" y="1066267"/>
                  </a:cubicBezTo>
                  <a:cubicBezTo>
                    <a:pt x="114419" y="1091446"/>
                    <a:pt x="149379" y="1122964"/>
                    <a:pt x="179086" y="1159736"/>
                  </a:cubicBezTo>
                  <a:cubicBezTo>
                    <a:pt x="204446" y="1191254"/>
                    <a:pt x="225096" y="1226215"/>
                    <a:pt x="251905" y="1256646"/>
                  </a:cubicBezTo>
                  <a:cubicBezTo>
                    <a:pt x="276178" y="1283999"/>
                    <a:pt x="303893" y="1307366"/>
                    <a:pt x="334324" y="1327473"/>
                  </a:cubicBezTo>
                  <a:cubicBezTo>
                    <a:pt x="330701" y="1364606"/>
                    <a:pt x="327803" y="1401740"/>
                    <a:pt x="325811" y="1439237"/>
                  </a:cubicBezTo>
                  <a:cubicBezTo>
                    <a:pt x="324362" y="1451373"/>
                    <a:pt x="344649" y="1451735"/>
                    <a:pt x="345374" y="1438693"/>
                  </a:cubicBezTo>
                  <a:close/>
                  <a:moveTo>
                    <a:pt x="370915" y="1194515"/>
                  </a:moveTo>
                  <a:cubicBezTo>
                    <a:pt x="370915" y="1194153"/>
                    <a:pt x="371096" y="1193609"/>
                    <a:pt x="371096" y="1193247"/>
                  </a:cubicBezTo>
                  <a:cubicBezTo>
                    <a:pt x="371458" y="1193428"/>
                    <a:pt x="371639" y="1193609"/>
                    <a:pt x="372002" y="1193790"/>
                  </a:cubicBezTo>
                  <a:cubicBezTo>
                    <a:pt x="371639" y="1194153"/>
                    <a:pt x="371277" y="1194334"/>
                    <a:pt x="370915" y="1194515"/>
                  </a:cubicBezTo>
                  <a:close/>
                </a:path>
              </a:pathLst>
            </a:custGeom>
            <a:solidFill>
              <a:srgbClr val="57A3A3">
                <a:alpha val="76000"/>
              </a:srgbClr>
            </a:solidFill>
            <a:ln w="1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3194055" y="2169623"/>
              <a:ext cx="853281" cy="1801451"/>
              <a:chOff x="3900409" y="2215969"/>
              <a:chExt cx="853281" cy="1801451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3900409" y="2215969"/>
                <a:ext cx="853281" cy="1801451"/>
              </a:xfrm>
              <a:custGeom>
                <a:avLst/>
                <a:gdLst>
                  <a:gd name="connsiteX0" fmla="*/ 844459 w 853281"/>
                  <a:gd name="connsiteY0" fmla="*/ 444630 h 1801451"/>
                  <a:gd name="connsiteX1" fmla="*/ 821635 w 853281"/>
                  <a:gd name="connsiteY1" fmla="*/ 11703 h 1801451"/>
                  <a:gd name="connsiteX2" fmla="*/ 800804 w 853281"/>
                  <a:gd name="connsiteY2" fmla="*/ 2284 h 1801451"/>
                  <a:gd name="connsiteX3" fmla="*/ 289080 w 853281"/>
                  <a:gd name="connsiteY3" fmla="*/ 498972 h 1801451"/>
                  <a:gd name="connsiteX4" fmla="*/ 46170 w 853281"/>
                  <a:gd name="connsiteY4" fmla="*/ 1170281 h 1801451"/>
                  <a:gd name="connsiteX5" fmla="*/ 51967 w 853281"/>
                  <a:gd name="connsiteY5" fmla="*/ 1613171 h 1801451"/>
                  <a:gd name="connsiteX6" fmla="*/ 33128 w 853281"/>
                  <a:gd name="connsiteY6" fmla="*/ 1668057 h 1801451"/>
                  <a:gd name="connsiteX7" fmla="*/ 523 w 853281"/>
                  <a:gd name="connsiteY7" fmla="*/ 1786885 h 1801451"/>
                  <a:gd name="connsiteX8" fmla="*/ 26788 w 853281"/>
                  <a:gd name="connsiteY8" fmla="*/ 1791052 h 1801451"/>
                  <a:gd name="connsiteX9" fmla="*/ 54865 w 853281"/>
                  <a:gd name="connsiteY9" fmla="*/ 1689250 h 1801451"/>
                  <a:gd name="connsiteX10" fmla="*/ 69356 w 853281"/>
                  <a:gd name="connsiteY10" fmla="*/ 1637082 h 1801451"/>
                  <a:gd name="connsiteX11" fmla="*/ 79681 w 853281"/>
                  <a:gd name="connsiteY11" fmla="*/ 1623315 h 1801451"/>
                  <a:gd name="connsiteX12" fmla="*/ 79138 w 853281"/>
                  <a:gd name="connsiteY12" fmla="*/ 1618424 h 1801451"/>
                  <a:gd name="connsiteX13" fmla="*/ 111019 w 853281"/>
                  <a:gd name="connsiteY13" fmla="*/ 1589442 h 1801451"/>
                  <a:gd name="connsiteX14" fmla="*/ 258467 w 853281"/>
                  <a:gd name="connsiteY14" fmla="*/ 1463367 h 1801451"/>
                  <a:gd name="connsiteX15" fmla="*/ 520035 w 853281"/>
                  <a:gd name="connsiteY15" fmla="*/ 1165390 h 1801451"/>
                  <a:gd name="connsiteX16" fmla="*/ 719290 w 853281"/>
                  <a:gd name="connsiteY16" fmla="*/ 836076 h 1801451"/>
                  <a:gd name="connsiteX17" fmla="*/ 844459 w 853281"/>
                  <a:gd name="connsiteY17" fmla="*/ 444630 h 180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281" h="1801451">
                    <a:moveTo>
                      <a:pt x="844459" y="444630"/>
                    </a:moveTo>
                    <a:cubicBezTo>
                      <a:pt x="861667" y="300261"/>
                      <a:pt x="853516" y="153536"/>
                      <a:pt x="821635" y="11703"/>
                    </a:cubicBezTo>
                    <a:cubicBezTo>
                      <a:pt x="819280" y="1559"/>
                      <a:pt x="809861" y="-3151"/>
                      <a:pt x="800804" y="2284"/>
                    </a:cubicBezTo>
                    <a:cubicBezTo>
                      <a:pt x="593941" y="124373"/>
                      <a:pt x="418777" y="297000"/>
                      <a:pt x="289080" y="498972"/>
                    </a:cubicBezTo>
                    <a:cubicBezTo>
                      <a:pt x="159383" y="700945"/>
                      <a:pt x="73885" y="931718"/>
                      <a:pt x="46170" y="1170281"/>
                    </a:cubicBezTo>
                    <a:cubicBezTo>
                      <a:pt x="28962" y="1317911"/>
                      <a:pt x="38381" y="1465541"/>
                      <a:pt x="51967" y="1613171"/>
                    </a:cubicBezTo>
                    <a:cubicBezTo>
                      <a:pt x="43272" y="1629655"/>
                      <a:pt x="38562" y="1647950"/>
                      <a:pt x="33128" y="1668057"/>
                    </a:cubicBezTo>
                    <a:cubicBezTo>
                      <a:pt x="22260" y="1707727"/>
                      <a:pt x="11391" y="1747215"/>
                      <a:pt x="523" y="1786885"/>
                    </a:cubicBezTo>
                    <a:cubicBezTo>
                      <a:pt x="-4006" y="1803369"/>
                      <a:pt x="22260" y="1807354"/>
                      <a:pt x="26788" y="1791052"/>
                    </a:cubicBezTo>
                    <a:cubicBezTo>
                      <a:pt x="36207" y="1757178"/>
                      <a:pt x="45446" y="1723124"/>
                      <a:pt x="54865" y="1689250"/>
                    </a:cubicBezTo>
                    <a:cubicBezTo>
                      <a:pt x="59575" y="1672042"/>
                      <a:pt x="63379" y="1653928"/>
                      <a:pt x="69356" y="1637082"/>
                    </a:cubicBezTo>
                    <a:cubicBezTo>
                      <a:pt x="75334" y="1635813"/>
                      <a:pt x="80406" y="1631104"/>
                      <a:pt x="79681" y="1623315"/>
                    </a:cubicBezTo>
                    <a:cubicBezTo>
                      <a:pt x="79500" y="1621685"/>
                      <a:pt x="79319" y="1620054"/>
                      <a:pt x="79138" y="1618424"/>
                    </a:cubicBezTo>
                    <a:cubicBezTo>
                      <a:pt x="87651" y="1607012"/>
                      <a:pt x="99244" y="1598680"/>
                      <a:pt x="111019" y="1589442"/>
                    </a:cubicBezTo>
                    <a:cubicBezTo>
                      <a:pt x="162100" y="1549771"/>
                      <a:pt x="211190" y="1507747"/>
                      <a:pt x="258467" y="1463367"/>
                    </a:cubicBezTo>
                    <a:cubicBezTo>
                      <a:pt x="354834" y="1372616"/>
                      <a:pt x="442326" y="1272445"/>
                      <a:pt x="520035" y="1165390"/>
                    </a:cubicBezTo>
                    <a:cubicBezTo>
                      <a:pt x="595571" y="1061415"/>
                      <a:pt x="662050" y="951101"/>
                      <a:pt x="719290" y="836076"/>
                    </a:cubicBezTo>
                    <a:cubicBezTo>
                      <a:pt x="780878" y="711270"/>
                      <a:pt x="827794" y="583384"/>
                      <a:pt x="844459" y="444630"/>
                    </a:cubicBezTo>
                    <a:close/>
                  </a:path>
                </a:pathLst>
              </a:custGeom>
              <a:solidFill>
                <a:srgbClr val="ABDFD1"/>
              </a:solidFill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2" name="图形 4"/>
              <p:cNvGrpSpPr/>
              <p:nvPr/>
            </p:nvGrpSpPr>
            <p:grpSpPr>
              <a:xfrm>
                <a:off x="3963423" y="2413307"/>
                <a:ext cx="623350" cy="1422270"/>
                <a:chOff x="3963423" y="2413307"/>
                <a:chExt cx="623350" cy="1422270"/>
              </a:xfrm>
              <a:solidFill>
                <a:srgbClr val="FFFAF4"/>
              </a:solidFill>
            </p:grpSpPr>
            <p:sp>
              <p:nvSpPr>
                <p:cNvPr id="53" name="任意多边形: 形状 52"/>
                <p:cNvSpPr/>
                <p:nvPr/>
              </p:nvSpPr>
              <p:spPr>
                <a:xfrm>
                  <a:off x="3963423" y="2413307"/>
                  <a:ext cx="623350" cy="1422270"/>
                </a:xfrm>
                <a:custGeom>
                  <a:avLst/>
                  <a:gdLst>
                    <a:gd name="connsiteX0" fmla="*/ 11777 w 623350"/>
                    <a:gd name="connsiteY0" fmla="*/ 1418550 h 1422270"/>
                    <a:gd name="connsiteX1" fmla="*/ 622585 w 623350"/>
                    <a:gd name="connsiteY1" fmla="*/ 8548 h 1422270"/>
                    <a:gd name="connsiteX2" fmla="*/ 611173 w 623350"/>
                    <a:gd name="connsiteY2" fmla="*/ 3476 h 1422270"/>
                    <a:gd name="connsiteX3" fmla="*/ 365 w 623350"/>
                    <a:gd name="connsiteY3" fmla="*/ 1413478 h 1422270"/>
                    <a:gd name="connsiteX4" fmla="*/ 11777 w 623350"/>
                    <a:gd name="connsiteY4" fmla="*/ 1418550 h 1422270"/>
                    <a:gd name="connsiteX5" fmla="*/ 11777 w 623350"/>
                    <a:gd name="connsiteY5" fmla="*/ 1418550 h 1422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350" h="1422270">
                      <a:moveTo>
                        <a:pt x="11777" y="1418550"/>
                      </a:moveTo>
                      <a:cubicBezTo>
                        <a:pt x="175529" y="932367"/>
                        <a:pt x="379856" y="460676"/>
                        <a:pt x="622585" y="8548"/>
                      </a:cubicBezTo>
                      <a:cubicBezTo>
                        <a:pt x="626389" y="1484"/>
                        <a:pt x="614977" y="-3770"/>
                        <a:pt x="611173" y="3476"/>
                      </a:cubicBezTo>
                      <a:cubicBezTo>
                        <a:pt x="368444" y="455604"/>
                        <a:pt x="164117" y="927295"/>
                        <a:pt x="365" y="1413478"/>
                      </a:cubicBezTo>
                      <a:cubicBezTo>
                        <a:pt x="-2171" y="1420905"/>
                        <a:pt x="9241" y="1426158"/>
                        <a:pt x="11777" y="1418550"/>
                      </a:cubicBezTo>
                      <a:lnTo>
                        <a:pt x="11777" y="141855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>
                <a:xfrm>
                  <a:off x="4105728" y="3165257"/>
                  <a:ext cx="278656" cy="276290"/>
                </a:xfrm>
                <a:custGeom>
                  <a:avLst/>
                  <a:gdLst>
                    <a:gd name="connsiteX0" fmla="*/ 11124 w 278656"/>
                    <a:gd name="connsiteY0" fmla="*/ 274068 h 276290"/>
                    <a:gd name="connsiteX1" fmla="*/ 276314 w 278656"/>
                    <a:gd name="connsiteY1" fmla="*/ 11595 h 276290"/>
                    <a:gd name="connsiteX2" fmla="*/ 269069 w 278656"/>
                    <a:gd name="connsiteY2" fmla="*/ 1450 h 276290"/>
                    <a:gd name="connsiteX3" fmla="*/ 1523 w 278656"/>
                    <a:gd name="connsiteY3" fmla="*/ 266279 h 276290"/>
                    <a:gd name="connsiteX4" fmla="*/ 11124 w 278656"/>
                    <a:gd name="connsiteY4" fmla="*/ 274068 h 276290"/>
                    <a:gd name="connsiteX5" fmla="*/ 11124 w 278656"/>
                    <a:gd name="connsiteY5" fmla="*/ 274068 h 2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8656" h="276290">
                      <a:moveTo>
                        <a:pt x="11124" y="274068"/>
                      </a:moveTo>
                      <a:cubicBezTo>
                        <a:pt x="91551" y="178425"/>
                        <a:pt x="179947" y="90934"/>
                        <a:pt x="276314" y="11595"/>
                      </a:cubicBezTo>
                      <a:cubicBezTo>
                        <a:pt x="282473" y="6522"/>
                        <a:pt x="275228" y="-3802"/>
                        <a:pt x="269069" y="1450"/>
                      </a:cubicBezTo>
                      <a:cubicBezTo>
                        <a:pt x="171796" y="81515"/>
                        <a:pt x="82494" y="169731"/>
                        <a:pt x="1523" y="266279"/>
                      </a:cubicBezTo>
                      <a:cubicBezTo>
                        <a:pt x="-3730" y="272256"/>
                        <a:pt x="5871" y="280227"/>
                        <a:pt x="11124" y="274068"/>
                      </a:cubicBezTo>
                      <a:lnTo>
                        <a:pt x="11124" y="274068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4377238" y="2665754"/>
                  <a:ext cx="196727" cy="155910"/>
                </a:xfrm>
                <a:custGeom>
                  <a:avLst/>
                  <a:gdLst>
                    <a:gd name="connsiteX0" fmla="*/ 9695 w 196727"/>
                    <a:gd name="connsiteY0" fmla="*/ 154612 h 155910"/>
                    <a:gd name="connsiteX1" fmla="*/ 194278 w 196727"/>
                    <a:gd name="connsiteY1" fmla="*/ 11510 h 155910"/>
                    <a:gd name="connsiteX2" fmla="*/ 187032 w 196727"/>
                    <a:gd name="connsiteY2" fmla="*/ 1366 h 155910"/>
                    <a:gd name="connsiteX3" fmla="*/ 2450 w 196727"/>
                    <a:gd name="connsiteY3" fmla="*/ 144468 h 155910"/>
                    <a:gd name="connsiteX4" fmla="*/ 9695 w 196727"/>
                    <a:gd name="connsiteY4" fmla="*/ 154612 h 155910"/>
                    <a:gd name="connsiteX5" fmla="*/ 9695 w 196727"/>
                    <a:gd name="connsiteY5" fmla="*/ 154612 h 15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727" h="155910">
                      <a:moveTo>
                        <a:pt x="9695" y="154612"/>
                      </a:moveTo>
                      <a:cubicBezTo>
                        <a:pt x="71283" y="106972"/>
                        <a:pt x="132690" y="59151"/>
                        <a:pt x="194278" y="11510"/>
                      </a:cubicBezTo>
                      <a:cubicBezTo>
                        <a:pt x="200618" y="6620"/>
                        <a:pt x="193372" y="-3706"/>
                        <a:pt x="187032" y="1366"/>
                      </a:cubicBezTo>
                      <a:cubicBezTo>
                        <a:pt x="125445" y="49006"/>
                        <a:pt x="64038" y="96828"/>
                        <a:pt x="2450" y="144468"/>
                      </a:cubicBezTo>
                      <a:cubicBezTo>
                        <a:pt x="-3890" y="149359"/>
                        <a:pt x="3355" y="159502"/>
                        <a:pt x="9695" y="154612"/>
                      </a:cubicBezTo>
                      <a:lnTo>
                        <a:pt x="9695" y="1546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>
                <a:xfrm>
                  <a:off x="4267430" y="2908007"/>
                  <a:ext cx="216949" cy="155604"/>
                </a:xfrm>
                <a:custGeom>
                  <a:avLst/>
                  <a:gdLst>
                    <a:gd name="connsiteX0" fmla="*/ 9913 w 216949"/>
                    <a:gd name="connsiteY0" fmla="*/ 154544 h 155604"/>
                    <a:gd name="connsiteX1" fmla="*/ 214421 w 216949"/>
                    <a:gd name="connsiteY1" fmla="*/ 11443 h 155604"/>
                    <a:gd name="connsiteX2" fmla="*/ 207176 w 216949"/>
                    <a:gd name="connsiteY2" fmla="*/ 1299 h 155604"/>
                    <a:gd name="connsiteX3" fmla="*/ 2668 w 216949"/>
                    <a:gd name="connsiteY3" fmla="*/ 144401 h 155604"/>
                    <a:gd name="connsiteX4" fmla="*/ 9913 w 216949"/>
                    <a:gd name="connsiteY4" fmla="*/ 154544 h 155604"/>
                    <a:gd name="connsiteX5" fmla="*/ 9913 w 216949"/>
                    <a:gd name="connsiteY5" fmla="*/ 154544 h 1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49" h="155604">
                      <a:moveTo>
                        <a:pt x="9913" y="154544"/>
                      </a:moveTo>
                      <a:cubicBezTo>
                        <a:pt x="79834" y="109259"/>
                        <a:pt x="147943" y="61438"/>
                        <a:pt x="214421" y="11443"/>
                      </a:cubicBezTo>
                      <a:cubicBezTo>
                        <a:pt x="220942" y="6552"/>
                        <a:pt x="213516" y="-3592"/>
                        <a:pt x="207176" y="1299"/>
                      </a:cubicBezTo>
                      <a:cubicBezTo>
                        <a:pt x="140697" y="51475"/>
                        <a:pt x="72407" y="99115"/>
                        <a:pt x="2668" y="144401"/>
                      </a:cubicBezTo>
                      <a:cubicBezTo>
                        <a:pt x="-4035" y="148748"/>
                        <a:pt x="3211" y="158892"/>
                        <a:pt x="9913" y="154544"/>
                      </a:cubicBezTo>
                      <a:lnTo>
                        <a:pt x="9913" y="15454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>
                <a:xfrm>
                  <a:off x="4009923" y="3539391"/>
                  <a:ext cx="143865" cy="135422"/>
                </a:xfrm>
                <a:custGeom>
                  <a:avLst/>
                  <a:gdLst>
                    <a:gd name="connsiteX0" fmla="*/ 11468 w 143865"/>
                    <a:gd name="connsiteY0" fmla="*/ 133605 h 135422"/>
                    <a:gd name="connsiteX1" fmla="*/ 142070 w 143865"/>
                    <a:gd name="connsiteY1" fmla="*/ 9886 h 135422"/>
                    <a:gd name="connsiteX2" fmla="*/ 132470 w 143865"/>
                    <a:gd name="connsiteY2" fmla="*/ 1916 h 135422"/>
                    <a:gd name="connsiteX3" fmla="*/ 1867 w 143865"/>
                    <a:gd name="connsiteY3" fmla="*/ 125635 h 135422"/>
                    <a:gd name="connsiteX4" fmla="*/ 11468 w 143865"/>
                    <a:gd name="connsiteY4" fmla="*/ 133605 h 135422"/>
                    <a:gd name="connsiteX5" fmla="*/ 11468 w 143865"/>
                    <a:gd name="connsiteY5" fmla="*/ 133605 h 13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65" h="135422">
                      <a:moveTo>
                        <a:pt x="11468" y="133605"/>
                      </a:moveTo>
                      <a:cubicBezTo>
                        <a:pt x="54942" y="92305"/>
                        <a:pt x="98597" y="51186"/>
                        <a:pt x="142070" y="9886"/>
                      </a:cubicBezTo>
                      <a:cubicBezTo>
                        <a:pt x="147867" y="4271"/>
                        <a:pt x="138266" y="-3700"/>
                        <a:pt x="132470" y="1916"/>
                      </a:cubicBezTo>
                      <a:cubicBezTo>
                        <a:pt x="88996" y="43216"/>
                        <a:pt x="45341" y="84335"/>
                        <a:pt x="1867" y="125635"/>
                      </a:cubicBezTo>
                      <a:cubicBezTo>
                        <a:pt x="-4110" y="131069"/>
                        <a:pt x="5671" y="139040"/>
                        <a:pt x="11468" y="133605"/>
                      </a:cubicBezTo>
                      <a:lnTo>
                        <a:pt x="11468" y="133605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01269" y="3033972"/>
                  <a:ext cx="97552" cy="193227"/>
                </a:xfrm>
                <a:custGeom>
                  <a:avLst/>
                  <a:gdLst>
                    <a:gd name="connsiteX0" fmla="*/ 97097 w 97552"/>
                    <a:gd name="connsiteY0" fmla="*/ 184904 h 193227"/>
                    <a:gd name="connsiteX1" fmla="*/ 11055 w 97552"/>
                    <a:gd name="connsiteY1" fmla="*/ 2857 h 193227"/>
                    <a:gd name="connsiteX2" fmla="*/ 911 w 97552"/>
                    <a:gd name="connsiteY2" fmla="*/ 10103 h 193227"/>
                    <a:gd name="connsiteX3" fmla="*/ 85504 w 97552"/>
                    <a:gd name="connsiteY3" fmla="*/ 189432 h 193227"/>
                    <a:gd name="connsiteX4" fmla="*/ 97097 w 97552"/>
                    <a:gd name="connsiteY4" fmla="*/ 184904 h 193227"/>
                    <a:gd name="connsiteX5" fmla="*/ 97097 w 97552"/>
                    <a:gd name="connsiteY5" fmla="*/ 18490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52" h="193227">
                      <a:moveTo>
                        <a:pt x="97097" y="184904"/>
                      </a:moveTo>
                      <a:cubicBezTo>
                        <a:pt x="72824" y="122229"/>
                        <a:pt x="44022" y="61547"/>
                        <a:pt x="11055" y="2857"/>
                      </a:cubicBezTo>
                      <a:cubicBezTo>
                        <a:pt x="7070" y="-4207"/>
                        <a:pt x="-3074" y="3219"/>
                        <a:pt x="911" y="10103"/>
                      </a:cubicBezTo>
                      <a:cubicBezTo>
                        <a:pt x="33335" y="67887"/>
                        <a:pt x="61412" y="127663"/>
                        <a:pt x="85504" y="189432"/>
                      </a:cubicBezTo>
                      <a:cubicBezTo>
                        <a:pt x="88221" y="196859"/>
                        <a:pt x="99995" y="192331"/>
                        <a:pt x="97097" y="184904"/>
                      </a:cubicBezTo>
                      <a:lnTo>
                        <a:pt x="97097" y="184904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4256309" y="2744476"/>
                  <a:ext cx="85418" cy="174160"/>
                </a:xfrm>
                <a:custGeom>
                  <a:avLst/>
                  <a:gdLst>
                    <a:gd name="connsiteX0" fmla="*/ 84796 w 85418"/>
                    <a:gd name="connsiteY0" fmla="*/ 165916 h 174160"/>
                    <a:gd name="connsiteX1" fmla="*/ 12339 w 85418"/>
                    <a:gd name="connsiteY1" fmla="*/ 3795 h 174160"/>
                    <a:gd name="connsiteX2" fmla="*/ 565 w 85418"/>
                    <a:gd name="connsiteY2" fmla="*/ 8324 h 174160"/>
                    <a:gd name="connsiteX3" fmla="*/ 73021 w 85418"/>
                    <a:gd name="connsiteY3" fmla="*/ 170445 h 174160"/>
                    <a:gd name="connsiteX4" fmla="*/ 84796 w 85418"/>
                    <a:gd name="connsiteY4" fmla="*/ 165916 h 174160"/>
                    <a:gd name="connsiteX5" fmla="*/ 84796 w 85418"/>
                    <a:gd name="connsiteY5" fmla="*/ 165916 h 1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18" h="174160">
                      <a:moveTo>
                        <a:pt x="84796" y="165916"/>
                      </a:moveTo>
                      <a:cubicBezTo>
                        <a:pt x="60704" y="111937"/>
                        <a:pt x="36431" y="57775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24657" y="62304"/>
                        <a:pt x="48930" y="116465"/>
                        <a:pt x="73021" y="170445"/>
                      </a:cubicBezTo>
                      <a:cubicBezTo>
                        <a:pt x="76463" y="177691"/>
                        <a:pt x="88237" y="173343"/>
                        <a:pt x="84796" y="165916"/>
                      </a:cubicBezTo>
                      <a:lnTo>
                        <a:pt x="84796" y="165916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>
                <a:xfrm>
                  <a:off x="4437524" y="2478491"/>
                  <a:ext cx="51161" cy="138388"/>
                </a:xfrm>
                <a:custGeom>
                  <a:avLst/>
                  <a:gdLst>
                    <a:gd name="connsiteX0" fmla="*/ 50848 w 51161"/>
                    <a:gd name="connsiteY0" fmla="*/ 129940 h 138388"/>
                    <a:gd name="connsiteX1" fmla="*/ 12084 w 51161"/>
                    <a:gd name="connsiteY1" fmla="*/ 4046 h 138388"/>
                    <a:gd name="connsiteX2" fmla="*/ 310 w 51161"/>
                    <a:gd name="connsiteY2" fmla="*/ 8575 h 138388"/>
                    <a:gd name="connsiteX3" fmla="*/ 39074 w 51161"/>
                    <a:gd name="connsiteY3" fmla="*/ 134468 h 138388"/>
                    <a:gd name="connsiteX4" fmla="*/ 50848 w 51161"/>
                    <a:gd name="connsiteY4" fmla="*/ 129940 h 138388"/>
                    <a:gd name="connsiteX5" fmla="*/ 50848 w 51161"/>
                    <a:gd name="connsiteY5" fmla="*/ 129940 h 138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61" h="138388">
                      <a:moveTo>
                        <a:pt x="50848" y="129940"/>
                      </a:moveTo>
                      <a:cubicBezTo>
                        <a:pt x="37987" y="87915"/>
                        <a:pt x="24945" y="46071"/>
                        <a:pt x="12084" y="4046"/>
                      </a:cubicBezTo>
                      <a:cubicBezTo>
                        <a:pt x="9729" y="-3743"/>
                        <a:pt x="-2045" y="786"/>
                        <a:pt x="310" y="8575"/>
                      </a:cubicBezTo>
                      <a:cubicBezTo>
                        <a:pt x="13171" y="50600"/>
                        <a:pt x="26213" y="92443"/>
                        <a:pt x="39074" y="134468"/>
                      </a:cubicBezTo>
                      <a:cubicBezTo>
                        <a:pt x="41610" y="142076"/>
                        <a:pt x="53203" y="137547"/>
                        <a:pt x="50848" y="129940"/>
                      </a:cubicBezTo>
                      <a:lnTo>
                        <a:pt x="50848" y="129940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3988039" y="3350755"/>
                  <a:ext cx="85532" cy="195178"/>
                </a:xfrm>
                <a:custGeom>
                  <a:avLst/>
                  <a:gdLst>
                    <a:gd name="connsiteX0" fmla="*/ 77369 w 85532"/>
                    <a:gd name="connsiteY0" fmla="*/ 193812 h 195178"/>
                    <a:gd name="connsiteX1" fmla="*/ 67225 w 85532"/>
                    <a:gd name="connsiteY1" fmla="*/ 129507 h 195178"/>
                    <a:gd name="connsiteX2" fmla="*/ 12339 w 85532"/>
                    <a:gd name="connsiteY2" fmla="*/ 3795 h 195178"/>
                    <a:gd name="connsiteX3" fmla="*/ 565 w 85532"/>
                    <a:gd name="connsiteY3" fmla="*/ 8324 h 195178"/>
                    <a:gd name="connsiteX4" fmla="*/ 37880 w 85532"/>
                    <a:gd name="connsiteY4" fmla="*/ 93822 h 195178"/>
                    <a:gd name="connsiteX5" fmla="*/ 70123 w 85532"/>
                    <a:gd name="connsiteY5" fmla="*/ 183668 h 195178"/>
                    <a:gd name="connsiteX6" fmla="*/ 77369 w 85532"/>
                    <a:gd name="connsiteY6" fmla="*/ 193812 h 195178"/>
                    <a:gd name="connsiteX7" fmla="*/ 77369 w 85532"/>
                    <a:gd name="connsiteY7" fmla="*/ 193812 h 19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532" h="195178">
                      <a:moveTo>
                        <a:pt x="77369" y="193812"/>
                      </a:moveTo>
                      <a:cubicBezTo>
                        <a:pt x="97657" y="178053"/>
                        <a:pt x="74652" y="146353"/>
                        <a:pt x="67225" y="129507"/>
                      </a:cubicBezTo>
                      <a:cubicBezTo>
                        <a:pt x="48930" y="87663"/>
                        <a:pt x="30634" y="45639"/>
                        <a:pt x="12339" y="3795"/>
                      </a:cubicBezTo>
                      <a:cubicBezTo>
                        <a:pt x="9079" y="-3631"/>
                        <a:pt x="-2696" y="897"/>
                        <a:pt x="565" y="8324"/>
                      </a:cubicBezTo>
                      <a:cubicBezTo>
                        <a:pt x="13064" y="36763"/>
                        <a:pt x="25563" y="65383"/>
                        <a:pt x="37880" y="93822"/>
                      </a:cubicBezTo>
                      <a:cubicBezTo>
                        <a:pt x="42952" y="105234"/>
                        <a:pt x="81354" y="174974"/>
                        <a:pt x="70123" y="183668"/>
                      </a:cubicBezTo>
                      <a:cubicBezTo>
                        <a:pt x="63783" y="188559"/>
                        <a:pt x="71029" y="198884"/>
                        <a:pt x="77369" y="193812"/>
                      </a:cubicBezTo>
                      <a:lnTo>
                        <a:pt x="77369" y="193812"/>
                      </a:lnTo>
                      <a:close/>
                    </a:path>
                  </a:pathLst>
                </a:custGeom>
                <a:solidFill>
                  <a:srgbClr val="FFFAF4"/>
                </a:solidFill>
                <a:ln w="18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8151085" flipH="1">
            <a:off x="664782" y="171187"/>
            <a:ext cx="2975973" cy="2908368"/>
            <a:chOff x="7653208" y="1701646"/>
            <a:chExt cx="1466381" cy="2014705"/>
          </a:xfrm>
          <a:solidFill>
            <a:srgbClr val="ABDFD1"/>
          </a:solidFill>
        </p:grpSpPr>
        <p:grpSp>
          <p:nvGrpSpPr>
            <p:cNvPr id="63" name="图形 4"/>
            <p:cNvGrpSpPr/>
            <p:nvPr/>
          </p:nvGrpSpPr>
          <p:grpSpPr>
            <a:xfrm>
              <a:off x="8520753" y="3308387"/>
              <a:ext cx="598836" cy="380240"/>
              <a:chOff x="8520753" y="3308387"/>
              <a:chExt cx="598836" cy="380240"/>
            </a:xfrm>
            <a:grpFill/>
          </p:grpSpPr>
          <p:sp>
            <p:nvSpPr>
              <p:cNvPr id="86" name="任意多边形: 形状 85"/>
              <p:cNvSpPr/>
              <p:nvPr/>
            </p:nvSpPr>
            <p:spPr>
              <a:xfrm>
                <a:off x="8858254" y="3317774"/>
                <a:ext cx="84520" cy="77848"/>
              </a:xfrm>
              <a:custGeom>
                <a:avLst/>
                <a:gdLst>
                  <a:gd name="connsiteX0" fmla="*/ 78942 w 84520"/>
                  <a:gd name="connsiteY0" fmla="*/ 29350 h 77848"/>
                  <a:gd name="connsiteX1" fmla="*/ 68798 w 84520"/>
                  <a:gd name="connsiteY1" fmla="*/ 5 h 77848"/>
                  <a:gd name="connsiteX2" fmla="*/ 49235 w 84520"/>
                  <a:gd name="connsiteY2" fmla="*/ 1997 h 77848"/>
                  <a:gd name="connsiteX3" fmla="*/ 10290 w 84520"/>
                  <a:gd name="connsiteY3" fmla="*/ 10149 h 77848"/>
                  <a:gd name="connsiteX4" fmla="*/ 1414 w 84520"/>
                  <a:gd name="connsiteY4" fmla="*/ 30255 h 77848"/>
                  <a:gd name="connsiteX5" fmla="*/ 6123 w 84520"/>
                  <a:gd name="connsiteY5" fmla="*/ 50362 h 77848"/>
                  <a:gd name="connsiteX6" fmla="*/ 62277 w 84520"/>
                  <a:gd name="connsiteY6" fmla="*/ 71918 h 77848"/>
                  <a:gd name="connsiteX7" fmla="*/ 77855 w 84520"/>
                  <a:gd name="connsiteY7" fmla="*/ 45834 h 77848"/>
                  <a:gd name="connsiteX8" fmla="*/ 78942 w 84520"/>
                  <a:gd name="connsiteY8" fmla="*/ 29350 h 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520" h="77848">
                    <a:moveTo>
                      <a:pt x="78942" y="29350"/>
                    </a:moveTo>
                    <a:cubicBezTo>
                      <a:pt x="88723" y="20111"/>
                      <a:pt x="85825" y="-357"/>
                      <a:pt x="68798" y="5"/>
                    </a:cubicBezTo>
                    <a:cubicBezTo>
                      <a:pt x="62639" y="5"/>
                      <a:pt x="55937" y="729"/>
                      <a:pt x="49235" y="1997"/>
                    </a:cubicBezTo>
                    <a:cubicBezTo>
                      <a:pt x="36012" y="-1626"/>
                      <a:pt x="21158" y="1635"/>
                      <a:pt x="10290" y="10149"/>
                    </a:cubicBezTo>
                    <a:cubicBezTo>
                      <a:pt x="3406" y="15583"/>
                      <a:pt x="689" y="22828"/>
                      <a:pt x="1414" y="30255"/>
                    </a:cubicBezTo>
                    <a:cubicBezTo>
                      <a:pt x="-1847" y="37501"/>
                      <a:pt x="870" y="45471"/>
                      <a:pt x="6123" y="50362"/>
                    </a:cubicBezTo>
                    <a:cubicBezTo>
                      <a:pt x="11738" y="73367"/>
                      <a:pt x="41808" y="86047"/>
                      <a:pt x="62277" y="71918"/>
                    </a:cubicBezTo>
                    <a:cubicBezTo>
                      <a:pt x="71696" y="65397"/>
                      <a:pt x="76768" y="55796"/>
                      <a:pt x="77855" y="45834"/>
                    </a:cubicBezTo>
                    <a:cubicBezTo>
                      <a:pt x="80753" y="41305"/>
                      <a:pt x="81297" y="34422"/>
                      <a:pt x="78942" y="2935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93472" y="3430959"/>
                <a:ext cx="89772" cy="77962"/>
              </a:xfrm>
              <a:custGeom>
                <a:avLst/>
                <a:gdLst>
                  <a:gd name="connsiteX0" fmla="*/ 81421 w 89772"/>
                  <a:gd name="connsiteY0" fmla="*/ 8909 h 77962"/>
                  <a:gd name="connsiteX1" fmla="*/ 39578 w 89772"/>
                  <a:gd name="connsiteY1" fmla="*/ 1845 h 77962"/>
                  <a:gd name="connsiteX2" fmla="*/ 5523 w 89772"/>
                  <a:gd name="connsiteY2" fmla="*/ 23038 h 77962"/>
                  <a:gd name="connsiteX3" fmla="*/ 3168 w 89772"/>
                  <a:gd name="connsiteY3" fmla="*/ 51477 h 77962"/>
                  <a:gd name="connsiteX4" fmla="*/ 995 w 89772"/>
                  <a:gd name="connsiteY4" fmla="*/ 56549 h 77962"/>
                  <a:gd name="connsiteX5" fmla="*/ 24905 w 89772"/>
                  <a:gd name="connsiteY5" fmla="*/ 76656 h 77962"/>
                  <a:gd name="connsiteX6" fmla="*/ 65843 w 89772"/>
                  <a:gd name="connsiteY6" fmla="*/ 66874 h 77962"/>
                  <a:gd name="connsiteX7" fmla="*/ 88124 w 89772"/>
                  <a:gd name="connsiteY7" fmla="*/ 40790 h 77962"/>
                  <a:gd name="connsiteX8" fmla="*/ 81421 w 89772"/>
                  <a:gd name="connsiteY8" fmla="*/ 8909 h 7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72" h="77962">
                    <a:moveTo>
                      <a:pt x="81421" y="8909"/>
                    </a:moveTo>
                    <a:cubicBezTo>
                      <a:pt x="70372" y="-2321"/>
                      <a:pt x="53707" y="-691"/>
                      <a:pt x="39578" y="1845"/>
                    </a:cubicBezTo>
                    <a:cubicBezTo>
                      <a:pt x="25992" y="4381"/>
                      <a:pt x="12588" y="10539"/>
                      <a:pt x="5523" y="23038"/>
                    </a:cubicBezTo>
                    <a:cubicBezTo>
                      <a:pt x="813" y="31371"/>
                      <a:pt x="-273" y="42239"/>
                      <a:pt x="3168" y="51477"/>
                    </a:cubicBezTo>
                    <a:cubicBezTo>
                      <a:pt x="2444" y="53108"/>
                      <a:pt x="1719" y="54738"/>
                      <a:pt x="995" y="56549"/>
                    </a:cubicBezTo>
                    <a:cubicBezTo>
                      <a:pt x="-4258" y="71403"/>
                      <a:pt x="12407" y="81728"/>
                      <a:pt x="24905" y="76656"/>
                    </a:cubicBezTo>
                    <a:cubicBezTo>
                      <a:pt x="37947" y="71403"/>
                      <a:pt x="52982" y="73214"/>
                      <a:pt x="65843" y="66874"/>
                    </a:cubicBezTo>
                    <a:cubicBezTo>
                      <a:pt x="76350" y="61621"/>
                      <a:pt x="84682" y="52021"/>
                      <a:pt x="88124" y="40790"/>
                    </a:cubicBezTo>
                    <a:cubicBezTo>
                      <a:pt x="91565" y="29740"/>
                      <a:pt x="89754" y="17423"/>
                      <a:pt x="81421" y="890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9010813" y="3382618"/>
                <a:ext cx="108775" cy="89495"/>
              </a:xfrm>
              <a:custGeom>
                <a:avLst/>
                <a:gdLst>
                  <a:gd name="connsiteX0" fmla="*/ 106075 w 108775"/>
                  <a:gd name="connsiteY0" fmla="*/ 54714 h 89495"/>
                  <a:gd name="connsiteX1" fmla="*/ 104263 w 108775"/>
                  <a:gd name="connsiteY1" fmla="*/ 34245 h 89495"/>
                  <a:gd name="connsiteX2" fmla="*/ 101365 w 108775"/>
                  <a:gd name="connsiteY2" fmla="*/ 31347 h 89495"/>
                  <a:gd name="connsiteX3" fmla="*/ 81802 w 108775"/>
                  <a:gd name="connsiteY3" fmla="*/ 2726 h 89495"/>
                  <a:gd name="connsiteX4" fmla="*/ 45755 w 108775"/>
                  <a:gd name="connsiteY4" fmla="*/ 11240 h 89495"/>
                  <a:gd name="connsiteX5" fmla="*/ 40320 w 108775"/>
                  <a:gd name="connsiteY5" fmla="*/ 11965 h 89495"/>
                  <a:gd name="connsiteX6" fmla="*/ 19308 w 108775"/>
                  <a:gd name="connsiteY6" fmla="*/ 12689 h 89495"/>
                  <a:gd name="connsiteX7" fmla="*/ 4817 w 108775"/>
                  <a:gd name="connsiteY7" fmla="*/ 79711 h 89495"/>
                  <a:gd name="connsiteX8" fmla="*/ 19308 w 108775"/>
                  <a:gd name="connsiteY8" fmla="*/ 88950 h 89495"/>
                  <a:gd name="connsiteX9" fmla="*/ 66405 w 108775"/>
                  <a:gd name="connsiteY9" fmla="*/ 79892 h 89495"/>
                  <a:gd name="connsiteX10" fmla="*/ 74375 w 108775"/>
                  <a:gd name="connsiteY10" fmla="*/ 71741 h 89495"/>
                  <a:gd name="connsiteX11" fmla="*/ 106075 w 108775"/>
                  <a:gd name="connsiteY11" fmla="*/ 54714 h 8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89495">
                    <a:moveTo>
                      <a:pt x="106075" y="54714"/>
                    </a:moveTo>
                    <a:cubicBezTo>
                      <a:pt x="110785" y="49098"/>
                      <a:pt x="108792" y="39317"/>
                      <a:pt x="104263" y="34245"/>
                    </a:cubicBezTo>
                    <a:cubicBezTo>
                      <a:pt x="103358" y="33158"/>
                      <a:pt x="102452" y="32252"/>
                      <a:pt x="101365" y="31347"/>
                    </a:cubicBezTo>
                    <a:cubicBezTo>
                      <a:pt x="100097" y="19572"/>
                      <a:pt x="93214" y="7980"/>
                      <a:pt x="81802" y="2726"/>
                    </a:cubicBezTo>
                    <a:cubicBezTo>
                      <a:pt x="68035" y="-3432"/>
                      <a:pt x="54631" y="1458"/>
                      <a:pt x="45755" y="11240"/>
                    </a:cubicBezTo>
                    <a:cubicBezTo>
                      <a:pt x="43943" y="11421"/>
                      <a:pt x="42132" y="11602"/>
                      <a:pt x="40320" y="11965"/>
                    </a:cubicBezTo>
                    <a:cubicBezTo>
                      <a:pt x="34524" y="7617"/>
                      <a:pt x="26373" y="6349"/>
                      <a:pt x="19308" y="12689"/>
                    </a:cubicBezTo>
                    <a:cubicBezTo>
                      <a:pt x="-74" y="29898"/>
                      <a:pt x="-4784" y="56163"/>
                      <a:pt x="4817" y="79711"/>
                    </a:cubicBezTo>
                    <a:cubicBezTo>
                      <a:pt x="7172" y="85327"/>
                      <a:pt x="13512" y="88406"/>
                      <a:pt x="19308" y="88950"/>
                    </a:cubicBezTo>
                    <a:cubicBezTo>
                      <a:pt x="35430" y="90217"/>
                      <a:pt x="52819" y="90036"/>
                      <a:pt x="66405" y="79892"/>
                    </a:cubicBezTo>
                    <a:cubicBezTo>
                      <a:pt x="69484" y="77538"/>
                      <a:pt x="72201" y="74820"/>
                      <a:pt x="74375" y="71741"/>
                    </a:cubicBezTo>
                    <a:cubicBezTo>
                      <a:pt x="87055" y="71198"/>
                      <a:pt x="97742" y="64858"/>
                      <a:pt x="106075" y="5471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877606" y="3478256"/>
                <a:ext cx="88633" cy="67796"/>
              </a:xfrm>
              <a:custGeom>
                <a:avLst/>
                <a:gdLst>
                  <a:gd name="connsiteX0" fmla="*/ 73538 w 88633"/>
                  <a:gd name="connsiteY0" fmla="*/ 7803 h 67796"/>
                  <a:gd name="connsiteX1" fmla="*/ 52164 w 88633"/>
                  <a:gd name="connsiteY1" fmla="*/ 1826 h 67796"/>
                  <a:gd name="connsiteX2" fmla="*/ 21007 w 88633"/>
                  <a:gd name="connsiteY2" fmla="*/ 15955 h 67796"/>
                  <a:gd name="connsiteX3" fmla="*/ 538 w 88633"/>
                  <a:gd name="connsiteY3" fmla="*/ 44394 h 67796"/>
                  <a:gd name="connsiteX4" fmla="*/ 720 w 88633"/>
                  <a:gd name="connsiteY4" fmla="*/ 44756 h 67796"/>
                  <a:gd name="connsiteX5" fmla="*/ 12132 w 88633"/>
                  <a:gd name="connsiteY5" fmla="*/ 63595 h 67796"/>
                  <a:gd name="connsiteX6" fmla="*/ 49628 w 88633"/>
                  <a:gd name="connsiteY6" fmla="*/ 63051 h 67796"/>
                  <a:gd name="connsiteX7" fmla="*/ 85856 w 88633"/>
                  <a:gd name="connsiteY7" fmla="*/ 39865 h 67796"/>
                  <a:gd name="connsiteX8" fmla="*/ 73538 w 88633"/>
                  <a:gd name="connsiteY8" fmla="*/ 7803 h 67796"/>
                  <a:gd name="connsiteX9" fmla="*/ 57960 w 88633"/>
                  <a:gd name="connsiteY9" fmla="*/ 39141 h 67796"/>
                  <a:gd name="connsiteX10" fmla="*/ 59047 w 88633"/>
                  <a:gd name="connsiteY10" fmla="*/ 38778 h 67796"/>
                  <a:gd name="connsiteX11" fmla="*/ 61221 w 88633"/>
                  <a:gd name="connsiteY11" fmla="*/ 38960 h 67796"/>
                  <a:gd name="connsiteX12" fmla="*/ 57960 w 88633"/>
                  <a:gd name="connsiteY12" fmla="*/ 39141 h 6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33" h="67796">
                    <a:moveTo>
                      <a:pt x="73538" y="7803"/>
                    </a:moveTo>
                    <a:cubicBezTo>
                      <a:pt x="69191" y="1463"/>
                      <a:pt x="61221" y="-2522"/>
                      <a:pt x="52164" y="1826"/>
                    </a:cubicBezTo>
                    <a:cubicBezTo>
                      <a:pt x="42744" y="6354"/>
                      <a:pt x="30970" y="10521"/>
                      <a:pt x="21007" y="15955"/>
                    </a:cubicBezTo>
                    <a:cubicBezTo>
                      <a:pt x="9415" y="21389"/>
                      <a:pt x="-2722" y="30084"/>
                      <a:pt x="538" y="44394"/>
                    </a:cubicBezTo>
                    <a:cubicBezTo>
                      <a:pt x="538" y="44575"/>
                      <a:pt x="538" y="44575"/>
                      <a:pt x="720" y="44756"/>
                    </a:cubicBezTo>
                    <a:cubicBezTo>
                      <a:pt x="1082" y="52183"/>
                      <a:pt x="4705" y="59248"/>
                      <a:pt x="12132" y="63595"/>
                    </a:cubicBezTo>
                    <a:cubicBezTo>
                      <a:pt x="23544" y="70297"/>
                      <a:pt x="38035" y="68123"/>
                      <a:pt x="49628" y="63051"/>
                    </a:cubicBezTo>
                    <a:cubicBezTo>
                      <a:pt x="61764" y="57798"/>
                      <a:pt x="79154" y="52002"/>
                      <a:pt x="85856" y="39865"/>
                    </a:cubicBezTo>
                    <a:cubicBezTo>
                      <a:pt x="92920" y="27004"/>
                      <a:pt x="85675" y="13419"/>
                      <a:pt x="73538" y="7803"/>
                    </a:cubicBezTo>
                    <a:close/>
                    <a:moveTo>
                      <a:pt x="57960" y="39141"/>
                    </a:moveTo>
                    <a:cubicBezTo>
                      <a:pt x="58323" y="38960"/>
                      <a:pt x="58685" y="38960"/>
                      <a:pt x="59047" y="38778"/>
                    </a:cubicBezTo>
                    <a:cubicBezTo>
                      <a:pt x="58323" y="38960"/>
                      <a:pt x="58866" y="39141"/>
                      <a:pt x="61221" y="38960"/>
                    </a:cubicBezTo>
                    <a:cubicBezTo>
                      <a:pt x="60134" y="40590"/>
                      <a:pt x="59047" y="40590"/>
                      <a:pt x="57960" y="3914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685229" y="3308387"/>
                <a:ext cx="84260" cy="76668"/>
              </a:xfrm>
              <a:custGeom>
                <a:avLst/>
                <a:gdLst>
                  <a:gd name="connsiteX0" fmla="*/ 67928 w 84260"/>
                  <a:gd name="connsiteY0" fmla="*/ 69531 h 76668"/>
                  <a:gd name="connsiteX1" fmla="*/ 79521 w 84260"/>
                  <a:gd name="connsiteY1" fmla="*/ 17725 h 76668"/>
                  <a:gd name="connsiteX2" fmla="*/ 69015 w 84260"/>
                  <a:gd name="connsiteY2" fmla="*/ 5951 h 76668"/>
                  <a:gd name="connsiteX3" fmla="*/ 52350 w 84260"/>
                  <a:gd name="connsiteY3" fmla="*/ 154 h 76668"/>
                  <a:gd name="connsiteX4" fmla="*/ 35142 w 84260"/>
                  <a:gd name="connsiteY4" fmla="*/ 2690 h 76668"/>
                  <a:gd name="connsiteX5" fmla="*/ 0 w 84260"/>
                  <a:gd name="connsiteY5" fmla="*/ 36382 h 76668"/>
                  <a:gd name="connsiteX6" fmla="*/ 67928 w 84260"/>
                  <a:gd name="connsiteY6" fmla="*/ 69531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60" h="76668">
                    <a:moveTo>
                      <a:pt x="67928" y="69531"/>
                    </a:moveTo>
                    <a:cubicBezTo>
                      <a:pt x="84955" y="57576"/>
                      <a:pt x="88397" y="34027"/>
                      <a:pt x="79521" y="17725"/>
                    </a:cubicBezTo>
                    <a:cubicBezTo>
                      <a:pt x="78615" y="12653"/>
                      <a:pt x="75355" y="8124"/>
                      <a:pt x="69015" y="5951"/>
                    </a:cubicBezTo>
                    <a:cubicBezTo>
                      <a:pt x="64486" y="2871"/>
                      <a:pt x="58871" y="698"/>
                      <a:pt x="52350" y="154"/>
                    </a:cubicBezTo>
                    <a:cubicBezTo>
                      <a:pt x="46554" y="-389"/>
                      <a:pt x="40576" y="516"/>
                      <a:pt x="35142" y="2690"/>
                    </a:cubicBezTo>
                    <a:cubicBezTo>
                      <a:pt x="16484" y="4864"/>
                      <a:pt x="0" y="14102"/>
                      <a:pt x="0" y="36382"/>
                    </a:cubicBezTo>
                    <a:cubicBezTo>
                      <a:pt x="181" y="69350"/>
                      <a:pt x="42206" y="87645"/>
                      <a:pt x="67928" y="6953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520753" y="3473006"/>
                <a:ext cx="66572" cy="66900"/>
              </a:xfrm>
              <a:custGeom>
                <a:avLst/>
                <a:gdLst>
                  <a:gd name="connsiteX0" fmla="*/ 54161 w 66572"/>
                  <a:gd name="connsiteY0" fmla="*/ 8162 h 66900"/>
                  <a:gd name="connsiteX1" fmla="*/ 44923 w 66572"/>
                  <a:gd name="connsiteY1" fmla="*/ 3452 h 66900"/>
                  <a:gd name="connsiteX2" fmla="*/ 34960 w 66572"/>
                  <a:gd name="connsiteY2" fmla="*/ 11 h 66900"/>
                  <a:gd name="connsiteX3" fmla="*/ 16665 w 66572"/>
                  <a:gd name="connsiteY3" fmla="*/ 5445 h 66900"/>
                  <a:gd name="connsiteX4" fmla="*/ 906 w 66572"/>
                  <a:gd name="connsiteY4" fmla="*/ 23378 h 66900"/>
                  <a:gd name="connsiteX5" fmla="*/ 725 w 66572"/>
                  <a:gd name="connsiteY5" fmla="*/ 32978 h 66900"/>
                  <a:gd name="connsiteX6" fmla="*/ 1087 w 66572"/>
                  <a:gd name="connsiteY6" fmla="*/ 41492 h 66900"/>
                  <a:gd name="connsiteX7" fmla="*/ 48546 w 66572"/>
                  <a:gd name="connsiteY7" fmla="*/ 62685 h 66900"/>
                  <a:gd name="connsiteX8" fmla="*/ 54161 w 66572"/>
                  <a:gd name="connsiteY8" fmla="*/ 8162 h 66900"/>
                  <a:gd name="connsiteX9" fmla="*/ 35323 w 66572"/>
                  <a:gd name="connsiteY9" fmla="*/ 33340 h 66900"/>
                  <a:gd name="connsiteX10" fmla="*/ 35141 w 66572"/>
                  <a:gd name="connsiteY10" fmla="*/ 33340 h 66900"/>
                  <a:gd name="connsiteX11" fmla="*/ 35504 w 66572"/>
                  <a:gd name="connsiteY11" fmla="*/ 32978 h 66900"/>
                  <a:gd name="connsiteX12" fmla="*/ 35866 w 66572"/>
                  <a:gd name="connsiteY12" fmla="*/ 32616 h 66900"/>
                  <a:gd name="connsiteX13" fmla="*/ 35685 w 66572"/>
                  <a:gd name="connsiteY13" fmla="*/ 32978 h 66900"/>
                  <a:gd name="connsiteX14" fmla="*/ 35323 w 66572"/>
                  <a:gd name="connsiteY14" fmla="*/ 33340 h 66900"/>
                  <a:gd name="connsiteX15" fmla="*/ 34960 w 66572"/>
                  <a:gd name="connsiteY15" fmla="*/ 33703 h 66900"/>
                  <a:gd name="connsiteX16" fmla="*/ 35141 w 66572"/>
                  <a:gd name="connsiteY16" fmla="*/ 33703 h 66900"/>
                  <a:gd name="connsiteX17" fmla="*/ 34960 w 66572"/>
                  <a:gd name="connsiteY17" fmla="*/ 33703 h 66900"/>
                  <a:gd name="connsiteX18" fmla="*/ 32424 w 66572"/>
                  <a:gd name="connsiteY18" fmla="*/ 35695 h 66900"/>
                  <a:gd name="connsiteX19" fmla="*/ 32968 w 66572"/>
                  <a:gd name="connsiteY19" fmla="*/ 35514 h 66900"/>
                  <a:gd name="connsiteX20" fmla="*/ 32968 w 66572"/>
                  <a:gd name="connsiteY20" fmla="*/ 35514 h 66900"/>
                  <a:gd name="connsiteX21" fmla="*/ 32968 w 66572"/>
                  <a:gd name="connsiteY21" fmla="*/ 35514 h 66900"/>
                  <a:gd name="connsiteX22" fmla="*/ 32424 w 66572"/>
                  <a:gd name="connsiteY22" fmla="*/ 35695 h 66900"/>
                  <a:gd name="connsiteX23" fmla="*/ 34417 w 66572"/>
                  <a:gd name="connsiteY23" fmla="*/ 35695 h 66900"/>
                  <a:gd name="connsiteX24" fmla="*/ 34417 w 66572"/>
                  <a:gd name="connsiteY24" fmla="*/ 35695 h 66900"/>
                  <a:gd name="connsiteX25" fmla="*/ 35323 w 66572"/>
                  <a:gd name="connsiteY25" fmla="*/ 35876 h 66900"/>
                  <a:gd name="connsiteX26" fmla="*/ 34417 w 66572"/>
                  <a:gd name="connsiteY26" fmla="*/ 35695 h 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572" h="66900">
                    <a:moveTo>
                      <a:pt x="54161" y="8162"/>
                    </a:moveTo>
                    <a:cubicBezTo>
                      <a:pt x="51444" y="6169"/>
                      <a:pt x="48183" y="4539"/>
                      <a:pt x="44923" y="3452"/>
                    </a:cubicBezTo>
                    <a:cubicBezTo>
                      <a:pt x="42387" y="1460"/>
                      <a:pt x="39126" y="11"/>
                      <a:pt x="34960" y="11"/>
                    </a:cubicBezTo>
                    <a:cubicBezTo>
                      <a:pt x="28077" y="-171"/>
                      <a:pt x="21918" y="2003"/>
                      <a:pt x="16665" y="5445"/>
                    </a:cubicBezTo>
                    <a:cubicBezTo>
                      <a:pt x="9419" y="9249"/>
                      <a:pt x="4166" y="15408"/>
                      <a:pt x="906" y="23378"/>
                    </a:cubicBezTo>
                    <a:cubicBezTo>
                      <a:pt x="-362" y="26457"/>
                      <a:pt x="-181" y="29717"/>
                      <a:pt x="725" y="32978"/>
                    </a:cubicBezTo>
                    <a:cubicBezTo>
                      <a:pt x="543" y="35695"/>
                      <a:pt x="543" y="38593"/>
                      <a:pt x="1087" y="41492"/>
                    </a:cubicBezTo>
                    <a:cubicBezTo>
                      <a:pt x="4710" y="63772"/>
                      <a:pt x="29526" y="73010"/>
                      <a:pt x="48546" y="62685"/>
                    </a:cubicBezTo>
                    <a:cubicBezTo>
                      <a:pt x="68653" y="51273"/>
                      <a:pt x="73905" y="22653"/>
                      <a:pt x="54161" y="8162"/>
                    </a:cubicBezTo>
                    <a:close/>
                    <a:moveTo>
                      <a:pt x="35323" y="33340"/>
                    </a:moveTo>
                    <a:cubicBezTo>
                      <a:pt x="35323" y="33340"/>
                      <a:pt x="35141" y="33340"/>
                      <a:pt x="35141" y="33340"/>
                    </a:cubicBezTo>
                    <a:cubicBezTo>
                      <a:pt x="35323" y="33159"/>
                      <a:pt x="35323" y="32978"/>
                      <a:pt x="35504" y="32978"/>
                    </a:cubicBezTo>
                    <a:cubicBezTo>
                      <a:pt x="35685" y="32797"/>
                      <a:pt x="35866" y="32616"/>
                      <a:pt x="35866" y="32616"/>
                    </a:cubicBezTo>
                    <a:cubicBezTo>
                      <a:pt x="35866" y="32797"/>
                      <a:pt x="35685" y="32797"/>
                      <a:pt x="35685" y="32978"/>
                    </a:cubicBezTo>
                    <a:cubicBezTo>
                      <a:pt x="35504" y="33159"/>
                      <a:pt x="35323" y="33340"/>
                      <a:pt x="35323" y="33340"/>
                    </a:cubicBezTo>
                    <a:close/>
                    <a:moveTo>
                      <a:pt x="34960" y="33703"/>
                    </a:moveTo>
                    <a:cubicBezTo>
                      <a:pt x="34960" y="33703"/>
                      <a:pt x="35141" y="33703"/>
                      <a:pt x="35141" y="33703"/>
                    </a:cubicBezTo>
                    <a:cubicBezTo>
                      <a:pt x="34779" y="34065"/>
                      <a:pt x="34598" y="34246"/>
                      <a:pt x="34960" y="33703"/>
                    </a:cubicBezTo>
                    <a:close/>
                    <a:moveTo>
                      <a:pt x="32424" y="35695"/>
                    </a:moveTo>
                    <a:cubicBezTo>
                      <a:pt x="32606" y="35695"/>
                      <a:pt x="32786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968" y="35514"/>
                      <a:pt x="32968" y="35514"/>
                      <a:pt x="32968" y="35514"/>
                    </a:cubicBezTo>
                    <a:cubicBezTo>
                      <a:pt x="32786" y="35514"/>
                      <a:pt x="32606" y="35695"/>
                      <a:pt x="32424" y="35695"/>
                    </a:cubicBezTo>
                    <a:close/>
                    <a:moveTo>
                      <a:pt x="34417" y="35695"/>
                    </a:moveTo>
                    <a:cubicBezTo>
                      <a:pt x="34417" y="35695"/>
                      <a:pt x="34417" y="35695"/>
                      <a:pt x="34417" y="35695"/>
                    </a:cubicBezTo>
                    <a:cubicBezTo>
                      <a:pt x="34779" y="35695"/>
                      <a:pt x="34960" y="35876"/>
                      <a:pt x="35323" y="35876"/>
                    </a:cubicBezTo>
                    <a:cubicBezTo>
                      <a:pt x="34960" y="35876"/>
                      <a:pt x="34598" y="35876"/>
                      <a:pt x="34417" y="356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8693718" y="3589324"/>
                <a:ext cx="64115" cy="66381"/>
              </a:xfrm>
              <a:custGeom>
                <a:avLst/>
                <a:gdLst>
                  <a:gd name="connsiteX0" fmla="*/ 62156 w 64115"/>
                  <a:gd name="connsiteY0" fmla="*/ 39474 h 66381"/>
                  <a:gd name="connsiteX1" fmla="*/ 62156 w 64115"/>
                  <a:gd name="connsiteY1" fmla="*/ 26070 h 66381"/>
                  <a:gd name="connsiteX2" fmla="*/ 43861 w 64115"/>
                  <a:gd name="connsiteY2" fmla="*/ 347 h 66381"/>
                  <a:gd name="connsiteX3" fmla="*/ 30275 w 64115"/>
                  <a:gd name="connsiteY3" fmla="*/ 4876 h 66381"/>
                  <a:gd name="connsiteX4" fmla="*/ 17233 w 64115"/>
                  <a:gd name="connsiteY4" fmla="*/ 8318 h 66381"/>
                  <a:gd name="connsiteX5" fmla="*/ 16327 w 64115"/>
                  <a:gd name="connsiteY5" fmla="*/ 62117 h 66381"/>
                  <a:gd name="connsiteX6" fmla="*/ 52918 w 64115"/>
                  <a:gd name="connsiteY6" fmla="*/ 59400 h 66381"/>
                  <a:gd name="connsiteX7" fmla="*/ 59620 w 64115"/>
                  <a:gd name="connsiteY7" fmla="*/ 45995 h 66381"/>
                  <a:gd name="connsiteX8" fmla="*/ 62156 w 64115"/>
                  <a:gd name="connsiteY8" fmla="*/ 39474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115" h="66381">
                    <a:moveTo>
                      <a:pt x="62156" y="39474"/>
                    </a:moveTo>
                    <a:cubicBezTo>
                      <a:pt x="63424" y="34946"/>
                      <a:pt x="63243" y="30417"/>
                      <a:pt x="62156" y="26070"/>
                    </a:cubicBezTo>
                    <a:cubicBezTo>
                      <a:pt x="68133" y="15382"/>
                      <a:pt x="59982" y="-2732"/>
                      <a:pt x="43861" y="347"/>
                    </a:cubicBezTo>
                    <a:cubicBezTo>
                      <a:pt x="39151" y="1253"/>
                      <a:pt x="34622" y="2702"/>
                      <a:pt x="30275" y="4876"/>
                    </a:cubicBezTo>
                    <a:cubicBezTo>
                      <a:pt x="25746" y="5238"/>
                      <a:pt x="21218" y="6325"/>
                      <a:pt x="17233" y="8318"/>
                    </a:cubicBezTo>
                    <a:cubicBezTo>
                      <a:pt x="-5591" y="19186"/>
                      <a:pt x="-5591" y="50161"/>
                      <a:pt x="16327" y="62117"/>
                    </a:cubicBezTo>
                    <a:cubicBezTo>
                      <a:pt x="27920" y="68275"/>
                      <a:pt x="42774" y="68094"/>
                      <a:pt x="52918" y="59400"/>
                    </a:cubicBezTo>
                    <a:cubicBezTo>
                      <a:pt x="57265" y="55777"/>
                      <a:pt x="59258" y="50886"/>
                      <a:pt x="59620" y="45995"/>
                    </a:cubicBezTo>
                    <a:cubicBezTo>
                      <a:pt x="60707" y="43821"/>
                      <a:pt x="61612" y="41829"/>
                      <a:pt x="62156" y="394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8526378" y="3623619"/>
                <a:ext cx="67377" cy="65009"/>
              </a:xfrm>
              <a:custGeom>
                <a:avLst/>
                <a:gdLst>
                  <a:gd name="connsiteX0" fmla="*/ 41653 w 67377"/>
                  <a:gd name="connsiteY0" fmla="*/ 1557 h 65009"/>
                  <a:gd name="connsiteX1" fmla="*/ 9047 w 67377"/>
                  <a:gd name="connsiteY1" fmla="*/ 15142 h 65009"/>
                  <a:gd name="connsiteX2" fmla="*/ 1802 w 67377"/>
                  <a:gd name="connsiteY2" fmla="*/ 37966 h 65009"/>
                  <a:gd name="connsiteX3" fmla="*/ 19191 w 67377"/>
                  <a:gd name="connsiteY3" fmla="*/ 46661 h 65009"/>
                  <a:gd name="connsiteX4" fmla="*/ 19010 w 67377"/>
                  <a:gd name="connsiteY4" fmla="*/ 47385 h 65009"/>
                  <a:gd name="connsiteX5" fmla="*/ 43826 w 67377"/>
                  <a:gd name="connsiteY5" fmla="*/ 63145 h 65009"/>
                  <a:gd name="connsiteX6" fmla="*/ 66107 w 67377"/>
                  <a:gd name="connsiteY6" fmla="*/ 12787 h 65009"/>
                  <a:gd name="connsiteX7" fmla="*/ 41653 w 67377"/>
                  <a:gd name="connsiteY7" fmla="*/ 1557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77" h="65009">
                    <a:moveTo>
                      <a:pt x="41653" y="1557"/>
                    </a:moveTo>
                    <a:cubicBezTo>
                      <a:pt x="30784" y="6085"/>
                      <a:pt x="19916" y="10614"/>
                      <a:pt x="9047" y="15142"/>
                    </a:cubicBezTo>
                    <a:cubicBezTo>
                      <a:pt x="534" y="18584"/>
                      <a:pt x="-2183" y="30358"/>
                      <a:pt x="1802" y="37966"/>
                    </a:cubicBezTo>
                    <a:cubicBezTo>
                      <a:pt x="5424" y="44849"/>
                      <a:pt x="12308" y="47566"/>
                      <a:pt x="19191" y="46661"/>
                    </a:cubicBezTo>
                    <a:cubicBezTo>
                      <a:pt x="19191" y="47023"/>
                      <a:pt x="19010" y="47204"/>
                      <a:pt x="19010" y="47385"/>
                    </a:cubicBezTo>
                    <a:cubicBezTo>
                      <a:pt x="17199" y="59884"/>
                      <a:pt x="33320" y="69122"/>
                      <a:pt x="43826" y="63145"/>
                    </a:cubicBezTo>
                    <a:cubicBezTo>
                      <a:pt x="61397" y="53001"/>
                      <a:pt x="70997" y="32894"/>
                      <a:pt x="66107" y="12787"/>
                    </a:cubicBezTo>
                    <a:cubicBezTo>
                      <a:pt x="63209" y="1738"/>
                      <a:pt x="51797" y="-2610"/>
                      <a:pt x="41653" y="155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8562284" y="3361593"/>
                <a:ext cx="51058" cy="53818"/>
              </a:xfrm>
              <a:custGeom>
                <a:avLst/>
                <a:gdLst>
                  <a:gd name="connsiteX0" fmla="*/ 21869 w 51058"/>
                  <a:gd name="connsiteY0" fmla="*/ 53640 h 53818"/>
                  <a:gd name="connsiteX1" fmla="*/ 47047 w 51058"/>
                  <a:gd name="connsiteY1" fmla="*/ 34620 h 53818"/>
                  <a:gd name="connsiteX2" fmla="*/ 47772 w 51058"/>
                  <a:gd name="connsiteY2" fmla="*/ 26650 h 53818"/>
                  <a:gd name="connsiteX3" fmla="*/ 50670 w 51058"/>
                  <a:gd name="connsiteY3" fmla="*/ 13064 h 53818"/>
                  <a:gd name="connsiteX4" fmla="*/ 30382 w 51058"/>
                  <a:gd name="connsiteY4" fmla="*/ 203 h 53818"/>
                  <a:gd name="connsiteX5" fmla="*/ 9008 w 51058"/>
                  <a:gd name="connsiteY5" fmla="*/ 15419 h 53818"/>
                  <a:gd name="connsiteX6" fmla="*/ 8102 w 51058"/>
                  <a:gd name="connsiteY6" fmla="*/ 17231 h 53818"/>
                  <a:gd name="connsiteX7" fmla="*/ 2668 w 51058"/>
                  <a:gd name="connsiteY7" fmla="*/ 24657 h 53818"/>
                  <a:gd name="connsiteX8" fmla="*/ 7921 w 51058"/>
                  <a:gd name="connsiteY8" fmla="*/ 48025 h 53818"/>
                  <a:gd name="connsiteX9" fmla="*/ 11363 w 51058"/>
                  <a:gd name="connsiteY9" fmla="*/ 49655 h 53818"/>
                  <a:gd name="connsiteX10" fmla="*/ 21869 w 51058"/>
                  <a:gd name="connsiteY10" fmla="*/ 53640 h 5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058" h="53818">
                    <a:moveTo>
                      <a:pt x="21869" y="53640"/>
                    </a:moveTo>
                    <a:cubicBezTo>
                      <a:pt x="33643" y="55270"/>
                      <a:pt x="44330" y="45489"/>
                      <a:pt x="47047" y="34620"/>
                    </a:cubicBezTo>
                    <a:cubicBezTo>
                      <a:pt x="47772" y="31903"/>
                      <a:pt x="47953" y="29186"/>
                      <a:pt x="47772" y="26650"/>
                    </a:cubicBezTo>
                    <a:cubicBezTo>
                      <a:pt x="50489" y="22665"/>
                      <a:pt x="51757" y="17593"/>
                      <a:pt x="50670" y="13064"/>
                    </a:cubicBezTo>
                    <a:cubicBezTo>
                      <a:pt x="48134" y="3645"/>
                      <a:pt x="39802" y="-1065"/>
                      <a:pt x="30382" y="203"/>
                    </a:cubicBezTo>
                    <a:cubicBezTo>
                      <a:pt x="21506" y="1471"/>
                      <a:pt x="13355" y="7630"/>
                      <a:pt x="9008" y="15419"/>
                    </a:cubicBezTo>
                    <a:cubicBezTo>
                      <a:pt x="8645" y="15962"/>
                      <a:pt x="8464" y="16687"/>
                      <a:pt x="8102" y="17231"/>
                    </a:cubicBezTo>
                    <a:cubicBezTo>
                      <a:pt x="6291" y="19766"/>
                      <a:pt x="4479" y="22121"/>
                      <a:pt x="2668" y="24657"/>
                    </a:cubicBezTo>
                    <a:cubicBezTo>
                      <a:pt x="-2585" y="31903"/>
                      <a:pt x="313" y="43677"/>
                      <a:pt x="7921" y="48025"/>
                    </a:cubicBezTo>
                    <a:cubicBezTo>
                      <a:pt x="9008" y="48749"/>
                      <a:pt x="10276" y="49111"/>
                      <a:pt x="11363" y="49655"/>
                    </a:cubicBezTo>
                    <a:cubicBezTo>
                      <a:pt x="14442" y="51828"/>
                      <a:pt x="18246" y="53096"/>
                      <a:pt x="21869" y="53640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图形 4"/>
            <p:cNvGrpSpPr/>
            <p:nvPr/>
          </p:nvGrpSpPr>
          <p:grpSpPr>
            <a:xfrm>
              <a:off x="7653208" y="1701646"/>
              <a:ext cx="689529" cy="2014705"/>
              <a:chOff x="8359562" y="1747992"/>
              <a:chExt cx="689529" cy="2014705"/>
            </a:xfrm>
            <a:grpFill/>
          </p:grpSpPr>
          <p:sp>
            <p:nvSpPr>
              <p:cNvPr id="65" name="任意多边形: 形状 64"/>
              <p:cNvSpPr/>
              <p:nvPr/>
            </p:nvSpPr>
            <p:spPr>
              <a:xfrm>
                <a:off x="8359562" y="1991560"/>
                <a:ext cx="130909" cy="252773"/>
              </a:xfrm>
              <a:custGeom>
                <a:avLst/>
                <a:gdLst>
                  <a:gd name="connsiteX0" fmla="*/ 5410 w 130909"/>
                  <a:gd name="connsiteY0" fmla="*/ 65477 h 252773"/>
                  <a:gd name="connsiteX1" fmla="*/ 700 w 130909"/>
                  <a:gd name="connsiteY1" fmla="*/ 27800 h 252773"/>
                  <a:gd name="connsiteX2" fmla="*/ 24248 w 130909"/>
                  <a:gd name="connsiteY2" fmla="*/ 448 h 252773"/>
                  <a:gd name="connsiteX3" fmla="*/ 65729 w 130909"/>
                  <a:gd name="connsiteY3" fmla="*/ 29974 h 252773"/>
                  <a:gd name="connsiteX4" fmla="*/ 100327 w 130909"/>
                  <a:gd name="connsiteY4" fmla="*/ 123986 h 252773"/>
                  <a:gd name="connsiteX5" fmla="*/ 93444 w 130909"/>
                  <a:gd name="connsiteY5" fmla="*/ 232852 h 252773"/>
                  <a:gd name="connsiteX6" fmla="*/ 5410 w 130909"/>
                  <a:gd name="connsiteY6" fmla="*/ 65477 h 2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09" h="252773">
                    <a:moveTo>
                      <a:pt x="5410" y="65477"/>
                    </a:moveTo>
                    <a:cubicBezTo>
                      <a:pt x="1787" y="53160"/>
                      <a:pt x="-1474" y="40480"/>
                      <a:pt x="700" y="27800"/>
                    </a:cubicBezTo>
                    <a:cubicBezTo>
                      <a:pt x="2873" y="15120"/>
                      <a:pt x="11568" y="2984"/>
                      <a:pt x="24248" y="448"/>
                    </a:cubicBezTo>
                    <a:cubicBezTo>
                      <a:pt x="42181" y="-2994"/>
                      <a:pt x="57035" y="14033"/>
                      <a:pt x="65729" y="29974"/>
                    </a:cubicBezTo>
                    <a:cubicBezTo>
                      <a:pt x="81670" y="59319"/>
                      <a:pt x="91089" y="91743"/>
                      <a:pt x="100327" y="123986"/>
                    </a:cubicBezTo>
                    <a:cubicBezTo>
                      <a:pt x="110652" y="160214"/>
                      <a:pt x="167531" y="305127"/>
                      <a:pt x="93444" y="232852"/>
                    </a:cubicBezTo>
                    <a:cubicBezTo>
                      <a:pt x="50513" y="191189"/>
                      <a:pt x="22437" y="121812"/>
                      <a:pt x="5410" y="65477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8437552" y="1747992"/>
                <a:ext cx="76258" cy="324441"/>
              </a:xfrm>
              <a:custGeom>
                <a:avLst/>
                <a:gdLst>
                  <a:gd name="connsiteX0" fmla="*/ 2594 w 76258"/>
                  <a:gd name="connsiteY0" fmla="*/ 133701 h 324441"/>
                  <a:gd name="connsiteX1" fmla="*/ 20708 w 76258"/>
                  <a:gd name="connsiteY1" fmla="*/ 14329 h 324441"/>
                  <a:gd name="connsiteX2" fmla="*/ 42625 w 76258"/>
                  <a:gd name="connsiteY2" fmla="*/ 18 h 324441"/>
                  <a:gd name="connsiteX3" fmla="*/ 71427 w 76258"/>
                  <a:gd name="connsiteY3" fmla="*/ 36971 h 324441"/>
                  <a:gd name="connsiteX4" fmla="*/ 35380 w 76258"/>
                  <a:gd name="connsiteY4" fmla="*/ 324442 h 324441"/>
                  <a:gd name="connsiteX5" fmla="*/ 2594 w 76258"/>
                  <a:gd name="connsiteY5" fmla="*/ 133701 h 32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58" h="324441">
                    <a:moveTo>
                      <a:pt x="2594" y="133701"/>
                    </a:moveTo>
                    <a:cubicBezTo>
                      <a:pt x="-1392" y="92581"/>
                      <a:pt x="-4109" y="47296"/>
                      <a:pt x="20708" y="14329"/>
                    </a:cubicBezTo>
                    <a:cubicBezTo>
                      <a:pt x="26142" y="7083"/>
                      <a:pt x="33750" y="381"/>
                      <a:pt x="42625" y="18"/>
                    </a:cubicBezTo>
                    <a:cubicBezTo>
                      <a:pt x="59834" y="-706"/>
                      <a:pt x="68891" y="20125"/>
                      <a:pt x="71427" y="36971"/>
                    </a:cubicBezTo>
                    <a:cubicBezTo>
                      <a:pt x="82296" y="109065"/>
                      <a:pt x="76680" y="263579"/>
                      <a:pt x="35380" y="324442"/>
                    </a:cubicBezTo>
                    <a:cubicBezTo>
                      <a:pt x="10926" y="266477"/>
                      <a:pt x="8571" y="196013"/>
                      <a:pt x="2594" y="13370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8507495" y="1839465"/>
                <a:ext cx="104944" cy="360673"/>
              </a:xfrm>
              <a:custGeom>
                <a:avLst/>
                <a:gdLst>
                  <a:gd name="connsiteX0" fmla="*/ 16881 w 104944"/>
                  <a:gd name="connsiteY0" fmla="*/ 175004 h 360673"/>
                  <a:gd name="connsiteX1" fmla="*/ 69049 w 104944"/>
                  <a:gd name="connsiteY1" fmla="*/ 12702 h 360673"/>
                  <a:gd name="connsiteX2" fmla="*/ 93322 w 104944"/>
                  <a:gd name="connsiteY2" fmla="*/ 1833 h 360673"/>
                  <a:gd name="connsiteX3" fmla="*/ 98937 w 104944"/>
                  <a:gd name="connsiteY3" fmla="*/ 9622 h 360673"/>
                  <a:gd name="connsiteX4" fmla="*/ 94047 w 104944"/>
                  <a:gd name="connsiteY4" fmla="*/ 98744 h 360673"/>
                  <a:gd name="connsiteX5" fmla="*/ 215 w 104944"/>
                  <a:gd name="connsiteY5" fmla="*/ 360674 h 360673"/>
                  <a:gd name="connsiteX6" fmla="*/ 16881 w 104944"/>
                  <a:gd name="connsiteY6" fmla="*/ 175004 h 36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44" h="360673">
                    <a:moveTo>
                      <a:pt x="16881" y="175004"/>
                    </a:moveTo>
                    <a:cubicBezTo>
                      <a:pt x="24851" y="118307"/>
                      <a:pt x="36081" y="59798"/>
                      <a:pt x="69049" y="12702"/>
                    </a:cubicBezTo>
                    <a:cubicBezTo>
                      <a:pt x="74665" y="4550"/>
                      <a:pt x="85171" y="-3782"/>
                      <a:pt x="93322" y="1833"/>
                    </a:cubicBezTo>
                    <a:cubicBezTo>
                      <a:pt x="96039" y="3645"/>
                      <a:pt x="97489" y="6724"/>
                      <a:pt x="98937" y="9622"/>
                    </a:cubicBezTo>
                    <a:cubicBezTo>
                      <a:pt x="110893" y="37518"/>
                      <a:pt x="102741" y="69580"/>
                      <a:pt x="94047" y="98744"/>
                    </a:cubicBezTo>
                    <a:cubicBezTo>
                      <a:pt x="68506" y="183699"/>
                      <a:pt x="44958" y="284413"/>
                      <a:pt x="215" y="360674"/>
                    </a:cubicBezTo>
                    <a:cubicBezTo>
                      <a:pt x="-1596" y="299267"/>
                      <a:pt x="8367" y="235505"/>
                      <a:pt x="16881" y="17500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8554588" y="2258695"/>
                <a:ext cx="84443" cy="347562"/>
              </a:xfrm>
              <a:custGeom>
                <a:avLst/>
                <a:gdLst>
                  <a:gd name="connsiteX0" fmla="*/ 8190 w 84443"/>
                  <a:gd name="connsiteY0" fmla="*/ 136895 h 347562"/>
                  <a:gd name="connsiteX1" fmla="*/ 53113 w 84443"/>
                  <a:gd name="connsiteY1" fmla="*/ 6111 h 347562"/>
                  <a:gd name="connsiteX2" fmla="*/ 71227 w 84443"/>
                  <a:gd name="connsiteY2" fmla="*/ 496 h 347562"/>
                  <a:gd name="connsiteX3" fmla="*/ 83001 w 84443"/>
                  <a:gd name="connsiteY3" fmla="*/ 19335 h 347562"/>
                  <a:gd name="connsiteX4" fmla="*/ 69778 w 84443"/>
                  <a:gd name="connsiteY4" fmla="*/ 113347 h 347562"/>
                  <a:gd name="connsiteX5" fmla="*/ 401 w 84443"/>
                  <a:gd name="connsiteY5" fmla="*/ 347562 h 347562"/>
                  <a:gd name="connsiteX6" fmla="*/ 8190 w 84443"/>
                  <a:gd name="connsiteY6" fmla="*/ 136895 h 34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43" h="347562">
                    <a:moveTo>
                      <a:pt x="8190" y="136895"/>
                    </a:moveTo>
                    <a:cubicBezTo>
                      <a:pt x="10182" y="89255"/>
                      <a:pt x="15254" y="35275"/>
                      <a:pt x="53113" y="6111"/>
                    </a:cubicBezTo>
                    <a:cubicBezTo>
                      <a:pt x="58366" y="2126"/>
                      <a:pt x="64887" y="-1315"/>
                      <a:pt x="71227" y="496"/>
                    </a:cubicBezTo>
                    <a:cubicBezTo>
                      <a:pt x="78654" y="2851"/>
                      <a:pt x="81733" y="11546"/>
                      <a:pt x="83001" y="19335"/>
                    </a:cubicBezTo>
                    <a:cubicBezTo>
                      <a:pt x="88073" y="50853"/>
                      <a:pt x="78835" y="82734"/>
                      <a:pt x="69778" y="113347"/>
                    </a:cubicBezTo>
                    <a:cubicBezTo>
                      <a:pt x="46773" y="191419"/>
                      <a:pt x="23949" y="269672"/>
                      <a:pt x="401" y="347562"/>
                    </a:cubicBezTo>
                    <a:cubicBezTo>
                      <a:pt x="-2135" y="278366"/>
                      <a:pt x="8190" y="206997"/>
                      <a:pt x="8190" y="136895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438484" y="2508336"/>
                <a:ext cx="107447" cy="211858"/>
              </a:xfrm>
              <a:custGeom>
                <a:avLst/>
                <a:gdLst>
                  <a:gd name="connsiteX0" fmla="*/ 4740 w 107447"/>
                  <a:gd name="connsiteY0" fmla="*/ 2822 h 211858"/>
                  <a:gd name="connsiteX1" fmla="*/ 55278 w 107447"/>
                  <a:gd name="connsiteY1" fmla="*/ 22022 h 211858"/>
                  <a:gd name="connsiteX2" fmla="*/ 71763 w 107447"/>
                  <a:gd name="connsiteY2" fmla="*/ 78176 h 211858"/>
                  <a:gd name="connsiteX3" fmla="*/ 107447 w 107447"/>
                  <a:gd name="connsiteY3" fmla="*/ 211858 h 211858"/>
                  <a:gd name="connsiteX4" fmla="*/ 4740 w 107447"/>
                  <a:gd name="connsiteY4" fmla="*/ 2822 h 2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47" h="211858">
                    <a:moveTo>
                      <a:pt x="4740" y="2822"/>
                    </a:moveTo>
                    <a:cubicBezTo>
                      <a:pt x="22673" y="-5511"/>
                      <a:pt x="44591" y="5720"/>
                      <a:pt x="55278" y="22022"/>
                    </a:cubicBezTo>
                    <a:cubicBezTo>
                      <a:pt x="66147" y="38506"/>
                      <a:pt x="68683" y="58794"/>
                      <a:pt x="71763" y="78176"/>
                    </a:cubicBezTo>
                    <a:cubicBezTo>
                      <a:pt x="79008" y="123643"/>
                      <a:pt x="89695" y="169471"/>
                      <a:pt x="107447" y="211858"/>
                    </a:cubicBezTo>
                    <a:cubicBezTo>
                      <a:pt x="98571" y="193744"/>
                      <a:pt x="-25510" y="16950"/>
                      <a:pt x="4740" y="2822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583841" y="2752203"/>
                <a:ext cx="122042" cy="488228"/>
              </a:xfrm>
              <a:custGeom>
                <a:avLst/>
                <a:gdLst>
                  <a:gd name="connsiteX0" fmla="*/ 28389 w 122042"/>
                  <a:gd name="connsiteY0" fmla="*/ 174311 h 488228"/>
                  <a:gd name="connsiteX1" fmla="*/ 68964 w 122042"/>
                  <a:gd name="connsiteY1" fmla="*/ 19798 h 488228"/>
                  <a:gd name="connsiteX2" fmla="*/ 105736 w 122042"/>
                  <a:gd name="connsiteY2" fmla="*/ 2227 h 488228"/>
                  <a:gd name="connsiteX3" fmla="*/ 117872 w 122042"/>
                  <a:gd name="connsiteY3" fmla="*/ 22515 h 488228"/>
                  <a:gd name="connsiteX4" fmla="*/ 91788 w 122042"/>
                  <a:gd name="connsiteY4" fmla="*/ 188441 h 488228"/>
                  <a:gd name="connsiteX5" fmla="*/ 6652 w 122042"/>
                  <a:gd name="connsiteY5" fmla="*/ 488229 h 488228"/>
                  <a:gd name="connsiteX6" fmla="*/ 12629 w 122042"/>
                  <a:gd name="connsiteY6" fmla="*/ 344765 h 488228"/>
                  <a:gd name="connsiteX7" fmla="*/ 28389 w 122042"/>
                  <a:gd name="connsiteY7" fmla="*/ 174311 h 48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488228">
                    <a:moveTo>
                      <a:pt x="28389" y="174311"/>
                    </a:moveTo>
                    <a:cubicBezTo>
                      <a:pt x="33460" y="120694"/>
                      <a:pt x="39257" y="64721"/>
                      <a:pt x="68964" y="19798"/>
                    </a:cubicBezTo>
                    <a:cubicBezTo>
                      <a:pt x="77297" y="7299"/>
                      <a:pt x="92694" y="-5199"/>
                      <a:pt x="105736" y="2227"/>
                    </a:cubicBezTo>
                    <a:cubicBezTo>
                      <a:pt x="112800" y="6213"/>
                      <a:pt x="115879" y="14545"/>
                      <a:pt x="117872" y="22515"/>
                    </a:cubicBezTo>
                    <a:cubicBezTo>
                      <a:pt x="131095" y="77763"/>
                      <a:pt x="110264" y="134641"/>
                      <a:pt x="91788" y="188441"/>
                    </a:cubicBezTo>
                    <a:cubicBezTo>
                      <a:pt x="57914" y="286981"/>
                      <a:pt x="36540" y="388601"/>
                      <a:pt x="6652" y="488229"/>
                    </a:cubicBezTo>
                    <a:cubicBezTo>
                      <a:pt x="-9651" y="450008"/>
                      <a:pt x="8644" y="386065"/>
                      <a:pt x="12629" y="344765"/>
                    </a:cubicBezTo>
                    <a:cubicBezTo>
                      <a:pt x="17882" y="287706"/>
                      <a:pt x="23135" y="231009"/>
                      <a:pt x="28389" y="17431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31445" y="2904015"/>
                <a:ext cx="139846" cy="361976"/>
              </a:xfrm>
              <a:custGeom>
                <a:avLst/>
                <a:gdLst>
                  <a:gd name="connsiteX0" fmla="*/ 77534 w 139846"/>
                  <a:gd name="connsiteY0" fmla="*/ 280444 h 361976"/>
                  <a:gd name="connsiteX1" fmla="*/ 2360 w 139846"/>
                  <a:gd name="connsiteY1" fmla="*/ 72494 h 361976"/>
                  <a:gd name="connsiteX2" fmla="*/ 4715 w 139846"/>
                  <a:gd name="connsiteY2" fmla="*/ 22680 h 361976"/>
                  <a:gd name="connsiteX3" fmla="*/ 45471 w 139846"/>
                  <a:gd name="connsiteY3" fmla="*/ 1668 h 361976"/>
                  <a:gd name="connsiteX4" fmla="*/ 69020 w 139846"/>
                  <a:gd name="connsiteY4" fmla="*/ 30831 h 361976"/>
                  <a:gd name="connsiteX5" fmla="*/ 139846 w 139846"/>
                  <a:gd name="connsiteY5" fmla="*/ 361957 h 361976"/>
                  <a:gd name="connsiteX6" fmla="*/ 77534 w 139846"/>
                  <a:gd name="connsiteY6" fmla="*/ 280444 h 3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846" h="361976">
                    <a:moveTo>
                      <a:pt x="77534" y="280444"/>
                    </a:moveTo>
                    <a:cubicBezTo>
                      <a:pt x="42392" y="215233"/>
                      <a:pt x="14134" y="145675"/>
                      <a:pt x="2360" y="72494"/>
                    </a:cubicBezTo>
                    <a:cubicBezTo>
                      <a:pt x="-357" y="55829"/>
                      <a:pt x="-1987" y="38077"/>
                      <a:pt x="4715" y="22680"/>
                    </a:cubicBezTo>
                    <a:cubicBezTo>
                      <a:pt x="11598" y="7283"/>
                      <a:pt x="29712" y="-4491"/>
                      <a:pt x="45471" y="1668"/>
                    </a:cubicBezTo>
                    <a:cubicBezTo>
                      <a:pt x="57427" y="6196"/>
                      <a:pt x="64129" y="18876"/>
                      <a:pt x="69020" y="30831"/>
                    </a:cubicBezTo>
                    <a:cubicBezTo>
                      <a:pt x="111226" y="132995"/>
                      <a:pt x="116479" y="254540"/>
                      <a:pt x="139846" y="361957"/>
                    </a:cubicBezTo>
                    <a:cubicBezTo>
                      <a:pt x="112675" y="363225"/>
                      <a:pt x="89851" y="303448"/>
                      <a:pt x="77534" y="28044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714810" y="1859443"/>
                <a:ext cx="139931" cy="468219"/>
              </a:xfrm>
              <a:custGeom>
                <a:avLst/>
                <a:gdLst>
                  <a:gd name="connsiteX0" fmla="*/ 86349 w 139931"/>
                  <a:gd name="connsiteY0" fmla="*/ 324574 h 468219"/>
                  <a:gd name="connsiteX1" fmla="*/ 10995 w 139931"/>
                  <a:gd name="connsiteY1" fmla="*/ 180205 h 468219"/>
                  <a:gd name="connsiteX2" fmla="*/ 307 w 139931"/>
                  <a:gd name="connsiteY2" fmla="*/ 101590 h 468219"/>
                  <a:gd name="connsiteX3" fmla="*/ 9727 w 139931"/>
                  <a:gd name="connsiteY3" fmla="*/ 34567 h 468219"/>
                  <a:gd name="connsiteX4" fmla="*/ 63707 w 139931"/>
                  <a:gd name="connsiteY4" fmla="*/ 332 h 468219"/>
                  <a:gd name="connsiteX5" fmla="*/ 104645 w 139931"/>
                  <a:gd name="connsiteY5" fmla="*/ 32937 h 468219"/>
                  <a:gd name="connsiteX6" fmla="*/ 117868 w 139931"/>
                  <a:gd name="connsiteY6" fmla="*/ 85468 h 468219"/>
                  <a:gd name="connsiteX7" fmla="*/ 128193 w 139931"/>
                  <a:gd name="connsiteY7" fmla="*/ 468219 h 468219"/>
                  <a:gd name="connsiteX8" fmla="*/ 86349 w 139931"/>
                  <a:gd name="connsiteY8" fmla="*/ 324574 h 46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31" h="468219">
                    <a:moveTo>
                      <a:pt x="86349" y="324574"/>
                    </a:moveTo>
                    <a:cubicBezTo>
                      <a:pt x="58816" y="277478"/>
                      <a:pt x="25667" y="232736"/>
                      <a:pt x="10995" y="180205"/>
                    </a:cubicBezTo>
                    <a:cubicBezTo>
                      <a:pt x="3749" y="154664"/>
                      <a:pt x="1394" y="128036"/>
                      <a:pt x="307" y="101590"/>
                    </a:cubicBezTo>
                    <a:cubicBezTo>
                      <a:pt x="-598" y="78766"/>
                      <a:pt x="-55" y="55036"/>
                      <a:pt x="9727" y="34567"/>
                    </a:cubicBezTo>
                    <a:cubicBezTo>
                      <a:pt x="19508" y="13917"/>
                      <a:pt x="41245" y="-2567"/>
                      <a:pt x="63707" y="332"/>
                    </a:cubicBezTo>
                    <a:cubicBezTo>
                      <a:pt x="81640" y="2687"/>
                      <a:pt x="96493" y="16634"/>
                      <a:pt x="104645" y="32937"/>
                    </a:cubicBezTo>
                    <a:cubicBezTo>
                      <a:pt x="112796" y="49240"/>
                      <a:pt x="115332" y="67535"/>
                      <a:pt x="117868" y="85468"/>
                    </a:cubicBezTo>
                    <a:cubicBezTo>
                      <a:pt x="135439" y="212448"/>
                      <a:pt x="151741" y="340877"/>
                      <a:pt x="128193" y="468219"/>
                    </a:cubicBezTo>
                    <a:cubicBezTo>
                      <a:pt x="133265" y="416956"/>
                      <a:pt x="111709" y="367686"/>
                      <a:pt x="86349" y="32457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864378" y="2122124"/>
                <a:ext cx="169319" cy="353711"/>
              </a:xfrm>
              <a:custGeom>
                <a:avLst/>
                <a:gdLst>
                  <a:gd name="connsiteX0" fmla="*/ 35685 w 169319"/>
                  <a:gd name="connsiteY0" fmla="*/ 210791 h 353711"/>
                  <a:gd name="connsiteX1" fmla="*/ 118466 w 169319"/>
                  <a:gd name="connsiteY1" fmla="*/ 16245 h 353711"/>
                  <a:gd name="connsiteX2" fmla="*/ 146543 w 169319"/>
                  <a:gd name="connsiteY2" fmla="*/ 124 h 353711"/>
                  <a:gd name="connsiteX3" fmla="*/ 168642 w 169319"/>
                  <a:gd name="connsiteY3" fmla="*/ 29650 h 353711"/>
                  <a:gd name="connsiteX4" fmla="*/ 144369 w 169319"/>
                  <a:gd name="connsiteY4" fmla="*/ 120039 h 353711"/>
                  <a:gd name="connsiteX5" fmla="*/ 0 w 169319"/>
                  <a:gd name="connsiteY5" fmla="*/ 353711 h 353711"/>
                  <a:gd name="connsiteX6" fmla="*/ 35685 w 169319"/>
                  <a:gd name="connsiteY6" fmla="*/ 210791 h 3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319" h="353711">
                    <a:moveTo>
                      <a:pt x="35685" y="210791"/>
                    </a:moveTo>
                    <a:cubicBezTo>
                      <a:pt x="53617" y="141957"/>
                      <a:pt x="72637" y="70769"/>
                      <a:pt x="118466" y="16245"/>
                    </a:cubicBezTo>
                    <a:cubicBezTo>
                      <a:pt x="125712" y="7550"/>
                      <a:pt x="135312" y="-1144"/>
                      <a:pt x="146543" y="124"/>
                    </a:cubicBezTo>
                    <a:cubicBezTo>
                      <a:pt x="159766" y="1754"/>
                      <a:pt x="167012" y="16426"/>
                      <a:pt x="168642" y="29650"/>
                    </a:cubicBezTo>
                    <a:cubicBezTo>
                      <a:pt x="172628" y="61168"/>
                      <a:pt x="158317" y="91600"/>
                      <a:pt x="144369" y="120039"/>
                    </a:cubicBezTo>
                    <a:cubicBezTo>
                      <a:pt x="106873" y="196843"/>
                      <a:pt x="66479" y="297739"/>
                      <a:pt x="0" y="353711"/>
                    </a:cubicBezTo>
                    <a:cubicBezTo>
                      <a:pt x="6340" y="306071"/>
                      <a:pt x="23548" y="257525"/>
                      <a:pt x="35685" y="210791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714203" y="2496645"/>
                <a:ext cx="117311" cy="342197"/>
              </a:xfrm>
              <a:custGeom>
                <a:avLst/>
                <a:gdLst>
                  <a:gd name="connsiteX0" fmla="*/ 44207 w 117311"/>
                  <a:gd name="connsiteY0" fmla="*/ 191669 h 342197"/>
                  <a:gd name="connsiteX1" fmla="*/ 190 w 117311"/>
                  <a:gd name="connsiteY1" fmla="*/ 26106 h 342197"/>
                  <a:gd name="connsiteX2" fmla="*/ 6892 w 117311"/>
                  <a:gd name="connsiteY2" fmla="*/ 2377 h 342197"/>
                  <a:gd name="connsiteX3" fmla="*/ 39135 w 117311"/>
                  <a:gd name="connsiteY3" fmla="*/ 19223 h 342197"/>
                  <a:gd name="connsiteX4" fmla="*/ 116845 w 117311"/>
                  <a:gd name="connsiteY4" fmla="*/ 342197 h 342197"/>
                  <a:gd name="connsiteX5" fmla="*/ 44207 w 117311"/>
                  <a:gd name="connsiteY5" fmla="*/ 191669 h 3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11" h="342197">
                    <a:moveTo>
                      <a:pt x="44207" y="191669"/>
                    </a:moveTo>
                    <a:cubicBezTo>
                      <a:pt x="19391" y="139863"/>
                      <a:pt x="4356" y="83347"/>
                      <a:pt x="190" y="26106"/>
                    </a:cubicBezTo>
                    <a:cubicBezTo>
                      <a:pt x="-354" y="17593"/>
                      <a:pt x="-172" y="7449"/>
                      <a:pt x="6892" y="2377"/>
                    </a:cubicBezTo>
                    <a:cubicBezTo>
                      <a:pt x="18123" y="-5412"/>
                      <a:pt x="32071" y="7449"/>
                      <a:pt x="39135" y="19223"/>
                    </a:cubicBezTo>
                    <a:cubicBezTo>
                      <a:pt x="92753" y="109431"/>
                      <a:pt x="121373" y="239490"/>
                      <a:pt x="116845" y="342197"/>
                    </a:cubicBezTo>
                    <a:cubicBezTo>
                      <a:pt x="100180" y="288217"/>
                      <a:pt x="68299" y="242207"/>
                      <a:pt x="44207" y="191669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868389" y="2740848"/>
                <a:ext cx="180703" cy="383652"/>
              </a:xfrm>
              <a:custGeom>
                <a:avLst/>
                <a:gdLst>
                  <a:gd name="connsiteX0" fmla="*/ 25334 w 180703"/>
                  <a:gd name="connsiteY0" fmla="*/ 263738 h 383652"/>
                  <a:gd name="connsiteX1" fmla="*/ 138909 w 180703"/>
                  <a:gd name="connsiteY1" fmla="*/ 12314 h 383652"/>
                  <a:gd name="connsiteX2" fmla="*/ 171152 w 180703"/>
                  <a:gd name="connsiteY2" fmla="*/ 3438 h 383652"/>
                  <a:gd name="connsiteX3" fmla="*/ 177130 w 180703"/>
                  <a:gd name="connsiteY3" fmla="*/ 15212 h 383652"/>
                  <a:gd name="connsiteX4" fmla="*/ 163906 w 180703"/>
                  <a:gd name="connsiteY4" fmla="*/ 112847 h 383652"/>
                  <a:gd name="connsiteX5" fmla="*/ 109745 w 180703"/>
                  <a:gd name="connsiteY5" fmla="*/ 197440 h 383652"/>
                  <a:gd name="connsiteX6" fmla="*/ 1967 w 180703"/>
                  <a:gd name="connsiteY6" fmla="*/ 383653 h 383652"/>
                  <a:gd name="connsiteX7" fmla="*/ 25334 w 180703"/>
                  <a:gd name="connsiteY7" fmla="*/ 263738 h 38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03" h="383652">
                    <a:moveTo>
                      <a:pt x="25334" y="263738"/>
                    </a:moveTo>
                    <a:cubicBezTo>
                      <a:pt x="48157" y="173348"/>
                      <a:pt x="73517" y="78611"/>
                      <a:pt x="138909" y="12314"/>
                    </a:cubicBezTo>
                    <a:cubicBezTo>
                      <a:pt x="147604" y="3438"/>
                      <a:pt x="161914" y="-4895"/>
                      <a:pt x="171152" y="3438"/>
                    </a:cubicBezTo>
                    <a:cubicBezTo>
                      <a:pt x="174413" y="6336"/>
                      <a:pt x="176043" y="10865"/>
                      <a:pt x="177130" y="15212"/>
                    </a:cubicBezTo>
                    <a:cubicBezTo>
                      <a:pt x="185643" y="47636"/>
                      <a:pt x="178036" y="82415"/>
                      <a:pt x="163906" y="112847"/>
                    </a:cubicBezTo>
                    <a:cubicBezTo>
                      <a:pt x="149596" y="143279"/>
                      <a:pt x="129127" y="170088"/>
                      <a:pt x="109745" y="197440"/>
                    </a:cubicBezTo>
                    <a:cubicBezTo>
                      <a:pt x="68083" y="256854"/>
                      <a:pt x="37108" y="320797"/>
                      <a:pt x="1967" y="383653"/>
                    </a:cubicBezTo>
                    <a:cubicBezTo>
                      <a:pt x="-6910" y="348693"/>
                      <a:pt x="16639" y="297792"/>
                      <a:pt x="25334" y="263738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722115" y="3136396"/>
                <a:ext cx="109113" cy="342054"/>
              </a:xfrm>
              <a:custGeom>
                <a:avLst/>
                <a:gdLst>
                  <a:gd name="connsiteX0" fmla="*/ 60749 w 109113"/>
                  <a:gd name="connsiteY0" fmla="*/ 256194 h 342054"/>
                  <a:gd name="connsiteX1" fmla="*/ 66 w 109113"/>
                  <a:gd name="connsiteY1" fmla="*/ 51142 h 342054"/>
                  <a:gd name="connsiteX2" fmla="*/ 17456 w 109113"/>
                  <a:gd name="connsiteY2" fmla="*/ 3502 h 342054"/>
                  <a:gd name="connsiteX3" fmla="*/ 57488 w 109113"/>
                  <a:gd name="connsiteY3" fmla="*/ 11110 h 342054"/>
                  <a:gd name="connsiteX4" fmla="*/ 77051 w 109113"/>
                  <a:gd name="connsiteY4" fmla="*/ 49512 h 342054"/>
                  <a:gd name="connsiteX5" fmla="*/ 109113 w 109113"/>
                  <a:gd name="connsiteY5" fmla="*/ 342055 h 342054"/>
                  <a:gd name="connsiteX6" fmla="*/ 60749 w 109113"/>
                  <a:gd name="connsiteY6" fmla="*/ 256194 h 3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13" h="342054">
                    <a:moveTo>
                      <a:pt x="60749" y="256194"/>
                    </a:moveTo>
                    <a:cubicBezTo>
                      <a:pt x="23252" y="194606"/>
                      <a:pt x="2059" y="123236"/>
                      <a:pt x="66" y="51142"/>
                    </a:cubicBezTo>
                    <a:cubicBezTo>
                      <a:pt x="-477" y="33390"/>
                      <a:pt x="2059" y="12378"/>
                      <a:pt x="17456" y="3502"/>
                    </a:cubicBezTo>
                    <a:cubicBezTo>
                      <a:pt x="30135" y="-3744"/>
                      <a:pt x="46982" y="966"/>
                      <a:pt x="57488" y="11110"/>
                    </a:cubicBezTo>
                    <a:cubicBezTo>
                      <a:pt x="67994" y="21254"/>
                      <a:pt x="73247" y="35564"/>
                      <a:pt x="77051" y="49512"/>
                    </a:cubicBezTo>
                    <a:cubicBezTo>
                      <a:pt x="102411" y="144430"/>
                      <a:pt x="69262" y="250941"/>
                      <a:pt x="109113" y="342055"/>
                    </a:cubicBezTo>
                    <a:cubicBezTo>
                      <a:pt x="98245" y="310536"/>
                      <a:pt x="77957" y="284271"/>
                      <a:pt x="60749" y="256194"/>
                    </a:cubicBez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827216" y="2295798"/>
                <a:ext cx="34691" cy="1444487"/>
              </a:xfrm>
              <a:custGeom>
                <a:avLst/>
                <a:gdLst>
                  <a:gd name="connsiteX0" fmla="*/ 18685 w 34691"/>
                  <a:gd name="connsiteY0" fmla="*/ 2520 h 1444487"/>
                  <a:gd name="connsiteX1" fmla="*/ 5824 w 34691"/>
                  <a:gd name="connsiteY1" fmla="*/ 174422 h 1444487"/>
                  <a:gd name="connsiteX2" fmla="*/ 752 w 34691"/>
                  <a:gd name="connsiteY2" fmla="*/ 358643 h 1444487"/>
                  <a:gd name="connsiteX3" fmla="*/ 1295 w 34691"/>
                  <a:gd name="connsiteY3" fmla="*/ 724910 h 1444487"/>
                  <a:gd name="connsiteX4" fmla="*/ 4012 w 34691"/>
                  <a:gd name="connsiteY4" fmla="*/ 1087011 h 1444487"/>
                  <a:gd name="connsiteX5" fmla="*/ 8359 w 34691"/>
                  <a:gd name="connsiteY5" fmla="*/ 1268333 h 1444487"/>
                  <a:gd name="connsiteX6" fmla="*/ 14881 w 34691"/>
                  <a:gd name="connsiteY6" fmla="*/ 1438787 h 1444487"/>
                  <a:gd name="connsiteX7" fmla="*/ 30278 w 34691"/>
                  <a:gd name="connsiteY7" fmla="*/ 1436794 h 1444487"/>
                  <a:gd name="connsiteX8" fmla="*/ 33176 w 34691"/>
                  <a:gd name="connsiteY8" fmla="*/ 1255472 h 1444487"/>
                  <a:gd name="connsiteX9" fmla="*/ 33719 w 34691"/>
                  <a:gd name="connsiteY9" fmla="*/ 1074150 h 1444487"/>
                  <a:gd name="connsiteX10" fmla="*/ 29191 w 34691"/>
                  <a:gd name="connsiteY10" fmla="*/ 724910 h 1444487"/>
                  <a:gd name="connsiteX11" fmla="*/ 24300 w 34691"/>
                  <a:gd name="connsiteY11" fmla="*/ 371866 h 1444487"/>
                  <a:gd name="connsiteX12" fmla="*/ 23756 w 34691"/>
                  <a:gd name="connsiteY12" fmla="*/ 187646 h 1444487"/>
                  <a:gd name="connsiteX13" fmla="*/ 25749 w 34691"/>
                  <a:gd name="connsiteY13" fmla="*/ 3606 h 1444487"/>
                  <a:gd name="connsiteX14" fmla="*/ 18685 w 34691"/>
                  <a:gd name="connsiteY14" fmla="*/ 2520 h 1444487"/>
                  <a:gd name="connsiteX15" fmla="*/ 18685 w 34691"/>
                  <a:gd name="connsiteY15" fmla="*/ 2520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91" h="1444487">
                    <a:moveTo>
                      <a:pt x="18685" y="2520"/>
                    </a:moveTo>
                    <a:cubicBezTo>
                      <a:pt x="5461" y="57224"/>
                      <a:pt x="8179" y="118450"/>
                      <a:pt x="5824" y="174422"/>
                    </a:cubicBezTo>
                    <a:cubicBezTo>
                      <a:pt x="3106" y="235829"/>
                      <a:pt x="1476" y="297236"/>
                      <a:pt x="752" y="358643"/>
                    </a:cubicBezTo>
                    <a:cubicBezTo>
                      <a:pt x="-698" y="480732"/>
                      <a:pt x="208" y="602821"/>
                      <a:pt x="1295" y="724910"/>
                    </a:cubicBezTo>
                    <a:cubicBezTo>
                      <a:pt x="2382" y="845550"/>
                      <a:pt x="2744" y="966371"/>
                      <a:pt x="4012" y="1087011"/>
                    </a:cubicBezTo>
                    <a:cubicBezTo>
                      <a:pt x="4556" y="1147512"/>
                      <a:pt x="7092" y="1207832"/>
                      <a:pt x="8359" y="1268333"/>
                    </a:cubicBezTo>
                    <a:cubicBezTo>
                      <a:pt x="9446" y="1324668"/>
                      <a:pt x="6367" y="1383177"/>
                      <a:pt x="14881" y="1438787"/>
                    </a:cubicBezTo>
                    <a:cubicBezTo>
                      <a:pt x="16330" y="1448387"/>
                      <a:pt x="29191" y="1444583"/>
                      <a:pt x="30278" y="1436794"/>
                    </a:cubicBezTo>
                    <a:cubicBezTo>
                      <a:pt x="38067" y="1377380"/>
                      <a:pt x="33176" y="1315249"/>
                      <a:pt x="33176" y="1255472"/>
                    </a:cubicBezTo>
                    <a:cubicBezTo>
                      <a:pt x="33176" y="1194971"/>
                      <a:pt x="34444" y="1134651"/>
                      <a:pt x="33719" y="1074150"/>
                    </a:cubicBezTo>
                    <a:cubicBezTo>
                      <a:pt x="32270" y="957676"/>
                      <a:pt x="30640" y="841384"/>
                      <a:pt x="29191" y="724910"/>
                    </a:cubicBezTo>
                    <a:cubicBezTo>
                      <a:pt x="27742" y="607168"/>
                      <a:pt x="25387" y="489608"/>
                      <a:pt x="24300" y="371866"/>
                    </a:cubicBezTo>
                    <a:cubicBezTo>
                      <a:pt x="23756" y="310459"/>
                      <a:pt x="23394" y="249052"/>
                      <a:pt x="23756" y="187646"/>
                    </a:cubicBezTo>
                    <a:cubicBezTo>
                      <a:pt x="24119" y="127326"/>
                      <a:pt x="32813" y="63383"/>
                      <a:pt x="25749" y="3606"/>
                    </a:cubicBezTo>
                    <a:cubicBezTo>
                      <a:pt x="25206" y="-198"/>
                      <a:pt x="19771" y="-1647"/>
                      <a:pt x="18685" y="2520"/>
                    </a:cubicBezTo>
                    <a:lnTo>
                      <a:pt x="18685" y="2520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8843248" y="2444231"/>
                <a:ext cx="43633" cy="121969"/>
              </a:xfrm>
              <a:custGeom>
                <a:avLst/>
                <a:gdLst>
                  <a:gd name="connsiteX0" fmla="*/ 5370 w 43633"/>
                  <a:gd name="connsiteY0" fmla="*/ 120183 h 121969"/>
                  <a:gd name="connsiteX1" fmla="*/ 17869 w 43633"/>
                  <a:gd name="connsiteY1" fmla="*/ 65116 h 121969"/>
                  <a:gd name="connsiteX2" fmla="*/ 43228 w 43633"/>
                  <a:gd name="connsiteY2" fmla="*/ 7694 h 121969"/>
                  <a:gd name="connsiteX3" fmla="*/ 35439 w 43633"/>
                  <a:gd name="connsiteY3" fmla="*/ 1717 h 121969"/>
                  <a:gd name="connsiteX4" fmla="*/ 298 w 43633"/>
                  <a:gd name="connsiteY4" fmla="*/ 119458 h 121969"/>
                  <a:gd name="connsiteX5" fmla="*/ 5370 w 43633"/>
                  <a:gd name="connsiteY5" fmla="*/ 120183 h 121969"/>
                  <a:gd name="connsiteX6" fmla="*/ 5370 w 43633"/>
                  <a:gd name="connsiteY6" fmla="*/ 120183 h 1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33" h="121969">
                    <a:moveTo>
                      <a:pt x="5370" y="120183"/>
                    </a:moveTo>
                    <a:cubicBezTo>
                      <a:pt x="8630" y="101706"/>
                      <a:pt x="12072" y="83049"/>
                      <a:pt x="17869" y="65116"/>
                    </a:cubicBezTo>
                    <a:cubicBezTo>
                      <a:pt x="24390" y="45009"/>
                      <a:pt x="34715" y="27076"/>
                      <a:pt x="43228" y="7694"/>
                    </a:cubicBezTo>
                    <a:cubicBezTo>
                      <a:pt x="45221" y="2984"/>
                      <a:pt x="39424" y="-2993"/>
                      <a:pt x="35439" y="1717"/>
                    </a:cubicBezTo>
                    <a:cubicBezTo>
                      <a:pt x="9536" y="32873"/>
                      <a:pt x="-2057" y="79607"/>
                      <a:pt x="298" y="119458"/>
                    </a:cubicBezTo>
                    <a:cubicBezTo>
                      <a:pt x="660" y="122175"/>
                      <a:pt x="5007" y="123081"/>
                      <a:pt x="5370" y="120183"/>
                    </a:cubicBezTo>
                    <a:lnTo>
                      <a:pt x="5370" y="12018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8838843" y="3081959"/>
                <a:ext cx="48932" cy="114718"/>
              </a:xfrm>
              <a:custGeom>
                <a:avLst/>
                <a:gdLst>
                  <a:gd name="connsiteX0" fmla="*/ 15028 w 48932"/>
                  <a:gd name="connsiteY0" fmla="*/ 107935 h 114718"/>
                  <a:gd name="connsiteX1" fmla="*/ 22092 w 48932"/>
                  <a:gd name="connsiteY1" fmla="*/ 55585 h 114718"/>
                  <a:gd name="connsiteX2" fmla="*/ 48177 w 48932"/>
                  <a:gd name="connsiteY2" fmla="*/ 9756 h 114718"/>
                  <a:gd name="connsiteX3" fmla="*/ 39482 w 48932"/>
                  <a:gd name="connsiteY3" fmla="*/ 1062 h 114718"/>
                  <a:gd name="connsiteX4" fmla="*/ 1624 w 48932"/>
                  <a:gd name="connsiteY4" fmla="*/ 109746 h 114718"/>
                  <a:gd name="connsiteX5" fmla="*/ 15028 w 48932"/>
                  <a:gd name="connsiteY5" fmla="*/ 107935 h 114718"/>
                  <a:gd name="connsiteX6" fmla="*/ 15028 w 48932"/>
                  <a:gd name="connsiteY6" fmla="*/ 107935 h 11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32" h="114718">
                    <a:moveTo>
                      <a:pt x="15028" y="107935"/>
                    </a:moveTo>
                    <a:cubicBezTo>
                      <a:pt x="15571" y="89821"/>
                      <a:pt x="16115" y="72793"/>
                      <a:pt x="22092" y="55585"/>
                    </a:cubicBezTo>
                    <a:cubicBezTo>
                      <a:pt x="28251" y="38195"/>
                      <a:pt x="39663" y="25516"/>
                      <a:pt x="48177" y="9756"/>
                    </a:cubicBezTo>
                    <a:cubicBezTo>
                      <a:pt x="51075" y="4503"/>
                      <a:pt x="45097" y="-2742"/>
                      <a:pt x="39482" y="1062"/>
                    </a:cubicBezTo>
                    <a:cubicBezTo>
                      <a:pt x="8326" y="22074"/>
                      <a:pt x="-4898" y="74424"/>
                      <a:pt x="1624" y="109746"/>
                    </a:cubicBezTo>
                    <a:cubicBezTo>
                      <a:pt x="3072" y="117716"/>
                      <a:pt x="14847" y="115361"/>
                      <a:pt x="15028" y="107935"/>
                    </a:cubicBezTo>
                    <a:lnTo>
                      <a:pt x="15028" y="107935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8798910" y="3404549"/>
                <a:ext cx="51017" cy="138237"/>
              </a:xfrm>
              <a:custGeom>
                <a:avLst/>
                <a:gdLst>
                  <a:gd name="connsiteX0" fmla="*/ 49527 w 51017"/>
                  <a:gd name="connsiteY0" fmla="*/ 135309 h 138237"/>
                  <a:gd name="connsiteX1" fmla="*/ 40832 w 51017"/>
                  <a:gd name="connsiteY1" fmla="*/ 70823 h 138237"/>
                  <a:gd name="connsiteX2" fmla="*/ 12755 w 51017"/>
                  <a:gd name="connsiteY2" fmla="*/ 3076 h 138237"/>
                  <a:gd name="connsiteX3" fmla="*/ 256 w 51017"/>
                  <a:gd name="connsiteY3" fmla="*/ 8329 h 138237"/>
                  <a:gd name="connsiteX4" fmla="*/ 24348 w 51017"/>
                  <a:gd name="connsiteY4" fmla="*/ 75351 h 138237"/>
                  <a:gd name="connsiteX5" fmla="*/ 42100 w 51017"/>
                  <a:gd name="connsiteY5" fmla="*/ 136215 h 138237"/>
                  <a:gd name="connsiteX6" fmla="*/ 49527 w 51017"/>
                  <a:gd name="connsiteY6" fmla="*/ 135309 h 138237"/>
                  <a:gd name="connsiteX7" fmla="*/ 49527 w 51017"/>
                  <a:gd name="connsiteY7" fmla="*/ 135309 h 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17" h="138237">
                    <a:moveTo>
                      <a:pt x="49527" y="135309"/>
                    </a:moveTo>
                    <a:cubicBezTo>
                      <a:pt x="54236" y="114297"/>
                      <a:pt x="46810" y="90929"/>
                      <a:pt x="40832" y="70823"/>
                    </a:cubicBezTo>
                    <a:cubicBezTo>
                      <a:pt x="34311" y="48180"/>
                      <a:pt x="26703" y="22096"/>
                      <a:pt x="12755" y="3076"/>
                    </a:cubicBezTo>
                    <a:cubicBezTo>
                      <a:pt x="8408" y="-2901"/>
                      <a:pt x="-1736" y="359"/>
                      <a:pt x="256" y="8329"/>
                    </a:cubicBezTo>
                    <a:cubicBezTo>
                      <a:pt x="6053" y="31153"/>
                      <a:pt x="17646" y="52528"/>
                      <a:pt x="24348" y="75351"/>
                    </a:cubicBezTo>
                    <a:cubicBezTo>
                      <a:pt x="30145" y="95458"/>
                      <a:pt x="31775" y="117919"/>
                      <a:pt x="42100" y="136215"/>
                    </a:cubicBezTo>
                    <a:cubicBezTo>
                      <a:pt x="43549" y="139294"/>
                      <a:pt x="48621" y="138751"/>
                      <a:pt x="49527" y="135309"/>
                    </a:cubicBezTo>
                    <a:lnTo>
                      <a:pt x="49527" y="13530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717970" y="3635138"/>
                <a:ext cx="815" cy="905"/>
              </a:xfrm>
              <a:custGeom>
                <a:avLst/>
                <a:gdLst>
                  <a:gd name="connsiteX0" fmla="*/ 408 w 815"/>
                  <a:gd name="connsiteY0" fmla="*/ 906 h 905"/>
                  <a:gd name="connsiteX1" fmla="*/ 408 w 815"/>
                  <a:gd name="connsiteY1" fmla="*/ 0 h 905"/>
                  <a:gd name="connsiteX2" fmla="*/ 408 w 815"/>
                  <a:gd name="connsiteY2" fmla="*/ 906 h 905"/>
                  <a:gd name="connsiteX3" fmla="*/ 408 w 815"/>
                  <a:gd name="connsiteY3" fmla="*/ 906 h 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905">
                    <a:moveTo>
                      <a:pt x="408" y="906"/>
                    </a:moveTo>
                    <a:cubicBezTo>
                      <a:pt x="951" y="906"/>
                      <a:pt x="951" y="0"/>
                      <a:pt x="408" y="0"/>
                    </a:cubicBezTo>
                    <a:cubicBezTo>
                      <a:pt x="-136" y="0"/>
                      <a:pt x="-136" y="906"/>
                      <a:pt x="408" y="906"/>
                    </a:cubicBezTo>
                    <a:lnTo>
                      <a:pt x="408" y="906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698808" y="3558861"/>
                <a:ext cx="17467" cy="42546"/>
              </a:xfrm>
              <a:custGeom>
                <a:avLst/>
                <a:gdLst>
                  <a:gd name="connsiteX0" fmla="*/ 17396 w 17467"/>
                  <a:gd name="connsiteY0" fmla="*/ 40773 h 42546"/>
                  <a:gd name="connsiteX1" fmla="*/ 9426 w 17467"/>
                  <a:gd name="connsiteY1" fmla="*/ 18312 h 42546"/>
                  <a:gd name="connsiteX2" fmla="*/ 3086 w 17467"/>
                  <a:gd name="connsiteY2" fmla="*/ 560 h 42546"/>
                  <a:gd name="connsiteX3" fmla="*/ 6 w 17467"/>
                  <a:gd name="connsiteY3" fmla="*/ 1828 h 42546"/>
                  <a:gd name="connsiteX4" fmla="*/ 5803 w 17467"/>
                  <a:gd name="connsiteY4" fmla="*/ 18130 h 42546"/>
                  <a:gd name="connsiteX5" fmla="*/ 14498 w 17467"/>
                  <a:gd name="connsiteY5" fmla="*/ 41497 h 42546"/>
                  <a:gd name="connsiteX6" fmla="*/ 17396 w 17467"/>
                  <a:gd name="connsiteY6" fmla="*/ 40773 h 42546"/>
                  <a:gd name="connsiteX7" fmla="*/ 17396 w 17467"/>
                  <a:gd name="connsiteY7" fmla="*/ 40773 h 4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7" h="42546">
                    <a:moveTo>
                      <a:pt x="17396" y="40773"/>
                    </a:moveTo>
                    <a:cubicBezTo>
                      <a:pt x="14679" y="33346"/>
                      <a:pt x="11780" y="25919"/>
                      <a:pt x="9426" y="18312"/>
                    </a:cubicBezTo>
                    <a:cubicBezTo>
                      <a:pt x="7615" y="12334"/>
                      <a:pt x="7252" y="5269"/>
                      <a:pt x="3086" y="560"/>
                    </a:cubicBezTo>
                    <a:cubicBezTo>
                      <a:pt x="1999" y="-708"/>
                      <a:pt x="6" y="379"/>
                      <a:pt x="6" y="1828"/>
                    </a:cubicBezTo>
                    <a:cubicBezTo>
                      <a:pt x="-175" y="7624"/>
                      <a:pt x="3629" y="12877"/>
                      <a:pt x="5803" y="18130"/>
                    </a:cubicBezTo>
                    <a:cubicBezTo>
                      <a:pt x="9063" y="25738"/>
                      <a:pt x="11780" y="33709"/>
                      <a:pt x="14498" y="41497"/>
                    </a:cubicBezTo>
                    <a:cubicBezTo>
                      <a:pt x="15222" y="43309"/>
                      <a:pt x="17939" y="42584"/>
                      <a:pt x="17396" y="40773"/>
                    </a:cubicBezTo>
                    <a:lnTo>
                      <a:pt x="17396" y="40773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8571330" y="3180496"/>
                <a:ext cx="154523" cy="582201"/>
              </a:xfrm>
              <a:custGeom>
                <a:avLst/>
                <a:gdLst>
                  <a:gd name="connsiteX0" fmla="*/ 142519 w 154523"/>
                  <a:gd name="connsiteY0" fmla="*/ 579991 h 582201"/>
                  <a:gd name="connsiteX1" fmla="*/ 148859 w 154523"/>
                  <a:gd name="connsiteY1" fmla="*/ 440151 h 582201"/>
                  <a:gd name="connsiteX2" fmla="*/ 115348 w 154523"/>
                  <a:gd name="connsiteY2" fmla="*/ 314258 h 582201"/>
                  <a:gd name="connsiteX3" fmla="*/ 49412 w 154523"/>
                  <a:gd name="connsiteY3" fmla="*/ 168077 h 582201"/>
                  <a:gd name="connsiteX4" fmla="*/ 14452 w 154523"/>
                  <a:gd name="connsiteY4" fmla="*/ 3601 h 582201"/>
                  <a:gd name="connsiteX5" fmla="*/ 4852 w 154523"/>
                  <a:gd name="connsiteY5" fmla="*/ 3601 h 582201"/>
                  <a:gd name="connsiteX6" fmla="*/ 74047 w 154523"/>
                  <a:gd name="connsiteY6" fmla="*/ 271508 h 582201"/>
                  <a:gd name="connsiteX7" fmla="*/ 132194 w 154523"/>
                  <a:gd name="connsiteY7" fmla="*/ 419138 h 582201"/>
                  <a:gd name="connsiteX8" fmla="*/ 139983 w 154523"/>
                  <a:gd name="connsiteY8" fmla="*/ 497391 h 582201"/>
                  <a:gd name="connsiteX9" fmla="*/ 134187 w 154523"/>
                  <a:gd name="connsiteY9" fmla="*/ 577456 h 582201"/>
                  <a:gd name="connsiteX10" fmla="*/ 142519 w 154523"/>
                  <a:gd name="connsiteY10" fmla="*/ 579991 h 582201"/>
                  <a:gd name="connsiteX11" fmla="*/ 142519 w 154523"/>
                  <a:gd name="connsiteY11" fmla="*/ 579991 h 58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23" h="582201">
                    <a:moveTo>
                      <a:pt x="142519" y="579991"/>
                    </a:moveTo>
                    <a:cubicBezTo>
                      <a:pt x="161176" y="538872"/>
                      <a:pt x="153749" y="483805"/>
                      <a:pt x="148859" y="440151"/>
                    </a:cubicBezTo>
                    <a:cubicBezTo>
                      <a:pt x="143968" y="396495"/>
                      <a:pt x="132737" y="354652"/>
                      <a:pt x="115348" y="314258"/>
                    </a:cubicBezTo>
                    <a:cubicBezTo>
                      <a:pt x="94154" y="265168"/>
                      <a:pt x="67527" y="218434"/>
                      <a:pt x="49412" y="168077"/>
                    </a:cubicBezTo>
                    <a:cubicBezTo>
                      <a:pt x="30030" y="114278"/>
                      <a:pt x="28581" y="58305"/>
                      <a:pt x="14452" y="3601"/>
                    </a:cubicBezTo>
                    <a:cubicBezTo>
                      <a:pt x="13184" y="-1109"/>
                      <a:pt x="5939" y="-1290"/>
                      <a:pt x="4852" y="3601"/>
                    </a:cubicBezTo>
                    <a:cubicBezTo>
                      <a:pt x="-15617" y="93265"/>
                      <a:pt x="32748" y="194704"/>
                      <a:pt x="74047" y="271508"/>
                    </a:cubicBezTo>
                    <a:cubicBezTo>
                      <a:pt x="99407" y="318786"/>
                      <a:pt x="121144" y="366245"/>
                      <a:pt x="132194" y="419138"/>
                    </a:cubicBezTo>
                    <a:cubicBezTo>
                      <a:pt x="137628" y="444860"/>
                      <a:pt x="140707" y="471126"/>
                      <a:pt x="139983" y="497391"/>
                    </a:cubicBezTo>
                    <a:cubicBezTo>
                      <a:pt x="139258" y="524019"/>
                      <a:pt x="132194" y="550827"/>
                      <a:pt x="134187" y="577456"/>
                    </a:cubicBezTo>
                    <a:cubicBezTo>
                      <a:pt x="134549" y="581621"/>
                      <a:pt x="140526" y="584339"/>
                      <a:pt x="142519" y="579991"/>
                    </a:cubicBezTo>
                    <a:lnTo>
                      <a:pt x="142519" y="579991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8475549" y="2100692"/>
                <a:ext cx="9256" cy="21374"/>
              </a:xfrm>
              <a:custGeom>
                <a:avLst/>
                <a:gdLst>
                  <a:gd name="connsiteX0" fmla="*/ 100 w 9256"/>
                  <a:gd name="connsiteY0" fmla="*/ 4347 h 21374"/>
                  <a:gd name="connsiteX1" fmla="*/ 1006 w 9256"/>
                  <a:gd name="connsiteY1" fmla="*/ 18658 h 21374"/>
                  <a:gd name="connsiteX2" fmla="*/ 8251 w 9256"/>
                  <a:gd name="connsiteY2" fmla="*/ 18658 h 21374"/>
                  <a:gd name="connsiteX3" fmla="*/ 9157 w 9256"/>
                  <a:gd name="connsiteY3" fmla="*/ 4347 h 21374"/>
                  <a:gd name="connsiteX4" fmla="*/ 100 w 9256"/>
                  <a:gd name="connsiteY4" fmla="*/ 4347 h 21374"/>
                  <a:gd name="connsiteX5" fmla="*/ 100 w 9256"/>
                  <a:gd name="connsiteY5" fmla="*/ 4347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6" h="21374">
                    <a:moveTo>
                      <a:pt x="100" y="4347"/>
                    </a:moveTo>
                    <a:cubicBezTo>
                      <a:pt x="100" y="9057"/>
                      <a:pt x="-444" y="14129"/>
                      <a:pt x="1006" y="18658"/>
                    </a:cubicBezTo>
                    <a:cubicBezTo>
                      <a:pt x="2093" y="22280"/>
                      <a:pt x="7165" y="22280"/>
                      <a:pt x="8251" y="18658"/>
                    </a:cubicBezTo>
                    <a:cubicBezTo>
                      <a:pt x="9700" y="14129"/>
                      <a:pt x="9157" y="9057"/>
                      <a:pt x="9157" y="4347"/>
                    </a:cubicBezTo>
                    <a:cubicBezTo>
                      <a:pt x="9157" y="-1449"/>
                      <a:pt x="100" y="-1449"/>
                      <a:pt x="100" y="4347"/>
                    </a:cubicBezTo>
                    <a:lnTo>
                      <a:pt x="100" y="4347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475994" y="2040205"/>
                <a:ext cx="104723" cy="1194215"/>
              </a:xfrm>
              <a:custGeom>
                <a:avLst/>
                <a:gdLst>
                  <a:gd name="connsiteX0" fmla="*/ 8349 w 104723"/>
                  <a:gd name="connsiteY0" fmla="*/ 1979 h 1194215"/>
                  <a:gd name="connsiteX1" fmla="*/ 64865 w 104723"/>
                  <a:gd name="connsiteY1" fmla="*/ 583985 h 1194215"/>
                  <a:gd name="connsiteX2" fmla="*/ 77545 w 104723"/>
                  <a:gd name="connsiteY2" fmla="*/ 891563 h 1194215"/>
                  <a:gd name="connsiteX3" fmla="*/ 99282 w 104723"/>
                  <a:gd name="connsiteY3" fmla="*/ 1193887 h 1194215"/>
                  <a:gd name="connsiteX4" fmla="*/ 100188 w 104723"/>
                  <a:gd name="connsiteY4" fmla="*/ 1193706 h 1194215"/>
                  <a:gd name="connsiteX5" fmla="*/ 98558 w 104723"/>
                  <a:gd name="connsiteY5" fmla="*/ 891563 h 1194215"/>
                  <a:gd name="connsiteX6" fmla="*/ 85516 w 104723"/>
                  <a:gd name="connsiteY6" fmla="*/ 583985 h 1194215"/>
                  <a:gd name="connsiteX7" fmla="*/ 13784 w 104723"/>
                  <a:gd name="connsiteY7" fmla="*/ 2704 h 1194215"/>
                  <a:gd name="connsiteX8" fmla="*/ 8349 w 104723"/>
                  <a:gd name="connsiteY8" fmla="*/ 1979 h 1194215"/>
                  <a:gd name="connsiteX9" fmla="*/ 8349 w 104723"/>
                  <a:gd name="connsiteY9" fmla="*/ 1979 h 119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23" h="1194215">
                    <a:moveTo>
                      <a:pt x="8349" y="1979"/>
                    </a:moveTo>
                    <a:cubicBezTo>
                      <a:pt x="-25886" y="198879"/>
                      <a:pt x="55627" y="388172"/>
                      <a:pt x="64865" y="583985"/>
                    </a:cubicBezTo>
                    <a:cubicBezTo>
                      <a:pt x="69756" y="686511"/>
                      <a:pt x="72654" y="789037"/>
                      <a:pt x="77545" y="891563"/>
                    </a:cubicBezTo>
                    <a:cubicBezTo>
                      <a:pt x="82255" y="991371"/>
                      <a:pt x="81893" y="1095165"/>
                      <a:pt x="99282" y="1193887"/>
                    </a:cubicBezTo>
                    <a:cubicBezTo>
                      <a:pt x="99463" y="1194430"/>
                      <a:pt x="100188" y="1194249"/>
                      <a:pt x="100188" y="1193706"/>
                    </a:cubicBezTo>
                    <a:cubicBezTo>
                      <a:pt x="109788" y="1094260"/>
                      <a:pt x="101637" y="991190"/>
                      <a:pt x="98558" y="891563"/>
                    </a:cubicBezTo>
                    <a:cubicBezTo>
                      <a:pt x="95478" y="789037"/>
                      <a:pt x="94210" y="686149"/>
                      <a:pt x="85516" y="583985"/>
                    </a:cubicBezTo>
                    <a:cubicBezTo>
                      <a:pt x="69032" y="390527"/>
                      <a:pt x="2915" y="197792"/>
                      <a:pt x="13784" y="2704"/>
                    </a:cubicBezTo>
                    <a:cubicBezTo>
                      <a:pt x="13784" y="-376"/>
                      <a:pt x="8712" y="-1101"/>
                      <a:pt x="8349" y="1979"/>
                    </a:cubicBezTo>
                    <a:lnTo>
                      <a:pt x="8349" y="1979"/>
                    </a:lnTo>
                    <a:close/>
                  </a:path>
                </a:pathLst>
              </a:custGeom>
              <a:grpFill/>
              <a:ln w="18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ISLIDE.DIAGRAM" val="#550141;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ISLIDE.DIAGRAM" val="#803359;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ISLIDE.DIAGRAM" val="#639064;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ISLIDE.DIAGRAM" val="#554156;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ISLIDE.DIAGRAM" val="#566901;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ISLIDE.DIAGRAM" val="#566901;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ISLIDE.GUIDESSETTING" val="{&quot;Id&quot;:&quot;b49df822-7165-45c2-8964-c451b9152035&quot;,&quot;Name&quot;:&quot;参考线1&quot;,&quot;Kind&quot;:&quot;Custom&quot;,&quot;OldGuidesSetting&quot;:{&quot;HeaderHeight&quot;:15.0,&quot;FooterHeight&quot;:9.0,&quot;SideMargin&quot;:5.5,&quot;TopMargin&quot;:0.0,&quot;BottomMargin&quot;:0.0,&quot;IntervalMargin&quot;:1.5}}"/>
  <p:tag name="COMMONDATA" val="eyJoZGlkIjoiYWVmNGM1MmU0NTc1MjRlNzczYmRiZjE0Zjk4NTY3NjMifQ=="/>
  <p:tag name="resource_record_key" val="{&quot;13&quot;:[4532414]}"/>
  <p:tag name="commondata" val="eyJoZGlkIjoiN2MxMDljZDA2MDdmY2E5NmRiOGUyZWYwMDdlYzQ1Y2Q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自定义 2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58C70"/>
      </a:accent1>
      <a:accent2>
        <a:srgbClr val="458C70"/>
      </a:accent2>
      <a:accent3>
        <a:srgbClr val="458C70"/>
      </a:accent3>
      <a:accent4>
        <a:srgbClr val="458C70"/>
      </a:accent4>
      <a:accent5>
        <a:srgbClr val="458C70"/>
      </a:accent5>
      <a:accent6>
        <a:srgbClr val="458C70"/>
      </a:accent6>
      <a:hlink>
        <a:srgbClr val="458C70"/>
      </a:hlink>
      <a:folHlink>
        <a:srgbClr val="7F7F7F"/>
      </a:folHlink>
    </a:clrScheme>
    <a:fontScheme name="2mj5vpj5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1797</Words>
  <Application>WPS 演示</Application>
  <PresentationFormat>宽屏</PresentationFormat>
  <Paragraphs>255</Paragraphs>
  <Slides>20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方正粗黑宋简体</vt:lpstr>
      <vt:lpstr>方正公文小标宋</vt:lpstr>
      <vt:lpstr>三极榜书简体</vt:lpstr>
      <vt:lpstr>微软雅黑</vt:lpstr>
      <vt:lpstr>Agency FB</vt:lpstr>
      <vt:lpstr>等线</vt:lpstr>
      <vt:lpstr>仿宋_GB2312</vt:lpstr>
      <vt:lpstr>思源黑体 Normal</vt:lpstr>
      <vt:lpstr>阿里巴巴普惠体</vt:lpstr>
      <vt:lpstr>Arial Unicode MS</vt:lpstr>
      <vt:lpstr>阿里巴巴普惠体</vt:lpstr>
      <vt:lpstr>思源黑体 CN Regular</vt:lpstr>
      <vt:lpstr>Open Sans</vt:lpstr>
      <vt:lpstr>Calibri</vt:lpstr>
      <vt:lpstr>Trebuchet MS</vt:lpstr>
      <vt:lpstr>黑体</vt:lpstr>
      <vt:lpstr>Segoe Print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肉松</cp:lastModifiedBy>
  <cp:revision>256</cp:revision>
  <dcterms:created xsi:type="dcterms:W3CDTF">2021-10-16T14:52:00Z</dcterms:created>
  <dcterms:modified xsi:type="dcterms:W3CDTF">2024-01-31T13:24:51Z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A30D57874C654758A0BBBF8DCF3F114A</vt:lpwstr>
  </property>
  <property fmtid="{D5CDD505-2E9C-101B-9397-08002B2CF9AE}" pid="3" name="KSOProductBuildVer">
    <vt:lpwstr>2052-12.1.0.16120</vt:lpwstr>
  </property>
</Properties>
</file>