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4a" ContentType="audio/mp4"/>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notesMasterIdLst>
    <p:notesMasterId r:id="rId5"/>
  </p:notesMasterIdLst>
  <p:sldIdLst>
    <p:sldId id="256" r:id="rId4"/>
    <p:sldId id="258" r:id="rId6"/>
    <p:sldId id="313" r:id="rId7"/>
    <p:sldId id="314" r:id="rId8"/>
    <p:sldId id="265" r:id="rId9"/>
    <p:sldId id="315" r:id="rId10"/>
    <p:sldId id="310" r:id="rId11"/>
    <p:sldId id="321" r:id="rId12"/>
    <p:sldId id="309" r:id="rId13"/>
    <p:sldId id="306" r:id="rId14"/>
    <p:sldId id="282" r:id="rId15"/>
    <p:sldId id="323" r:id="rId16"/>
    <p:sldId id="283" r:id="rId17"/>
    <p:sldId id="284" r:id="rId18"/>
    <p:sldId id="285" r:id="rId19"/>
    <p:sldId id="293" r:id="rId20"/>
    <p:sldId id="294" r:id="rId21"/>
    <p:sldId id="295" r:id="rId22"/>
    <p:sldId id="296" r:id="rId23"/>
    <p:sldId id="297" r:id="rId24"/>
    <p:sldId id="298" r:id="rId25"/>
    <p:sldId id="324" r:id="rId26"/>
    <p:sldId id="311" r:id="rId27"/>
    <p:sldId id="299" r:id="rId28"/>
    <p:sldId id="304" r:id="rId29"/>
    <p:sldId id="312" r:id="rId30"/>
    <p:sldId id="263" r:id="rId31"/>
    <p:sldId id="266" r:id="rId32"/>
    <p:sldId id="259" r:id="rId33"/>
    <p:sldId id="267" r:id="rId34"/>
    <p:sldId id="270" r:id="rId35"/>
    <p:sldId id="269" r:id="rId36"/>
    <p:sldId id="279" r:id="rId37"/>
    <p:sldId id="260" r:id="rId38"/>
    <p:sldId id="280" r:id="rId39"/>
    <p:sldId id="271" r:id="rId40"/>
    <p:sldId id="272" r:id="rId41"/>
    <p:sldId id="273" r:id="rId42"/>
    <p:sldId id="274" r:id="rId43"/>
    <p:sldId id="261" r:id="rId44"/>
    <p:sldId id="275" r:id="rId45"/>
    <p:sldId id="276" r:id="rId46"/>
    <p:sldId id="277" r:id="rId47"/>
    <p:sldId id="278" r:id="rId48"/>
    <p:sldId id="262" r:id="rId49"/>
    <p:sldId id="281" r:id="rId50"/>
  </p:sldIdLst>
  <p:sldSz cx="12192000" cy="6858000"/>
  <p:notesSz cx="7103745" cy="10234295"/>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A2F"/>
    <a:srgbClr val="1D345D"/>
    <a:srgbClr val="205337"/>
    <a:srgbClr val="6B9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56" d="100"/>
          <a:sy n="56" d="100"/>
        </p:scale>
        <p:origin x="1002" y="552"/>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4" Type="http://schemas.openxmlformats.org/officeDocument/2006/relationships/tags" Target="tags/tag5.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9617C1BF-8031-4E9F-B1F0-E48939AD520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CDA2E49B-E9B3-4BC0-85E1-7FAF0039202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smtClean="0"/>
              <a:t>模板来自于 </a:t>
            </a:r>
            <a:r>
              <a:rPr lang="en-US" altLang="zh-CN" smtClean="0"/>
              <a:t>http://www.ypppt.com</a:t>
            </a:r>
            <a:endParaRPr lang="zh-CN" altLang="en-US" dirty="0" smtClean="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charset="0"/>
                <a:ea typeface="宋体" panose="02010600030101010101" pitchFamily="2" charset="-122"/>
              </a:rPr>
            </a:fld>
            <a:endParaRPr lang="zh-CN" altLang="en-US" smtClean="0">
              <a:solidFill>
                <a:prstClr val="black"/>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A2E49B-E9B3-4BC0-85E1-7FAF0039202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2" Type="http://schemas.openxmlformats.org/officeDocument/2006/relationships/theme" Target="../theme/theme2.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5758D-A3C3-4E88-8AC0-22500507BD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E786F-588D-4932-A7B2-AE3451FA4ACA}"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audio" Target="../media/audio2.wav"/><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6.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media4.mp3"/><Relationship Id="rId1" Type="http://schemas.openxmlformats.org/officeDocument/2006/relationships/audio" Target="../media/media4.mp3"/></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20.png"/><Relationship Id="rId6" Type="http://schemas.openxmlformats.org/officeDocument/2006/relationships/tags" Target="../tags/tag3.xml"/><Relationship Id="rId5" Type="http://schemas.microsoft.com/office/2007/relationships/media" Target="../media/media6.mp4"/><Relationship Id="rId4" Type="http://schemas.openxmlformats.org/officeDocument/2006/relationships/video" Target="../media/media6.mp4"/><Relationship Id="rId3" Type="http://schemas.openxmlformats.org/officeDocument/2006/relationships/image" Target="../media/image19.png"/><Relationship Id="rId2" Type="http://schemas.microsoft.com/office/2007/relationships/media" Target="../media/media5.m4a"/><Relationship Id="rId1" Type="http://schemas.openxmlformats.org/officeDocument/2006/relationships/audio" Target="../media/media5.m4a"/></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9" Type="http://schemas.microsoft.com/office/2007/relationships/media" Target="../media/audio1.wav"/><Relationship Id="rId8" Type="http://schemas.openxmlformats.org/officeDocument/2006/relationships/audio" Target="../media/audio1.wav"/><Relationship Id="rId7" Type="http://schemas.openxmlformats.org/officeDocument/2006/relationships/image" Target="../media/image29.jpe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2" Type="http://schemas.openxmlformats.org/officeDocument/2006/relationships/slideLayout" Target="../slideLayouts/slideLayout1.xml"/><Relationship Id="rId11" Type="http://schemas.openxmlformats.org/officeDocument/2006/relationships/image" Target="../media/image6.png"/><Relationship Id="rId10" Type="http://schemas.openxmlformats.org/officeDocument/2006/relationships/tags" Target="../tags/tag4.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5.png"/><Relationship Id="rId3" Type="http://schemas.microsoft.com/office/2007/relationships/media" Target="file:///G:\&#25945;&#23398;&#24037;&#20316;\&#21697;&#24503;\&#37096;&#32534;&#25945;&#26448;\&#20108;&#19978;&#12298;&#25105;&#19981;&#20081;&#25172;&#12299;\&#19978;&#35838;&#29992;\&#38899;&#39057;\&#29579;&#21191;&#24590;&#20040;&#20570;.m4a" TargetMode="External"/><Relationship Id="rId2" Type="http://schemas.openxmlformats.org/officeDocument/2006/relationships/audio" Target="file:///G:\&#25945;&#23398;&#24037;&#20316;\&#21697;&#24503;\&#37096;&#32534;&#25945;&#26448;\&#20108;&#19978;&#12298;&#25105;&#19981;&#20081;&#25172;&#12299;\&#19978;&#35838;&#29992;\&#38899;&#39057;\&#29579;&#21191;&#24590;&#20040;&#20570;.m4a" TargetMode="External"/><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png"/><Relationship Id="rId2" Type="http://schemas.microsoft.com/office/2007/relationships/media" Target="../media/media7.mp4"/><Relationship Id="rId1" Type="http://schemas.openxmlformats.org/officeDocument/2006/relationships/video" Target="../media/media7.mp4"/></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0.png"/><Relationship Id="rId2" Type="http://schemas.microsoft.com/office/2007/relationships/media" Target="../media/media8.mp4"/><Relationship Id="rId1" Type="http://schemas.openxmlformats.org/officeDocument/2006/relationships/video" Target="../media/media8.mp4"/></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audio1.wav"/><Relationship Id="rId1" Type="http://schemas.openxmlformats.org/officeDocument/2006/relationships/audio" Target="../media/audio1.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tags" Target="../tags/tag1.xml"/><Relationship Id="rId2" Type="http://schemas.microsoft.com/office/2007/relationships/media" Target="../media/media2.mp4"/><Relationship Id="rId1" Type="http://schemas.openxmlformats.org/officeDocument/2006/relationships/video" Target="../media/media2.mp4"/></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48.jpeg"/><Relationship Id="rId1" Type="http://schemas.openxmlformats.org/officeDocument/2006/relationships/image" Target="../media/image4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hyperlink" Target="http://www.ypppt.com/gushi/" TargetMode="External"/><Relationship Id="rId7" Type="http://schemas.openxmlformats.org/officeDocument/2006/relationships/hyperlink" Target="http://www.ypppt.com/ziti/" TargetMode="External"/><Relationship Id="rId6" Type="http://schemas.openxmlformats.org/officeDocument/2006/relationships/hyperlink" Target="http://www.ypppt.com/jiaocheng/" TargetMode="External"/><Relationship Id="rId5" Type="http://schemas.openxmlformats.org/officeDocument/2006/relationships/hyperlink" Target="http://www.ypppt.com/sucai/" TargetMode="External"/><Relationship Id="rId4" Type="http://schemas.openxmlformats.org/officeDocument/2006/relationships/hyperlink" Target="http://www.ypppt.com/tubiao/" TargetMode="External"/><Relationship Id="rId3" Type="http://schemas.openxmlformats.org/officeDocument/2006/relationships/hyperlink" Target="http://www.ypppt.com/beijing/" TargetMode="External"/><Relationship Id="rId2" Type="http://schemas.openxmlformats.org/officeDocument/2006/relationships/hyperlink" Target="http://www.ypppt.com/jieri/" TargetMode="External"/><Relationship Id="rId10" Type="http://schemas.openxmlformats.org/officeDocument/2006/relationships/notesSlide" Target="../notesSlides/notesSlide28.xml"/><Relationship Id="rId1" Type="http://schemas.openxmlformats.org/officeDocument/2006/relationships/hyperlink" Target="http://www.ypppt.com/moban/"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2.png"/><Relationship Id="rId3" Type="http://schemas.openxmlformats.org/officeDocument/2006/relationships/image" Target="../media/image6.png"/><Relationship Id="rId2" Type="http://schemas.microsoft.com/office/2007/relationships/media" Target="../media/audio1.wav"/><Relationship Id="rId1"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8"/>
          <p:cNvPicPr>
            <a:picLocks noChangeAspect="1"/>
          </p:cNvPicPr>
          <p:nvPr/>
        </p:nvPicPr>
        <p:blipFill>
          <a:blip r:embed="rId1" cstate="print"/>
          <a:stretch>
            <a:fillRect/>
          </a:stretch>
        </p:blipFill>
        <p:spPr>
          <a:xfrm>
            <a:off x="-3810" y="-4445"/>
            <a:ext cx="4022725" cy="3571875"/>
          </a:xfrm>
          <a:prstGeom prst="rect">
            <a:avLst/>
          </a:prstGeom>
        </p:spPr>
      </p:pic>
      <p:pic>
        <p:nvPicPr>
          <p:cNvPr id="5" name="图片 4" descr="花9"/>
          <p:cNvPicPr>
            <a:picLocks noChangeAspect="1"/>
          </p:cNvPicPr>
          <p:nvPr/>
        </p:nvPicPr>
        <p:blipFill>
          <a:blip r:embed="rId2" cstate="print"/>
          <a:stretch>
            <a:fillRect/>
          </a:stretch>
        </p:blipFill>
        <p:spPr>
          <a:xfrm flipV="1">
            <a:off x="9496425" y="2910840"/>
            <a:ext cx="2696845" cy="3946525"/>
          </a:xfrm>
          <a:prstGeom prst="rect">
            <a:avLst/>
          </a:prstGeom>
        </p:spPr>
      </p:pic>
      <p:grpSp>
        <p:nvGrpSpPr>
          <p:cNvPr id="10" name="组合 9"/>
          <p:cNvGrpSpPr/>
          <p:nvPr/>
        </p:nvGrpSpPr>
        <p:grpSpPr>
          <a:xfrm>
            <a:off x="4190365" y="276225"/>
            <a:ext cx="7716520" cy="2592070"/>
            <a:chOff x="6578" y="580"/>
            <a:chExt cx="12152" cy="4082"/>
          </a:xfrm>
        </p:grpSpPr>
        <p:sp>
          <p:nvSpPr>
            <p:cNvPr id="6" name="椭圆 5"/>
            <p:cNvSpPr/>
            <p:nvPr/>
          </p:nvSpPr>
          <p:spPr>
            <a:xfrm>
              <a:off x="6578" y="580"/>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6" idx="6"/>
            </p:cNvCxnSpPr>
            <p:nvPr/>
          </p:nvCxnSpPr>
          <p:spPr>
            <a:xfrm>
              <a:off x="6758" y="670"/>
              <a:ext cx="11881"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285115" y="3975100"/>
            <a:ext cx="8950325" cy="2591435"/>
            <a:chOff x="4635" y="581"/>
            <a:chExt cx="14095" cy="4081"/>
          </a:xfrm>
        </p:grpSpPr>
        <p:sp>
          <p:nvSpPr>
            <p:cNvPr id="12" name="椭圆 11"/>
            <p:cNvSpPr/>
            <p:nvPr/>
          </p:nvSpPr>
          <p:spPr>
            <a:xfrm>
              <a:off x="4635" y="581"/>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6"/>
            </p:cNvCxnSpPr>
            <p:nvPr/>
          </p:nvCxnSpPr>
          <p:spPr>
            <a:xfrm>
              <a:off x="4815" y="671"/>
              <a:ext cx="13839"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4482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p:cNvCxnSpPr/>
          <p:nvPr/>
        </p:nvCxnSpPr>
        <p:spPr>
          <a:xfrm>
            <a:off x="9571355" y="27622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38605" y="656653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1254740" y="210439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139065" y="481711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2728595" y="2129790"/>
            <a:ext cx="6734810" cy="1446550"/>
          </a:xfrm>
          <a:prstGeom prst="rect">
            <a:avLst/>
          </a:prstGeom>
          <a:noFill/>
        </p:spPr>
        <p:txBody>
          <a:bodyPr wrap="square" rtlCol="0">
            <a:spAutoFit/>
          </a:bodyPr>
          <a:lstStyle/>
          <a:p>
            <a:pPr algn="ctr"/>
            <a:r>
              <a:rPr lang="zh-CN" altLang="en-US" sz="8800" b="1" dirty="0" smtClean="0">
                <a:solidFill>
                  <a:srgbClr val="205337"/>
                </a:solidFill>
                <a:latin typeface="楷体" panose="02010609060101010101" pitchFamily="49" charset="-122"/>
                <a:ea typeface="楷体" panose="02010609060101010101" pitchFamily="49" charset="-122"/>
              </a:rPr>
              <a:t>我们不乱扔</a:t>
            </a:r>
            <a:endParaRPr lang="zh-CN" altLang="en-US" sz="8800" b="1" dirty="0">
              <a:solidFill>
                <a:srgbClr val="205337"/>
              </a:solidFill>
              <a:latin typeface="楷体" panose="02010609060101010101" pitchFamily="49" charset="-122"/>
              <a:ea typeface="楷体" panose="02010609060101010101" pitchFamily="49" charset="-122"/>
            </a:endParaRPr>
          </a:p>
        </p:txBody>
      </p:sp>
      <p:grpSp>
        <p:nvGrpSpPr>
          <p:cNvPr id="33" name="组合 32"/>
          <p:cNvGrpSpPr/>
          <p:nvPr/>
        </p:nvGrpSpPr>
        <p:grpSpPr>
          <a:xfrm>
            <a:off x="4755876" y="4578520"/>
            <a:ext cx="6122670" cy="368300"/>
            <a:chOff x="3049905" y="3241040"/>
            <a:chExt cx="6122670" cy="368300"/>
          </a:xfrm>
        </p:grpSpPr>
        <p:cxnSp>
          <p:nvCxnSpPr>
            <p:cNvPr id="35" name="直接连接符 34"/>
            <p:cNvCxnSpPr/>
            <p:nvPr/>
          </p:nvCxnSpPr>
          <p:spPr>
            <a:xfrm flipV="1">
              <a:off x="3049905" y="3418840"/>
              <a:ext cx="1515745" cy="1270"/>
            </a:xfrm>
            <a:prstGeom prst="line">
              <a:avLst/>
            </a:prstGeom>
            <a:ln w="15875">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7656830" y="3420110"/>
              <a:ext cx="1515745" cy="1270"/>
            </a:xfrm>
            <a:prstGeom prst="line">
              <a:avLst/>
            </a:prstGeom>
            <a:ln w="15875">
              <a:solidFill>
                <a:srgbClr val="205337"/>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4531360" y="3241040"/>
              <a:ext cx="3129280" cy="368300"/>
            </a:xfrm>
            <a:prstGeom prst="rect">
              <a:avLst/>
            </a:prstGeom>
            <a:noFill/>
          </p:spPr>
          <p:txBody>
            <a:bodyPr wrap="square" rtlCol="0">
              <a:spAutoFit/>
            </a:bodyPr>
            <a:lstStyle/>
            <a:p>
              <a:pPr algn="ctr"/>
              <a:endParaRPr lang="zh-CN" altLang="en-US" b="1" dirty="0">
                <a:solidFill>
                  <a:srgbClr val="20533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20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1"/>
                                        </p:tgtEl>
                                        <p:attrNameLst>
                                          <p:attrName>ppt_y</p:attrName>
                                        </p:attrNameLst>
                                      </p:cBhvr>
                                      <p:tavLst>
                                        <p:tav tm="0">
                                          <p:val>
                                            <p:strVal val="#ppt_y"/>
                                          </p:val>
                                        </p:tav>
                                        <p:tav tm="100000">
                                          <p:val>
                                            <p:strVal val="#ppt_y"/>
                                          </p:val>
                                        </p:tav>
                                      </p:tavLst>
                                    </p:anim>
                                    <p:anim calcmode="lin" valueType="num">
                                      <p:cBhvr>
                                        <p:cTn id="4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3760" y="5699835"/>
            <a:ext cx="5706737" cy="1015663"/>
          </a:xfrm>
          <a:prstGeom prst="rect">
            <a:avLst/>
          </a:prstGeom>
          <a:noFill/>
        </p:spPr>
        <p:txBody>
          <a:bodyPr wrap="square" rtlCol="0">
            <a:spAutoFit/>
          </a:bodyPr>
          <a:lstStyle/>
          <a:p>
            <a:r>
              <a:rPr lang="zh-CN" altLang="en-US" sz="6000" dirty="0" smtClean="0">
                <a:solidFill>
                  <a:srgbClr val="205337"/>
                </a:solidFill>
                <a:latin typeface="楷体" panose="02010609060101010101" pitchFamily="49" charset="-122"/>
                <a:ea typeface="楷体" panose="02010609060101010101" pitchFamily="49" charset="-122"/>
              </a:rPr>
              <a:t>青青的草坪</a:t>
            </a:r>
            <a:endParaRPr lang="zh-CN" altLang="en-US" sz="6000" dirty="0">
              <a:solidFill>
                <a:srgbClr val="205337"/>
              </a:solidFill>
              <a:latin typeface="楷体" panose="02010609060101010101" pitchFamily="49" charset="-122"/>
              <a:ea typeface="楷体" panose="02010609060101010101" pitchFamily="49" charset="-122"/>
            </a:endParaRPr>
          </a:p>
        </p:txBody>
      </p:sp>
      <p:pic>
        <p:nvPicPr>
          <p:cNvPr id="2" name="图片 1" descr="图片1"/>
          <p:cNvPicPr>
            <a:picLocks noChangeAspect="1"/>
          </p:cNvPicPr>
          <p:nvPr/>
        </p:nvPicPr>
        <p:blipFill>
          <a:blip r:embed="rId1">
            <a:alphaModFix amt="92000"/>
          </a:blip>
          <a:stretch>
            <a:fillRect/>
          </a:stretch>
        </p:blipFill>
        <p:spPr>
          <a:xfrm>
            <a:off x="0" y="85090"/>
            <a:ext cx="12192000" cy="5614670"/>
          </a:xfrm>
          <a:prstGeom prst="rect">
            <a:avLst/>
          </a:prstGeom>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descr="微信图片_20180415210148.jpg"/>
          <p:cNvPicPr>
            <a:picLocks noChangeAspect="1"/>
          </p:cNvPicPr>
          <p:nvPr/>
        </p:nvPicPr>
        <p:blipFill>
          <a:blip r:embed="rId1" cstate="print"/>
          <a:stretch>
            <a:fillRect/>
          </a:stretch>
        </p:blipFill>
        <p:spPr>
          <a:xfrm>
            <a:off x="1359414" y="577407"/>
            <a:ext cx="7969092" cy="5530372"/>
          </a:xfrm>
          <a:prstGeom prst="rect">
            <a:avLst/>
          </a:prstGeom>
        </p:spPr>
      </p:pic>
      <p:sp>
        <p:nvSpPr>
          <p:cNvPr id="23" name="矩形 22"/>
          <p:cNvSpPr/>
          <p:nvPr/>
        </p:nvSpPr>
        <p:spPr>
          <a:xfrm>
            <a:off x="7107556" y="1072788"/>
            <a:ext cx="1494184" cy="1938992"/>
          </a:xfrm>
          <a:prstGeom prst="rect">
            <a:avLst/>
          </a:prstGeom>
        </p:spPr>
        <p:txBody>
          <a:bodyPr wrap="square">
            <a:spAutoFit/>
          </a:bodyPr>
          <a:lstStyle/>
          <a:p>
            <a:r>
              <a:rPr lang="zh-CN" altLang="en-US" sz="12000" dirty="0" smtClean="0">
                <a:solidFill>
                  <a:srgbClr val="FF0000"/>
                </a:solidFill>
              </a:rPr>
              <a:t>？</a:t>
            </a:r>
            <a:endParaRPr lang="zh-CN" altLang="en-US" sz="12000" dirty="0">
              <a:solidFill>
                <a:srgbClr val="FF0000"/>
              </a:solidFill>
            </a:endParaRPr>
          </a:p>
        </p:txBody>
      </p:sp>
      <p:pic>
        <p:nvPicPr>
          <p:cNvPr id="2" name="“吃东西”副本">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6437948" y="2818130"/>
            <a:ext cx="609600" cy="609600"/>
          </a:xfrm>
          <a:prstGeom prst="rect">
            <a:avLst/>
          </a:prstGeom>
        </p:spPr>
      </p:pic>
      <p:pic>
        <p:nvPicPr>
          <p:cNvPr id="12" name="活泼短曲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cstate="print"/>
          <a:stretch>
            <a:fillRect/>
          </a:stretch>
        </p:blipFill>
        <p:spPr>
          <a:xfrm>
            <a:off x="9948881" y="5768340"/>
            <a:ext cx="609600" cy="609600"/>
          </a:xfrm>
          <a:prstGeom prst="rect">
            <a:avLst/>
          </a:prstGeom>
        </p:spPr>
      </p:pic>
      <p:sp>
        <p:nvSpPr>
          <p:cNvPr id="21" name="TextBox 20"/>
          <p:cNvSpPr txBox="1"/>
          <p:nvPr/>
        </p:nvSpPr>
        <p:spPr>
          <a:xfrm>
            <a:off x="6169445" y="3580482"/>
            <a:ext cx="3029638" cy="954107"/>
          </a:xfrm>
          <a:prstGeom prst="rect">
            <a:avLst/>
          </a:prstGeom>
          <a:solidFill>
            <a:schemeClr val="bg1"/>
          </a:solidFill>
        </p:spPr>
        <p:txBody>
          <a:bodyPr wrap="square" rtlCol="0">
            <a:spAutoFit/>
          </a:bodyPr>
          <a:lstStyle/>
          <a:p>
            <a:r>
              <a:rPr lang="zh-CN" altLang="en-US" sz="2800" dirty="0" smtClean="0">
                <a:latin typeface="楷体" panose="02010609060101010101" pitchFamily="49" charset="-122"/>
                <a:ea typeface="楷体" panose="02010609060101010101" pitchFamily="49" charset="-122"/>
              </a:rPr>
              <a:t>   小刚你应该把垃圾放在垃圾桶里。</a:t>
            </a:r>
            <a:endParaRPr lang="en-US" altLang="zh-CN" sz="2800" dirty="0" smtClean="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
                                        </p:tgtEl>
                                        <p:attrNameLst>
                                          <p:attrName>style.visibility</p:attrName>
                                        </p:attrNameLst>
                                      </p:cBhvr>
                                      <p:to>
                                        <p:strVal val="visible"/>
                                      </p:to>
                                    </p:set>
                                    <p:anim calcmode="discrete" valueType="clr">
                                      <p:cBhvr override="childStyle">
                                        <p:cTn id="7"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
                                        </p:tgtEl>
                                        <p:attrNameLst>
                                          <p:attrName>fillcolor</p:attrName>
                                        </p:attrNameLst>
                                      </p:cBhvr>
                                      <p:tavLst>
                                        <p:tav tm="0">
                                          <p:val>
                                            <p:clrVal>
                                              <a:schemeClr val="accent2"/>
                                            </p:clrVal>
                                          </p:val>
                                        </p:tav>
                                        <p:tav tm="50000">
                                          <p:val>
                                            <p:clrVal>
                                              <a:schemeClr val="hlink"/>
                                            </p:clrVal>
                                          </p:val>
                                        </p:tav>
                                      </p:tavLst>
                                    </p:anim>
                                    <p:set>
                                      <p:cBhvr>
                                        <p:cTn id="9" dur="80"/>
                                        <p:tgtEl>
                                          <p:spTgt spid="2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48"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499" fill="hold"/>
                                        <p:tgtEl>
                                          <p:spTgt spid="12"/>
                                        </p:tgtEl>
                                      </p:cBhvr>
                                    </p:cmd>
                                  </p:childTnLst>
                                </p:cTn>
                              </p:par>
                            </p:childTnLst>
                          </p:cTn>
                        </p:par>
                      </p:childTnLst>
                    </p:cTn>
                  </p:par>
                </p:childTnLst>
              </p:cTn>
              <p:nextCondLst>
                <p:cond evt="onClick" delay="0">
                  <p:tgtEl>
                    <p:spTgt spid="12"/>
                  </p:tgtEl>
                </p:cond>
              </p:nextCondLst>
            </p:seq>
            <p:audio>
              <p:cMediaNode>
                <p:cTn id="21" fill="hold" display="0">
                  <p:stCondLst>
                    <p:cond delay="indefinite"/>
                  </p:stCondLst>
                  <p:endCondLst>
                    <p:cond evt="onStopAudio" delay="0">
                      <p:tgtEl>
                        <p:sldTgt/>
                      </p:tgtEl>
                    </p:cond>
                  </p:endCondLst>
                </p:cTn>
                <p:tgtEl>
                  <p:spTgt spid="12"/>
                </p:tgtEl>
              </p:cMediaNode>
            </p:audio>
          </p:childTnLst>
        </p:cTn>
      </p:par>
    </p:tnLst>
    <p:bldLst>
      <p:bldP spid="3"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TextBox 97"/>
          <p:cNvSpPr txBox="1"/>
          <p:nvPr/>
        </p:nvSpPr>
        <p:spPr>
          <a:xfrm>
            <a:off x="1663547" y="2368627"/>
            <a:ext cx="4781321" cy="1569660"/>
          </a:xfrm>
          <a:prstGeom prst="rect">
            <a:avLst/>
          </a:prstGeom>
          <a:noFill/>
        </p:spPr>
        <p:txBody>
          <a:bodyPr wrap="square" rtlCol="0">
            <a:spAutoFit/>
          </a:bodyPr>
          <a:lstStyle/>
          <a:p>
            <a:r>
              <a:rPr lang="zh-CN" altLang="en-US" sz="9600" b="1" dirty="0" smtClean="0">
                <a:solidFill>
                  <a:srgbClr val="FF0000"/>
                </a:solidFill>
                <a:effectLst>
                  <a:outerShdw blurRad="38100" dist="38100" dir="2700000" algn="tl">
                    <a:srgbClr val="000000">
                      <a:alpha val="43137"/>
                    </a:srgbClr>
                  </a:outerShdw>
                </a:effectLst>
                <a:latin typeface="方正兰亭超细黑简体" pitchFamily="2" charset="-122"/>
                <a:ea typeface="方正兰亭超细黑简体" pitchFamily="2" charset="-122"/>
              </a:rPr>
              <a:t>真心话</a:t>
            </a:r>
            <a:endParaRPr lang="zh-CN" altLang="en-US" sz="9600" b="1" dirty="0">
              <a:solidFill>
                <a:srgbClr val="FF0000"/>
              </a:solidFill>
              <a:effectLst>
                <a:outerShdw blurRad="38100" dist="38100" dir="2700000" algn="tl">
                  <a:srgbClr val="000000">
                    <a:alpha val="43137"/>
                  </a:srgbClr>
                </a:outerShdw>
              </a:effectLst>
              <a:latin typeface="方正兰亭超细黑简体" pitchFamily="2" charset="-122"/>
              <a:ea typeface="方正兰亭超细黑简体" pitchFamily="2" charset="-122"/>
            </a:endParaRPr>
          </a:p>
        </p:txBody>
      </p:sp>
      <p:grpSp>
        <p:nvGrpSpPr>
          <p:cNvPr id="20" name="组合 19"/>
          <p:cNvGrpSpPr/>
          <p:nvPr/>
        </p:nvGrpSpPr>
        <p:grpSpPr>
          <a:xfrm>
            <a:off x="5311131" y="1724487"/>
            <a:ext cx="5386247" cy="3899011"/>
            <a:chOff x="5311131" y="1724487"/>
            <a:chExt cx="5386247" cy="3899011"/>
          </a:xfrm>
        </p:grpSpPr>
        <p:grpSp>
          <p:nvGrpSpPr>
            <p:cNvPr id="82" name="组合 81"/>
            <p:cNvGrpSpPr/>
            <p:nvPr/>
          </p:nvGrpSpPr>
          <p:grpSpPr>
            <a:xfrm rot="2639214">
              <a:off x="5311131" y="1724487"/>
              <a:ext cx="4717452" cy="3899011"/>
              <a:chOff x="432406" y="128696"/>
              <a:chExt cx="6561143" cy="5197075"/>
            </a:xfrm>
          </p:grpSpPr>
          <p:sp>
            <p:nvSpPr>
              <p:cNvPr id="83" name="任意多边形 82"/>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圆角矩形 83"/>
              <p:cNvSpPr/>
              <p:nvPr/>
            </p:nvSpPr>
            <p:spPr>
              <a:xfrm rot="18900000">
                <a:off x="432406" y="128696"/>
                <a:ext cx="6561143" cy="3125530"/>
              </a:xfrm>
              <a:prstGeom prst="roundRect">
                <a:avLst>
                  <a:gd name="adj" fmla="val 10245"/>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9" name="TextBox 98"/>
            <p:cNvSpPr txBox="1"/>
            <p:nvPr/>
          </p:nvSpPr>
          <p:spPr>
            <a:xfrm>
              <a:off x="6345715" y="2313542"/>
              <a:ext cx="4351663" cy="1569660"/>
            </a:xfrm>
            <a:prstGeom prst="rect">
              <a:avLst/>
            </a:prstGeom>
            <a:noFill/>
          </p:spPr>
          <p:txBody>
            <a:bodyPr wrap="square" rtlCol="0">
              <a:spAutoFit/>
            </a:bodyPr>
            <a:lstStyle/>
            <a:p>
              <a:r>
                <a:rPr lang="zh-CN" altLang="en-US" sz="9600" dirty="0" smtClean="0">
                  <a:solidFill>
                    <a:schemeClr val="bg1"/>
                  </a:solidFill>
                  <a:latin typeface="楷体" panose="02010609060101010101" pitchFamily="49" charset="-122"/>
                  <a:ea typeface="楷体" panose="02010609060101010101" pitchFamily="49" charset="-122"/>
                </a:rPr>
                <a:t>敢不敢</a:t>
              </a:r>
              <a:endParaRPr lang="zh-CN" altLang="en-US" sz="9600" dirty="0">
                <a:solidFill>
                  <a:schemeClr val="bg1"/>
                </a:solidFill>
                <a:latin typeface="楷体" panose="02010609060101010101" pitchFamily="49" charset="-122"/>
                <a:ea typeface="楷体" panose="02010609060101010101" pitchFamily="49" charset="-122"/>
              </a:endParaRPr>
            </a:p>
          </p:txBody>
        </p:sp>
      </p:grpSp>
      <p:pic>
        <p:nvPicPr>
          <p:cNvPr id="2" name="请回答 - 纯音乐">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007114" y="371076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995" fill="hold"/>
                                        <p:tgtEl>
                                          <p:spTgt spid="2"/>
                                        </p:tgtEl>
                                      </p:cBhvr>
                                    </p:cmd>
                                  </p:childTnLst>
                                </p:cTn>
                              </p:par>
                            </p:childTnLst>
                          </p:cTn>
                        </p:par>
                      </p:childTnLst>
                    </p:cTn>
                  </p:par>
                </p:childTnLst>
              </p:cTn>
              <p:nextCondLst>
                <p:cond evt="onClick" delay="0">
                  <p:tgtEl>
                    <p:spTgt spid="2"/>
                  </p:tgtEl>
                </p:cond>
              </p:nextCondLst>
            </p:seq>
            <p:audio>
              <p:cMediaNode vol="16600">
                <p:cTn id="13"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descr="微信图片_20180415210153.jpg"/>
          <p:cNvPicPr>
            <a:picLocks noChangeAspect="1"/>
          </p:cNvPicPr>
          <p:nvPr/>
        </p:nvPicPr>
        <p:blipFill>
          <a:blip r:embed="rId1" cstate="print"/>
          <a:stretch>
            <a:fillRect/>
          </a:stretch>
        </p:blipFill>
        <p:spPr>
          <a:xfrm>
            <a:off x="1914773" y="666195"/>
            <a:ext cx="8197415" cy="53984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疼">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10943515" y="5526088"/>
            <a:ext cx="609600" cy="609600"/>
          </a:xfrm>
          <a:prstGeom prst="rect">
            <a:avLst/>
          </a:prstGeom>
        </p:spPr>
      </p:pic>
      <p:pic>
        <p:nvPicPr>
          <p:cNvPr id="12" name="王勇怎么做？">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285115" y="333375"/>
            <a:ext cx="11560810" cy="6136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video fullScrn="0">
              <p:cMediaNode>
                <p:cTn id="8" fill="hold" display="1">
                  <p:stCondLst>
                    <p:cond delay="indefinite"/>
                  </p:stCondLst>
                </p:cTn>
                <p:tgtEl>
                  <p:spTgt spid="12"/>
                </p:tgtEl>
              </p:cMediaNode>
            </p:vide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2"/>
                                        </p:tgtEl>
                                      </p:cBhvr>
                                    </p:cmd>
                                  </p:childTnLst>
                                </p:cTn>
                              </p:par>
                            </p:childTnLst>
                          </p:cTn>
                        </p:par>
                      </p:childTnLst>
                    </p:cTn>
                  </p:par>
                </p:childTnLst>
              </p:cTn>
              <p:nextCondLst>
                <p:cond evt="onClick" delay="0">
                  <p:tgtEl>
                    <p:spTgt spid="12"/>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descr="挥手标志.png"/>
          <p:cNvPicPr>
            <a:picLocks noChangeAspect="1"/>
          </p:cNvPicPr>
          <p:nvPr/>
        </p:nvPicPr>
        <p:blipFill>
          <a:blip r:embed="rId1" cstate="print"/>
          <a:stretch>
            <a:fillRect/>
          </a:stretch>
        </p:blipFill>
        <p:spPr>
          <a:xfrm>
            <a:off x="6619164" y="1761032"/>
            <a:ext cx="5104262" cy="3033174"/>
          </a:xfrm>
          <a:prstGeom prst="rect">
            <a:avLst/>
          </a:prstGeom>
        </p:spPr>
      </p:pic>
      <p:pic>
        <p:nvPicPr>
          <p:cNvPr id="17" name="图片 16" descr="908953306400967175.jpg"/>
          <p:cNvPicPr>
            <a:picLocks noChangeAspect="1"/>
          </p:cNvPicPr>
          <p:nvPr/>
        </p:nvPicPr>
        <p:blipFill>
          <a:blip r:embed="rId2" cstate="print"/>
          <a:stretch>
            <a:fillRect/>
          </a:stretch>
        </p:blipFill>
        <p:spPr>
          <a:xfrm rot="5400000">
            <a:off x="266413" y="669024"/>
            <a:ext cx="6519081" cy="58588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ink\AppData\Local\Temp\WeChat Files\d08cbe01d1fe4a8736018cb5935af54.png"/>
          <p:cNvPicPr>
            <a:picLocks noChangeAspect="1" noChangeArrowheads="1"/>
          </p:cNvPicPr>
          <p:nvPr/>
        </p:nvPicPr>
        <p:blipFill>
          <a:blip r:embed="rId1" cstate="print"/>
          <a:srcRect/>
          <a:stretch>
            <a:fillRect/>
          </a:stretch>
        </p:blipFill>
        <p:spPr bwMode="auto">
          <a:xfrm>
            <a:off x="926387" y="891096"/>
            <a:ext cx="1943371" cy="2200582"/>
          </a:xfrm>
          <a:prstGeom prst="rect">
            <a:avLst/>
          </a:prstGeom>
          <a:noFill/>
        </p:spPr>
      </p:pic>
      <p:pic>
        <p:nvPicPr>
          <p:cNvPr id="1027" name="Picture 3" descr="C:\Users\think\AppData\Local\Temp\WeChat Files\bd13b265a07c324c39ff706facc4fdc.png"/>
          <p:cNvPicPr>
            <a:picLocks noChangeAspect="1" noChangeArrowheads="1"/>
          </p:cNvPicPr>
          <p:nvPr/>
        </p:nvPicPr>
        <p:blipFill>
          <a:blip r:embed="rId2" cstate="print"/>
          <a:srcRect/>
          <a:stretch>
            <a:fillRect/>
          </a:stretch>
        </p:blipFill>
        <p:spPr bwMode="auto">
          <a:xfrm>
            <a:off x="3284251" y="901117"/>
            <a:ext cx="1838582" cy="2143424"/>
          </a:xfrm>
          <a:prstGeom prst="rect">
            <a:avLst/>
          </a:prstGeom>
          <a:noFill/>
        </p:spPr>
      </p:pic>
      <p:pic>
        <p:nvPicPr>
          <p:cNvPr id="1030" name="Picture 6" descr="C:\Users\think\AppData\Local\Temp\WeChat Files\d2e1ba4dc4955a4b7aa337d1a0e220e.png"/>
          <p:cNvPicPr>
            <a:picLocks noChangeAspect="1" noChangeArrowheads="1"/>
          </p:cNvPicPr>
          <p:nvPr/>
        </p:nvPicPr>
        <p:blipFill>
          <a:blip r:embed="rId3" cstate="print"/>
          <a:srcRect/>
          <a:stretch>
            <a:fillRect/>
          </a:stretch>
        </p:blipFill>
        <p:spPr bwMode="auto">
          <a:xfrm>
            <a:off x="940845" y="3830994"/>
            <a:ext cx="1952898" cy="2010056"/>
          </a:xfrm>
          <a:prstGeom prst="rect">
            <a:avLst/>
          </a:prstGeom>
          <a:noFill/>
        </p:spPr>
      </p:pic>
      <p:pic>
        <p:nvPicPr>
          <p:cNvPr id="1032" name="Picture 8" descr="C:\Users\think\AppData\Local\Temp\WeChat Files\9a15129677bc5b9b3f08a8e00db4355.png"/>
          <p:cNvPicPr>
            <a:picLocks noChangeAspect="1" noChangeArrowheads="1"/>
          </p:cNvPicPr>
          <p:nvPr/>
        </p:nvPicPr>
        <p:blipFill>
          <a:blip r:embed="rId4" cstate="print"/>
          <a:srcRect/>
          <a:stretch>
            <a:fillRect/>
          </a:stretch>
        </p:blipFill>
        <p:spPr bwMode="auto">
          <a:xfrm>
            <a:off x="6037693" y="3932926"/>
            <a:ext cx="1428950" cy="2038635"/>
          </a:xfrm>
          <a:prstGeom prst="rect">
            <a:avLst/>
          </a:prstGeom>
          <a:noFill/>
        </p:spPr>
      </p:pic>
      <p:pic>
        <p:nvPicPr>
          <p:cNvPr id="1033" name="Picture 9" descr="C:\Users\think\AppData\Local\Temp\WeChat Files\d473ba41d5271d0428f5aaeb63e0231.png"/>
          <p:cNvPicPr>
            <a:picLocks noChangeAspect="1" noChangeArrowheads="1"/>
          </p:cNvPicPr>
          <p:nvPr/>
        </p:nvPicPr>
        <p:blipFill>
          <a:blip r:embed="rId5" cstate="print"/>
          <a:srcRect/>
          <a:stretch>
            <a:fillRect/>
          </a:stretch>
        </p:blipFill>
        <p:spPr bwMode="auto">
          <a:xfrm>
            <a:off x="3437261" y="3822641"/>
            <a:ext cx="1705213" cy="2133898"/>
          </a:xfrm>
          <a:prstGeom prst="rect">
            <a:avLst/>
          </a:prstGeom>
          <a:noFill/>
        </p:spPr>
      </p:pic>
      <p:pic>
        <p:nvPicPr>
          <p:cNvPr id="1035" name="Picture 11" descr="C:\Users\think\AppData\Local\Temp\WeChat Files\af7211a1c47bd8bf401dc366f30d04e.png"/>
          <p:cNvPicPr>
            <a:picLocks noChangeAspect="1" noChangeArrowheads="1"/>
          </p:cNvPicPr>
          <p:nvPr/>
        </p:nvPicPr>
        <p:blipFill>
          <a:blip r:embed="rId6" cstate="print"/>
          <a:srcRect/>
          <a:stretch>
            <a:fillRect/>
          </a:stretch>
        </p:blipFill>
        <p:spPr bwMode="auto">
          <a:xfrm>
            <a:off x="5921205" y="980476"/>
            <a:ext cx="1667108" cy="2210109"/>
          </a:xfrm>
          <a:prstGeom prst="rect">
            <a:avLst/>
          </a:prstGeom>
          <a:noFill/>
        </p:spPr>
      </p:pic>
      <p:grpSp>
        <p:nvGrpSpPr>
          <p:cNvPr id="14" name="组合 13"/>
          <p:cNvGrpSpPr/>
          <p:nvPr/>
        </p:nvGrpSpPr>
        <p:grpSpPr>
          <a:xfrm>
            <a:off x="8133747" y="1431547"/>
            <a:ext cx="3444171" cy="4283453"/>
            <a:chOff x="8483370" y="1122265"/>
            <a:chExt cx="2941121" cy="2941121"/>
          </a:xfrm>
        </p:grpSpPr>
        <p:pic>
          <p:nvPicPr>
            <p:cNvPr id="54274" name="Picture 2" descr="https://timgsa.baidu.com/timg?image&amp;quality=80&amp;size=b9999_10000&amp;sec=1525253385435&amp;di=bb84b0993cd8e9c52cc0c25005d611d5&amp;imgtype=0&amp;src=http%3A%2F%2Fimg04.fn-mart.com%2Fpic%2F1605133dc9e21c1c36d7%2FB28nnn7z_2CMBguljz%2F7YSGmaBahyhiZ9%2FCsmRsVlVysuAD_-0AAJzeGR9BVs045_400x400.jpg"/>
            <p:cNvPicPr>
              <a:picLocks noChangeAspect="1" noChangeArrowheads="1"/>
            </p:cNvPicPr>
            <p:nvPr/>
          </p:nvPicPr>
          <p:blipFill>
            <a:blip r:embed="rId7" cstate="print"/>
            <a:srcRect/>
            <a:stretch>
              <a:fillRect/>
            </a:stretch>
          </p:blipFill>
          <p:spPr bwMode="auto">
            <a:xfrm>
              <a:off x="8483370" y="1122265"/>
              <a:ext cx="2941121" cy="2941121"/>
            </a:xfrm>
            <a:prstGeom prst="rect">
              <a:avLst/>
            </a:prstGeom>
            <a:noFill/>
          </p:spPr>
        </p:pic>
        <p:sp>
          <p:nvSpPr>
            <p:cNvPr id="13" name="TextBox 12"/>
            <p:cNvSpPr txBox="1"/>
            <p:nvPr/>
          </p:nvSpPr>
          <p:spPr>
            <a:xfrm>
              <a:off x="9694843" y="3668617"/>
              <a:ext cx="870332" cy="374573"/>
            </a:xfrm>
            <a:prstGeom prst="rect">
              <a:avLst/>
            </a:prstGeom>
            <a:noFill/>
          </p:spPr>
          <p:txBody>
            <a:bodyPr wrap="square" rtlCol="0">
              <a:spAutoFit/>
            </a:bodyPr>
            <a:lstStyle/>
            <a:p>
              <a:r>
                <a:rPr lang="zh-CN" altLang="en-US" dirty="0" smtClean="0"/>
                <a:t>纸盒</a:t>
              </a:r>
              <a:endParaRPr lang="zh-CN" altLang="en-US" dirty="0"/>
            </a:p>
          </p:txBody>
        </p:sp>
      </p:grpSp>
      <p:sp>
        <p:nvSpPr>
          <p:cNvPr id="15" name="TextBox 14"/>
          <p:cNvSpPr txBox="1"/>
          <p:nvPr/>
        </p:nvSpPr>
        <p:spPr>
          <a:xfrm>
            <a:off x="3503363" y="2606946"/>
            <a:ext cx="1553379" cy="369332"/>
          </a:xfrm>
          <a:prstGeom prst="rect">
            <a:avLst/>
          </a:prstGeom>
          <a:solidFill>
            <a:schemeClr val="bg1"/>
          </a:solidFill>
        </p:spPr>
        <p:txBody>
          <a:bodyPr wrap="square" rtlCol="0">
            <a:spAutoFit/>
          </a:bodyPr>
          <a:lstStyle/>
          <a:p>
            <a:r>
              <a:rPr lang="zh-CN" altLang="en-US" dirty="0" smtClean="0"/>
              <a:t>果皮、果核</a:t>
            </a:r>
            <a:endParaRPr lang="zh-CN" altLang="en-US" dirty="0"/>
          </a:p>
        </p:txBody>
      </p:sp>
      <p:pic>
        <p:nvPicPr>
          <p:cNvPr id="12" name="活泼短曲2">
            <a:hlinkClick r:id="" action="ppaction://media"/>
          </p:cNvPr>
          <p:cNvPicPr>
            <a:picLocks noChangeAspect="1"/>
          </p:cNvPicPr>
          <p:nvPr>
            <a:audioFile r:link="rId8"/>
            <p:extLst>
              <p:ext uri="{DAA4B4D4-6D71-4841-9C94-3DE7FCFB9230}">
                <p14:media xmlns:p14="http://schemas.microsoft.com/office/powerpoint/2010/main" r:embed="rId9"/>
              </p:ext>
            </p:extLst>
            <p:custDataLst>
              <p:tags r:id="rId10"/>
            </p:custDataLst>
          </p:nvPr>
        </p:nvPicPr>
        <p:blipFill>
          <a:blip r:embed="rId11" cstate="print"/>
          <a:stretch>
            <a:fillRect/>
          </a:stretch>
        </p:blipFill>
        <p:spPr>
          <a:xfrm>
            <a:off x="9948881" y="57683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封面.jpg"/>
          <p:cNvPicPr>
            <a:picLocks noChangeAspect="1"/>
          </p:cNvPicPr>
          <p:nvPr/>
        </p:nvPicPr>
        <p:blipFill>
          <a:blip r:embed="rId1" cstate="print"/>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绘本1.jpg"/>
          <p:cNvPicPr>
            <a:picLocks noChangeAspect="1"/>
          </p:cNvPicPr>
          <p:nvPr/>
        </p:nvPicPr>
        <p:blipFill>
          <a:blip r:embed="rId1" cstate="print"/>
          <a:stretch>
            <a:fillRect/>
          </a:stretch>
        </p:blipFill>
        <p:spPr>
          <a:xfrm>
            <a:off x="0" y="0"/>
            <a:ext cx="12192000" cy="6858000"/>
          </a:xfrm>
          <a:prstGeom prst="rect">
            <a:avLst/>
          </a:prstGeom>
        </p:spPr>
      </p:pic>
      <p:sp>
        <p:nvSpPr>
          <p:cNvPr id="3" name="TextBox 2"/>
          <p:cNvSpPr txBox="1"/>
          <p:nvPr/>
        </p:nvSpPr>
        <p:spPr>
          <a:xfrm>
            <a:off x="3603812" y="497541"/>
            <a:ext cx="2837329" cy="646331"/>
          </a:xfrm>
          <a:prstGeom prst="rect">
            <a:avLst/>
          </a:prstGeom>
          <a:solidFill>
            <a:schemeClr val="bg1"/>
          </a:solidFill>
        </p:spPr>
        <p:txBody>
          <a:bodyPr wrap="square" rtlCol="0">
            <a:spAutoFit/>
          </a:bodyPr>
          <a:lstStyle/>
          <a:p>
            <a:r>
              <a:rPr lang="zh-CN" altLang="en-US" dirty="0" smtClean="0"/>
              <a:t>其实，生活中很多垃圾是可以回收再次利用的。</a:t>
            </a:r>
            <a:endParaRPr lang="zh-CN" altLang="en-US" dirty="0"/>
          </a:p>
        </p:txBody>
      </p:sp>
      <p:sp>
        <p:nvSpPr>
          <p:cNvPr id="4" name="TextBox 3"/>
          <p:cNvSpPr txBox="1"/>
          <p:nvPr/>
        </p:nvSpPr>
        <p:spPr>
          <a:xfrm>
            <a:off x="8700247" y="497541"/>
            <a:ext cx="2662518" cy="646331"/>
          </a:xfrm>
          <a:prstGeom prst="rect">
            <a:avLst/>
          </a:prstGeom>
          <a:solidFill>
            <a:schemeClr val="bg1"/>
          </a:solidFill>
        </p:spPr>
        <p:txBody>
          <a:bodyPr wrap="square" rtlCol="0">
            <a:spAutoFit/>
          </a:bodyPr>
          <a:lstStyle/>
          <a:p>
            <a:r>
              <a:rPr lang="zh-CN" altLang="en-US" dirty="0" smtClean="0"/>
              <a:t>首先，我们要做的就是给垃圾分类。</a:t>
            </a:r>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绘本2.jpg"/>
          <p:cNvPicPr>
            <a:picLocks noChangeAspect="1"/>
          </p:cNvPicPr>
          <p:nvPr/>
        </p:nvPicPr>
        <p:blipFill>
          <a:blip r:embed="rId1" cstate="print"/>
          <a:stretch>
            <a:fillRect/>
          </a:stretch>
        </p:blipFill>
        <p:spPr>
          <a:xfrm>
            <a:off x="0" y="0"/>
            <a:ext cx="12192000" cy="6858000"/>
          </a:xfrm>
          <a:prstGeom prst="rect">
            <a:avLst/>
          </a:prstGeom>
        </p:spPr>
      </p:pic>
      <p:sp>
        <p:nvSpPr>
          <p:cNvPr id="3" name="TextBox 2"/>
          <p:cNvSpPr txBox="1"/>
          <p:nvPr/>
        </p:nvSpPr>
        <p:spPr>
          <a:xfrm>
            <a:off x="0" y="5217459"/>
            <a:ext cx="2299447" cy="923330"/>
          </a:xfrm>
          <a:prstGeom prst="rect">
            <a:avLst/>
          </a:prstGeom>
          <a:solidFill>
            <a:schemeClr val="bg1"/>
          </a:solidFill>
        </p:spPr>
        <p:txBody>
          <a:bodyPr wrap="square" rtlCol="0">
            <a:spAutoFit/>
          </a:bodyPr>
          <a:lstStyle/>
          <a:p>
            <a:r>
              <a:rPr lang="zh-CN" altLang="en-US" dirty="0" smtClean="0"/>
              <a:t>      玻璃回收后，可以捣碎重新制成新的玻璃制品。</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8"/>
          <p:cNvPicPr>
            <a:picLocks noChangeAspect="1"/>
          </p:cNvPicPr>
          <p:nvPr/>
        </p:nvPicPr>
        <p:blipFill>
          <a:blip r:embed="rId1" cstate="print"/>
          <a:stretch>
            <a:fillRect/>
          </a:stretch>
        </p:blipFill>
        <p:spPr>
          <a:xfrm>
            <a:off x="-3810" y="-4445"/>
            <a:ext cx="4022725" cy="3571875"/>
          </a:xfrm>
          <a:prstGeom prst="rect">
            <a:avLst/>
          </a:prstGeom>
        </p:spPr>
      </p:pic>
      <p:pic>
        <p:nvPicPr>
          <p:cNvPr id="5" name="图片 4" descr="花9"/>
          <p:cNvPicPr>
            <a:picLocks noChangeAspect="1"/>
          </p:cNvPicPr>
          <p:nvPr/>
        </p:nvPicPr>
        <p:blipFill>
          <a:blip r:embed="rId2" cstate="print"/>
          <a:stretch>
            <a:fillRect/>
          </a:stretch>
        </p:blipFill>
        <p:spPr>
          <a:xfrm flipV="1">
            <a:off x="9496425" y="2910840"/>
            <a:ext cx="2696845" cy="3946525"/>
          </a:xfrm>
          <a:prstGeom prst="rect">
            <a:avLst/>
          </a:prstGeom>
        </p:spPr>
      </p:pic>
      <p:grpSp>
        <p:nvGrpSpPr>
          <p:cNvPr id="10" name="组合 9"/>
          <p:cNvGrpSpPr/>
          <p:nvPr/>
        </p:nvGrpSpPr>
        <p:grpSpPr>
          <a:xfrm>
            <a:off x="4190365" y="276225"/>
            <a:ext cx="7716520" cy="2592070"/>
            <a:chOff x="6578" y="580"/>
            <a:chExt cx="12152" cy="4082"/>
          </a:xfrm>
        </p:grpSpPr>
        <p:sp>
          <p:nvSpPr>
            <p:cNvPr id="6" name="椭圆 5"/>
            <p:cNvSpPr/>
            <p:nvPr/>
          </p:nvSpPr>
          <p:spPr>
            <a:xfrm>
              <a:off x="6578" y="580"/>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6" idx="6"/>
            </p:cNvCxnSpPr>
            <p:nvPr/>
          </p:nvCxnSpPr>
          <p:spPr>
            <a:xfrm>
              <a:off x="6758" y="670"/>
              <a:ext cx="11881"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285115" y="3975100"/>
            <a:ext cx="8950325" cy="2591435"/>
            <a:chOff x="4635" y="581"/>
            <a:chExt cx="14095" cy="4081"/>
          </a:xfrm>
        </p:grpSpPr>
        <p:sp>
          <p:nvSpPr>
            <p:cNvPr id="12" name="椭圆 11"/>
            <p:cNvSpPr/>
            <p:nvPr/>
          </p:nvSpPr>
          <p:spPr>
            <a:xfrm>
              <a:off x="4635" y="581"/>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6"/>
            </p:cNvCxnSpPr>
            <p:nvPr/>
          </p:nvCxnSpPr>
          <p:spPr>
            <a:xfrm>
              <a:off x="4815" y="671"/>
              <a:ext cx="13839"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4482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p:cNvCxnSpPr/>
          <p:nvPr/>
        </p:nvCxnSpPr>
        <p:spPr>
          <a:xfrm>
            <a:off x="9571355" y="27622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38605" y="656653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1254740" y="210439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139065" y="481711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pic>
        <p:nvPicPr>
          <p:cNvPr id="33" name="图片 32" descr="王勇_副本.png"/>
          <p:cNvPicPr>
            <a:picLocks noChangeAspect="1"/>
          </p:cNvPicPr>
          <p:nvPr/>
        </p:nvPicPr>
        <p:blipFill>
          <a:blip r:embed="rId3" cstate="print"/>
          <a:stretch>
            <a:fillRect/>
          </a:stretch>
        </p:blipFill>
        <p:spPr>
          <a:xfrm>
            <a:off x="1853191" y="1091722"/>
            <a:ext cx="1927239" cy="5270150"/>
          </a:xfrm>
          <a:prstGeom prst="rect">
            <a:avLst/>
          </a:prstGeom>
        </p:spPr>
      </p:pic>
      <p:sp>
        <p:nvSpPr>
          <p:cNvPr id="31" name="矩形标注 30"/>
          <p:cNvSpPr/>
          <p:nvPr/>
        </p:nvSpPr>
        <p:spPr>
          <a:xfrm>
            <a:off x="5106054" y="1297623"/>
            <a:ext cx="5540991" cy="1951442"/>
          </a:xfrm>
          <a:prstGeom prst="wedgeRectCallout">
            <a:avLst>
              <a:gd name="adj1" fmla="val -65907"/>
              <a:gd name="adj2" fmla="val 1464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dirty="0" smtClean="0">
                <a:solidFill>
                  <a:schemeClr val="tx1"/>
                </a:solidFill>
                <a:latin typeface="楷体" panose="02010609060101010101" pitchFamily="49" charset="-122"/>
                <a:ea typeface="楷体" panose="02010609060101010101" pitchFamily="49" charset="-122"/>
              </a:rPr>
              <a:t>   </a:t>
            </a:r>
            <a:r>
              <a:rPr lang="en-US" altLang="zh-CN" sz="3600" dirty="0" smtClean="0">
                <a:solidFill>
                  <a:schemeClr val="tx1"/>
                </a:solidFill>
                <a:latin typeface="楷体" panose="02010609060101010101" pitchFamily="49" charset="-122"/>
                <a:ea typeface="楷体" panose="02010609060101010101" pitchFamily="49" charset="-122"/>
              </a:rPr>
              <a:t> </a:t>
            </a:r>
            <a:r>
              <a:rPr lang="zh-CN" altLang="en-US" sz="3600" dirty="0" smtClean="0">
                <a:solidFill>
                  <a:schemeClr val="tx1"/>
                </a:solidFill>
                <a:latin typeface="楷体" panose="02010609060101010101" pitchFamily="49" charset="-122"/>
                <a:ea typeface="楷体" panose="02010609060101010101" pitchFamily="49" charset="-122"/>
              </a:rPr>
              <a:t>同学们好，我叫王勇   </a:t>
            </a:r>
            <a:endParaRPr lang="en-US" altLang="zh-CN" sz="3600" dirty="0" smtClean="0">
              <a:solidFill>
                <a:schemeClr val="tx1"/>
              </a:solidFill>
              <a:latin typeface="楷体" panose="02010609060101010101" pitchFamily="49" charset="-122"/>
              <a:ea typeface="楷体" panose="02010609060101010101" pitchFamily="49" charset="-122"/>
            </a:endParaRPr>
          </a:p>
          <a:p>
            <a:r>
              <a:rPr lang="en-US" altLang="zh-CN" sz="3600" dirty="0" smtClean="0">
                <a:solidFill>
                  <a:schemeClr val="tx1"/>
                </a:solidFill>
                <a:latin typeface="楷体" panose="02010609060101010101" pitchFamily="49" charset="-122"/>
                <a:ea typeface="楷体" panose="02010609060101010101" pitchFamily="49" charset="-122"/>
              </a:rPr>
              <a:t> </a:t>
            </a:r>
            <a:r>
              <a:rPr lang="zh-CN" altLang="en-US" sz="3600" dirty="0" smtClean="0">
                <a:solidFill>
                  <a:schemeClr val="tx1"/>
                </a:solidFill>
                <a:latin typeface="楷体" panose="02010609060101010101" pitchFamily="49" charset="-122"/>
                <a:ea typeface="楷体" panose="02010609060101010101" pitchFamily="49" charset="-122"/>
              </a:rPr>
              <a:t>很高兴认识你们。</a:t>
            </a:r>
            <a:endParaRPr lang="zh-CN" altLang="en-US" sz="3600" dirty="0">
              <a:solidFill>
                <a:schemeClr val="tx1"/>
              </a:solidFill>
              <a:latin typeface="楷体" panose="02010609060101010101" pitchFamily="49" charset="-122"/>
              <a:ea typeface="楷体" panose="02010609060101010101" pitchFamily="49" charset="-122"/>
            </a:endParaRPr>
          </a:p>
        </p:txBody>
      </p:sp>
      <p:pic>
        <p:nvPicPr>
          <p:cNvPr id="2" name="自我介绍">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472691" y="163079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31"/>
                                        </p:tgtEl>
                                        <p:attrNameLst>
                                          <p:attrName>style.visibility</p:attrName>
                                        </p:attrNameLst>
                                      </p:cBhvr>
                                      <p:to>
                                        <p:strVal val="visible"/>
                                      </p:to>
                                    </p:set>
                                    <p:anim calcmode="discrete" valueType="clr">
                                      <p:cBhvr override="childStyle">
                                        <p:cTn id="48"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31"/>
                                        </p:tgtEl>
                                        <p:attrNameLst>
                                          <p:attrName>fillcolor</p:attrName>
                                        </p:attrNameLst>
                                      </p:cBhvr>
                                      <p:tavLst>
                                        <p:tav tm="0">
                                          <p:val>
                                            <p:clrVal>
                                              <a:schemeClr val="accent2"/>
                                            </p:clrVal>
                                          </p:val>
                                        </p:tav>
                                        <p:tav tm="50000">
                                          <p:val>
                                            <p:clrVal>
                                              <a:schemeClr val="hlink"/>
                                            </p:clrVal>
                                          </p:val>
                                        </p:tav>
                                      </p:tavLst>
                                    </p:anim>
                                    <p:set>
                                      <p:cBhvr>
                                        <p:cTn id="50"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3303" fill="hold"/>
                                        <p:tgtEl>
                                          <p:spTgt spid="2"/>
                                        </p:tgtEl>
                                      </p:cBhvr>
                                    </p:cmd>
                                  </p:childTnLst>
                                </p:cTn>
                              </p:par>
                            </p:childTnLst>
                          </p:cTn>
                        </p:par>
                      </p:childTnLst>
                    </p:cTn>
                  </p:par>
                </p:childTnLst>
              </p:cTn>
              <p:nextCondLst>
                <p:cond evt="onClick" delay="0">
                  <p:tgtEl>
                    <p:spTgt spid="2"/>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绘本3.jpg"/>
          <p:cNvPicPr>
            <a:picLocks noChangeAspect="1"/>
          </p:cNvPicPr>
          <p:nvPr/>
        </p:nvPicPr>
        <p:blipFill>
          <a:blip r:embed="rId1" cstate="print"/>
          <a:stretch>
            <a:fillRect/>
          </a:stretch>
        </p:blipFill>
        <p:spPr>
          <a:xfrm>
            <a:off x="0" y="0"/>
            <a:ext cx="12192000" cy="6858000"/>
          </a:xfrm>
          <a:prstGeom prst="rect">
            <a:avLst/>
          </a:prstGeom>
        </p:spPr>
      </p:pic>
      <p:sp>
        <p:nvSpPr>
          <p:cNvPr id="3" name="TextBox 2"/>
          <p:cNvSpPr txBox="1"/>
          <p:nvPr/>
        </p:nvSpPr>
        <p:spPr>
          <a:xfrm>
            <a:off x="605118" y="322729"/>
            <a:ext cx="6131858" cy="646331"/>
          </a:xfrm>
          <a:prstGeom prst="rect">
            <a:avLst/>
          </a:prstGeom>
          <a:solidFill>
            <a:schemeClr val="bg1"/>
          </a:solidFill>
        </p:spPr>
        <p:txBody>
          <a:bodyPr wrap="square" rtlCol="0">
            <a:spAutoFit/>
          </a:bodyPr>
          <a:lstStyle/>
          <a:p>
            <a:r>
              <a:rPr lang="zh-CN" altLang="en-US" dirty="0" smtClean="0"/>
              <a:t>易拉罐可以集中在一起高温溶化后，倒在磨具里，经过加工变成汤锅。</a:t>
            </a:r>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绘本4.jpg"/>
          <p:cNvPicPr>
            <a:picLocks noChangeAspect="1"/>
          </p:cNvPicPr>
          <p:nvPr/>
        </p:nvPicPr>
        <p:blipFill>
          <a:blip r:embed="rId1" cstate="print"/>
          <a:stretch>
            <a:fillRect/>
          </a:stretch>
        </p:blipFill>
        <p:spPr>
          <a:xfrm>
            <a:off x="0" y="0"/>
            <a:ext cx="12192000" cy="6858000"/>
          </a:xfrm>
          <a:prstGeom prst="rect">
            <a:avLst/>
          </a:prstGeom>
        </p:spPr>
      </p:pic>
      <p:pic>
        <p:nvPicPr>
          <p:cNvPr id="4" name="王勇怎么做.m4a">
            <a:hlinkClick r:id="" action="ppaction://media"/>
          </p:cNvPr>
          <p:cNvPicPr>
            <a:picLocks noChangeAspect="1"/>
          </p:cNvPicPr>
          <p:nvPr>
            <a:audioFile r:link="rId2"/>
            <p:extLst>
              <p:ext uri="{DAA4B4D4-6D71-4841-9C94-3DE7FCFB9230}">
                <p14:media xmlns:p14="http://schemas.microsoft.com/office/powerpoint/2010/main" r:link="rId3"/>
              </p:ext>
            </p:extLst>
          </p:nvPr>
        </p:nvPicPr>
        <p:blipFill>
          <a:blip r:embed="rId4" cstate="print"/>
          <a:stretch>
            <a:fillRect/>
          </a:stretch>
        </p:blipFill>
        <p:spPr>
          <a:xfrm>
            <a:off x="5943600" y="3276600"/>
            <a:ext cx="304800" cy="304800"/>
          </a:xfrm>
          <a:prstGeom prst="rect">
            <a:avLst/>
          </a:prstGeom>
        </p:spPr>
      </p:pic>
      <p:pic>
        <p:nvPicPr>
          <p:cNvPr id="6" name="王勇怎么做.m4a">
            <a:hlinkClick r:id="" action="ppaction://media"/>
          </p:cNvPr>
          <p:cNvPicPr>
            <a:picLocks noChangeAspect="1"/>
          </p:cNvPicPr>
          <p:nvPr>
            <a:audioFile r:link="rId2"/>
            <p:extLst>
              <p:ext uri="{DAA4B4D4-6D71-4841-9C94-3DE7FCFB9230}">
                <p14:media xmlns:p14="http://schemas.microsoft.com/office/powerpoint/2010/main" r:link="rId3"/>
              </p:ext>
            </p:extLst>
          </p:nvPr>
        </p:nvPicPr>
        <p:blipFill>
          <a:blip r:embed="rId4" cstate="print"/>
          <a:stretch>
            <a:fillRect/>
          </a:stretch>
        </p:blipFill>
        <p:spPr>
          <a:xfrm>
            <a:off x="6096000" y="3429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绘本4.jpg"/>
          <p:cNvPicPr>
            <a:picLocks noChangeAspect="1"/>
          </p:cNvPicPr>
          <p:nvPr/>
        </p:nvPicPr>
        <p:blipFill>
          <a:blip r:embed="rId1" cstate="print"/>
          <a:stretch>
            <a:fillRect/>
          </a:stretch>
        </p:blipFill>
        <p:spPr>
          <a:xfrm>
            <a:off x="0" y="0"/>
            <a:ext cx="12192000" cy="6858000"/>
          </a:xfrm>
          <a:prstGeom prst="rect">
            <a:avLst/>
          </a:prstGeom>
        </p:spPr>
      </p:pic>
      <p:sp>
        <p:nvSpPr>
          <p:cNvPr id="3" name="TextBox 2"/>
          <p:cNvSpPr txBox="1"/>
          <p:nvPr/>
        </p:nvSpPr>
        <p:spPr>
          <a:xfrm>
            <a:off x="721928" y="5345306"/>
            <a:ext cx="4572000" cy="369332"/>
          </a:xfrm>
          <a:prstGeom prst="rect">
            <a:avLst/>
          </a:prstGeom>
          <a:solidFill>
            <a:schemeClr val="bg1"/>
          </a:solidFill>
        </p:spPr>
        <p:txBody>
          <a:bodyPr wrap="square" rtlCol="0">
            <a:spAutoFit/>
          </a:bodyPr>
          <a:lstStyle/>
          <a:p>
            <a:r>
              <a:rPr lang="zh-CN" altLang="en-US" dirty="0" smtClean="0"/>
              <a:t>中国的</a:t>
            </a:r>
            <a:r>
              <a:rPr lang="en-US" altLang="zh-CN" dirty="0" smtClean="0"/>
              <a:t>《</a:t>
            </a:r>
            <a:r>
              <a:rPr lang="zh-CN" altLang="en-US" dirty="0" smtClean="0"/>
              <a:t>城市生活垃圾分类及其评价标准</a:t>
            </a:r>
            <a:r>
              <a:rPr lang="en-US" altLang="zh-CN" dirty="0" smtClean="0"/>
              <a:t>》</a:t>
            </a:r>
            <a:endParaRPr lang="zh-CN" altLang="en-US" dirty="0">
              <a:solidFill>
                <a:schemeClr val="bg1">
                  <a:lumMod val="95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801954" y="5799846"/>
            <a:ext cx="4751482" cy="426142"/>
          </a:xfrm>
          <a:prstGeom prst="rect">
            <a:avLst/>
          </a:prstGeom>
          <a:noFill/>
          <a:ln w="9525">
            <a:noFill/>
            <a:miter lim="800000"/>
            <a:headEnd/>
            <a:tailEnd/>
          </a:ln>
        </p:spPr>
      </p:pic>
      <p:sp>
        <p:nvSpPr>
          <p:cNvPr id="5" name="TextBox 4"/>
          <p:cNvSpPr txBox="1"/>
          <p:nvPr/>
        </p:nvSpPr>
        <p:spPr>
          <a:xfrm>
            <a:off x="6266329" y="6024282"/>
            <a:ext cx="5177118" cy="646331"/>
          </a:xfrm>
          <a:prstGeom prst="rect">
            <a:avLst/>
          </a:prstGeom>
          <a:solidFill>
            <a:schemeClr val="bg1"/>
          </a:solidFill>
        </p:spPr>
        <p:txBody>
          <a:bodyPr wrap="square" rtlCol="0">
            <a:spAutoFit/>
          </a:bodyPr>
          <a:lstStyle/>
          <a:p>
            <a:r>
              <a:rPr lang="zh-CN" altLang="en-US" dirty="0" smtClean="0"/>
              <a:t>只要把纸张融化，变成纸浆又可以制成新的纸张了呢！</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http://img5.imgtn.bdimg.com/it/u=1205701029,2146858238&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3" name="图片 2" descr="u=1205701029,2146858238&amp;fm=27&amp;gp=0.jpg"/>
          <p:cNvPicPr>
            <a:picLocks noChangeAspect="1"/>
          </p:cNvPicPr>
          <p:nvPr/>
        </p:nvPicPr>
        <p:blipFill>
          <a:blip r:embed="rId1" cstate="print"/>
          <a:stretch>
            <a:fillRect/>
          </a:stretch>
        </p:blipFill>
        <p:spPr>
          <a:xfrm>
            <a:off x="257032" y="-17960"/>
            <a:ext cx="12192000" cy="6858000"/>
          </a:xfrm>
          <a:prstGeom prst="rect">
            <a:avLst/>
          </a:prstGeom>
        </p:spPr>
      </p:pic>
      <p:sp>
        <p:nvSpPr>
          <p:cNvPr id="4" name="TextBox 3"/>
          <p:cNvSpPr txBox="1"/>
          <p:nvPr/>
        </p:nvSpPr>
        <p:spPr>
          <a:xfrm>
            <a:off x="2088107" y="2934267"/>
            <a:ext cx="8529851" cy="769441"/>
          </a:xfrm>
          <a:prstGeom prst="rect">
            <a:avLst/>
          </a:prstGeom>
          <a:solidFill>
            <a:schemeClr val="accent6">
              <a:lumMod val="20000"/>
              <a:lumOff val="80000"/>
            </a:schemeClr>
          </a:solidFill>
        </p:spPr>
        <p:txBody>
          <a:bodyPr wrap="square" rtlCol="0">
            <a:spAutoFit/>
          </a:bodyPr>
          <a:lstStyle/>
          <a:p>
            <a:r>
              <a:rPr lang="zh-CN" altLang="en-US" sz="4400" b="1" dirty="0" smtClean="0">
                <a:solidFill>
                  <a:srgbClr val="7030A0"/>
                </a:solidFill>
                <a:latin typeface="楷体" panose="02010609060101010101" pitchFamily="49" charset="-122"/>
                <a:ea typeface="楷体" panose="02010609060101010101" pitchFamily="49" charset="-122"/>
              </a:rPr>
              <a:t>       </a:t>
            </a:r>
            <a:r>
              <a:rPr lang="zh-CN" altLang="en-US" sz="4400" b="1" dirty="0" smtClean="0">
                <a:solidFill>
                  <a:schemeClr val="accent6">
                    <a:lumMod val="50000"/>
                  </a:schemeClr>
                </a:solidFill>
                <a:latin typeface="楷体" panose="02010609060101010101" pitchFamily="49" charset="-122"/>
                <a:ea typeface="楷体" panose="02010609060101010101" pitchFamily="49" charset="-122"/>
              </a:rPr>
              <a:t>从身边的小事做起</a:t>
            </a:r>
            <a:endParaRPr lang="zh-CN" altLang="en-US" sz="4400" b="1" dirty="0">
              <a:solidFill>
                <a:schemeClr val="accent6">
                  <a:lumMod val="50000"/>
                </a:schemeClr>
              </a:solidFill>
              <a:latin typeface="楷体" panose="02010609060101010101" pitchFamily="49" charset="-122"/>
              <a:ea typeface="楷体" panose="02010609060101010101" pitchFamily="49" charset="-122"/>
            </a:endParaRPr>
          </a:p>
        </p:txBody>
      </p:sp>
      <p:sp>
        <p:nvSpPr>
          <p:cNvPr id="6" name="圆角矩形 5"/>
          <p:cNvSpPr/>
          <p:nvPr/>
        </p:nvSpPr>
        <p:spPr>
          <a:xfrm>
            <a:off x="2916019" y="81593"/>
            <a:ext cx="6602506" cy="121023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dirty="0" smtClean="0">
                <a:solidFill>
                  <a:schemeClr val="tx1"/>
                </a:solidFill>
              </a:rPr>
              <a:t>我们不乱扔</a:t>
            </a:r>
            <a:endParaRPr lang="zh-CN" altLang="en-US" sz="6600" b="1" dirty="0">
              <a:solidFill>
                <a:schemeClr val="tx1"/>
              </a:solidFill>
            </a:endParaRPr>
          </a:p>
        </p:txBody>
      </p:sp>
      <p:sp>
        <p:nvSpPr>
          <p:cNvPr id="2" name="文本框 1"/>
          <p:cNvSpPr txBox="1"/>
          <p:nvPr/>
        </p:nvSpPr>
        <p:spPr>
          <a:xfrm>
            <a:off x="3639911" y="2418050"/>
            <a:ext cx="5426242" cy="646331"/>
          </a:xfrm>
          <a:prstGeom prst="rect">
            <a:avLst/>
          </a:prstGeom>
          <a:solidFill>
            <a:schemeClr val="accent6">
              <a:lumMod val="40000"/>
              <a:lumOff val="60000"/>
            </a:schemeClr>
          </a:solidFill>
        </p:spPr>
        <p:txBody>
          <a:bodyPr wrap="square" rtlCol="0">
            <a:spAutoFit/>
          </a:bodyPr>
          <a:lstStyle/>
          <a:p>
            <a:r>
              <a:rPr lang="zh-CN" altLang="en-US" sz="3600" dirty="0" smtClean="0"/>
              <a:t>        保护环境从你我做起</a:t>
            </a:r>
            <a:endParaRPr lang="zh-CN"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绘本故事5.jpg"/>
          <p:cNvPicPr>
            <a:picLocks noChangeAspect="1"/>
          </p:cNvPicPr>
          <p:nvPr/>
        </p:nvPicPr>
        <p:blipFill>
          <a:blip r:embed="rId1" cstate="print"/>
          <a:stretch>
            <a:fillRect/>
          </a:stretch>
        </p:blipFill>
        <p:spPr>
          <a:xfrm>
            <a:off x="0" y="0"/>
            <a:ext cx="12192000" cy="6858000"/>
          </a:xfrm>
          <a:prstGeom prst="rect">
            <a:avLst/>
          </a:prstGeom>
        </p:spPr>
      </p:pic>
      <p:sp>
        <p:nvSpPr>
          <p:cNvPr id="3" name="TextBox 2"/>
          <p:cNvSpPr txBox="1"/>
          <p:nvPr/>
        </p:nvSpPr>
        <p:spPr>
          <a:xfrm>
            <a:off x="1223682" y="5419165"/>
            <a:ext cx="4545106" cy="369332"/>
          </a:xfrm>
          <a:prstGeom prst="rect">
            <a:avLst/>
          </a:prstGeom>
          <a:solidFill>
            <a:schemeClr val="bg1"/>
          </a:solidFill>
        </p:spPr>
        <p:txBody>
          <a:bodyPr wrap="square" rtlCol="0">
            <a:spAutoFit/>
          </a:bodyPr>
          <a:lstStyle/>
          <a:p>
            <a:r>
              <a:rPr lang="zh-CN" altLang="en-US" dirty="0" smtClean="0"/>
              <a:t>你知道有吗，有些塑料还可以制成衣服呢！</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视频   不小心的垃圾">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284747" y="212558"/>
            <a:ext cx="11446042" cy="652512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地球环保》_哔哩哔哩 (゜-゜)つロ 干杯~-bilibil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0" y="84221"/>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7" name="五边形 6"/>
          <p:cNvSpPr/>
          <p:nvPr/>
        </p:nvSpPr>
        <p:spPr>
          <a:xfrm>
            <a:off x="4041140" y="2834640"/>
            <a:ext cx="1812925" cy="420370"/>
          </a:xfrm>
          <a:prstGeom prst="homePlate">
            <a:avLst/>
          </a:prstGeom>
          <a:solidFill>
            <a:srgbClr val="6B9D4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400" b="1" dirty="0">
                <a:solidFill>
                  <a:srgbClr val="FFFFFF"/>
                </a:solidFill>
                <a:latin typeface="微软雅黑" panose="020B0503020204020204" charset="-122"/>
                <a:ea typeface="微软雅黑" panose="020B0503020204020204" charset="-122"/>
                <a:sym typeface="+mn-ea"/>
              </a:rPr>
              <a:t>单击此处输入标题</a:t>
            </a:r>
            <a:endParaRPr lang="zh-CN" altLang="en-US" sz="1200" dirty="0">
              <a:solidFill>
                <a:srgbClr val="FFFFFF"/>
              </a:solidFill>
              <a:latin typeface="微软雅黑" panose="020B0503020204020204" charset="-122"/>
              <a:ea typeface="微软雅黑" panose="020B0503020204020204" charset="-122"/>
            </a:endParaRPr>
          </a:p>
        </p:txBody>
      </p:sp>
      <p:cxnSp>
        <p:nvCxnSpPr>
          <p:cNvPr id="8" name="直接连接符 7"/>
          <p:cNvCxnSpPr/>
          <p:nvPr/>
        </p:nvCxnSpPr>
        <p:spPr>
          <a:xfrm>
            <a:off x="4041140" y="2652395"/>
            <a:ext cx="0" cy="2842260"/>
          </a:xfrm>
          <a:prstGeom prst="line">
            <a:avLst/>
          </a:prstGeom>
          <a:solidFill>
            <a:srgbClr val="0070C0"/>
          </a:solidFill>
          <a:ln w="19050">
            <a:solidFill>
              <a:srgbClr val="6B9D43"/>
            </a:solidFill>
            <a:headEnd type="diamond"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2" name="TextBox 3"/>
          <p:cNvSpPr txBox="1"/>
          <p:nvPr/>
        </p:nvSpPr>
        <p:spPr>
          <a:xfrm>
            <a:off x="4041140" y="3453130"/>
            <a:ext cx="1979930" cy="1198880"/>
          </a:xfrm>
          <a:prstGeom prst="rect">
            <a:avLst/>
          </a:prstGeom>
          <a:noFill/>
        </p:spPr>
        <p:txBody>
          <a:bodyPr wrap="square">
            <a:spAutoFit/>
          </a:bodyPr>
          <a:lstStyle/>
          <a:p>
            <a:pPr algn="l" eaLnBrk="1" hangingPunct="1">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
        <p:nvSpPr>
          <p:cNvPr id="13" name="五边形 12"/>
          <p:cNvSpPr/>
          <p:nvPr/>
        </p:nvSpPr>
        <p:spPr>
          <a:xfrm>
            <a:off x="6277610" y="2219960"/>
            <a:ext cx="1812925" cy="420370"/>
          </a:xfrm>
          <a:prstGeom prst="homePlate">
            <a:avLst/>
          </a:prstGeom>
          <a:solidFill>
            <a:srgbClr val="6B9D4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400" b="1" dirty="0">
                <a:solidFill>
                  <a:srgbClr val="FFFFFF"/>
                </a:solidFill>
                <a:latin typeface="微软雅黑" panose="020B0503020204020204" charset="-122"/>
                <a:ea typeface="微软雅黑" panose="020B0503020204020204" charset="-122"/>
                <a:sym typeface="+mn-ea"/>
              </a:rPr>
              <a:t>单击此处输入标题</a:t>
            </a:r>
            <a:endParaRPr lang="zh-CN" altLang="en-US" sz="1200" dirty="0">
              <a:solidFill>
                <a:srgbClr val="FFFFFF"/>
              </a:solidFill>
              <a:latin typeface="微软雅黑" panose="020B0503020204020204" charset="-122"/>
              <a:ea typeface="微软雅黑" panose="020B0503020204020204" charset="-122"/>
            </a:endParaRPr>
          </a:p>
        </p:txBody>
      </p:sp>
      <p:cxnSp>
        <p:nvCxnSpPr>
          <p:cNvPr id="17" name="直接连接符 16"/>
          <p:cNvCxnSpPr/>
          <p:nvPr/>
        </p:nvCxnSpPr>
        <p:spPr>
          <a:xfrm>
            <a:off x="6277610" y="2037715"/>
            <a:ext cx="0" cy="2842260"/>
          </a:xfrm>
          <a:prstGeom prst="line">
            <a:avLst/>
          </a:prstGeom>
          <a:solidFill>
            <a:srgbClr val="0070C0"/>
          </a:solidFill>
          <a:ln w="19050">
            <a:solidFill>
              <a:srgbClr val="6B9D43"/>
            </a:solidFill>
            <a:headEnd type="diamond"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2" name="五边形 21"/>
          <p:cNvSpPr/>
          <p:nvPr/>
        </p:nvSpPr>
        <p:spPr>
          <a:xfrm>
            <a:off x="8560435" y="1693545"/>
            <a:ext cx="1812925" cy="420370"/>
          </a:xfrm>
          <a:prstGeom prst="homePlate">
            <a:avLst/>
          </a:prstGeom>
          <a:solidFill>
            <a:srgbClr val="6B9D4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400" b="1" dirty="0">
                <a:solidFill>
                  <a:srgbClr val="FFFFFF"/>
                </a:solidFill>
                <a:latin typeface="微软雅黑" panose="020B0503020204020204" charset="-122"/>
                <a:ea typeface="微软雅黑" panose="020B0503020204020204" charset="-122"/>
                <a:sym typeface="+mn-ea"/>
              </a:rPr>
              <a:t>单击此处输入标题</a:t>
            </a:r>
            <a:endParaRPr lang="zh-CN" altLang="en-US" sz="1200" dirty="0">
              <a:solidFill>
                <a:srgbClr val="FFFFFF"/>
              </a:solidFill>
              <a:latin typeface="微软雅黑" panose="020B0503020204020204" charset="-122"/>
              <a:ea typeface="微软雅黑" panose="020B0503020204020204" charset="-122"/>
            </a:endParaRPr>
          </a:p>
        </p:txBody>
      </p:sp>
      <p:cxnSp>
        <p:nvCxnSpPr>
          <p:cNvPr id="23" name="直接连接符 22"/>
          <p:cNvCxnSpPr/>
          <p:nvPr/>
        </p:nvCxnSpPr>
        <p:spPr>
          <a:xfrm>
            <a:off x="8560435" y="1511300"/>
            <a:ext cx="0" cy="2842260"/>
          </a:xfrm>
          <a:prstGeom prst="line">
            <a:avLst/>
          </a:prstGeom>
          <a:solidFill>
            <a:srgbClr val="0070C0"/>
          </a:solidFill>
          <a:ln w="19050">
            <a:solidFill>
              <a:srgbClr val="6B9D43"/>
            </a:solidFill>
            <a:headEnd type="diamond"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7" name="TextBox 9"/>
          <p:cNvSpPr txBox="1"/>
          <p:nvPr/>
        </p:nvSpPr>
        <p:spPr>
          <a:xfrm>
            <a:off x="6277610" y="2876550"/>
            <a:ext cx="2026285" cy="1198880"/>
          </a:xfrm>
          <a:prstGeom prst="rect">
            <a:avLst/>
          </a:prstGeom>
          <a:noFill/>
        </p:spPr>
        <p:txBody>
          <a:bodyPr wrap="square">
            <a:spAutoFit/>
          </a:bodyPr>
          <a:lstStyle/>
          <a:p>
            <a:pPr algn="l" eaLnBrk="1" hangingPunct="1">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
        <p:nvSpPr>
          <p:cNvPr id="28" name="TextBox 9"/>
          <p:cNvSpPr txBox="1"/>
          <p:nvPr/>
        </p:nvSpPr>
        <p:spPr>
          <a:xfrm>
            <a:off x="8560435" y="2366010"/>
            <a:ext cx="1937385" cy="1198880"/>
          </a:xfrm>
          <a:prstGeom prst="rect">
            <a:avLst/>
          </a:prstGeom>
          <a:noFill/>
        </p:spPr>
        <p:txBody>
          <a:bodyPr wrap="square">
            <a:spAutoFit/>
          </a:bodyPr>
          <a:lstStyle/>
          <a:p>
            <a:pPr algn="l" eaLnBrk="1" hangingPunct="1">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
        <p:nvSpPr>
          <p:cNvPr id="30" name="五边形 29"/>
          <p:cNvSpPr/>
          <p:nvPr/>
        </p:nvSpPr>
        <p:spPr>
          <a:xfrm>
            <a:off x="1804035" y="3470910"/>
            <a:ext cx="1814830" cy="420370"/>
          </a:xfrm>
          <a:prstGeom prst="homePlate">
            <a:avLst/>
          </a:prstGeom>
          <a:solidFill>
            <a:srgbClr val="6B9D4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charset="-122"/>
                <a:ea typeface="微软雅黑" panose="020B0503020204020204" charset="-122"/>
              </a:rPr>
              <a:t>单击此处输入标题</a:t>
            </a:r>
            <a:endParaRPr lang="zh-CN" altLang="en-US" sz="1400" b="1" dirty="0">
              <a:solidFill>
                <a:srgbClr val="FFFFFF"/>
              </a:solidFill>
              <a:latin typeface="微软雅黑" panose="020B0503020204020204" charset="-122"/>
              <a:ea typeface="微软雅黑" panose="020B0503020204020204" charset="-122"/>
            </a:endParaRPr>
          </a:p>
        </p:txBody>
      </p:sp>
      <p:cxnSp>
        <p:nvCxnSpPr>
          <p:cNvPr id="31" name="直接连接符 30"/>
          <p:cNvCxnSpPr/>
          <p:nvPr/>
        </p:nvCxnSpPr>
        <p:spPr>
          <a:xfrm>
            <a:off x="1804035" y="3288665"/>
            <a:ext cx="0" cy="2842260"/>
          </a:xfrm>
          <a:prstGeom prst="line">
            <a:avLst/>
          </a:prstGeom>
          <a:solidFill>
            <a:srgbClr val="0070C0"/>
          </a:solidFill>
          <a:ln w="19050">
            <a:solidFill>
              <a:srgbClr val="6B9D43"/>
            </a:solidFill>
            <a:headEnd type="diamond"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2" name="TextBox 9"/>
          <p:cNvSpPr txBox="1"/>
          <p:nvPr/>
        </p:nvSpPr>
        <p:spPr>
          <a:xfrm>
            <a:off x="1804035" y="4089400"/>
            <a:ext cx="1979930" cy="1198880"/>
          </a:xfrm>
          <a:prstGeom prst="rect">
            <a:avLst/>
          </a:prstGeom>
          <a:noFill/>
        </p:spPr>
        <p:txBody>
          <a:bodyPr wrap="square">
            <a:spAutoFit/>
          </a:bodyPr>
          <a:lstStyle/>
          <a:p>
            <a:pPr algn="l" eaLnBrk="1" hangingPunct="1">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par>
                          <p:cTn id="41" fill="hold">
                            <p:stCondLst>
                              <p:cond delay="2500"/>
                            </p:stCondLst>
                            <p:childTnLst>
                              <p:par>
                                <p:cTn id="42" presetID="10" presetClass="entr" presetSubtype="0" fill="hold" grpId="1"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3000"/>
                            </p:stCondLst>
                            <p:childTnLst>
                              <p:par>
                                <p:cTn id="46" presetID="22" presetClass="entr" presetSubtype="4"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par>
                          <p:cTn id="53" fill="hold">
                            <p:stCondLst>
                              <p:cond delay="4000"/>
                            </p:stCondLst>
                            <p:childTnLst>
                              <p:par>
                                <p:cTn id="54" presetID="10" presetClass="entr" presetSubtype="0" fill="hold" grpId="1"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4500"/>
                            </p:stCondLst>
                            <p:childTnLst>
                              <p:par>
                                <p:cTn id="58" presetID="22" presetClass="entr" presetSubtype="4"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par>
                          <p:cTn id="65" fill="hold">
                            <p:stCondLst>
                              <p:cond delay="5500"/>
                            </p:stCondLst>
                            <p:childTnLst>
                              <p:par>
                                <p:cTn id="66" presetID="10" presetClass="entr" presetSubtype="0" fill="hold" grpId="1"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par>
                          <p:cTn id="69" fill="hold">
                            <p:stCondLst>
                              <p:cond delay="6000"/>
                            </p:stCondLst>
                            <p:childTnLst>
                              <p:par>
                                <p:cTn id="70" presetID="22" presetClass="entr" presetSubtype="4"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down)">
                                      <p:cBhvr>
                                        <p:cTn id="72" dur="500"/>
                                        <p:tgtEl>
                                          <p:spTgt spid="23"/>
                                        </p:tgtEl>
                                      </p:cBhvr>
                                    </p:animEffect>
                                  </p:childTnLst>
                                </p:cTn>
                              </p:par>
                            </p:childTnLst>
                          </p:cTn>
                        </p:par>
                        <p:par>
                          <p:cTn id="73" fill="hold">
                            <p:stCondLst>
                              <p:cond delay="6500"/>
                            </p:stCondLst>
                            <p:childTnLst>
                              <p:par>
                                <p:cTn id="74" presetID="22" presetClass="entr" presetSubtype="8"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par>
                          <p:cTn id="77" fill="hold">
                            <p:stCondLst>
                              <p:cond delay="7000"/>
                            </p:stCondLst>
                            <p:childTnLst>
                              <p:par>
                                <p:cTn id="78" presetID="10" presetClass="entr" presetSubtype="0" fill="hold" grpId="1"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7" grpId="0" animBg="1"/>
      <p:bldP spid="12" grpId="0"/>
      <p:bldP spid="12" grpId="1"/>
      <p:bldP spid="13" grpId="0" animBg="1"/>
      <p:bldP spid="22" grpId="0" animBg="1"/>
      <p:bldP spid="27" grpId="0"/>
      <p:bldP spid="27" grpId="1"/>
      <p:bldP spid="28" grpId="0"/>
      <p:bldP spid="28" grpId="1"/>
      <p:bldP spid="30" grpId="0" animBg="1"/>
      <p:bldP spid="32" grpId="0"/>
      <p:bldP spid="3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877695" y="1860550"/>
            <a:ext cx="2590165" cy="1301115"/>
            <a:chOff x="1180786" y="1419622"/>
            <a:chExt cx="2144125" cy="1077077"/>
          </a:xfrm>
        </p:grpSpPr>
        <p:sp>
          <p:nvSpPr>
            <p:cNvPr id="8" name="Freeform 7"/>
            <p:cNvSpPr/>
            <p:nvPr/>
          </p:nvSpPr>
          <p:spPr bwMode="auto">
            <a:xfrm>
              <a:off x="1180786" y="1419622"/>
              <a:ext cx="2144125" cy="1077077"/>
            </a:xfrm>
            <a:custGeom>
              <a:avLst/>
              <a:gdLst/>
              <a:ahLst/>
              <a:cxnLst>
                <a:cxn ang="0">
                  <a:pos x="233" y="0"/>
                </a:cxn>
                <a:cxn ang="0">
                  <a:pos x="0" y="233"/>
                </a:cxn>
                <a:cxn ang="0">
                  <a:pos x="465" y="233"/>
                </a:cxn>
                <a:cxn ang="0">
                  <a:pos x="233" y="0"/>
                </a:cxn>
              </a:cxnLst>
              <a:rect l="0" t="0" r="r" b="b"/>
              <a:pathLst>
                <a:path w="465" h="233">
                  <a:moveTo>
                    <a:pt x="233" y="0"/>
                  </a:moveTo>
                  <a:cubicBezTo>
                    <a:pt x="104" y="0"/>
                    <a:pt x="0" y="104"/>
                    <a:pt x="0" y="233"/>
                  </a:cubicBezTo>
                  <a:cubicBezTo>
                    <a:pt x="465" y="233"/>
                    <a:pt x="465" y="233"/>
                    <a:pt x="465" y="233"/>
                  </a:cubicBezTo>
                  <a:cubicBezTo>
                    <a:pt x="465" y="104"/>
                    <a:pt x="361" y="0"/>
                    <a:pt x="233" y="0"/>
                  </a:cubicBezTo>
                  <a:close/>
                </a:path>
              </a:pathLst>
            </a:custGeom>
            <a:solidFill>
              <a:srgbClr val="6B9D4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800">
                <a:solidFill>
                  <a:schemeClr val="bg1"/>
                </a:solidFill>
                <a:latin typeface="+mn-lt"/>
                <a:ea typeface="+mn-ea"/>
              </a:endParaRPr>
            </a:p>
          </p:txBody>
        </p:sp>
        <p:sp>
          <p:nvSpPr>
            <p:cNvPr id="12" name="TextBox 3"/>
            <p:cNvSpPr txBox="1"/>
            <p:nvPr/>
          </p:nvSpPr>
          <p:spPr>
            <a:xfrm>
              <a:off x="1762292" y="1665700"/>
              <a:ext cx="981508" cy="585059"/>
            </a:xfrm>
            <a:prstGeom prst="rect">
              <a:avLst/>
            </a:prstGeom>
            <a:noFill/>
          </p:spPr>
          <p:txBody>
            <a:bodyPr wrap="square" rtlCol="0">
              <a:spAutoFit/>
            </a:bodyPr>
            <a:lstStyle/>
            <a:p>
              <a:pPr algn="ctr" defTabSz="934085"/>
              <a:r>
                <a:rPr lang="zh-CN" altLang="en-US" sz="2000" b="1" spc="-300" dirty="0">
                  <a:solidFill>
                    <a:schemeClr val="bg1"/>
                  </a:solidFill>
                  <a:latin typeface="微软雅黑" panose="020B0503020204020204" charset="-122"/>
                  <a:ea typeface="微软雅黑" panose="020B0503020204020204" charset="-122"/>
                </a:rPr>
                <a:t>单击此处输入标题</a:t>
              </a:r>
              <a:endParaRPr lang="zh-CN" altLang="en-US" sz="2000" b="1" spc="-300" dirty="0">
                <a:solidFill>
                  <a:schemeClr val="bg1"/>
                </a:solidFill>
                <a:latin typeface="微软雅黑" panose="020B0503020204020204" charset="-122"/>
                <a:ea typeface="微软雅黑" panose="020B0503020204020204" charset="-122"/>
              </a:endParaRPr>
            </a:p>
          </p:txBody>
        </p:sp>
      </p:grpSp>
      <p:grpSp>
        <p:nvGrpSpPr>
          <p:cNvPr id="13" name="组合 12"/>
          <p:cNvGrpSpPr/>
          <p:nvPr/>
        </p:nvGrpSpPr>
        <p:grpSpPr>
          <a:xfrm>
            <a:off x="4768850" y="3161665"/>
            <a:ext cx="2587625" cy="1296670"/>
            <a:chOff x="3574181" y="2496698"/>
            <a:chExt cx="2142177" cy="1073182"/>
          </a:xfrm>
          <a:solidFill>
            <a:schemeClr val="accent2"/>
          </a:solidFill>
        </p:grpSpPr>
        <p:sp>
          <p:nvSpPr>
            <p:cNvPr id="14" name="Freeform 9"/>
            <p:cNvSpPr/>
            <p:nvPr/>
          </p:nvSpPr>
          <p:spPr bwMode="auto">
            <a:xfrm>
              <a:off x="3574181" y="2496698"/>
              <a:ext cx="2142177" cy="1073182"/>
            </a:xfrm>
            <a:custGeom>
              <a:avLst/>
              <a:gdLst/>
              <a:ahLst/>
              <a:cxnLst>
                <a:cxn ang="0">
                  <a:pos x="233" y="232"/>
                </a:cxn>
                <a:cxn ang="0">
                  <a:pos x="465" y="0"/>
                </a:cxn>
                <a:cxn ang="0">
                  <a:pos x="0" y="0"/>
                </a:cxn>
                <a:cxn ang="0">
                  <a:pos x="233" y="232"/>
                </a:cxn>
              </a:cxnLst>
              <a:rect l="0" t="0" r="r" b="b"/>
              <a:pathLst>
                <a:path w="465" h="232">
                  <a:moveTo>
                    <a:pt x="233" y="232"/>
                  </a:moveTo>
                  <a:cubicBezTo>
                    <a:pt x="361" y="232"/>
                    <a:pt x="465" y="128"/>
                    <a:pt x="465" y="0"/>
                  </a:cubicBezTo>
                  <a:cubicBezTo>
                    <a:pt x="0" y="0"/>
                    <a:pt x="0" y="0"/>
                    <a:pt x="0" y="0"/>
                  </a:cubicBezTo>
                  <a:cubicBezTo>
                    <a:pt x="0" y="128"/>
                    <a:pt x="104" y="232"/>
                    <a:pt x="233" y="232"/>
                  </a:cubicBezTo>
                  <a:close/>
                </a:path>
              </a:pathLst>
            </a:custGeom>
            <a:solidFill>
              <a:srgbClr val="6B9D4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800">
                <a:solidFill>
                  <a:schemeClr val="bg1"/>
                </a:solidFill>
                <a:latin typeface="+mn-lt"/>
                <a:ea typeface="+mn-ea"/>
              </a:endParaRPr>
            </a:p>
          </p:txBody>
        </p:sp>
        <p:sp>
          <p:nvSpPr>
            <p:cNvPr id="15" name="TextBox 6"/>
            <p:cNvSpPr txBox="1"/>
            <p:nvPr/>
          </p:nvSpPr>
          <p:spPr>
            <a:xfrm>
              <a:off x="4154486" y="2740555"/>
              <a:ext cx="981508" cy="584942"/>
            </a:xfrm>
            <a:prstGeom prst="rect">
              <a:avLst/>
            </a:prstGeom>
            <a:noFill/>
          </p:spPr>
          <p:txBody>
            <a:bodyPr wrap="square" rtlCol="0">
              <a:spAutoFit/>
            </a:bodyPr>
            <a:lstStyle/>
            <a:p>
              <a:pPr algn="ctr" defTabSz="934085"/>
              <a:r>
                <a:rPr lang="zh-CN" altLang="en-US" sz="2000" b="1" spc="-300" dirty="0">
                  <a:solidFill>
                    <a:schemeClr val="bg1"/>
                  </a:solidFill>
                  <a:latin typeface="微软雅黑" panose="020B0503020204020204" charset="-122"/>
                  <a:ea typeface="微软雅黑" panose="020B0503020204020204" charset="-122"/>
                  <a:sym typeface="+mn-ea"/>
                </a:rPr>
                <a:t>单击此处输入标题</a:t>
              </a:r>
              <a:endParaRPr lang="en-US" sz="3200" dirty="0">
                <a:solidFill>
                  <a:schemeClr val="bg1"/>
                </a:solidFill>
                <a:latin typeface="微软雅黑" panose="020B0503020204020204" charset="-122"/>
                <a:ea typeface="微软雅黑" panose="020B0503020204020204" charset="-122"/>
              </a:endParaRPr>
            </a:p>
          </p:txBody>
        </p:sp>
      </p:grpSp>
      <p:grpSp>
        <p:nvGrpSpPr>
          <p:cNvPr id="17" name="组合 16"/>
          <p:cNvGrpSpPr/>
          <p:nvPr/>
        </p:nvGrpSpPr>
        <p:grpSpPr>
          <a:xfrm>
            <a:off x="7662545" y="1860550"/>
            <a:ext cx="2585720" cy="1301115"/>
            <a:chOff x="5969524" y="1419622"/>
            <a:chExt cx="2140230" cy="1077077"/>
          </a:xfrm>
        </p:grpSpPr>
        <p:sp>
          <p:nvSpPr>
            <p:cNvPr id="18" name="Freeform 8"/>
            <p:cNvSpPr/>
            <p:nvPr/>
          </p:nvSpPr>
          <p:spPr bwMode="auto">
            <a:xfrm>
              <a:off x="5969524" y="1419622"/>
              <a:ext cx="2140230" cy="1077077"/>
            </a:xfrm>
            <a:custGeom>
              <a:avLst/>
              <a:gdLst/>
              <a:ahLst/>
              <a:cxnLst>
                <a:cxn ang="0">
                  <a:pos x="232" y="0"/>
                </a:cxn>
                <a:cxn ang="0">
                  <a:pos x="0" y="233"/>
                </a:cxn>
                <a:cxn ang="0">
                  <a:pos x="464" y="233"/>
                </a:cxn>
                <a:cxn ang="0">
                  <a:pos x="232" y="0"/>
                </a:cxn>
              </a:cxnLst>
              <a:rect l="0" t="0" r="r" b="b"/>
              <a:pathLst>
                <a:path w="464" h="233">
                  <a:moveTo>
                    <a:pt x="232" y="0"/>
                  </a:moveTo>
                  <a:cubicBezTo>
                    <a:pt x="104" y="0"/>
                    <a:pt x="0" y="104"/>
                    <a:pt x="0" y="233"/>
                  </a:cubicBezTo>
                  <a:cubicBezTo>
                    <a:pt x="464" y="233"/>
                    <a:pt x="464" y="233"/>
                    <a:pt x="464" y="233"/>
                  </a:cubicBezTo>
                  <a:cubicBezTo>
                    <a:pt x="464" y="104"/>
                    <a:pt x="360" y="0"/>
                    <a:pt x="232" y="0"/>
                  </a:cubicBezTo>
                  <a:close/>
                </a:path>
              </a:pathLst>
            </a:custGeom>
            <a:solidFill>
              <a:srgbClr val="6B9D4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800">
                <a:solidFill>
                  <a:schemeClr val="bg1"/>
                </a:solidFill>
                <a:latin typeface="+mn-lt"/>
                <a:ea typeface="+mn-ea"/>
              </a:endParaRPr>
            </a:p>
          </p:txBody>
        </p:sp>
        <p:sp>
          <p:nvSpPr>
            <p:cNvPr id="22" name="TextBox 9"/>
            <p:cNvSpPr txBox="1"/>
            <p:nvPr/>
          </p:nvSpPr>
          <p:spPr>
            <a:xfrm>
              <a:off x="6548629" y="1665433"/>
              <a:ext cx="981508" cy="585059"/>
            </a:xfrm>
            <a:prstGeom prst="rect">
              <a:avLst/>
            </a:prstGeom>
            <a:noFill/>
          </p:spPr>
          <p:txBody>
            <a:bodyPr wrap="square" rtlCol="0">
              <a:spAutoFit/>
            </a:bodyPr>
            <a:lstStyle/>
            <a:p>
              <a:pPr algn="ctr" defTabSz="934085"/>
              <a:r>
                <a:rPr lang="zh-CN" altLang="en-US" sz="2000" b="1" spc="-300" dirty="0">
                  <a:solidFill>
                    <a:schemeClr val="bg1"/>
                  </a:solidFill>
                  <a:latin typeface="微软雅黑" panose="020B0503020204020204" charset="-122"/>
                  <a:ea typeface="微软雅黑" panose="020B0503020204020204" charset="-122"/>
                  <a:sym typeface="+mn-ea"/>
                </a:rPr>
                <a:t>单击此处输入标题</a:t>
              </a:r>
              <a:endParaRPr lang="en-US" sz="3200" dirty="0">
                <a:solidFill>
                  <a:schemeClr val="bg1"/>
                </a:solidFill>
                <a:latin typeface="微软雅黑" panose="020B0503020204020204" charset="-122"/>
                <a:ea typeface="微软雅黑" panose="020B0503020204020204" charset="-122"/>
              </a:endParaRPr>
            </a:p>
          </p:txBody>
        </p:sp>
      </p:grpSp>
      <p:sp>
        <p:nvSpPr>
          <p:cNvPr id="23" name="Content Placeholder 2"/>
          <p:cNvSpPr txBox="1"/>
          <p:nvPr/>
        </p:nvSpPr>
        <p:spPr>
          <a:xfrm>
            <a:off x="1877695" y="3274695"/>
            <a:ext cx="2589530" cy="11042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sz="900" dirty="0">
              <a:solidFill>
                <a:schemeClr val="tx1">
                  <a:lumMod val="50000"/>
                  <a:lumOff val="50000"/>
                </a:schemeClr>
              </a:solidFill>
              <a:latin typeface="微软雅黑" panose="020B0503020204020204" charset="-122"/>
              <a:ea typeface="微软雅黑" panose="020B0503020204020204" charset="-122"/>
            </a:endParaRPr>
          </a:p>
        </p:txBody>
      </p:sp>
      <p:sp>
        <p:nvSpPr>
          <p:cNvPr id="27" name="Content Placeholder 2"/>
          <p:cNvSpPr txBox="1"/>
          <p:nvPr/>
        </p:nvSpPr>
        <p:spPr>
          <a:xfrm>
            <a:off x="4768850" y="1918970"/>
            <a:ext cx="2586990" cy="11042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sz="900" dirty="0">
              <a:solidFill>
                <a:schemeClr val="tx1">
                  <a:lumMod val="50000"/>
                  <a:lumOff val="50000"/>
                </a:schemeClr>
              </a:solidFill>
              <a:latin typeface="微软雅黑" panose="020B0503020204020204" charset="-122"/>
              <a:ea typeface="微软雅黑" panose="020B0503020204020204" charset="-122"/>
            </a:endParaRPr>
          </a:p>
        </p:txBody>
      </p:sp>
      <p:sp>
        <p:nvSpPr>
          <p:cNvPr id="28" name="Content Placeholder 2"/>
          <p:cNvSpPr txBox="1"/>
          <p:nvPr/>
        </p:nvSpPr>
        <p:spPr>
          <a:xfrm>
            <a:off x="7661910" y="3274695"/>
            <a:ext cx="2585720" cy="11042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sz="900" dirty="0">
              <a:solidFill>
                <a:schemeClr val="tx1">
                  <a:lumMod val="50000"/>
                  <a:lumOff val="50000"/>
                </a:schemeClr>
              </a:solidFill>
              <a:latin typeface="微软雅黑" panose="020B0503020204020204" charset="-122"/>
              <a:ea typeface="微软雅黑" panose="020B0503020204020204" charset="-122"/>
            </a:endParaRPr>
          </a:p>
        </p:txBody>
      </p:sp>
      <p:sp>
        <p:nvSpPr>
          <p:cNvPr id="29" name="Content Placeholder 2"/>
          <p:cNvSpPr txBox="1"/>
          <p:nvPr/>
        </p:nvSpPr>
        <p:spPr>
          <a:xfrm>
            <a:off x="1481455" y="4824730"/>
            <a:ext cx="9229725" cy="737870"/>
          </a:xfrm>
          <a:prstGeom prst="rect">
            <a:avLst/>
          </a:prstGeom>
        </p:spPr>
        <p:txBody>
          <a:bodyPr vert="horz" lIns="91457" tIns="45728" rIns="91457" bIns="45728"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5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7"/>
                                        </p:tgtEl>
                                        <p:attrNameLst>
                                          <p:attrName>ppt_x</p:attrName>
                                          <p:attrName>ppt_y</p:attrName>
                                        </p:attrNameLst>
                                      </p:cBhvr>
                                    </p:animMotion>
                                    <p:animEffect transition="in" filter="fade">
                                      <p:cBhvr>
                                        <p:cTn id="38" dur="500"/>
                                        <p:tgtEl>
                                          <p:spTgt spid="7"/>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2500"/>
                            </p:stCondLst>
                            <p:childTnLst>
                              <p:par>
                                <p:cTn id="44" presetID="52"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Scale>
                                      <p:cBhvr>
                                        <p:cTn id="46"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13"/>
                                        </p:tgtEl>
                                        <p:attrNameLst>
                                          <p:attrName>ppt_x</p:attrName>
                                          <p:attrName>ppt_y</p:attrName>
                                        </p:attrNameLst>
                                      </p:cBhvr>
                                    </p:animMotion>
                                    <p:animEffect transition="in" filter="fade">
                                      <p:cBhvr>
                                        <p:cTn id="48" dur="500"/>
                                        <p:tgtEl>
                                          <p:spTgt spid="1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3500"/>
                            </p:stCondLst>
                            <p:childTnLst>
                              <p:par>
                                <p:cTn id="54" presetID="52"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Scale>
                                      <p:cBhvr>
                                        <p:cTn id="56"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17"/>
                                        </p:tgtEl>
                                        <p:attrNameLst>
                                          <p:attrName>ppt_x</p:attrName>
                                          <p:attrName>ppt_y</p:attrName>
                                        </p:attrNameLst>
                                      </p:cBhvr>
                                    </p:animMotion>
                                    <p:animEffect transition="in" filter="fade">
                                      <p:cBhvr>
                                        <p:cTn id="58" dur="500"/>
                                        <p:tgtEl>
                                          <p:spTgt spid="17"/>
                                        </p:tgtEl>
                                      </p:cBhvr>
                                    </p:animEffect>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par>
                          <p:cTn id="63" fill="hold">
                            <p:stCondLst>
                              <p:cond delay="4500"/>
                            </p:stCondLst>
                            <p:childTnLst>
                              <p:par>
                                <p:cTn id="64" presetID="42"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anim calcmode="lin" valueType="num">
                                      <p:cBhvr>
                                        <p:cTn id="67" dur="500" fill="hold"/>
                                        <p:tgtEl>
                                          <p:spTgt spid="29"/>
                                        </p:tgtEl>
                                        <p:attrNameLst>
                                          <p:attrName>ppt_x</p:attrName>
                                        </p:attrNameLst>
                                      </p:cBhvr>
                                      <p:tavLst>
                                        <p:tav tm="0">
                                          <p:val>
                                            <p:strVal val="#ppt_x"/>
                                          </p:val>
                                        </p:tav>
                                        <p:tav tm="100000">
                                          <p:val>
                                            <p:strVal val="#ppt_x"/>
                                          </p:val>
                                        </p:tav>
                                      </p:tavLst>
                                    </p:anim>
                                    <p:anim calcmode="lin" valueType="num">
                                      <p:cBhvr>
                                        <p:cTn id="6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23"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8"/>
          <p:cNvPicPr>
            <a:picLocks noChangeAspect="1"/>
          </p:cNvPicPr>
          <p:nvPr/>
        </p:nvPicPr>
        <p:blipFill>
          <a:blip r:embed="rId1" cstate="print"/>
          <a:stretch>
            <a:fillRect/>
          </a:stretch>
        </p:blipFill>
        <p:spPr>
          <a:xfrm>
            <a:off x="-3810" y="-4445"/>
            <a:ext cx="4022725" cy="3571875"/>
          </a:xfrm>
          <a:prstGeom prst="rect">
            <a:avLst/>
          </a:prstGeom>
        </p:spPr>
      </p:pic>
      <p:pic>
        <p:nvPicPr>
          <p:cNvPr id="5" name="图片 4" descr="花9"/>
          <p:cNvPicPr>
            <a:picLocks noChangeAspect="1"/>
          </p:cNvPicPr>
          <p:nvPr/>
        </p:nvPicPr>
        <p:blipFill>
          <a:blip r:embed="rId2" cstate="print"/>
          <a:stretch>
            <a:fillRect/>
          </a:stretch>
        </p:blipFill>
        <p:spPr>
          <a:xfrm flipV="1">
            <a:off x="9496425" y="2910840"/>
            <a:ext cx="2696845" cy="3946525"/>
          </a:xfrm>
          <a:prstGeom prst="rect">
            <a:avLst/>
          </a:prstGeom>
        </p:spPr>
      </p:pic>
      <p:grpSp>
        <p:nvGrpSpPr>
          <p:cNvPr id="10" name="组合 9"/>
          <p:cNvGrpSpPr/>
          <p:nvPr/>
        </p:nvGrpSpPr>
        <p:grpSpPr>
          <a:xfrm>
            <a:off x="4190365" y="276225"/>
            <a:ext cx="7716520" cy="2592070"/>
            <a:chOff x="6578" y="580"/>
            <a:chExt cx="12152" cy="4082"/>
          </a:xfrm>
        </p:grpSpPr>
        <p:sp>
          <p:nvSpPr>
            <p:cNvPr id="6" name="椭圆 5"/>
            <p:cNvSpPr/>
            <p:nvPr/>
          </p:nvSpPr>
          <p:spPr>
            <a:xfrm>
              <a:off x="6578" y="580"/>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6" idx="6"/>
            </p:cNvCxnSpPr>
            <p:nvPr/>
          </p:nvCxnSpPr>
          <p:spPr>
            <a:xfrm>
              <a:off x="6758" y="670"/>
              <a:ext cx="11881"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285115" y="3975100"/>
            <a:ext cx="8950325" cy="2591435"/>
            <a:chOff x="4635" y="581"/>
            <a:chExt cx="14095" cy="4081"/>
          </a:xfrm>
        </p:grpSpPr>
        <p:sp>
          <p:nvSpPr>
            <p:cNvPr id="12" name="椭圆 11"/>
            <p:cNvSpPr/>
            <p:nvPr/>
          </p:nvSpPr>
          <p:spPr>
            <a:xfrm>
              <a:off x="4635" y="581"/>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6"/>
            </p:cNvCxnSpPr>
            <p:nvPr/>
          </p:nvCxnSpPr>
          <p:spPr>
            <a:xfrm>
              <a:off x="4815" y="671"/>
              <a:ext cx="13839"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4482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p:cNvCxnSpPr/>
          <p:nvPr/>
        </p:nvCxnSpPr>
        <p:spPr>
          <a:xfrm>
            <a:off x="9571355" y="27622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38605" y="656653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1254740" y="210439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139065" y="481711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394325" y="1866900"/>
            <a:ext cx="1402715" cy="1106805"/>
          </a:xfrm>
          <a:prstGeom prst="rect">
            <a:avLst/>
          </a:prstGeom>
          <a:noFill/>
        </p:spPr>
        <p:txBody>
          <a:bodyPr wrap="square" rtlCol="0">
            <a:spAutoFit/>
          </a:bodyPr>
          <a:lstStyle/>
          <a:p>
            <a:pPr algn="ctr"/>
            <a:r>
              <a:rPr lang="en-US" altLang="zh-CN" sz="6600">
                <a:solidFill>
                  <a:srgbClr val="205337"/>
                </a:solidFill>
                <a:latin typeface="华文细黑" panose="02010600040101010101" charset="-122"/>
                <a:ea typeface="华文细黑" panose="02010600040101010101" charset="-122"/>
              </a:rPr>
              <a:t>02</a:t>
            </a:r>
            <a:endParaRPr lang="en-US" altLang="zh-CN" sz="6600">
              <a:solidFill>
                <a:srgbClr val="205337"/>
              </a:solidFill>
              <a:latin typeface="华文细黑" panose="02010600040101010101" charset="-122"/>
              <a:ea typeface="华文细黑" panose="02010600040101010101" charset="-122"/>
            </a:endParaRPr>
          </a:p>
        </p:txBody>
      </p:sp>
      <p:sp>
        <p:nvSpPr>
          <p:cNvPr id="21" name="文本框 20"/>
          <p:cNvSpPr txBox="1"/>
          <p:nvPr/>
        </p:nvSpPr>
        <p:spPr>
          <a:xfrm>
            <a:off x="4460240" y="2983865"/>
            <a:ext cx="3270250" cy="583565"/>
          </a:xfrm>
          <a:prstGeom prst="rect">
            <a:avLst/>
          </a:prstGeom>
          <a:noFill/>
        </p:spPr>
        <p:txBody>
          <a:bodyPr wrap="square" rtlCol="0">
            <a:spAutoFit/>
          </a:bodyPr>
          <a:lstStyle/>
          <a:p>
            <a:pPr algn="ctr"/>
            <a:r>
              <a:rPr lang="zh-CN" altLang="en-US" sz="3200" b="1">
                <a:solidFill>
                  <a:srgbClr val="205337"/>
                </a:solidFill>
                <a:latin typeface="微软雅黑" panose="020B0503020204020204" charset="-122"/>
                <a:ea typeface="微软雅黑" panose="020B0503020204020204" charset="-122"/>
              </a:rPr>
              <a:t>工 作 完 成 情 况</a:t>
            </a:r>
            <a:endParaRPr lang="zh-CN" altLang="en-US" sz="3200" b="1">
              <a:solidFill>
                <a:srgbClr val="205337"/>
              </a:solidFill>
              <a:latin typeface="微软雅黑" panose="020B0503020204020204" charset="-122"/>
              <a:ea typeface="微软雅黑" panose="020B0503020204020204" charset="-122"/>
            </a:endParaRPr>
          </a:p>
        </p:txBody>
      </p:sp>
      <p:sp>
        <p:nvSpPr>
          <p:cNvPr id="22" name="文本框 21"/>
          <p:cNvSpPr txBox="1"/>
          <p:nvPr/>
        </p:nvSpPr>
        <p:spPr>
          <a:xfrm>
            <a:off x="3002915" y="3776980"/>
            <a:ext cx="6186170" cy="645160"/>
          </a:xfrm>
          <a:prstGeom prst="rect">
            <a:avLst/>
          </a:prstGeom>
          <a:noFill/>
        </p:spPr>
        <p:txBody>
          <a:bodyPr wrap="square" rtlCol="0">
            <a:spAutoFit/>
          </a:bodyPr>
          <a:lstStyle/>
          <a:p>
            <a:pPr algn="ctr" fontAlgn="auto">
              <a:lnSpc>
                <a:spcPct val="150000"/>
              </a:lnSpc>
            </a:pPr>
            <a:r>
              <a:rPr lang="zh-CN" altLang="en-US" sz="1200">
                <a:solidFill>
                  <a:schemeClr val="tx1">
                    <a:lumMod val="65000"/>
                    <a:lumOff val="35000"/>
                  </a:schemeClr>
                </a:solidFill>
                <a:latin typeface="微软雅黑" panose="020B0503020204020204" charset="-122"/>
                <a:ea typeface="微软雅黑" panose="020B0503020204020204" charset="-122"/>
                <a:sym typeface="+mn-ea"/>
              </a:rPr>
              <a:t>When a cigarette falls in love with a match,it is destined to be hurt.When a cigarette falls in love with a match,it is destined to be hurt.</a:t>
            </a:r>
            <a:endParaRPr lang="zh-CN" altLang="en-US" sz="120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2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1"/>
                                        </p:tgtEl>
                                        <p:attrNameLst>
                                          <p:attrName>ppt_y</p:attrName>
                                        </p:attrNameLst>
                                      </p:cBhvr>
                                      <p:tavLst>
                                        <p:tav tm="0">
                                          <p:val>
                                            <p:strVal val="#ppt_y"/>
                                          </p:val>
                                        </p:tav>
                                        <p:tav tm="100000">
                                          <p:val>
                                            <p:strVal val="#ppt_y"/>
                                          </p:val>
                                        </p:tav>
                                      </p:tavLst>
                                    </p:anim>
                                    <p:anim calcmode="lin" valueType="num">
                                      <p:cBhvr>
                                        <p:cTn id="5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1"/>
                                        </p:tgtEl>
                                      </p:cBhvr>
                                    </p:animEffect>
                                  </p:childTnLst>
                                </p:cTn>
                              </p:par>
                            </p:childTnLst>
                          </p:cTn>
                        </p:par>
                        <p:par>
                          <p:cTn id="58" fill="hold">
                            <p:stCondLst>
                              <p:cond delay="3500"/>
                            </p:stCondLst>
                            <p:childTnLst>
                              <p:par>
                                <p:cTn id="59" presetID="10" presetClass="entr" presetSubtype="0" fill="hold" grpId="1"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活泼短曲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9785684" y="5530515"/>
            <a:ext cx="609600" cy="609600"/>
          </a:xfrm>
          <a:prstGeom prst="rect">
            <a:avLst/>
          </a:prstGeom>
        </p:spPr>
      </p:pic>
      <p:sp>
        <p:nvSpPr>
          <p:cNvPr id="4" name="矩形 3"/>
          <p:cNvSpPr/>
          <p:nvPr/>
        </p:nvSpPr>
        <p:spPr>
          <a:xfrm>
            <a:off x="5946972" y="367895"/>
            <a:ext cx="4031873" cy="1015663"/>
          </a:xfrm>
          <a:prstGeom prst="rect">
            <a:avLst/>
          </a:prstGeom>
        </p:spPr>
        <p:txBody>
          <a:bodyPr wrap="none">
            <a:spAutoFit/>
          </a:bodyPr>
          <a:lstStyle/>
          <a:p>
            <a:r>
              <a:rPr lang="zh-CN" altLang="en-US" sz="6000" dirty="0" smtClean="0">
                <a:solidFill>
                  <a:srgbClr val="002060"/>
                </a:solidFill>
                <a:latin typeface="楷体" panose="02010609060101010101" pitchFamily="49" charset="-122"/>
                <a:ea typeface="楷体" panose="02010609060101010101" pitchFamily="49" charset="-122"/>
              </a:rPr>
              <a:t>合作要求：</a:t>
            </a:r>
            <a:endParaRPr lang="en-US" altLang="zh-CN" sz="6000" dirty="0" smtClean="0">
              <a:solidFill>
                <a:srgbClr val="002060"/>
              </a:solidFill>
              <a:latin typeface="楷体" panose="02010609060101010101" pitchFamily="49" charset="-122"/>
              <a:ea typeface="楷体" panose="02010609060101010101" pitchFamily="49" charset="-122"/>
            </a:endParaRPr>
          </a:p>
        </p:txBody>
      </p:sp>
      <p:grpSp>
        <p:nvGrpSpPr>
          <p:cNvPr id="8" name="组合 7"/>
          <p:cNvGrpSpPr/>
          <p:nvPr/>
        </p:nvGrpSpPr>
        <p:grpSpPr>
          <a:xfrm>
            <a:off x="6302861" y="1921661"/>
            <a:ext cx="3790146" cy="769441"/>
            <a:chOff x="605844" y="2071749"/>
            <a:chExt cx="3790146" cy="769441"/>
          </a:xfrm>
        </p:grpSpPr>
        <p:sp>
          <p:nvSpPr>
            <p:cNvPr id="6" name="椭圆 5"/>
            <p:cNvSpPr/>
            <p:nvPr/>
          </p:nvSpPr>
          <p:spPr>
            <a:xfrm>
              <a:off x="3858107" y="2196893"/>
              <a:ext cx="537883" cy="484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smtClean="0">
                  <a:solidFill>
                    <a:srgbClr val="FF0000"/>
                  </a:solidFill>
                </a:rPr>
                <a:t>√</a:t>
              </a:r>
              <a:endParaRPr lang="zh-CN" altLang="en-US" sz="4800" dirty="0">
                <a:solidFill>
                  <a:srgbClr val="FF0000"/>
                </a:solidFill>
              </a:endParaRPr>
            </a:p>
          </p:txBody>
        </p:sp>
        <p:sp>
          <p:nvSpPr>
            <p:cNvPr id="7" name="矩形 6"/>
            <p:cNvSpPr/>
            <p:nvPr/>
          </p:nvSpPr>
          <p:spPr>
            <a:xfrm>
              <a:off x="605844" y="2071749"/>
              <a:ext cx="2433680" cy="769441"/>
            </a:xfrm>
            <a:prstGeom prst="rect">
              <a:avLst/>
            </a:prstGeom>
          </p:spPr>
          <p:txBody>
            <a:bodyPr wrap="none">
              <a:spAutoFit/>
            </a:bodyPr>
            <a:lstStyle/>
            <a:p>
              <a:r>
                <a:rPr lang="en-US" altLang="zh-CN" sz="4400" dirty="0" smtClean="0"/>
                <a:t>1. </a:t>
              </a:r>
              <a:r>
                <a:rPr lang="zh-CN" altLang="en-US" sz="4400" dirty="0" smtClean="0"/>
                <a:t>勾一勾</a:t>
              </a:r>
              <a:endParaRPr lang="en-US" altLang="zh-CN" sz="4400" dirty="0" smtClean="0"/>
            </a:p>
          </p:txBody>
        </p:sp>
      </p:grpSp>
      <p:grpSp>
        <p:nvGrpSpPr>
          <p:cNvPr id="10" name="组合 9"/>
          <p:cNvGrpSpPr/>
          <p:nvPr/>
        </p:nvGrpSpPr>
        <p:grpSpPr>
          <a:xfrm>
            <a:off x="6368704" y="3159096"/>
            <a:ext cx="4869797" cy="789614"/>
            <a:chOff x="3327530" y="2847643"/>
            <a:chExt cx="4869797" cy="789614"/>
          </a:xfrm>
        </p:grpSpPr>
        <p:pic>
          <p:nvPicPr>
            <p:cNvPr id="2050" name="Picture 2"/>
            <p:cNvPicPr>
              <a:picLocks noChangeAspect="1" noChangeArrowheads="1"/>
            </p:cNvPicPr>
            <p:nvPr/>
          </p:nvPicPr>
          <p:blipFill>
            <a:blip r:embed="rId4" cstate="print"/>
            <a:srcRect/>
            <a:stretch>
              <a:fillRect/>
            </a:stretch>
          </p:blipFill>
          <p:spPr bwMode="auto">
            <a:xfrm>
              <a:off x="6174275" y="2847643"/>
              <a:ext cx="2023052" cy="744402"/>
            </a:xfrm>
            <a:prstGeom prst="rect">
              <a:avLst/>
            </a:prstGeom>
            <a:noFill/>
            <a:ln w="9525">
              <a:noFill/>
              <a:miter lim="800000"/>
              <a:headEnd/>
              <a:tailEnd/>
            </a:ln>
          </p:spPr>
        </p:pic>
        <p:sp>
          <p:nvSpPr>
            <p:cNvPr id="9" name="矩形 8"/>
            <p:cNvSpPr/>
            <p:nvPr/>
          </p:nvSpPr>
          <p:spPr>
            <a:xfrm>
              <a:off x="3327530" y="2867816"/>
              <a:ext cx="2433680" cy="769441"/>
            </a:xfrm>
            <a:prstGeom prst="rect">
              <a:avLst/>
            </a:prstGeom>
          </p:spPr>
          <p:txBody>
            <a:bodyPr wrap="none">
              <a:spAutoFit/>
            </a:bodyPr>
            <a:lstStyle/>
            <a:p>
              <a:r>
                <a:rPr lang="en-US" altLang="zh-CN" sz="4400" dirty="0" smtClean="0"/>
                <a:t>2.</a:t>
              </a:r>
              <a:r>
                <a:rPr lang="zh-CN" altLang="en-US" sz="4400" dirty="0" smtClean="0"/>
                <a:t> 说一说</a:t>
              </a:r>
              <a:endParaRPr lang="en-US" altLang="zh-CN" sz="4400" dirty="0" smtClean="0"/>
            </a:p>
          </p:txBody>
        </p:sp>
      </p:grpSp>
      <p:grpSp>
        <p:nvGrpSpPr>
          <p:cNvPr id="12" name="组合 11"/>
          <p:cNvGrpSpPr/>
          <p:nvPr/>
        </p:nvGrpSpPr>
        <p:grpSpPr>
          <a:xfrm>
            <a:off x="6399579" y="4292561"/>
            <a:ext cx="4172466" cy="1232957"/>
            <a:chOff x="3314856" y="4270527"/>
            <a:chExt cx="4172466" cy="1232957"/>
          </a:xfrm>
        </p:grpSpPr>
        <p:sp>
          <p:nvSpPr>
            <p:cNvPr id="2" name="TextBox 1"/>
            <p:cNvSpPr txBox="1"/>
            <p:nvPr/>
          </p:nvSpPr>
          <p:spPr>
            <a:xfrm>
              <a:off x="3314856" y="4457044"/>
              <a:ext cx="3828221" cy="1046440"/>
            </a:xfrm>
            <a:prstGeom prst="rect">
              <a:avLst/>
            </a:prstGeom>
            <a:noFill/>
          </p:spPr>
          <p:txBody>
            <a:bodyPr wrap="square" rtlCol="0">
              <a:spAutoFit/>
            </a:bodyPr>
            <a:lstStyle/>
            <a:p>
              <a:r>
                <a:rPr lang="en-US" altLang="zh-CN" sz="4400" dirty="0" smtClean="0"/>
                <a:t>3. </a:t>
              </a:r>
              <a:r>
                <a:rPr lang="zh-CN" altLang="en-US" sz="4400" dirty="0" smtClean="0"/>
                <a:t>选派代表</a:t>
              </a:r>
              <a:endParaRPr lang="en-US" altLang="zh-CN" sz="4400" dirty="0" smtClean="0"/>
            </a:p>
            <a:p>
              <a:endParaRPr lang="zh-CN" altLang="en-US" dirty="0"/>
            </a:p>
          </p:txBody>
        </p:sp>
        <p:pic>
          <p:nvPicPr>
            <p:cNvPr id="2051" name="Picture 3"/>
            <p:cNvPicPr>
              <a:picLocks noChangeAspect="1" noChangeArrowheads="1"/>
            </p:cNvPicPr>
            <p:nvPr/>
          </p:nvPicPr>
          <p:blipFill>
            <a:blip r:embed="rId5" cstate="print"/>
            <a:srcRect/>
            <a:stretch>
              <a:fillRect/>
            </a:stretch>
          </p:blipFill>
          <p:spPr bwMode="auto">
            <a:xfrm>
              <a:off x="6628167" y="4270527"/>
              <a:ext cx="859155" cy="849608"/>
            </a:xfrm>
            <a:prstGeom prst="rect">
              <a:avLst/>
            </a:prstGeom>
            <a:noFill/>
            <a:ln w="9525">
              <a:noFill/>
              <a:miter lim="800000"/>
              <a:headEnd/>
              <a:tailEnd/>
            </a:ln>
          </p:spPr>
        </p:pic>
      </p:grpSp>
      <p:pic>
        <p:nvPicPr>
          <p:cNvPr id="2052" name="Picture 4"/>
          <p:cNvPicPr>
            <a:picLocks noChangeAspect="1" noChangeArrowheads="1"/>
          </p:cNvPicPr>
          <p:nvPr/>
        </p:nvPicPr>
        <p:blipFill>
          <a:blip r:embed="rId6" cstate="print"/>
          <a:srcRect/>
          <a:stretch>
            <a:fillRect/>
          </a:stretch>
        </p:blipFill>
        <p:spPr bwMode="auto">
          <a:xfrm>
            <a:off x="562033" y="284775"/>
            <a:ext cx="4648945" cy="62261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499"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cxnSp>
        <p:nvCxnSpPr>
          <p:cNvPr id="71" name="直接连接符 7"/>
          <p:cNvCxnSpPr/>
          <p:nvPr/>
        </p:nvCxnSpPr>
        <p:spPr>
          <a:xfrm>
            <a:off x="6098540" y="1824990"/>
            <a:ext cx="0" cy="4678680"/>
          </a:xfrm>
          <a:prstGeom prst="line">
            <a:avLst/>
          </a:prstGeom>
          <a:ln w="25400">
            <a:solidFill>
              <a:srgbClr val="6B9D43"/>
            </a:solidFill>
          </a:ln>
          <a:effectLst/>
        </p:spPr>
        <p:style>
          <a:lnRef idx="1">
            <a:schemeClr val="accent1"/>
          </a:lnRef>
          <a:fillRef idx="0">
            <a:schemeClr val="accent1"/>
          </a:fillRef>
          <a:effectRef idx="0">
            <a:schemeClr val="accent1"/>
          </a:effectRef>
          <a:fontRef idx="minor">
            <a:schemeClr val="tx1"/>
          </a:fontRef>
        </p:style>
      </p:cxnSp>
      <p:grpSp>
        <p:nvGrpSpPr>
          <p:cNvPr id="7" name="Group 8"/>
          <p:cNvGrpSpPr/>
          <p:nvPr/>
        </p:nvGrpSpPr>
        <p:grpSpPr>
          <a:xfrm>
            <a:off x="6002020" y="2143760"/>
            <a:ext cx="925195" cy="193675"/>
            <a:chOff x="5964215" y="1531583"/>
            <a:chExt cx="1070244" cy="223633"/>
          </a:xfrm>
        </p:grpSpPr>
        <p:sp>
          <p:nvSpPr>
            <p:cNvPr id="73" name="椭圆 8"/>
            <p:cNvSpPr/>
            <p:nvPr/>
          </p:nvSpPr>
          <p:spPr>
            <a:xfrm>
              <a:off x="5964215" y="1531583"/>
              <a:ext cx="223633" cy="223633"/>
            </a:xfrm>
            <a:prstGeom prst="ellipse">
              <a:avLst/>
            </a:prstGeom>
            <a:solidFill>
              <a:srgbClr val="6B9D4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65000"/>
                    <a:lumOff val="35000"/>
                  </a:schemeClr>
                </a:solidFill>
              </a:endParaRPr>
            </a:p>
          </p:txBody>
        </p:sp>
        <p:cxnSp>
          <p:nvCxnSpPr>
            <p:cNvPr id="74" name="直接连接符 12"/>
            <p:cNvCxnSpPr>
              <a:stCxn id="73" idx="6"/>
            </p:cNvCxnSpPr>
            <p:nvPr/>
          </p:nvCxnSpPr>
          <p:spPr>
            <a:xfrm flipV="1">
              <a:off x="6187848" y="1643399"/>
              <a:ext cx="846611" cy="1"/>
            </a:xfrm>
            <a:prstGeom prst="line">
              <a:avLst/>
            </a:prstGeom>
            <a:ln w="22225">
              <a:solidFill>
                <a:srgbClr val="6B9D43"/>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8" name="Group 12"/>
          <p:cNvGrpSpPr/>
          <p:nvPr/>
        </p:nvGrpSpPr>
        <p:grpSpPr>
          <a:xfrm>
            <a:off x="6002020" y="4961890"/>
            <a:ext cx="927100" cy="193675"/>
            <a:chOff x="5964215" y="4790393"/>
            <a:chExt cx="1072134" cy="223633"/>
          </a:xfrm>
        </p:grpSpPr>
        <p:sp>
          <p:nvSpPr>
            <p:cNvPr id="76" name="椭圆 10"/>
            <p:cNvSpPr/>
            <p:nvPr/>
          </p:nvSpPr>
          <p:spPr>
            <a:xfrm>
              <a:off x="5964215" y="4790393"/>
              <a:ext cx="223633" cy="223633"/>
            </a:xfrm>
            <a:prstGeom prst="ellipse">
              <a:avLst/>
            </a:prstGeom>
            <a:solidFill>
              <a:srgbClr val="6B9D4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65000"/>
                    <a:lumOff val="35000"/>
                  </a:schemeClr>
                </a:solidFill>
              </a:endParaRPr>
            </a:p>
          </p:txBody>
        </p:sp>
        <p:cxnSp>
          <p:nvCxnSpPr>
            <p:cNvPr id="77" name="直接连接符 14"/>
            <p:cNvCxnSpPr/>
            <p:nvPr/>
          </p:nvCxnSpPr>
          <p:spPr>
            <a:xfrm flipV="1">
              <a:off x="6189738" y="4902208"/>
              <a:ext cx="846611" cy="1"/>
            </a:xfrm>
            <a:prstGeom prst="line">
              <a:avLst/>
            </a:prstGeom>
            <a:ln w="22225">
              <a:solidFill>
                <a:srgbClr val="6B9D43"/>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2" name="Group 10"/>
          <p:cNvGrpSpPr/>
          <p:nvPr/>
        </p:nvGrpSpPr>
        <p:grpSpPr>
          <a:xfrm>
            <a:off x="6002020" y="3442335"/>
            <a:ext cx="927100" cy="193675"/>
            <a:chOff x="5964215" y="3033279"/>
            <a:chExt cx="1072134" cy="223633"/>
          </a:xfrm>
        </p:grpSpPr>
        <p:sp>
          <p:nvSpPr>
            <p:cNvPr id="79" name="椭圆 9"/>
            <p:cNvSpPr/>
            <p:nvPr/>
          </p:nvSpPr>
          <p:spPr>
            <a:xfrm>
              <a:off x="5964215" y="3033279"/>
              <a:ext cx="223633" cy="223633"/>
            </a:xfrm>
            <a:prstGeom prst="ellipse">
              <a:avLst/>
            </a:prstGeom>
            <a:solidFill>
              <a:srgbClr val="6B9D4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65000"/>
                    <a:lumOff val="35000"/>
                  </a:schemeClr>
                </a:solidFill>
              </a:endParaRPr>
            </a:p>
          </p:txBody>
        </p:sp>
        <p:cxnSp>
          <p:nvCxnSpPr>
            <p:cNvPr id="80" name="直接连接符 16"/>
            <p:cNvCxnSpPr/>
            <p:nvPr/>
          </p:nvCxnSpPr>
          <p:spPr>
            <a:xfrm flipV="1">
              <a:off x="6189738" y="3145093"/>
              <a:ext cx="846611" cy="1"/>
            </a:xfrm>
            <a:prstGeom prst="line">
              <a:avLst/>
            </a:prstGeom>
            <a:ln w="22225">
              <a:solidFill>
                <a:srgbClr val="6B9D43"/>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7023735" y="2084070"/>
            <a:ext cx="1099820" cy="313055"/>
          </a:xfrm>
          <a:prstGeom prst="rect">
            <a:avLst/>
          </a:prstGeom>
          <a:noFill/>
        </p:spPr>
        <p:txBody>
          <a:bodyPr wrap="square" lIns="68559" tIns="34280" rIns="68559" bIns="34280" rtlCol="0">
            <a:spAutoFit/>
          </a:bodyPr>
          <a:lstStyle/>
          <a:p>
            <a:r>
              <a:rPr lang="zh-CN" altLang="en-GB" sz="1600" b="1" dirty="0">
                <a:solidFill>
                  <a:schemeClr val="tx1">
                    <a:lumMod val="65000"/>
                    <a:lumOff val="35000"/>
                  </a:schemeClr>
                </a:solidFill>
                <a:latin typeface="微软雅黑" panose="020B0503020204020204" charset="-122"/>
                <a:ea typeface="微软雅黑" panose="020B0503020204020204" charset="-122"/>
              </a:rPr>
              <a:t>输入标题</a:t>
            </a:r>
            <a:endParaRPr lang="zh-CN" altLang="en-GB" sz="1600" b="1" dirty="0">
              <a:solidFill>
                <a:schemeClr val="tx1">
                  <a:lumMod val="65000"/>
                  <a:lumOff val="35000"/>
                </a:schemeClr>
              </a:solidFill>
              <a:latin typeface="微软雅黑" panose="020B0503020204020204" charset="-122"/>
              <a:ea typeface="微软雅黑" panose="020B0503020204020204" charset="-122"/>
            </a:endParaRPr>
          </a:p>
        </p:txBody>
      </p:sp>
      <p:sp>
        <p:nvSpPr>
          <p:cNvPr id="82" name="TextBox 81"/>
          <p:cNvSpPr txBox="1"/>
          <p:nvPr/>
        </p:nvSpPr>
        <p:spPr>
          <a:xfrm>
            <a:off x="7023735" y="3385820"/>
            <a:ext cx="1099820" cy="313055"/>
          </a:xfrm>
          <a:prstGeom prst="rect">
            <a:avLst/>
          </a:prstGeom>
          <a:noFill/>
        </p:spPr>
        <p:txBody>
          <a:bodyPr wrap="square" lIns="68559" tIns="34280" rIns="68559" bIns="34280" rtlCol="0">
            <a:spAutoFit/>
          </a:bodyPr>
          <a:lstStyle/>
          <a:p>
            <a:r>
              <a:rPr lang="zh-CN" altLang="en-GB" sz="1600" b="1" dirty="0">
                <a:solidFill>
                  <a:schemeClr val="tx1">
                    <a:lumMod val="65000"/>
                    <a:lumOff val="35000"/>
                  </a:schemeClr>
                </a:solidFill>
                <a:latin typeface="微软雅黑" panose="020B0503020204020204" charset="-122"/>
                <a:ea typeface="微软雅黑" panose="020B0503020204020204" charset="-122"/>
                <a:sym typeface="+mn-ea"/>
              </a:rPr>
              <a:t>输入标题</a:t>
            </a:r>
            <a:endParaRPr lang="en-GB" sz="1600" dirty="0">
              <a:solidFill>
                <a:schemeClr val="tx1">
                  <a:lumMod val="65000"/>
                  <a:lumOff val="35000"/>
                </a:schemeClr>
              </a:solidFill>
              <a:latin typeface="+mj-lt"/>
            </a:endParaRPr>
          </a:p>
        </p:txBody>
      </p:sp>
      <p:sp>
        <p:nvSpPr>
          <p:cNvPr id="83" name="TextBox 82"/>
          <p:cNvSpPr txBox="1"/>
          <p:nvPr/>
        </p:nvSpPr>
        <p:spPr>
          <a:xfrm>
            <a:off x="7023735" y="4901565"/>
            <a:ext cx="1099820" cy="313055"/>
          </a:xfrm>
          <a:prstGeom prst="rect">
            <a:avLst/>
          </a:prstGeom>
          <a:noFill/>
        </p:spPr>
        <p:txBody>
          <a:bodyPr wrap="square" lIns="68559" tIns="34280" rIns="68559" bIns="34280" rtlCol="0">
            <a:spAutoFit/>
          </a:bodyPr>
          <a:lstStyle/>
          <a:p>
            <a:r>
              <a:rPr lang="zh-CN" altLang="en-GB" sz="1600" b="1" dirty="0">
                <a:solidFill>
                  <a:schemeClr val="tx1">
                    <a:lumMod val="65000"/>
                    <a:lumOff val="35000"/>
                  </a:schemeClr>
                </a:solidFill>
                <a:latin typeface="微软雅黑" panose="020B0503020204020204" charset="-122"/>
                <a:ea typeface="微软雅黑" panose="020B0503020204020204" charset="-122"/>
                <a:sym typeface="+mn-ea"/>
              </a:rPr>
              <a:t>输入标题</a:t>
            </a:r>
            <a:endParaRPr lang="en-GB" sz="1600" dirty="0">
              <a:solidFill>
                <a:schemeClr val="tx1">
                  <a:lumMod val="65000"/>
                  <a:lumOff val="35000"/>
                </a:schemeClr>
              </a:solidFill>
              <a:latin typeface="+mj-lt"/>
            </a:endParaRPr>
          </a:p>
        </p:txBody>
      </p:sp>
      <p:grpSp>
        <p:nvGrpSpPr>
          <p:cNvPr id="13" name="Group 14"/>
          <p:cNvGrpSpPr/>
          <p:nvPr/>
        </p:nvGrpSpPr>
        <p:grpSpPr>
          <a:xfrm>
            <a:off x="5469890" y="2558415"/>
            <a:ext cx="3693795" cy="580390"/>
            <a:chOff x="5349226" y="2010956"/>
            <a:chExt cx="4272984" cy="670899"/>
          </a:xfrm>
        </p:grpSpPr>
        <p:sp>
          <p:nvSpPr>
            <p:cNvPr id="94" name="燕尾形 18"/>
            <p:cNvSpPr/>
            <p:nvPr/>
          </p:nvSpPr>
          <p:spPr>
            <a:xfrm rot="10800000">
              <a:off x="5349226" y="2010956"/>
              <a:ext cx="4272984" cy="670899"/>
            </a:xfrm>
            <a:prstGeom prst="chevron">
              <a:avLst>
                <a:gd name="adj" fmla="val 67746"/>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95" name="TextBox 94"/>
            <p:cNvSpPr txBox="1"/>
            <p:nvPr/>
          </p:nvSpPr>
          <p:spPr>
            <a:xfrm>
              <a:off x="6076449" y="2151889"/>
              <a:ext cx="2798705" cy="389767"/>
            </a:xfrm>
            <a:prstGeom prst="rect">
              <a:avLst/>
            </a:prstGeom>
            <a:noFill/>
          </p:spPr>
          <p:txBody>
            <a:bodyPr wrap="square" rtlCol="0">
              <a:spAutoFit/>
            </a:bodyPr>
            <a:lstStyle/>
            <a:p>
              <a:r>
                <a:rPr lang="zh-CN" altLang="en-US" sz="1600" b="1" dirty="0">
                  <a:solidFill>
                    <a:schemeClr val="bg1">
                      <a:lumMod val="95000"/>
                    </a:schemeClr>
                  </a:solidFill>
                  <a:latin typeface="微软雅黑" panose="020B0503020204020204" charset="-122"/>
                  <a:ea typeface="微软雅黑" panose="020B0503020204020204" charset="-122"/>
                </a:rPr>
                <a:t>单击此处输入标题文本</a:t>
              </a:r>
              <a:endParaRPr lang="zh-CN" altLang="en-US" sz="1600" b="1" dirty="0">
                <a:solidFill>
                  <a:schemeClr val="bg1">
                    <a:lumMod val="95000"/>
                  </a:schemeClr>
                </a:solidFill>
                <a:latin typeface="微软雅黑" panose="020B0503020204020204" charset="-122"/>
                <a:ea typeface="微软雅黑" panose="020B0503020204020204" charset="-122"/>
              </a:endParaRPr>
            </a:p>
          </p:txBody>
        </p:sp>
      </p:grpSp>
      <p:grpSp>
        <p:nvGrpSpPr>
          <p:cNvPr id="14" name="Group 15"/>
          <p:cNvGrpSpPr/>
          <p:nvPr/>
        </p:nvGrpSpPr>
        <p:grpSpPr>
          <a:xfrm>
            <a:off x="3067050" y="3972560"/>
            <a:ext cx="3693795" cy="580390"/>
            <a:chOff x="2569789" y="3646467"/>
            <a:chExt cx="4272984" cy="670899"/>
          </a:xfrm>
        </p:grpSpPr>
        <p:sp>
          <p:nvSpPr>
            <p:cNvPr id="97" name="燕尾形 20"/>
            <p:cNvSpPr/>
            <p:nvPr/>
          </p:nvSpPr>
          <p:spPr>
            <a:xfrm>
              <a:off x="2569789" y="3646467"/>
              <a:ext cx="4272984" cy="670899"/>
            </a:xfrm>
            <a:prstGeom prst="chevron">
              <a:avLst>
                <a:gd name="adj" fmla="val 67746"/>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98" name="TextBox 97"/>
            <p:cNvSpPr txBox="1"/>
            <p:nvPr/>
          </p:nvSpPr>
          <p:spPr>
            <a:xfrm>
              <a:off x="3350635" y="3787400"/>
              <a:ext cx="2725983" cy="389767"/>
            </a:xfrm>
            <a:prstGeom prst="rect">
              <a:avLst/>
            </a:prstGeom>
            <a:noFill/>
          </p:spPr>
          <p:txBody>
            <a:bodyPr wrap="square" rtlCol="0">
              <a:spAutoFit/>
            </a:bodyPr>
            <a:lstStyle/>
            <a:p>
              <a:pPr algn="r"/>
              <a:r>
                <a:rPr lang="zh-CN" altLang="en-US" sz="1600" b="1" dirty="0">
                  <a:solidFill>
                    <a:schemeClr val="bg1">
                      <a:lumMod val="95000"/>
                    </a:schemeClr>
                  </a:solidFill>
                  <a:latin typeface="微软雅黑" panose="020B0503020204020204" charset="-122"/>
                  <a:ea typeface="微软雅黑" panose="020B0503020204020204" charset="-122"/>
                  <a:sym typeface="+mn-ea"/>
                </a:rPr>
                <a:t>单击此处输入标题文本</a:t>
              </a:r>
              <a:endParaRPr lang="zh-CN" altLang="en-US" sz="1200" b="1" dirty="0">
                <a:solidFill>
                  <a:schemeClr val="bg1">
                    <a:lumMod val="95000"/>
                  </a:schemeClr>
                </a:solidFill>
                <a:latin typeface="微软雅黑" panose="020B0503020204020204" charset="-122"/>
                <a:ea typeface="微软雅黑" panose="020B0503020204020204" charset="-122"/>
              </a:endParaRPr>
            </a:p>
          </p:txBody>
        </p:sp>
      </p:grpSp>
      <p:grpSp>
        <p:nvGrpSpPr>
          <p:cNvPr id="15" name="Group 17"/>
          <p:cNvGrpSpPr/>
          <p:nvPr/>
        </p:nvGrpSpPr>
        <p:grpSpPr>
          <a:xfrm>
            <a:off x="5469890" y="5459095"/>
            <a:ext cx="3693795" cy="580390"/>
            <a:chOff x="5349226" y="5365450"/>
            <a:chExt cx="4272984" cy="670899"/>
          </a:xfrm>
        </p:grpSpPr>
        <p:sp>
          <p:nvSpPr>
            <p:cNvPr id="100" name="燕尾形 23"/>
            <p:cNvSpPr/>
            <p:nvPr/>
          </p:nvSpPr>
          <p:spPr>
            <a:xfrm rot="10800000">
              <a:off x="5349226" y="5365450"/>
              <a:ext cx="4272984" cy="670899"/>
            </a:xfrm>
            <a:prstGeom prst="chevron">
              <a:avLst>
                <a:gd name="adj" fmla="val 67746"/>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01" name="TextBox 100"/>
            <p:cNvSpPr txBox="1"/>
            <p:nvPr/>
          </p:nvSpPr>
          <p:spPr>
            <a:xfrm>
              <a:off x="6085998" y="5506383"/>
              <a:ext cx="2798705" cy="389767"/>
            </a:xfrm>
            <a:prstGeom prst="rect">
              <a:avLst/>
            </a:prstGeom>
            <a:noFill/>
          </p:spPr>
          <p:txBody>
            <a:bodyPr wrap="square" rtlCol="0">
              <a:spAutoFit/>
            </a:bodyPr>
            <a:lstStyle/>
            <a:p>
              <a:r>
                <a:rPr lang="zh-CN" altLang="en-US" sz="1600" b="1" dirty="0">
                  <a:solidFill>
                    <a:schemeClr val="bg1">
                      <a:lumMod val="95000"/>
                    </a:schemeClr>
                  </a:solidFill>
                  <a:latin typeface="微软雅黑" panose="020B0503020204020204" charset="-122"/>
                  <a:ea typeface="微软雅黑" panose="020B0503020204020204" charset="-122"/>
                  <a:sym typeface="+mn-ea"/>
                </a:rPr>
                <a:t>单击此处输入标题文本</a:t>
              </a:r>
              <a:endParaRPr lang="zh-CN" altLang="en-US" sz="1200" b="1" dirty="0">
                <a:solidFill>
                  <a:schemeClr val="bg1">
                    <a:lumMod val="95000"/>
                  </a:schemeClr>
                </a:solidFill>
                <a:latin typeface="微软雅黑" panose="020B0503020204020204" charset="-122"/>
                <a:ea typeface="微软雅黑" panose="020B0503020204020204" charset="-122"/>
              </a:endParaRPr>
            </a:p>
          </p:txBody>
        </p:sp>
      </p:grpSp>
      <p:sp>
        <p:nvSpPr>
          <p:cNvPr id="38" name="Rectangle 70"/>
          <p:cNvSpPr/>
          <p:nvPr/>
        </p:nvSpPr>
        <p:spPr>
          <a:xfrm>
            <a:off x="1605915" y="2538095"/>
            <a:ext cx="3750945" cy="621030"/>
          </a:xfrm>
          <a:prstGeom prst="rect">
            <a:avLst/>
          </a:prstGeom>
        </p:spPr>
        <p:txBody>
          <a:bodyPr wrap="square" lIns="68559" tIns="34280" rIns="68559" bIns="34280">
            <a:spAutoFit/>
          </a:bodyPr>
          <a:lstStyle/>
          <a:p>
            <a:pPr algn="r">
              <a:lnSpc>
                <a:spcPct val="150000"/>
              </a:lnSpc>
              <a:spcBef>
                <a:spcPct val="20000"/>
              </a:spcBef>
              <a:buFont typeface="Arial" panose="020B0604020202020204" pitchFamily="34" charset="0"/>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
        <p:nvSpPr>
          <p:cNvPr id="31" name="Rectangle 70"/>
          <p:cNvSpPr/>
          <p:nvPr/>
        </p:nvSpPr>
        <p:spPr>
          <a:xfrm>
            <a:off x="6929120" y="3952240"/>
            <a:ext cx="3830955" cy="621030"/>
          </a:xfrm>
          <a:prstGeom prst="rect">
            <a:avLst/>
          </a:prstGeom>
        </p:spPr>
        <p:txBody>
          <a:bodyPr wrap="square" lIns="68559" tIns="34280" rIns="68559" bIns="34280">
            <a:spAutoFit/>
          </a:bodyPr>
          <a:lstStyle/>
          <a:p>
            <a:pPr algn="l">
              <a:lnSpc>
                <a:spcPct val="150000"/>
              </a:lnSpc>
              <a:spcBef>
                <a:spcPct val="20000"/>
              </a:spcBef>
              <a:buFont typeface="Arial" panose="020B0604020202020204" pitchFamily="34" charset="0"/>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
        <p:nvSpPr>
          <p:cNvPr id="33" name="Rectangle 70"/>
          <p:cNvSpPr/>
          <p:nvPr/>
        </p:nvSpPr>
        <p:spPr>
          <a:xfrm>
            <a:off x="1605915" y="5438775"/>
            <a:ext cx="3750945" cy="621030"/>
          </a:xfrm>
          <a:prstGeom prst="rect">
            <a:avLst/>
          </a:prstGeom>
        </p:spPr>
        <p:txBody>
          <a:bodyPr wrap="square" lIns="68559" tIns="34280" rIns="68559" bIns="34280">
            <a:spAutoFit/>
          </a:bodyPr>
          <a:lstStyle/>
          <a:p>
            <a:pPr algn="r">
              <a:lnSpc>
                <a:spcPct val="150000"/>
              </a:lnSpc>
              <a:spcBef>
                <a:spcPct val="20000"/>
              </a:spcBef>
              <a:buFont typeface="Arial" panose="020B0604020202020204" pitchFamily="34" charset="0"/>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down)">
                                      <p:cBhvr>
                                        <p:cTn id="36" dur="500"/>
                                        <p:tgtEl>
                                          <p:spTgt spid="71"/>
                                        </p:tgtEl>
                                      </p:cBhvr>
                                    </p:animEffect>
                                  </p:childTnLst>
                                </p:cTn>
                              </p:par>
                            </p:childTnLst>
                          </p:cTn>
                        </p:par>
                        <p:par>
                          <p:cTn id="37" fill="hold">
                            <p:stCondLst>
                              <p:cond delay="2000"/>
                            </p:stCondLst>
                            <p:childTnLst>
                              <p:par>
                                <p:cTn id="38" presetID="12" presetClass="entr" presetSubtype="2"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ppt_x</p:attrName>
                                        </p:attrNameLst>
                                      </p:cBhvr>
                                      <p:tavLst>
                                        <p:tav tm="0">
                                          <p:val>
                                            <p:strVal val="#ppt_x+#ppt_w*1.125000"/>
                                          </p:val>
                                        </p:tav>
                                        <p:tav tm="100000">
                                          <p:val>
                                            <p:strVal val="#ppt_x"/>
                                          </p:val>
                                        </p:tav>
                                      </p:tavLst>
                                    </p:anim>
                                    <p:animEffect transition="in" filter="wipe(left)">
                                      <p:cBhvr>
                                        <p:cTn id="41" dur="500"/>
                                        <p:tgtEl>
                                          <p:spTgt spid="15"/>
                                        </p:tgtEl>
                                      </p:cBhvr>
                                    </p:animEffect>
                                  </p:childTnLst>
                                </p:cTn>
                              </p:par>
                            </p:childTnLst>
                          </p:cTn>
                        </p:par>
                        <p:par>
                          <p:cTn id="42" fill="hold">
                            <p:stCondLst>
                              <p:cond delay="2500"/>
                            </p:stCondLst>
                            <p:childTnLst>
                              <p:par>
                                <p:cTn id="43" presetID="1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p:tgtEl>
                                          <p:spTgt spid="33"/>
                                        </p:tgtEl>
                                        <p:attrNameLst>
                                          <p:attrName>ppt_y</p:attrName>
                                        </p:attrNameLst>
                                      </p:cBhvr>
                                      <p:tavLst>
                                        <p:tav tm="0">
                                          <p:val>
                                            <p:strVal val="#ppt_y+#ppt_h*1.125000"/>
                                          </p:val>
                                        </p:tav>
                                        <p:tav tm="100000">
                                          <p:val>
                                            <p:strVal val="#ppt_y"/>
                                          </p:val>
                                        </p:tav>
                                      </p:tavLst>
                                    </p:anim>
                                    <p:animEffect transition="in" filter="wipe(up)">
                                      <p:cBhvr>
                                        <p:cTn id="46" dur="500"/>
                                        <p:tgtEl>
                                          <p:spTgt spid="33"/>
                                        </p:tgtEl>
                                      </p:cBhvr>
                                    </p:animEffect>
                                  </p:childTnLst>
                                </p:cTn>
                              </p:par>
                            </p:childTnLst>
                          </p:cTn>
                        </p:par>
                        <p:par>
                          <p:cTn id="47" fill="hold">
                            <p:stCondLst>
                              <p:cond delay="3000"/>
                            </p:stCondLst>
                            <p:childTnLst>
                              <p:par>
                                <p:cTn id="48" presetID="35"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style.rotation</p:attrName>
                                        </p:attrNameLst>
                                      </p:cBhvr>
                                      <p:tavLst>
                                        <p:tav tm="0">
                                          <p:val>
                                            <p:fltVal val="720"/>
                                          </p:val>
                                        </p:tav>
                                        <p:tav tm="100000">
                                          <p:val>
                                            <p:fltVal val="0"/>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ppt_w</p:attrName>
                                        </p:attrNameLst>
                                      </p:cBhvr>
                                      <p:tavLst>
                                        <p:tav tm="0">
                                          <p:val>
                                            <p:fltVal val="0"/>
                                          </p:val>
                                        </p:tav>
                                        <p:tav tm="100000">
                                          <p:val>
                                            <p:strVal val="#ppt_w"/>
                                          </p:val>
                                        </p:tav>
                                      </p:tavLst>
                                    </p:anim>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childTnLst>
                          </p:cTn>
                        </p:par>
                        <p:par>
                          <p:cTn id="60" fill="hold">
                            <p:stCondLst>
                              <p:cond delay="4000"/>
                            </p:stCondLst>
                            <p:childTnLst>
                              <p:par>
                                <p:cTn id="61" presetID="12" presetClass="entr" presetSubtype="8"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p:tgtEl>
                                          <p:spTgt spid="14"/>
                                        </p:tgtEl>
                                        <p:attrNameLst>
                                          <p:attrName>ppt_x</p:attrName>
                                        </p:attrNameLst>
                                      </p:cBhvr>
                                      <p:tavLst>
                                        <p:tav tm="0">
                                          <p:val>
                                            <p:strVal val="#ppt_x-#ppt_w*1.125000"/>
                                          </p:val>
                                        </p:tav>
                                        <p:tav tm="100000">
                                          <p:val>
                                            <p:strVal val="#ppt_x"/>
                                          </p:val>
                                        </p:tav>
                                      </p:tavLst>
                                    </p:anim>
                                    <p:animEffect transition="in" filter="wipe(right)">
                                      <p:cBhvr>
                                        <p:cTn id="64" dur="500"/>
                                        <p:tgtEl>
                                          <p:spTgt spid="14"/>
                                        </p:tgtEl>
                                      </p:cBhvr>
                                    </p:animEffect>
                                  </p:childTnLst>
                                </p:cTn>
                              </p:par>
                            </p:childTnLst>
                          </p:cTn>
                        </p:par>
                        <p:par>
                          <p:cTn id="65" fill="hold">
                            <p:stCondLst>
                              <p:cond delay="4500"/>
                            </p:stCondLst>
                            <p:childTnLst>
                              <p:par>
                                <p:cTn id="66" presetID="12" presetClass="entr" presetSubtype="4"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p:tgtEl>
                                          <p:spTgt spid="31"/>
                                        </p:tgtEl>
                                        <p:attrNameLst>
                                          <p:attrName>ppt_y</p:attrName>
                                        </p:attrNameLst>
                                      </p:cBhvr>
                                      <p:tavLst>
                                        <p:tav tm="0">
                                          <p:val>
                                            <p:strVal val="#ppt_y+#ppt_h*1.125000"/>
                                          </p:val>
                                        </p:tav>
                                        <p:tav tm="100000">
                                          <p:val>
                                            <p:strVal val="#ppt_y"/>
                                          </p:val>
                                        </p:tav>
                                      </p:tavLst>
                                    </p:anim>
                                    <p:animEffect transition="in" filter="wipe(up)">
                                      <p:cBhvr>
                                        <p:cTn id="69" dur="500"/>
                                        <p:tgtEl>
                                          <p:spTgt spid="31"/>
                                        </p:tgtEl>
                                      </p:cBhvr>
                                    </p:animEffect>
                                  </p:childTnLst>
                                </p:cTn>
                              </p:par>
                            </p:childTnLst>
                          </p:cTn>
                        </p:par>
                        <p:par>
                          <p:cTn id="70" fill="hold">
                            <p:stCondLst>
                              <p:cond delay="5000"/>
                            </p:stCondLst>
                            <p:childTnLst>
                              <p:par>
                                <p:cTn id="71" presetID="35" presetClass="entr" presetSubtype="0"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anim calcmode="lin" valueType="num">
                                      <p:cBhvr>
                                        <p:cTn id="74" dur="500" fill="hold"/>
                                        <p:tgtEl>
                                          <p:spTgt spid="12"/>
                                        </p:tgtEl>
                                        <p:attrNameLst>
                                          <p:attrName>style.rotation</p:attrName>
                                        </p:attrNameLst>
                                      </p:cBhvr>
                                      <p:tavLst>
                                        <p:tav tm="0">
                                          <p:val>
                                            <p:fltVal val="720"/>
                                          </p:val>
                                        </p:tav>
                                        <p:tav tm="100000">
                                          <p:val>
                                            <p:fltVal val="0"/>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 calcmode="lin" valueType="num">
                                      <p:cBhvr>
                                        <p:cTn id="76" dur="500" fill="hold"/>
                                        <p:tgtEl>
                                          <p:spTgt spid="12"/>
                                        </p:tgtEl>
                                        <p:attrNameLst>
                                          <p:attrName>ppt_w</p:attrName>
                                        </p:attrNameLst>
                                      </p:cBhvr>
                                      <p:tavLst>
                                        <p:tav tm="0">
                                          <p:val>
                                            <p:fltVal val="0"/>
                                          </p:val>
                                        </p:tav>
                                        <p:tav tm="100000">
                                          <p:val>
                                            <p:strVal val="#ppt_w"/>
                                          </p:val>
                                        </p:tav>
                                      </p:tavLst>
                                    </p:anim>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82"/>
                                        </p:tgtEl>
                                        <p:attrNameLst>
                                          <p:attrName>style.visibility</p:attrName>
                                        </p:attrNameLst>
                                      </p:cBhvr>
                                      <p:to>
                                        <p:strVal val="visible"/>
                                      </p:to>
                                    </p:set>
                                    <p:anim calcmode="lin" valueType="num">
                                      <p:cBhvr>
                                        <p:cTn id="80" dur="500" fill="hold"/>
                                        <p:tgtEl>
                                          <p:spTgt spid="82"/>
                                        </p:tgtEl>
                                        <p:attrNameLst>
                                          <p:attrName>ppt_w</p:attrName>
                                        </p:attrNameLst>
                                      </p:cBhvr>
                                      <p:tavLst>
                                        <p:tav tm="0">
                                          <p:val>
                                            <p:fltVal val="0"/>
                                          </p:val>
                                        </p:tav>
                                        <p:tav tm="100000">
                                          <p:val>
                                            <p:strVal val="#ppt_w"/>
                                          </p:val>
                                        </p:tav>
                                      </p:tavLst>
                                    </p:anim>
                                    <p:anim calcmode="lin" valueType="num">
                                      <p:cBhvr>
                                        <p:cTn id="81" dur="500" fill="hold"/>
                                        <p:tgtEl>
                                          <p:spTgt spid="82"/>
                                        </p:tgtEl>
                                        <p:attrNameLst>
                                          <p:attrName>ppt_h</p:attrName>
                                        </p:attrNameLst>
                                      </p:cBhvr>
                                      <p:tavLst>
                                        <p:tav tm="0">
                                          <p:val>
                                            <p:fltVal val="0"/>
                                          </p:val>
                                        </p:tav>
                                        <p:tav tm="100000">
                                          <p:val>
                                            <p:strVal val="#ppt_h"/>
                                          </p:val>
                                        </p:tav>
                                      </p:tavLst>
                                    </p:anim>
                                    <p:animEffect transition="in" filter="fade">
                                      <p:cBhvr>
                                        <p:cTn id="82" dur="500"/>
                                        <p:tgtEl>
                                          <p:spTgt spid="82"/>
                                        </p:tgtEl>
                                      </p:cBhvr>
                                    </p:animEffect>
                                  </p:childTnLst>
                                </p:cTn>
                              </p:par>
                            </p:childTnLst>
                          </p:cTn>
                        </p:par>
                        <p:par>
                          <p:cTn id="83" fill="hold">
                            <p:stCondLst>
                              <p:cond delay="6000"/>
                            </p:stCondLst>
                            <p:childTnLst>
                              <p:par>
                                <p:cTn id="84" presetID="12" presetClass="entr" presetSubtype="2"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p:tgtEl>
                                          <p:spTgt spid="13"/>
                                        </p:tgtEl>
                                        <p:attrNameLst>
                                          <p:attrName>ppt_x</p:attrName>
                                        </p:attrNameLst>
                                      </p:cBhvr>
                                      <p:tavLst>
                                        <p:tav tm="0">
                                          <p:val>
                                            <p:strVal val="#ppt_x+#ppt_w*1.125000"/>
                                          </p:val>
                                        </p:tav>
                                        <p:tav tm="100000">
                                          <p:val>
                                            <p:strVal val="#ppt_x"/>
                                          </p:val>
                                        </p:tav>
                                      </p:tavLst>
                                    </p:anim>
                                    <p:animEffect transition="in" filter="wipe(left)">
                                      <p:cBhvr>
                                        <p:cTn id="87" dur="500"/>
                                        <p:tgtEl>
                                          <p:spTgt spid="13"/>
                                        </p:tgtEl>
                                      </p:cBhvr>
                                    </p:animEffect>
                                  </p:childTnLst>
                                </p:cTn>
                              </p:par>
                            </p:childTnLst>
                          </p:cTn>
                        </p:par>
                        <p:par>
                          <p:cTn id="88" fill="hold">
                            <p:stCondLst>
                              <p:cond delay="6500"/>
                            </p:stCondLst>
                            <p:childTnLst>
                              <p:par>
                                <p:cTn id="89" presetID="12" presetClass="entr" presetSubtype="4"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p:tgtEl>
                                          <p:spTgt spid="38"/>
                                        </p:tgtEl>
                                        <p:attrNameLst>
                                          <p:attrName>ppt_y</p:attrName>
                                        </p:attrNameLst>
                                      </p:cBhvr>
                                      <p:tavLst>
                                        <p:tav tm="0">
                                          <p:val>
                                            <p:strVal val="#ppt_y+#ppt_h*1.125000"/>
                                          </p:val>
                                        </p:tav>
                                        <p:tav tm="100000">
                                          <p:val>
                                            <p:strVal val="#ppt_y"/>
                                          </p:val>
                                        </p:tav>
                                      </p:tavLst>
                                    </p:anim>
                                    <p:animEffect transition="in" filter="wipe(up)">
                                      <p:cBhvr>
                                        <p:cTn id="92" dur="500"/>
                                        <p:tgtEl>
                                          <p:spTgt spid="38"/>
                                        </p:tgtEl>
                                      </p:cBhvr>
                                    </p:animEffect>
                                  </p:childTnLst>
                                </p:cTn>
                              </p:par>
                            </p:childTnLst>
                          </p:cTn>
                        </p:par>
                        <p:par>
                          <p:cTn id="93" fill="hold">
                            <p:stCondLst>
                              <p:cond delay="7000"/>
                            </p:stCondLst>
                            <p:childTnLst>
                              <p:par>
                                <p:cTn id="94" presetID="35" presetClass="entr" presetSubtype="0" fill="hold" nodeType="after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anim calcmode="lin" valueType="num">
                                      <p:cBhvr>
                                        <p:cTn id="97" dur="500" fill="hold"/>
                                        <p:tgtEl>
                                          <p:spTgt spid="7"/>
                                        </p:tgtEl>
                                        <p:attrNameLst>
                                          <p:attrName>style.rotation</p:attrName>
                                        </p:attrNameLst>
                                      </p:cBhvr>
                                      <p:tavLst>
                                        <p:tav tm="0">
                                          <p:val>
                                            <p:fltVal val="720"/>
                                          </p:val>
                                        </p:tav>
                                        <p:tav tm="100000">
                                          <p:val>
                                            <p:fltVal val="0"/>
                                          </p:val>
                                        </p:tav>
                                      </p:tavLst>
                                    </p:anim>
                                    <p:anim calcmode="lin" valueType="num">
                                      <p:cBhvr>
                                        <p:cTn id="98" dur="500" fill="hold"/>
                                        <p:tgtEl>
                                          <p:spTgt spid="7"/>
                                        </p:tgtEl>
                                        <p:attrNameLst>
                                          <p:attrName>ppt_h</p:attrName>
                                        </p:attrNameLst>
                                      </p:cBhvr>
                                      <p:tavLst>
                                        <p:tav tm="0">
                                          <p:val>
                                            <p:fltVal val="0"/>
                                          </p:val>
                                        </p:tav>
                                        <p:tav tm="100000">
                                          <p:val>
                                            <p:strVal val="#ppt_h"/>
                                          </p:val>
                                        </p:tav>
                                      </p:tavLst>
                                    </p:anim>
                                    <p:anim calcmode="lin" valueType="num">
                                      <p:cBhvr>
                                        <p:cTn id="99" dur="500" fill="hold"/>
                                        <p:tgtEl>
                                          <p:spTgt spid="7"/>
                                        </p:tgtEl>
                                        <p:attrNameLst>
                                          <p:attrName>ppt_w</p:attrName>
                                        </p:attrNameLst>
                                      </p:cBhvr>
                                      <p:tavLst>
                                        <p:tav tm="0">
                                          <p:val>
                                            <p:fltVal val="0"/>
                                          </p:val>
                                        </p:tav>
                                        <p:tav tm="100000">
                                          <p:val>
                                            <p:strVal val="#ppt_w"/>
                                          </p:val>
                                        </p:tav>
                                      </p:tavLst>
                                    </p:anim>
                                  </p:childTnLst>
                                </p:cTn>
                              </p:par>
                            </p:childTnLst>
                          </p:cTn>
                        </p:par>
                        <p:par>
                          <p:cTn id="100" fill="hold">
                            <p:stCondLst>
                              <p:cond delay="7500"/>
                            </p:stCondLst>
                            <p:childTnLst>
                              <p:par>
                                <p:cTn id="101" presetID="53" presetClass="entr" presetSubtype="16" fill="hold" grpId="0" nodeType="afterEffect">
                                  <p:stCondLst>
                                    <p:cond delay="0"/>
                                  </p:stCondLst>
                                  <p:childTnLst>
                                    <p:set>
                                      <p:cBhvr>
                                        <p:cTn id="102" dur="1" fill="hold">
                                          <p:stCondLst>
                                            <p:cond delay="0"/>
                                          </p:stCondLst>
                                        </p:cTn>
                                        <p:tgtEl>
                                          <p:spTgt spid="81"/>
                                        </p:tgtEl>
                                        <p:attrNameLst>
                                          <p:attrName>style.visibility</p:attrName>
                                        </p:attrNameLst>
                                      </p:cBhvr>
                                      <p:to>
                                        <p:strVal val="visible"/>
                                      </p:to>
                                    </p:set>
                                    <p:anim calcmode="lin" valueType="num">
                                      <p:cBhvr>
                                        <p:cTn id="103" dur="500" fill="hold"/>
                                        <p:tgtEl>
                                          <p:spTgt spid="81"/>
                                        </p:tgtEl>
                                        <p:attrNameLst>
                                          <p:attrName>ppt_w</p:attrName>
                                        </p:attrNameLst>
                                      </p:cBhvr>
                                      <p:tavLst>
                                        <p:tav tm="0">
                                          <p:val>
                                            <p:fltVal val="0"/>
                                          </p:val>
                                        </p:tav>
                                        <p:tav tm="100000">
                                          <p:val>
                                            <p:strVal val="#ppt_w"/>
                                          </p:val>
                                        </p:tav>
                                      </p:tavLst>
                                    </p:anim>
                                    <p:anim calcmode="lin" valueType="num">
                                      <p:cBhvr>
                                        <p:cTn id="104" dur="500" fill="hold"/>
                                        <p:tgtEl>
                                          <p:spTgt spid="81"/>
                                        </p:tgtEl>
                                        <p:attrNameLst>
                                          <p:attrName>ppt_h</p:attrName>
                                        </p:attrNameLst>
                                      </p:cBhvr>
                                      <p:tavLst>
                                        <p:tav tm="0">
                                          <p:val>
                                            <p:fltVal val="0"/>
                                          </p:val>
                                        </p:tav>
                                        <p:tav tm="100000">
                                          <p:val>
                                            <p:strVal val="#ppt_h"/>
                                          </p:val>
                                        </p:tav>
                                      </p:tavLst>
                                    </p:anim>
                                    <p:animEffect transition="in" filter="fade">
                                      <p:cBhvr>
                                        <p:cTn id="10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81" grpId="0"/>
      <p:bldP spid="82" grpId="0"/>
      <p:bldP spid="83" grpId="0"/>
      <p:bldP spid="38" grpId="0"/>
      <p:bldP spid="31"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4660900" y="1833245"/>
            <a:ext cx="2868295" cy="1793240"/>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956550" y="1833245"/>
            <a:ext cx="2868295" cy="1793240"/>
          </a:xfrm>
          <a:prstGeom prst="rect">
            <a:avLst/>
          </a:prstGeom>
          <a:blipFill rotWithShape="1">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65885" y="1833245"/>
            <a:ext cx="2868295" cy="1793240"/>
          </a:xfrm>
          <a:prstGeom prst="rect">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4447540" y="1833245"/>
            <a:ext cx="0" cy="401701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743190" y="1833245"/>
            <a:ext cx="0" cy="401701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27" name="TextBox 76"/>
          <p:cNvSpPr txBox="1"/>
          <p:nvPr/>
        </p:nvSpPr>
        <p:spPr>
          <a:xfrm>
            <a:off x="1858010" y="3868420"/>
            <a:ext cx="1883410"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8" name="文本框 27"/>
          <p:cNvSpPr txBox="1"/>
          <p:nvPr/>
        </p:nvSpPr>
        <p:spPr>
          <a:xfrm>
            <a:off x="1362075" y="4279265"/>
            <a:ext cx="2872740" cy="922020"/>
          </a:xfrm>
          <a:prstGeom prst="rect">
            <a:avLst/>
          </a:prstGeom>
          <a:noFill/>
        </p:spPr>
        <p:txBody>
          <a:bodyPr wrap="square" rtlCol="0">
            <a:spAutoFit/>
          </a:bodyPr>
          <a:lstStyle/>
          <a:p>
            <a:pPr algn="ctr" fontAlgn="auto">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7" name="TextBox 76"/>
          <p:cNvSpPr txBox="1"/>
          <p:nvPr/>
        </p:nvSpPr>
        <p:spPr>
          <a:xfrm>
            <a:off x="5153025" y="3868420"/>
            <a:ext cx="1883410"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8" name="文本框 17"/>
          <p:cNvSpPr txBox="1"/>
          <p:nvPr/>
        </p:nvSpPr>
        <p:spPr>
          <a:xfrm>
            <a:off x="4657090" y="4279265"/>
            <a:ext cx="2872740" cy="922020"/>
          </a:xfrm>
          <a:prstGeom prst="rect">
            <a:avLst/>
          </a:prstGeom>
          <a:noFill/>
        </p:spPr>
        <p:txBody>
          <a:bodyPr wrap="square" rtlCol="0">
            <a:spAutoFit/>
          </a:bodyPr>
          <a:lstStyle/>
          <a:p>
            <a:pPr algn="ctr" fontAlgn="auto">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2" name="TextBox 76"/>
          <p:cNvSpPr txBox="1"/>
          <p:nvPr/>
        </p:nvSpPr>
        <p:spPr>
          <a:xfrm>
            <a:off x="8449310" y="3868420"/>
            <a:ext cx="1883410" cy="337185"/>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3" name="文本框 22"/>
          <p:cNvSpPr txBox="1"/>
          <p:nvPr/>
        </p:nvSpPr>
        <p:spPr>
          <a:xfrm>
            <a:off x="7953375" y="4279265"/>
            <a:ext cx="2872740" cy="922020"/>
          </a:xfrm>
          <a:prstGeom prst="rect">
            <a:avLst/>
          </a:prstGeom>
          <a:noFill/>
        </p:spPr>
        <p:txBody>
          <a:bodyPr wrap="square" rtlCol="0">
            <a:spAutoFit/>
          </a:bodyPr>
          <a:lstStyle/>
          <a:p>
            <a:pPr algn="ctr" fontAlgn="auto">
              <a:lnSpc>
                <a:spcPct val="15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par>
                          <p:cTn id="39" fill="hold">
                            <p:stCondLst>
                              <p:cond delay="2000"/>
                            </p:stCondLst>
                            <p:childTnLst>
                              <p:par>
                                <p:cTn id="40" presetID="12" presetClass="entr" presetSubtype="4"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p:tgtEl>
                                          <p:spTgt spid="27"/>
                                        </p:tgtEl>
                                        <p:attrNameLst>
                                          <p:attrName>ppt_y</p:attrName>
                                        </p:attrNameLst>
                                      </p:cBhvr>
                                      <p:tavLst>
                                        <p:tav tm="0">
                                          <p:val>
                                            <p:strVal val="#ppt_y+#ppt_h*1.125000"/>
                                          </p:val>
                                        </p:tav>
                                        <p:tav tm="100000">
                                          <p:val>
                                            <p:strVal val="#ppt_y"/>
                                          </p:val>
                                        </p:tav>
                                      </p:tavLst>
                                    </p:anim>
                                    <p:animEffect transition="in" filter="wipe(up)">
                                      <p:cBhvr>
                                        <p:cTn id="43" dur="500"/>
                                        <p:tgtEl>
                                          <p:spTgt spid="27"/>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p:tgtEl>
                                          <p:spTgt spid="28"/>
                                        </p:tgtEl>
                                        <p:attrNameLst>
                                          <p:attrName>ppt_y</p:attrName>
                                        </p:attrNameLst>
                                      </p:cBhvr>
                                      <p:tavLst>
                                        <p:tav tm="0">
                                          <p:val>
                                            <p:strVal val="#ppt_y+#ppt_h*1.125000"/>
                                          </p:val>
                                        </p:tav>
                                        <p:tav tm="100000">
                                          <p:val>
                                            <p:strVal val="#ppt_y"/>
                                          </p:val>
                                        </p:tav>
                                      </p:tavLst>
                                    </p:anim>
                                    <p:animEffect transition="in" filter="wipe(up)">
                                      <p:cBhvr>
                                        <p:cTn id="47" dur="500"/>
                                        <p:tgtEl>
                                          <p:spTgt spid="28"/>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3500"/>
                            </p:stCondLst>
                            <p:childTnLst>
                              <p:par>
                                <p:cTn id="59" presetID="12" presetClass="entr" presetSubtype="4"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p:tgtEl>
                                          <p:spTgt spid="17"/>
                                        </p:tgtEl>
                                        <p:attrNameLst>
                                          <p:attrName>ppt_y</p:attrName>
                                        </p:attrNameLst>
                                      </p:cBhvr>
                                      <p:tavLst>
                                        <p:tav tm="0">
                                          <p:val>
                                            <p:strVal val="#ppt_y+#ppt_h*1.125000"/>
                                          </p:val>
                                        </p:tav>
                                        <p:tav tm="100000">
                                          <p:val>
                                            <p:strVal val="#ppt_y"/>
                                          </p:val>
                                        </p:tav>
                                      </p:tavLst>
                                    </p:anim>
                                    <p:animEffect transition="in" filter="wipe(up)">
                                      <p:cBhvr>
                                        <p:cTn id="62" dur="500"/>
                                        <p:tgtEl>
                                          <p:spTgt spid="17"/>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4000"/>
                            </p:stCondLst>
                            <p:childTnLst>
                              <p:par>
                                <p:cTn id="68" presetID="22" presetClass="entr" presetSubtype="1"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up)">
                                      <p:cBhvr>
                                        <p:cTn id="70" dur="500"/>
                                        <p:tgtEl>
                                          <p:spTgt spid="15"/>
                                        </p:tgtEl>
                                      </p:cBhvr>
                                    </p:animEffect>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Effect transition="in" filter="fade">
                                      <p:cBhvr>
                                        <p:cTn id="76" dur="500"/>
                                        <p:tgtEl>
                                          <p:spTgt spid="12"/>
                                        </p:tgtEl>
                                      </p:cBhvr>
                                    </p:animEffect>
                                  </p:childTnLst>
                                </p:cTn>
                              </p:par>
                            </p:childTnLst>
                          </p:cTn>
                        </p:par>
                        <p:par>
                          <p:cTn id="77" fill="hold">
                            <p:stCondLst>
                              <p:cond delay="5000"/>
                            </p:stCondLst>
                            <p:childTnLst>
                              <p:par>
                                <p:cTn id="78" presetID="12" presetClass="entr" presetSubtype="4"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ppt_y</p:attrName>
                                        </p:attrNameLst>
                                      </p:cBhvr>
                                      <p:tavLst>
                                        <p:tav tm="0">
                                          <p:val>
                                            <p:strVal val="#ppt_y+#ppt_h*1.125000"/>
                                          </p:val>
                                        </p:tav>
                                        <p:tav tm="100000">
                                          <p:val>
                                            <p:strVal val="#ppt_y"/>
                                          </p:val>
                                        </p:tav>
                                      </p:tavLst>
                                    </p:anim>
                                    <p:animEffect transition="in" filter="wipe(up)">
                                      <p:cBhvr>
                                        <p:cTn id="81" dur="500"/>
                                        <p:tgtEl>
                                          <p:spTgt spid="22"/>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p:tgtEl>
                                          <p:spTgt spid="23"/>
                                        </p:tgtEl>
                                        <p:attrNameLst>
                                          <p:attrName>ppt_y</p:attrName>
                                        </p:attrNameLst>
                                      </p:cBhvr>
                                      <p:tavLst>
                                        <p:tav tm="0">
                                          <p:val>
                                            <p:strVal val="#ppt_y+#ppt_h*1.125000"/>
                                          </p:val>
                                        </p:tav>
                                        <p:tav tm="100000">
                                          <p:val>
                                            <p:strVal val="#ppt_y"/>
                                          </p:val>
                                        </p:tav>
                                      </p:tavLst>
                                    </p:anim>
                                    <p:animEffect transition="in" filter="wipe(up)">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7" grpId="0" animBg="1"/>
      <p:bldP spid="12" grpId="0" animBg="1"/>
      <p:bldP spid="13" grpId="0" animBg="1"/>
      <p:bldP spid="27" grpId="0"/>
      <p:bldP spid="28" grpId="0"/>
      <p:bldP spid="17" grpId="0"/>
      <p:bldP spid="18"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245" name="Freeform 26"/>
          <p:cNvSpPr>
            <a:spLocks noEditPoints="1"/>
          </p:cNvSpPr>
          <p:nvPr/>
        </p:nvSpPr>
        <p:spPr bwMode="auto">
          <a:xfrm rot="2700000">
            <a:off x="2037080" y="1666240"/>
            <a:ext cx="295910" cy="525145"/>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6B9D43"/>
          </a:solidFill>
          <a:ln>
            <a:noFill/>
          </a:ln>
        </p:spPr>
        <p:txBody>
          <a:bodyPr vert="horz" wrap="square" lIns="78182" tIns="39092" rIns="78182" bIns="39092"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grpSp>
        <p:nvGrpSpPr>
          <p:cNvPr id="7" name="Group 97"/>
          <p:cNvGrpSpPr/>
          <p:nvPr/>
        </p:nvGrpSpPr>
        <p:grpSpPr>
          <a:xfrm>
            <a:off x="1966595" y="4116705"/>
            <a:ext cx="436880" cy="431165"/>
            <a:chOff x="6719888" y="887413"/>
            <a:chExt cx="492125" cy="468312"/>
          </a:xfrm>
          <a:solidFill>
            <a:srgbClr val="6B9D43"/>
          </a:solidFill>
        </p:grpSpPr>
        <p:sp>
          <p:nvSpPr>
            <p:cNvPr id="247" name="Freeform 13"/>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48" name="Freeform 14"/>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49" name="Freeform 15"/>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50" name="Freeform 16"/>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51" name="Freeform 17"/>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52" name="Freeform 18"/>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grpSp>
      <p:sp>
        <p:nvSpPr>
          <p:cNvPr id="253" name="Freeform 22"/>
          <p:cNvSpPr>
            <a:spLocks noEditPoints="1"/>
          </p:cNvSpPr>
          <p:nvPr/>
        </p:nvSpPr>
        <p:spPr bwMode="auto">
          <a:xfrm>
            <a:off x="1963420" y="2849880"/>
            <a:ext cx="442595" cy="462280"/>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6B9D43"/>
          </a:solidFill>
          <a:ln>
            <a:noFill/>
          </a:ln>
        </p:spPr>
        <p:txBody>
          <a:bodyPr vert="horz" wrap="square" lIns="78182" tIns="39092" rIns="78182" bIns="39092"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grpSp>
        <p:nvGrpSpPr>
          <p:cNvPr id="8" name="Group 105"/>
          <p:cNvGrpSpPr/>
          <p:nvPr/>
        </p:nvGrpSpPr>
        <p:grpSpPr>
          <a:xfrm rot="2700000">
            <a:off x="2034540" y="5244465"/>
            <a:ext cx="301625" cy="506730"/>
            <a:chOff x="4732338" y="4783138"/>
            <a:chExt cx="703263" cy="1225550"/>
          </a:xfrm>
          <a:solidFill>
            <a:srgbClr val="6B9D43"/>
          </a:solidFill>
        </p:grpSpPr>
        <p:sp>
          <p:nvSpPr>
            <p:cNvPr id="255" name="Freeform 30"/>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56" name="Freeform 31"/>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sp>
          <p:nvSpPr>
            <p:cNvPr id="257" name="Freeform 32"/>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613" tIns="25806" rIns="51613" bIns="25806" numCol="1" anchor="t" anchorCtr="0" compatLnSpc="1"/>
            <a:lstStyle/>
            <a:p>
              <a:pPr defTabSz="725170">
                <a:defRPr/>
              </a:pPr>
              <a:endParaRPr lang="id-ID" sz="1420" kern="0" dirty="0">
                <a:solidFill>
                  <a:sysClr val="windowText" lastClr="000000"/>
                </a:solidFill>
                <a:latin typeface="微软雅黑" panose="020B0503020204020204" charset="-122"/>
              </a:endParaRPr>
            </a:p>
          </p:txBody>
        </p:sp>
      </p:grpSp>
      <p:cxnSp>
        <p:nvCxnSpPr>
          <p:cNvPr id="262" name="Straight Connector 114"/>
          <p:cNvCxnSpPr/>
          <p:nvPr/>
        </p:nvCxnSpPr>
        <p:spPr>
          <a:xfrm>
            <a:off x="2786380" y="1480820"/>
            <a:ext cx="635" cy="895350"/>
          </a:xfrm>
          <a:prstGeom prst="line">
            <a:avLst/>
          </a:prstGeom>
          <a:noFill/>
          <a:ln w="19050" cap="flat" cmpd="sng" algn="ctr">
            <a:solidFill>
              <a:srgbClr val="6B9D43"/>
            </a:solidFill>
            <a:prstDash val="solid"/>
            <a:miter lim="800000"/>
          </a:ln>
          <a:effectLst/>
        </p:spPr>
      </p:cxnSp>
      <p:cxnSp>
        <p:nvCxnSpPr>
          <p:cNvPr id="263" name="Straight Connector 115"/>
          <p:cNvCxnSpPr/>
          <p:nvPr/>
        </p:nvCxnSpPr>
        <p:spPr>
          <a:xfrm>
            <a:off x="2785745" y="2633345"/>
            <a:ext cx="635" cy="895350"/>
          </a:xfrm>
          <a:prstGeom prst="line">
            <a:avLst/>
          </a:prstGeom>
          <a:noFill/>
          <a:ln w="19050" cap="flat" cmpd="sng" algn="ctr">
            <a:solidFill>
              <a:srgbClr val="6B9D43"/>
            </a:solidFill>
            <a:prstDash val="solid"/>
            <a:miter lim="800000"/>
          </a:ln>
          <a:effectLst/>
        </p:spPr>
      </p:cxnSp>
      <p:cxnSp>
        <p:nvCxnSpPr>
          <p:cNvPr id="264" name="Straight Connector 116"/>
          <p:cNvCxnSpPr/>
          <p:nvPr/>
        </p:nvCxnSpPr>
        <p:spPr>
          <a:xfrm>
            <a:off x="2786380" y="3844290"/>
            <a:ext cx="635" cy="895350"/>
          </a:xfrm>
          <a:prstGeom prst="line">
            <a:avLst/>
          </a:prstGeom>
          <a:noFill/>
          <a:ln w="19050" cap="flat" cmpd="sng" algn="ctr">
            <a:solidFill>
              <a:srgbClr val="6B9D43"/>
            </a:solidFill>
            <a:prstDash val="solid"/>
            <a:miter lim="800000"/>
          </a:ln>
          <a:effectLst/>
        </p:spPr>
      </p:cxnSp>
      <p:cxnSp>
        <p:nvCxnSpPr>
          <p:cNvPr id="265" name="Straight Connector 117"/>
          <p:cNvCxnSpPr/>
          <p:nvPr/>
        </p:nvCxnSpPr>
        <p:spPr>
          <a:xfrm>
            <a:off x="2787015" y="5042535"/>
            <a:ext cx="635" cy="895350"/>
          </a:xfrm>
          <a:prstGeom prst="line">
            <a:avLst/>
          </a:prstGeom>
          <a:noFill/>
          <a:ln w="19050" cap="flat" cmpd="sng" algn="ctr">
            <a:solidFill>
              <a:srgbClr val="6B9D43"/>
            </a:solidFill>
            <a:prstDash val="solid"/>
            <a:miter lim="800000"/>
          </a:ln>
          <a:effectLst/>
        </p:spPr>
      </p:cxnSp>
      <p:sp>
        <p:nvSpPr>
          <p:cNvPr id="27" name="TextBox 76"/>
          <p:cNvSpPr txBox="1"/>
          <p:nvPr/>
        </p:nvSpPr>
        <p:spPr>
          <a:xfrm>
            <a:off x="3086100" y="148082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8" name="文本框 27"/>
          <p:cNvSpPr txBox="1"/>
          <p:nvPr/>
        </p:nvSpPr>
        <p:spPr>
          <a:xfrm>
            <a:off x="3086100" y="1818005"/>
            <a:ext cx="722947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en-US" altLang="zh-CN" sz="1200" dirty="0">
              <a:solidFill>
                <a:schemeClr val="tx1">
                  <a:lumMod val="65000"/>
                  <a:lumOff val="35000"/>
                </a:schemeClr>
              </a:solidFill>
              <a:latin typeface="微软雅黑" panose="020B0503020204020204" charset="-122"/>
              <a:ea typeface="微软雅黑" panose="020B0503020204020204" charset="-122"/>
              <a:sym typeface="+mn-ea"/>
            </a:endParaRPr>
          </a:p>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3" name="TextBox 76"/>
          <p:cNvSpPr txBox="1"/>
          <p:nvPr/>
        </p:nvSpPr>
        <p:spPr>
          <a:xfrm>
            <a:off x="3086100" y="2633345"/>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4" name="文本框 13"/>
          <p:cNvSpPr txBox="1"/>
          <p:nvPr/>
        </p:nvSpPr>
        <p:spPr>
          <a:xfrm>
            <a:off x="3086100" y="2970530"/>
            <a:ext cx="722947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en-US" altLang="zh-CN" sz="1200" dirty="0">
              <a:solidFill>
                <a:schemeClr val="tx1">
                  <a:lumMod val="65000"/>
                  <a:lumOff val="35000"/>
                </a:schemeClr>
              </a:solidFill>
              <a:latin typeface="微软雅黑" panose="020B0503020204020204" charset="-122"/>
              <a:ea typeface="微软雅黑" panose="020B0503020204020204" charset="-122"/>
              <a:sym typeface="+mn-ea"/>
            </a:endParaRPr>
          </a:p>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5" name="TextBox 76"/>
          <p:cNvSpPr txBox="1"/>
          <p:nvPr/>
        </p:nvSpPr>
        <p:spPr>
          <a:xfrm>
            <a:off x="3086100" y="384429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7" name="文本框 16"/>
          <p:cNvSpPr txBox="1"/>
          <p:nvPr/>
        </p:nvSpPr>
        <p:spPr>
          <a:xfrm>
            <a:off x="3086100" y="4181475"/>
            <a:ext cx="722947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en-US" altLang="zh-CN" sz="1200" dirty="0">
              <a:solidFill>
                <a:schemeClr val="tx1">
                  <a:lumMod val="65000"/>
                  <a:lumOff val="35000"/>
                </a:schemeClr>
              </a:solidFill>
              <a:latin typeface="微软雅黑" panose="020B0503020204020204" charset="-122"/>
              <a:ea typeface="微软雅黑" panose="020B0503020204020204" charset="-122"/>
              <a:sym typeface="+mn-ea"/>
            </a:endParaRPr>
          </a:p>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8" name="TextBox 76"/>
          <p:cNvSpPr txBox="1"/>
          <p:nvPr/>
        </p:nvSpPr>
        <p:spPr>
          <a:xfrm>
            <a:off x="3086100" y="5045075"/>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2" name="文本框 21"/>
          <p:cNvSpPr txBox="1"/>
          <p:nvPr/>
        </p:nvSpPr>
        <p:spPr>
          <a:xfrm>
            <a:off x="3086100" y="5382260"/>
            <a:ext cx="722947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en-US" altLang="zh-CN" sz="1200" dirty="0">
              <a:solidFill>
                <a:schemeClr val="tx1">
                  <a:lumMod val="65000"/>
                  <a:lumOff val="35000"/>
                </a:schemeClr>
              </a:solidFill>
              <a:latin typeface="微软雅黑" panose="020B0503020204020204" charset="-122"/>
              <a:ea typeface="微软雅黑" panose="020B0503020204020204" charset="-122"/>
              <a:sym typeface="+mn-ea"/>
            </a:endParaRPr>
          </a:p>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245"/>
                                        </p:tgtEl>
                                        <p:attrNameLst>
                                          <p:attrName>style.visibility</p:attrName>
                                        </p:attrNameLst>
                                      </p:cBhvr>
                                      <p:to>
                                        <p:strVal val="visible"/>
                                      </p:to>
                                    </p:set>
                                    <p:anim calcmode="lin" valueType="num">
                                      <p:cBhvr>
                                        <p:cTn id="36" dur="500" fill="hold"/>
                                        <p:tgtEl>
                                          <p:spTgt spid="245"/>
                                        </p:tgtEl>
                                        <p:attrNameLst>
                                          <p:attrName>ppt_w</p:attrName>
                                        </p:attrNameLst>
                                      </p:cBhvr>
                                      <p:tavLst>
                                        <p:tav tm="0">
                                          <p:val>
                                            <p:fltVal val="0"/>
                                          </p:val>
                                        </p:tav>
                                        <p:tav tm="100000">
                                          <p:val>
                                            <p:strVal val="#ppt_w"/>
                                          </p:val>
                                        </p:tav>
                                      </p:tavLst>
                                    </p:anim>
                                    <p:anim calcmode="lin" valueType="num">
                                      <p:cBhvr>
                                        <p:cTn id="37" dur="500" fill="hold"/>
                                        <p:tgtEl>
                                          <p:spTgt spid="245"/>
                                        </p:tgtEl>
                                        <p:attrNameLst>
                                          <p:attrName>ppt_h</p:attrName>
                                        </p:attrNameLst>
                                      </p:cBhvr>
                                      <p:tavLst>
                                        <p:tav tm="0">
                                          <p:val>
                                            <p:fltVal val="0"/>
                                          </p:val>
                                        </p:tav>
                                        <p:tav tm="100000">
                                          <p:val>
                                            <p:strVal val="#ppt_h"/>
                                          </p:val>
                                        </p:tav>
                                      </p:tavLst>
                                    </p:anim>
                                    <p:animEffect transition="in" filter="fade">
                                      <p:cBhvr>
                                        <p:cTn id="38" dur="500"/>
                                        <p:tgtEl>
                                          <p:spTgt spid="245"/>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262"/>
                                        </p:tgtEl>
                                        <p:attrNameLst>
                                          <p:attrName>style.visibility</p:attrName>
                                        </p:attrNameLst>
                                      </p:cBhvr>
                                      <p:to>
                                        <p:strVal val="visible"/>
                                      </p:to>
                                    </p:set>
                                    <p:animEffect transition="in" filter="wipe(up)">
                                      <p:cBhvr>
                                        <p:cTn id="42" dur="500"/>
                                        <p:tgtEl>
                                          <p:spTgt spid="262"/>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253"/>
                                        </p:tgtEl>
                                        <p:attrNameLst>
                                          <p:attrName>style.visibility</p:attrName>
                                        </p:attrNameLst>
                                      </p:cBhvr>
                                      <p:to>
                                        <p:strVal val="visible"/>
                                      </p:to>
                                    </p:set>
                                    <p:anim calcmode="lin" valueType="num">
                                      <p:cBhvr>
                                        <p:cTn id="53" dur="500" fill="hold"/>
                                        <p:tgtEl>
                                          <p:spTgt spid="253"/>
                                        </p:tgtEl>
                                        <p:attrNameLst>
                                          <p:attrName>ppt_w</p:attrName>
                                        </p:attrNameLst>
                                      </p:cBhvr>
                                      <p:tavLst>
                                        <p:tav tm="0">
                                          <p:val>
                                            <p:fltVal val="0"/>
                                          </p:val>
                                        </p:tav>
                                        <p:tav tm="100000">
                                          <p:val>
                                            <p:strVal val="#ppt_w"/>
                                          </p:val>
                                        </p:tav>
                                      </p:tavLst>
                                    </p:anim>
                                    <p:anim calcmode="lin" valueType="num">
                                      <p:cBhvr>
                                        <p:cTn id="54" dur="500" fill="hold"/>
                                        <p:tgtEl>
                                          <p:spTgt spid="253"/>
                                        </p:tgtEl>
                                        <p:attrNameLst>
                                          <p:attrName>ppt_h</p:attrName>
                                        </p:attrNameLst>
                                      </p:cBhvr>
                                      <p:tavLst>
                                        <p:tav tm="0">
                                          <p:val>
                                            <p:fltVal val="0"/>
                                          </p:val>
                                        </p:tav>
                                        <p:tav tm="100000">
                                          <p:val>
                                            <p:strVal val="#ppt_h"/>
                                          </p:val>
                                        </p:tav>
                                      </p:tavLst>
                                    </p:anim>
                                    <p:animEffect transition="in" filter="fade">
                                      <p:cBhvr>
                                        <p:cTn id="55" dur="500"/>
                                        <p:tgtEl>
                                          <p:spTgt spid="253"/>
                                        </p:tgtEl>
                                      </p:cBhvr>
                                    </p:animEffect>
                                  </p:childTnLst>
                                </p:cTn>
                              </p:par>
                            </p:childTnLst>
                          </p:cTn>
                        </p:par>
                        <p:par>
                          <p:cTn id="56" fill="hold">
                            <p:stCondLst>
                              <p:cond delay="3500"/>
                            </p:stCondLst>
                            <p:childTnLst>
                              <p:par>
                                <p:cTn id="57" presetID="22" presetClass="entr" presetSubtype="1" fill="hold" nodeType="afterEffect">
                                  <p:stCondLst>
                                    <p:cond delay="0"/>
                                  </p:stCondLst>
                                  <p:childTnLst>
                                    <p:set>
                                      <p:cBhvr>
                                        <p:cTn id="58" dur="1" fill="hold">
                                          <p:stCondLst>
                                            <p:cond delay="0"/>
                                          </p:stCondLst>
                                        </p:cTn>
                                        <p:tgtEl>
                                          <p:spTgt spid="263"/>
                                        </p:tgtEl>
                                        <p:attrNameLst>
                                          <p:attrName>style.visibility</p:attrName>
                                        </p:attrNameLst>
                                      </p:cBhvr>
                                      <p:to>
                                        <p:strVal val="visible"/>
                                      </p:to>
                                    </p:set>
                                    <p:animEffect transition="in" filter="wipe(up)">
                                      <p:cBhvr>
                                        <p:cTn id="59" dur="500"/>
                                        <p:tgtEl>
                                          <p:spTgt spid="263"/>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4500"/>
                            </p:stCondLst>
                            <p:childTnLst>
                              <p:par>
                                <p:cTn id="68" presetID="53" presetClass="entr" presetSubtype="16"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par>
                          <p:cTn id="73" fill="hold">
                            <p:stCondLst>
                              <p:cond delay="5000"/>
                            </p:stCondLst>
                            <p:childTnLst>
                              <p:par>
                                <p:cTn id="74" presetID="22" presetClass="entr" presetSubtype="1" fill="hold" nodeType="afterEffect">
                                  <p:stCondLst>
                                    <p:cond delay="0"/>
                                  </p:stCondLst>
                                  <p:childTnLst>
                                    <p:set>
                                      <p:cBhvr>
                                        <p:cTn id="75" dur="1" fill="hold">
                                          <p:stCondLst>
                                            <p:cond delay="0"/>
                                          </p:stCondLst>
                                        </p:cTn>
                                        <p:tgtEl>
                                          <p:spTgt spid="264"/>
                                        </p:tgtEl>
                                        <p:attrNameLst>
                                          <p:attrName>style.visibility</p:attrName>
                                        </p:attrNameLst>
                                      </p:cBhvr>
                                      <p:to>
                                        <p:strVal val="visible"/>
                                      </p:to>
                                    </p:set>
                                    <p:animEffect transition="in" filter="wipe(up)">
                                      <p:cBhvr>
                                        <p:cTn id="76" dur="500"/>
                                        <p:tgtEl>
                                          <p:spTgt spid="264"/>
                                        </p:tgtEl>
                                      </p:cBhvr>
                                    </p:animEffect>
                                  </p:childTnLst>
                                </p:cTn>
                              </p:par>
                            </p:childTnLst>
                          </p:cTn>
                        </p:par>
                        <p:par>
                          <p:cTn id="77" fill="hold">
                            <p:stCondLst>
                              <p:cond delay="5500"/>
                            </p:stCondLst>
                            <p:childTnLst>
                              <p:par>
                                <p:cTn id="78" presetID="22" presetClass="entr" presetSubtype="8"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par>
                          <p:cTn id="84" fill="hold">
                            <p:stCondLst>
                              <p:cond delay="60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cTn>
                              </p:par>
                            </p:childTnLst>
                          </p:cTn>
                        </p:par>
                        <p:par>
                          <p:cTn id="90" fill="hold">
                            <p:stCondLst>
                              <p:cond delay="6500"/>
                            </p:stCondLst>
                            <p:childTnLst>
                              <p:par>
                                <p:cTn id="91" presetID="22" presetClass="entr" presetSubtype="1" fill="hold" nodeType="afterEffect">
                                  <p:stCondLst>
                                    <p:cond delay="0"/>
                                  </p:stCondLst>
                                  <p:childTnLst>
                                    <p:set>
                                      <p:cBhvr>
                                        <p:cTn id="92" dur="1" fill="hold">
                                          <p:stCondLst>
                                            <p:cond delay="0"/>
                                          </p:stCondLst>
                                        </p:cTn>
                                        <p:tgtEl>
                                          <p:spTgt spid="265"/>
                                        </p:tgtEl>
                                        <p:attrNameLst>
                                          <p:attrName>style.visibility</p:attrName>
                                        </p:attrNameLst>
                                      </p:cBhvr>
                                      <p:to>
                                        <p:strVal val="visible"/>
                                      </p:to>
                                    </p:set>
                                    <p:animEffect transition="in" filter="wipe(up)">
                                      <p:cBhvr>
                                        <p:cTn id="93" dur="500"/>
                                        <p:tgtEl>
                                          <p:spTgt spid="265"/>
                                        </p:tgtEl>
                                      </p:cBhvr>
                                    </p:animEffect>
                                  </p:childTnLst>
                                </p:cTn>
                              </p:par>
                            </p:childTnLst>
                          </p:cTn>
                        </p:par>
                        <p:par>
                          <p:cTn id="94" fill="hold">
                            <p:stCondLst>
                              <p:cond delay="7000"/>
                            </p:stCondLst>
                            <p:childTnLst>
                              <p:par>
                                <p:cTn id="95" presetID="22" presetClass="entr" presetSubtype="8"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left)">
                                      <p:cBhvr>
                                        <p:cTn id="97" dur="500"/>
                                        <p:tgtEl>
                                          <p:spTgt spid="1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245" grpId="0" animBg="1"/>
      <p:bldP spid="253" grpId="0" animBg="1"/>
      <p:bldP spid="27" grpId="0"/>
      <p:bldP spid="28" grpId="0"/>
      <p:bldP spid="13" grpId="0"/>
      <p:bldP spid="14" grpId="0"/>
      <p:bldP spid="15" grpId="0"/>
      <p:bldP spid="17" grpId="0"/>
      <p:bldP spid="18"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2050" name="马"/>
          <p:cNvSpPr/>
          <p:nvPr/>
        </p:nvSpPr>
        <p:spPr bwMode="auto">
          <a:xfrm>
            <a:off x="968375" y="1910715"/>
            <a:ext cx="4928870" cy="3905885"/>
          </a:xfrm>
          <a:custGeom>
            <a:avLst/>
            <a:gdLst>
              <a:gd name="T0" fmla="*/ 809532 w 4104"/>
              <a:gd name="T1" fmla="*/ 384342 h 3258"/>
              <a:gd name="T2" fmla="*/ 1077365 w 4104"/>
              <a:gd name="T3" fmla="*/ 447935 h 3258"/>
              <a:gd name="T4" fmla="*/ 1208728 w 4104"/>
              <a:gd name="T5" fmla="*/ 417763 h 3258"/>
              <a:gd name="T6" fmla="*/ 1252825 w 4104"/>
              <a:gd name="T7" fmla="*/ 372273 h 3258"/>
              <a:gd name="T8" fmla="*/ 1258860 w 4104"/>
              <a:gd name="T9" fmla="*/ 323999 h 3258"/>
              <a:gd name="T10" fmla="*/ 1387902 w 4104"/>
              <a:gd name="T11" fmla="*/ 232555 h 3258"/>
              <a:gd name="T12" fmla="*/ 1403220 w 4104"/>
              <a:gd name="T13" fmla="*/ 218629 h 3258"/>
              <a:gd name="T14" fmla="*/ 1506732 w 4104"/>
              <a:gd name="T15" fmla="*/ 179638 h 3258"/>
              <a:gd name="T16" fmla="*/ 1515552 w 4104"/>
              <a:gd name="T17" fmla="*/ 171747 h 3258"/>
              <a:gd name="T18" fmla="*/ 1661769 w 4104"/>
              <a:gd name="T19" fmla="*/ 94693 h 3258"/>
              <a:gd name="T20" fmla="*/ 1707259 w 4104"/>
              <a:gd name="T21" fmla="*/ 65450 h 3258"/>
              <a:gd name="T22" fmla="*/ 1782920 w 4104"/>
              <a:gd name="T23" fmla="*/ 168962 h 3258"/>
              <a:gd name="T24" fmla="*/ 1904536 w 4104"/>
              <a:gd name="T25" fmla="*/ 437723 h 3258"/>
              <a:gd name="T26" fmla="*/ 1866009 w 4104"/>
              <a:gd name="T27" fmla="*/ 518955 h 3258"/>
              <a:gd name="T28" fmla="*/ 1689156 w 4104"/>
              <a:gd name="T29" fmla="*/ 417763 h 3258"/>
              <a:gd name="T30" fmla="*/ 1608388 w 4104"/>
              <a:gd name="T31" fmla="*/ 504565 h 3258"/>
              <a:gd name="T32" fmla="*/ 1564291 w 4104"/>
              <a:gd name="T33" fmla="*/ 790501 h 3258"/>
              <a:gd name="T34" fmla="*/ 1485844 w 4104"/>
              <a:gd name="T35" fmla="*/ 939039 h 3258"/>
              <a:gd name="T36" fmla="*/ 1564755 w 4104"/>
              <a:gd name="T37" fmla="*/ 1131210 h 3258"/>
              <a:gd name="T38" fmla="*/ 1490950 w 4104"/>
              <a:gd name="T39" fmla="*/ 1333593 h 3258"/>
              <a:gd name="T40" fmla="*/ 1361444 w 4104"/>
              <a:gd name="T41" fmla="*/ 1450567 h 3258"/>
              <a:gd name="T42" fmla="*/ 1300172 w 4104"/>
              <a:gd name="T43" fmla="*/ 1446853 h 3258"/>
              <a:gd name="T44" fmla="*/ 1375369 w 4104"/>
              <a:gd name="T45" fmla="*/ 1365622 h 3258"/>
              <a:gd name="T46" fmla="*/ 1441747 w 4104"/>
              <a:gd name="T47" fmla="*/ 1308063 h 3258"/>
              <a:gd name="T48" fmla="*/ 1501162 w 4104"/>
              <a:gd name="T49" fmla="*/ 1149313 h 3258"/>
              <a:gd name="T50" fmla="*/ 1385117 w 4104"/>
              <a:gd name="T51" fmla="*/ 1030947 h 3258"/>
              <a:gd name="T52" fmla="*/ 1297387 w 4104"/>
              <a:gd name="T53" fmla="*/ 1269072 h 3258"/>
              <a:gd name="T54" fmla="*/ 1174843 w 4104"/>
              <a:gd name="T55" fmla="*/ 1414825 h 3258"/>
              <a:gd name="T56" fmla="*/ 981279 w 4104"/>
              <a:gd name="T57" fmla="*/ 1486309 h 3258"/>
              <a:gd name="T58" fmla="*/ 1070402 w 4104"/>
              <a:gd name="T59" fmla="*/ 1401364 h 3258"/>
              <a:gd name="T60" fmla="*/ 1237043 w 4104"/>
              <a:gd name="T61" fmla="*/ 1190161 h 3258"/>
              <a:gd name="T62" fmla="*/ 1134923 w 4104"/>
              <a:gd name="T63" fmla="*/ 981279 h 3258"/>
              <a:gd name="T64" fmla="*/ 891692 w 4104"/>
              <a:gd name="T65" fmla="*/ 909331 h 3258"/>
              <a:gd name="T66" fmla="*/ 740369 w 4104"/>
              <a:gd name="T67" fmla="*/ 1066689 h 3258"/>
              <a:gd name="T68" fmla="*/ 850380 w 4104"/>
              <a:gd name="T69" fmla="*/ 1280212 h 3258"/>
              <a:gd name="T70" fmla="*/ 818816 w 4104"/>
              <a:gd name="T71" fmla="*/ 1476097 h 3258"/>
              <a:gd name="T72" fmla="*/ 793286 w 4104"/>
              <a:gd name="T73" fmla="*/ 1337771 h 3258"/>
              <a:gd name="T74" fmla="*/ 636857 w 4104"/>
              <a:gd name="T75" fmla="*/ 1106144 h 3258"/>
              <a:gd name="T76" fmla="*/ 705556 w 4104"/>
              <a:gd name="T77" fmla="*/ 1329416 h 3258"/>
              <a:gd name="T78" fmla="*/ 629894 w 4104"/>
              <a:gd name="T79" fmla="*/ 1510446 h 3258"/>
              <a:gd name="T80" fmla="*/ 606685 w 4104"/>
              <a:gd name="T81" fmla="*/ 1391152 h 3258"/>
              <a:gd name="T82" fmla="*/ 576977 w 4104"/>
              <a:gd name="T83" fmla="*/ 1137244 h 3258"/>
              <a:gd name="T84" fmla="*/ 559338 w 4104"/>
              <a:gd name="T85" fmla="*/ 1009130 h 3258"/>
              <a:gd name="T86" fmla="*/ 622003 w 4104"/>
              <a:gd name="T87" fmla="*/ 848524 h 3258"/>
              <a:gd name="T88" fmla="*/ 538914 w 4104"/>
              <a:gd name="T89" fmla="*/ 637785 h 3258"/>
              <a:gd name="T90" fmla="*/ 520347 w 4104"/>
              <a:gd name="T91" fmla="*/ 498067 h 3258"/>
              <a:gd name="T92" fmla="*/ 468823 w 4104"/>
              <a:gd name="T93" fmla="*/ 531952 h 3258"/>
              <a:gd name="T94" fmla="*/ 408480 w 4104"/>
              <a:gd name="T95" fmla="*/ 529631 h 3258"/>
              <a:gd name="T96" fmla="*/ 347672 w 4104"/>
              <a:gd name="T97" fmla="*/ 597401 h 3258"/>
              <a:gd name="T98" fmla="*/ 267833 w 4104"/>
              <a:gd name="T99" fmla="*/ 596473 h 3258"/>
              <a:gd name="T100" fmla="*/ 103048 w 4104"/>
              <a:gd name="T101" fmla="*/ 524525 h 3258"/>
              <a:gd name="T102" fmla="*/ 0 w 4104"/>
              <a:gd name="T103" fmla="*/ 538450 h 3258"/>
              <a:gd name="T104" fmla="*/ 92372 w 4104"/>
              <a:gd name="T105" fmla="*/ 500852 h 3258"/>
              <a:gd name="T106" fmla="*/ 89123 w 4104"/>
              <a:gd name="T107" fmla="*/ 439116 h 3258"/>
              <a:gd name="T108" fmla="*/ 191243 w 4104"/>
              <a:gd name="T109" fmla="*/ 531024 h 3258"/>
              <a:gd name="T110" fmla="*/ 220022 w 4104"/>
              <a:gd name="T111" fmla="*/ 484141 h 3258"/>
              <a:gd name="T112" fmla="*/ 245552 w 4104"/>
              <a:gd name="T113" fmla="*/ 468823 h 3258"/>
              <a:gd name="T114" fmla="*/ 365775 w 4104"/>
              <a:gd name="T115" fmla="*/ 333746 h 3258"/>
              <a:gd name="T116" fmla="*/ 498995 w 4104"/>
              <a:gd name="T117" fmla="*/ 391769 h 3258"/>
              <a:gd name="T118" fmla="*/ 565837 w 4104"/>
              <a:gd name="T119" fmla="*/ 462789 h 32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104" h="3258">
                <a:moveTo>
                  <a:pt x="1307" y="957"/>
                </a:moveTo>
                <a:lnTo>
                  <a:pt x="1307" y="957"/>
                </a:lnTo>
                <a:lnTo>
                  <a:pt x="1321" y="947"/>
                </a:lnTo>
                <a:lnTo>
                  <a:pt x="1339" y="936"/>
                </a:lnTo>
                <a:lnTo>
                  <a:pt x="1363" y="923"/>
                </a:lnTo>
                <a:lnTo>
                  <a:pt x="1392" y="909"/>
                </a:lnTo>
                <a:lnTo>
                  <a:pt x="1427" y="893"/>
                </a:lnTo>
                <a:lnTo>
                  <a:pt x="1466" y="876"/>
                </a:lnTo>
                <a:lnTo>
                  <a:pt x="1511" y="862"/>
                </a:lnTo>
                <a:lnTo>
                  <a:pt x="1533" y="855"/>
                </a:lnTo>
                <a:lnTo>
                  <a:pt x="1557" y="849"/>
                </a:lnTo>
                <a:lnTo>
                  <a:pt x="1583" y="843"/>
                </a:lnTo>
                <a:lnTo>
                  <a:pt x="1608" y="838"/>
                </a:lnTo>
                <a:lnTo>
                  <a:pt x="1634" y="834"/>
                </a:lnTo>
                <a:lnTo>
                  <a:pt x="1661" y="831"/>
                </a:lnTo>
                <a:lnTo>
                  <a:pt x="1688" y="828"/>
                </a:lnTo>
                <a:lnTo>
                  <a:pt x="1716" y="828"/>
                </a:lnTo>
                <a:lnTo>
                  <a:pt x="1744" y="828"/>
                </a:lnTo>
                <a:lnTo>
                  <a:pt x="1773" y="831"/>
                </a:lnTo>
                <a:lnTo>
                  <a:pt x="1802" y="834"/>
                </a:lnTo>
                <a:lnTo>
                  <a:pt x="1831" y="839"/>
                </a:lnTo>
                <a:lnTo>
                  <a:pt x="1860" y="846"/>
                </a:lnTo>
                <a:lnTo>
                  <a:pt x="1890" y="856"/>
                </a:lnTo>
                <a:lnTo>
                  <a:pt x="1918" y="867"/>
                </a:lnTo>
                <a:lnTo>
                  <a:pt x="1948" y="879"/>
                </a:lnTo>
                <a:lnTo>
                  <a:pt x="1970" y="887"/>
                </a:lnTo>
                <a:lnTo>
                  <a:pt x="1996" y="895"/>
                </a:lnTo>
                <a:lnTo>
                  <a:pt x="2031" y="906"/>
                </a:lnTo>
                <a:lnTo>
                  <a:pt x="2073" y="918"/>
                </a:lnTo>
                <a:lnTo>
                  <a:pt x="2122" y="930"/>
                </a:lnTo>
                <a:lnTo>
                  <a:pt x="2175" y="942"/>
                </a:lnTo>
                <a:lnTo>
                  <a:pt x="2231" y="953"/>
                </a:lnTo>
                <a:lnTo>
                  <a:pt x="2261" y="958"/>
                </a:lnTo>
                <a:lnTo>
                  <a:pt x="2291" y="961"/>
                </a:lnTo>
                <a:lnTo>
                  <a:pt x="2321" y="965"/>
                </a:lnTo>
                <a:lnTo>
                  <a:pt x="2352" y="967"/>
                </a:lnTo>
                <a:lnTo>
                  <a:pt x="2384" y="969"/>
                </a:lnTo>
                <a:lnTo>
                  <a:pt x="2413" y="969"/>
                </a:lnTo>
                <a:lnTo>
                  <a:pt x="2443" y="967"/>
                </a:lnTo>
                <a:lnTo>
                  <a:pt x="2473" y="966"/>
                </a:lnTo>
                <a:lnTo>
                  <a:pt x="2503" y="963"/>
                </a:lnTo>
                <a:lnTo>
                  <a:pt x="2532" y="958"/>
                </a:lnTo>
                <a:lnTo>
                  <a:pt x="2560" y="952"/>
                </a:lnTo>
                <a:lnTo>
                  <a:pt x="2587" y="943"/>
                </a:lnTo>
                <a:lnTo>
                  <a:pt x="2613" y="934"/>
                </a:lnTo>
                <a:lnTo>
                  <a:pt x="2638" y="922"/>
                </a:lnTo>
                <a:lnTo>
                  <a:pt x="2660" y="907"/>
                </a:lnTo>
                <a:lnTo>
                  <a:pt x="2683" y="892"/>
                </a:lnTo>
                <a:lnTo>
                  <a:pt x="2665" y="895"/>
                </a:lnTo>
                <a:lnTo>
                  <a:pt x="2647" y="898"/>
                </a:lnTo>
                <a:lnTo>
                  <a:pt x="2627" y="900"/>
                </a:lnTo>
                <a:lnTo>
                  <a:pt x="2604" y="900"/>
                </a:lnTo>
                <a:lnTo>
                  <a:pt x="2593" y="900"/>
                </a:lnTo>
                <a:lnTo>
                  <a:pt x="2583" y="898"/>
                </a:lnTo>
                <a:lnTo>
                  <a:pt x="2573" y="895"/>
                </a:lnTo>
                <a:lnTo>
                  <a:pt x="2563" y="892"/>
                </a:lnTo>
                <a:lnTo>
                  <a:pt x="2556" y="887"/>
                </a:lnTo>
                <a:lnTo>
                  <a:pt x="2550" y="881"/>
                </a:lnTo>
                <a:lnTo>
                  <a:pt x="2555" y="880"/>
                </a:lnTo>
                <a:lnTo>
                  <a:pt x="2568" y="879"/>
                </a:lnTo>
                <a:lnTo>
                  <a:pt x="2587" y="874"/>
                </a:lnTo>
                <a:lnTo>
                  <a:pt x="2599" y="870"/>
                </a:lnTo>
                <a:lnTo>
                  <a:pt x="2613" y="865"/>
                </a:lnTo>
                <a:lnTo>
                  <a:pt x="2626" y="859"/>
                </a:lnTo>
                <a:lnTo>
                  <a:pt x="2640" y="852"/>
                </a:lnTo>
                <a:lnTo>
                  <a:pt x="2654" y="843"/>
                </a:lnTo>
                <a:lnTo>
                  <a:pt x="2669" y="831"/>
                </a:lnTo>
                <a:lnTo>
                  <a:pt x="2684" y="817"/>
                </a:lnTo>
                <a:lnTo>
                  <a:pt x="2699" y="802"/>
                </a:lnTo>
                <a:lnTo>
                  <a:pt x="2712" y="784"/>
                </a:lnTo>
                <a:lnTo>
                  <a:pt x="2725" y="762"/>
                </a:lnTo>
                <a:lnTo>
                  <a:pt x="2732" y="750"/>
                </a:lnTo>
                <a:lnTo>
                  <a:pt x="2741" y="737"/>
                </a:lnTo>
                <a:lnTo>
                  <a:pt x="2753" y="722"/>
                </a:lnTo>
                <a:lnTo>
                  <a:pt x="2768" y="705"/>
                </a:lnTo>
                <a:lnTo>
                  <a:pt x="2785" y="688"/>
                </a:lnTo>
                <a:lnTo>
                  <a:pt x="2796" y="680"/>
                </a:lnTo>
                <a:lnTo>
                  <a:pt x="2807" y="672"/>
                </a:lnTo>
                <a:lnTo>
                  <a:pt x="2818" y="665"/>
                </a:lnTo>
                <a:lnTo>
                  <a:pt x="2830" y="659"/>
                </a:lnTo>
                <a:lnTo>
                  <a:pt x="2814" y="663"/>
                </a:lnTo>
                <a:lnTo>
                  <a:pt x="2776" y="674"/>
                </a:lnTo>
                <a:lnTo>
                  <a:pt x="2754" y="681"/>
                </a:lnTo>
                <a:lnTo>
                  <a:pt x="2731" y="689"/>
                </a:lnTo>
                <a:lnTo>
                  <a:pt x="2712" y="698"/>
                </a:lnTo>
                <a:lnTo>
                  <a:pt x="2704" y="702"/>
                </a:lnTo>
                <a:lnTo>
                  <a:pt x="2696" y="707"/>
                </a:lnTo>
                <a:lnTo>
                  <a:pt x="2714" y="695"/>
                </a:lnTo>
                <a:lnTo>
                  <a:pt x="2764" y="666"/>
                </a:lnTo>
                <a:lnTo>
                  <a:pt x="2794" y="648"/>
                </a:lnTo>
                <a:lnTo>
                  <a:pt x="2827" y="632"/>
                </a:lnTo>
                <a:lnTo>
                  <a:pt x="2862" y="615"/>
                </a:lnTo>
                <a:lnTo>
                  <a:pt x="2894" y="601"/>
                </a:lnTo>
                <a:lnTo>
                  <a:pt x="2907" y="590"/>
                </a:lnTo>
                <a:lnTo>
                  <a:pt x="2937" y="565"/>
                </a:lnTo>
                <a:lnTo>
                  <a:pt x="2954" y="549"/>
                </a:lnTo>
                <a:lnTo>
                  <a:pt x="2970" y="532"/>
                </a:lnTo>
                <a:lnTo>
                  <a:pt x="2982" y="515"/>
                </a:lnTo>
                <a:lnTo>
                  <a:pt x="2987" y="508"/>
                </a:lnTo>
                <a:lnTo>
                  <a:pt x="2990" y="501"/>
                </a:lnTo>
                <a:lnTo>
                  <a:pt x="2969" y="503"/>
                </a:lnTo>
                <a:lnTo>
                  <a:pt x="2921" y="509"/>
                </a:lnTo>
                <a:lnTo>
                  <a:pt x="2893" y="514"/>
                </a:lnTo>
                <a:lnTo>
                  <a:pt x="2865" y="519"/>
                </a:lnTo>
                <a:lnTo>
                  <a:pt x="2843" y="526"/>
                </a:lnTo>
                <a:lnTo>
                  <a:pt x="2834" y="530"/>
                </a:lnTo>
                <a:lnTo>
                  <a:pt x="2826" y="535"/>
                </a:lnTo>
                <a:lnTo>
                  <a:pt x="2848" y="523"/>
                </a:lnTo>
                <a:lnTo>
                  <a:pt x="2870" y="512"/>
                </a:lnTo>
                <a:lnTo>
                  <a:pt x="2899" y="499"/>
                </a:lnTo>
                <a:lnTo>
                  <a:pt x="2930" y="487"/>
                </a:lnTo>
                <a:lnTo>
                  <a:pt x="2947" y="481"/>
                </a:lnTo>
                <a:lnTo>
                  <a:pt x="2963" y="477"/>
                </a:lnTo>
                <a:lnTo>
                  <a:pt x="2979" y="473"/>
                </a:lnTo>
                <a:lnTo>
                  <a:pt x="2995" y="471"/>
                </a:lnTo>
                <a:lnTo>
                  <a:pt x="3009" y="470"/>
                </a:lnTo>
                <a:lnTo>
                  <a:pt x="3023" y="471"/>
                </a:lnTo>
                <a:lnTo>
                  <a:pt x="3029" y="465"/>
                </a:lnTo>
                <a:lnTo>
                  <a:pt x="3047" y="450"/>
                </a:lnTo>
                <a:lnTo>
                  <a:pt x="3072" y="428"/>
                </a:lnTo>
                <a:lnTo>
                  <a:pt x="3087" y="417"/>
                </a:lnTo>
                <a:lnTo>
                  <a:pt x="3104" y="405"/>
                </a:lnTo>
                <a:lnTo>
                  <a:pt x="3121" y="396"/>
                </a:lnTo>
                <a:lnTo>
                  <a:pt x="3140" y="386"/>
                </a:lnTo>
                <a:lnTo>
                  <a:pt x="3158" y="379"/>
                </a:lnTo>
                <a:lnTo>
                  <a:pt x="3176" y="374"/>
                </a:lnTo>
                <a:lnTo>
                  <a:pt x="3186" y="372"/>
                </a:lnTo>
                <a:lnTo>
                  <a:pt x="3195" y="372"/>
                </a:lnTo>
                <a:lnTo>
                  <a:pt x="3204" y="372"/>
                </a:lnTo>
                <a:lnTo>
                  <a:pt x="3212" y="373"/>
                </a:lnTo>
                <a:lnTo>
                  <a:pt x="3222" y="374"/>
                </a:lnTo>
                <a:lnTo>
                  <a:pt x="3230" y="378"/>
                </a:lnTo>
                <a:lnTo>
                  <a:pt x="3237" y="381"/>
                </a:lnTo>
                <a:lnTo>
                  <a:pt x="3246" y="387"/>
                </a:lnTo>
                <a:lnTo>
                  <a:pt x="3229" y="381"/>
                </a:lnTo>
                <a:lnTo>
                  <a:pt x="3188" y="368"/>
                </a:lnTo>
                <a:lnTo>
                  <a:pt x="3164" y="362"/>
                </a:lnTo>
                <a:lnTo>
                  <a:pt x="3140" y="356"/>
                </a:lnTo>
                <a:lnTo>
                  <a:pt x="3117" y="351"/>
                </a:lnTo>
                <a:lnTo>
                  <a:pt x="3099" y="350"/>
                </a:lnTo>
                <a:lnTo>
                  <a:pt x="3121" y="346"/>
                </a:lnTo>
                <a:lnTo>
                  <a:pt x="3142" y="344"/>
                </a:lnTo>
                <a:lnTo>
                  <a:pt x="3170" y="344"/>
                </a:lnTo>
                <a:lnTo>
                  <a:pt x="3184" y="344"/>
                </a:lnTo>
                <a:lnTo>
                  <a:pt x="3199" y="345"/>
                </a:lnTo>
                <a:lnTo>
                  <a:pt x="3213" y="348"/>
                </a:lnTo>
                <a:lnTo>
                  <a:pt x="3228" y="351"/>
                </a:lnTo>
                <a:lnTo>
                  <a:pt x="3241" y="356"/>
                </a:lnTo>
                <a:lnTo>
                  <a:pt x="3254" y="362"/>
                </a:lnTo>
                <a:lnTo>
                  <a:pt x="3265" y="370"/>
                </a:lnTo>
                <a:lnTo>
                  <a:pt x="3274" y="379"/>
                </a:lnTo>
                <a:lnTo>
                  <a:pt x="3282" y="379"/>
                </a:lnTo>
                <a:lnTo>
                  <a:pt x="3292" y="376"/>
                </a:lnTo>
                <a:lnTo>
                  <a:pt x="3307" y="370"/>
                </a:lnTo>
                <a:lnTo>
                  <a:pt x="3326" y="361"/>
                </a:lnTo>
                <a:lnTo>
                  <a:pt x="3351" y="345"/>
                </a:lnTo>
                <a:lnTo>
                  <a:pt x="3382" y="324"/>
                </a:lnTo>
                <a:lnTo>
                  <a:pt x="3421" y="295"/>
                </a:lnTo>
                <a:lnTo>
                  <a:pt x="3440" y="280"/>
                </a:lnTo>
                <a:lnTo>
                  <a:pt x="3461" y="265"/>
                </a:lnTo>
                <a:lnTo>
                  <a:pt x="3487" y="248"/>
                </a:lnTo>
                <a:lnTo>
                  <a:pt x="3515" y="231"/>
                </a:lnTo>
                <a:lnTo>
                  <a:pt x="3543" y="217"/>
                </a:lnTo>
                <a:lnTo>
                  <a:pt x="3556" y="211"/>
                </a:lnTo>
                <a:lnTo>
                  <a:pt x="3568" y="206"/>
                </a:lnTo>
                <a:lnTo>
                  <a:pt x="3580" y="204"/>
                </a:lnTo>
                <a:lnTo>
                  <a:pt x="3590" y="203"/>
                </a:lnTo>
                <a:lnTo>
                  <a:pt x="3588" y="181"/>
                </a:lnTo>
                <a:lnTo>
                  <a:pt x="3588" y="158"/>
                </a:lnTo>
                <a:lnTo>
                  <a:pt x="3591" y="128"/>
                </a:lnTo>
                <a:lnTo>
                  <a:pt x="3593" y="113"/>
                </a:lnTo>
                <a:lnTo>
                  <a:pt x="3597" y="96"/>
                </a:lnTo>
                <a:lnTo>
                  <a:pt x="3602" y="79"/>
                </a:lnTo>
                <a:lnTo>
                  <a:pt x="3608" y="62"/>
                </a:lnTo>
                <a:lnTo>
                  <a:pt x="3615" y="46"/>
                </a:lnTo>
                <a:lnTo>
                  <a:pt x="3623" y="30"/>
                </a:lnTo>
                <a:lnTo>
                  <a:pt x="3634" y="14"/>
                </a:lnTo>
                <a:lnTo>
                  <a:pt x="3646" y="0"/>
                </a:lnTo>
                <a:lnTo>
                  <a:pt x="3651" y="24"/>
                </a:lnTo>
                <a:lnTo>
                  <a:pt x="3663" y="79"/>
                </a:lnTo>
                <a:lnTo>
                  <a:pt x="3671" y="111"/>
                </a:lnTo>
                <a:lnTo>
                  <a:pt x="3678" y="141"/>
                </a:lnTo>
                <a:lnTo>
                  <a:pt x="3687" y="167"/>
                </a:lnTo>
                <a:lnTo>
                  <a:pt x="3690" y="176"/>
                </a:lnTo>
                <a:lnTo>
                  <a:pt x="3694" y="183"/>
                </a:lnTo>
                <a:lnTo>
                  <a:pt x="3702" y="187"/>
                </a:lnTo>
                <a:lnTo>
                  <a:pt x="3713" y="192"/>
                </a:lnTo>
                <a:lnTo>
                  <a:pt x="3725" y="199"/>
                </a:lnTo>
                <a:lnTo>
                  <a:pt x="3738" y="207"/>
                </a:lnTo>
                <a:lnTo>
                  <a:pt x="3753" y="218"/>
                </a:lnTo>
                <a:lnTo>
                  <a:pt x="3766" y="231"/>
                </a:lnTo>
                <a:lnTo>
                  <a:pt x="3771" y="239"/>
                </a:lnTo>
                <a:lnTo>
                  <a:pt x="3777" y="247"/>
                </a:lnTo>
                <a:lnTo>
                  <a:pt x="3786" y="260"/>
                </a:lnTo>
                <a:lnTo>
                  <a:pt x="3797" y="276"/>
                </a:lnTo>
                <a:lnTo>
                  <a:pt x="3810" y="300"/>
                </a:lnTo>
                <a:lnTo>
                  <a:pt x="3826" y="328"/>
                </a:lnTo>
                <a:lnTo>
                  <a:pt x="3841" y="364"/>
                </a:lnTo>
                <a:lnTo>
                  <a:pt x="3850" y="385"/>
                </a:lnTo>
                <a:lnTo>
                  <a:pt x="3857" y="408"/>
                </a:lnTo>
                <a:lnTo>
                  <a:pt x="3864" y="432"/>
                </a:lnTo>
                <a:lnTo>
                  <a:pt x="3871" y="457"/>
                </a:lnTo>
                <a:lnTo>
                  <a:pt x="3937" y="645"/>
                </a:lnTo>
                <a:lnTo>
                  <a:pt x="3963" y="676"/>
                </a:lnTo>
                <a:lnTo>
                  <a:pt x="3989" y="711"/>
                </a:lnTo>
                <a:lnTo>
                  <a:pt x="4019" y="754"/>
                </a:lnTo>
                <a:lnTo>
                  <a:pt x="4034" y="778"/>
                </a:lnTo>
                <a:lnTo>
                  <a:pt x="4049" y="802"/>
                </a:lnTo>
                <a:lnTo>
                  <a:pt x="4063" y="827"/>
                </a:lnTo>
                <a:lnTo>
                  <a:pt x="4076" y="851"/>
                </a:lnTo>
                <a:lnTo>
                  <a:pt x="4087" y="876"/>
                </a:lnTo>
                <a:lnTo>
                  <a:pt x="4096" y="900"/>
                </a:lnTo>
                <a:lnTo>
                  <a:pt x="4100" y="922"/>
                </a:lnTo>
                <a:lnTo>
                  <a:pt x="4103" y="933"/>
                </a:lnTo>
                <a:lnTo>
                  <a:pt x="4103" y="943"/>
                </a:lnTo>
                <a:lnTo>
                  <a:pt x="4104" y="964"/>
                </a:lnTo>
                <a:lnTo>
                  <a:pt x="4103" y="985"/>
                </a:lnTo>
                <a:lnTo>
                  <a:pt x="4100" y="1010"/>
                </a:lnTo>
                <a:lnTo>
                  <a:pt x="4098" y="1024"/>
                </a:lnTo>
                <a:lnTo>
                  <a:pt x="4094" y="1037"/>
                </a:lnTo>
                <a:lnTo>
                  <a:pt x="4091" y="1050"/>
                </a:lnTo>
                <a:lnTo>
                  <a:pt x="4086" y="1061"/>
                </a:lnTo>
                <a:lnTo>
                  <a:pt x="4079" y="1072"/>
                </a:lnTo>
                <a:lnTo>
                  <a:pt x="4072" y="1081"/>
                </a:lnTo>
                <a:lnTo>
                  <a:pt x="4063" y="1090"/>
                </a:lnTo>
                <a:lnTo>
                  <a:pt x="4052" y="1094"/>
                </a:lnTo>
                <a:lnTo>
                  <a:pt x="4050" y="1097"/>
                </a:lnTo>
                <a:lnTo>
                  <a:pt x="4044" y="1104"/>
                </a:lnTo>
                <a:lnTo>
                  <a:pt x="4033" y="1112"/>
                </a:lnTo>
                <a:lnTo>
                  <a:pt x="4027" y="1116"/>
                </a:lnTo>
                <a:lnTo>
                  <a:pt x="4020" y="1118"/>
                </a:lnTo>
                <a:lnTo>
                  <a:pt x="4012" y="1121"/>
                </a:lnTo>
                <a:lnTo>
                  <a:pt x="4003" y="1121"/>
                </a:lnTo>
                <a:lnTo>
                  <a:pt x="3994" y="1118"/>
                </a:lnTo>
                <a:lnTo>
                  <a:pt x="3984" y="1115"/>
                </a:lnTo>
                <a:lnTo>
                  <a:pt x="3973" y="1108"/>
                </a:lnTo>
                <a:lnTo>
                  <a:pt x="3963" y="1098"/>
                </a:lnTo>
                <a:lnTo>
                  <a:pt x="3952" y="1085"/>
                </a:lnTo>
                <a:lnTo>
                  <a:pt x="3940" y="1068"/>
                </a:lnTo>
                <a:lnTo>
                  <a:pt x="3913" y="1013"/>
                </a:lnTo>
                <a:lnTo>
                  <a:pt x="3879" y="1002"/>
                </a:lnTo>
                <a:lnTo>
                  <a:pt x="3843" y="990"/>
                </a:lnTo>
                <a:lnTo>
                  <a:pt x="3798" y="975"/>
                </a:lnTo>
                <a:lnTo>
                  <a:pt x="3749" y="955"/>
                </a:lnTo>
                <a:lnTo>
                  <a:pt x="3701" y="934"/>
                </a:lnTo>
                <a:lnTo>
                  <a:pt x="3678" y="923"/>
                </a:lnTo>
                <a:lnTo>
                  <a:pt x="3658" y="911"/>
                </a:lnTo>
                <a:lnTo>
                  <a:pt x="3639" y="900"/>
                </a:lnTo>
                <a:lnTo>
                  <a:pt x="3622" y="888"/>
                </a:lnTo>
                <a:lnTo>
                  <a:pt x="3617" y="888"/>
                </a:lnTo>
                <a:lnTo>
                  <a:pt x="3603" y="891"/>
                </a:lnTo>
                <a:lnTo>
                  <a:pt x="3593" y="893"/>
                </a:lnTo>
                <a:lnTo>
                  <a:pt x="3581" y="897"/>
                </a:lnTo>
                <a:lnTo>
                  <a:pt x="3569" y="903"/>
                </a:lnTo>
                <a:lnTo>
                  <a:pt x="3557" y="910"/>
                </a:lnTo>
                <a:lnTo>
                  <a:pt x="3544" y="921"/>
                </a:lnTo>
                <a:lnTo>
                  <a:pt x="3530" y="934"/>
                </a:lnTo>
                <a:lnTo>
                  <a:pt x="3518" y="949"/>
                </a:lnTo>
                <a:lnTo>
                  <a:pt x="3505" y="969"/>
                </a:lnTo>
                <a:lnTo>
                  <a:pt x="3493" y="993"/>
                </a:lnTo>
                <a:lnTo>
                  <a:pt x="3482" y="1019"/>
                </a:lnTo>
                <a:lnTo>
                  <a:pt x="3472" y="1051"/>
                </a:lnTo>
                <a:lnTo>
                  <a:pt x="3469" y="1068"/>
                </a:lnTo>
                <a:lnTo>
                  <a:pt x="3465" y="1087"/>
                </a:lnTo>
                <a:lnTo>
                  <a:pt x="3457" y="1147"/>
                </a:lnTo>
                <a:lnTo>
                  <a:pt x="3447" y="1209"/>
                </a:lnTo>
                <a:lnTo>
                  <a:pt x="3434" y="1284"/>
                </a:lnTo>
                <a:lnTo>
                  <a:pt x="3417" y="1363"/>
                </a:lnTo>
                <a:lnTo>
                  <a:pt x="3409" y="1401"/>
                </a:lnTo>
                <a:lnTo>
                  <a:pt x="3399" y="1438"/>
                </a:lnTo>
                <a:lnTo>
                  <a:pt x="3388" y="1472"/>
                </a:lnTo>
                <a:lnTo>
                  <a:pt x="3377" y="1502"/>
                </a:lnTo>
                <a:lnTo>
                  <a:pt x="3367" y="1528"/>
                </a:lnTo>
                <a:lnTo>
                  <a:pt x="3361" y="1539"/>
                </a:lnTo>
                <a:lnTo>
                  <a:pt x="3355" y="1547"/>
                </a:lnTo>
                <a:lnTo>
                  <a:pt x="3358" y="1563"/>
                </a:lnTo>
                <a:lnTo>
                  <a:pt x="3362" y="1581"/>
                </a:lnTo>
                <a:lnTo>
                  <a:pt x="3364" y="1605"/>
                </a:lnTo>
                <a:lnTo>
                  <a:pt x="3368" y="1634"/>
                </a:lnTo>
                <a:lnTo>
                  <a:pt x="3369" y="1667"/>
                </a:lnTo>
                <a:lnTo>
                  <a:pt x="3370" y="1703"/>
                </a:lnTo>
                <a:lnTo>
                  <a:pt x="3368" y="1742"/>
                </a:lnTo>
                <a:lnTo>
                  <a:pt x="3365" y="1761"/>
                </a:lnTo>
                <a:lnTo>
                  <a:pt x="3363" y="1781"/>
                </a:lnTo>
                <a:lnTo>
                  <a:pt x="3359" y="1800"/>
                </a:lnTo>
                <a:lnTo>
                  <a:pt x="3355" y="1821"/>
                </a:lnTo>
                <a:lnTo>
                  <a:pt x="3350" y="1841"/>
                </a:lnTo>
                <a:lnTo>
                  <a:pt x="3343" y="1860"/>
                </a:lnTo>
                <a:lnTo>
                  <a:pt x="3335" y="1881"/>
                </a:lnTo>
                <a:lnTo>
                  <a:pt x="3326" y="1899"/>
                </a:lnTo>
                <a:lnTo>
                  <a:pt x="3316" y="1918"/>
                </a:lnTo>
                <a:lnTo>
                  <a:pt x="3304" y="1936"/>
                </a:lnTo>
                <a:lnTo>
                  <a:pt x="3291" y="1953"/>
                </a:lnTo>
                <a:lnTo>
                  <a:pt x="3277" y="1969"/>
                </a:lnTo>
                <a:lnTo>
                  <a:pt x="3260" y="1984"/>
                </a:lnTo>
                <a:lnTo>
                  <a:pt x="3242" y="1998"/>
                </a:lnTo>
                <a:lnTo>
                  <a:pt x="3223" y="2011"/>
                </a:lnTo>
                <a:lnTo>
                  <a:pt x="3201" y="2023"/>
                </a:lnTo>
                <a:lnTo>
                  <a:pt x="3204" y="2037"/>
                </a:lnTo>
                <a:lnTo>
                  <a:pt x="3212" y="2074"/>
                </a:lnTo>
                <a:lnTo>
                  <a:pt x="3225" y="2126"/>
                </a:lnTo>
                <a:lnTo>
                  <a:pt x="3235" y="2158"/>
                </a:lnTo>
                <a:lnTo>
                  <a:pt x="3244" y="2190"/>
                </a:lnTo>
                <a:lnTo>
                  <a:pt x="3255" y="2225"/>
                </a:lnTo>
                <a:lnTo>
                  <a:pt x="3268" y="2258"/>
                </a:lnTo>
                <a:lnTo>
                  <a:pt x="3282" y="2292"/>
                </a:lnTo>
                <a:lnTo>
                  <a:pt x="3296" y="2323"/>
                </a:lnTo>
                <a:lnTo>
                  <a:pt x="3311" y="2353"/>
                </a:lnTo>
                <a:lnTo>
                  <a:pt x="3328" y="2379"/>
                </a:lnTo>
                <a:lnTo>
                  <a:pt x="3337" y="2391"/>
                </a:lnTo>
                <a:lnTo>
                  <a:pt x="3345" y="2403"/>
                </a:lnTo>
                <a:lnTo>
                  <a:pt x="3355" y="2413"/>
                </a:lnTo>
                <a:lnTo>
                  <a:pt x="3364" y="2421"/>
                </a:lnTo>
                <a:lnTo>
                  <a:pt x="3367" y="2425"/>
                </a:lnTo>
                <a:lnTo>
                  <a:pt x="3371" y="2437"/>
                </a:lnTo>
                <a:lnTo>
                  <a:pt x="3379" y="2456"/>
                </a:lnTo>
                <a:lnTo>
                  <a:pt x="3381" y="2468"/>
                </a:lnTo>
                <a:lnTo>
                  <a:pt x="3385" y="2481"/>
                </a:lnTo>
                <a:lnTo>
                  <a:pt x="3386" y="2497"/>
                </a:lnTo>
                <a:lnTo>
                  <a:pt x="3387" y="2514"/>
                </a:lnTo>
                <a:lnTo>
                  <a:pt x="3387" y="2532"/>
                </a:lnTo>
                <a:lnTo>
                  <a:pt x="3385" y="2551"/>
                </a:lnTo>
                <a:lnTo>
                  <a:pt x="3382" y="2571"/>
                </a:lnTo>
                <a:lnTo>
                  <a:pt x="3376" y="2593"/>
                </a:lnTo>
                <a:lnTo>
                  <a:pt x="3368" y="2616"/>
                </a:lnTo>
                <a:lnTo>
                  <a:pt x="3358" y="2638"/>
                </a:lnTo>
                <a:lnTo>
                  <a:pt x="3290" y="2716"/>
                </a:lnTo>
                <a:lnTo>
                  <a:pt x="3284" y="2729"/>
                </a:lnTo>
                <a:lnTo>
                  <a:pt x="3268" y="2765"/>
                </a:lnTo>
                <a:lnTo>
                  <a:pt x="3244" y="2816"/>
                </a:lnTo>
                <a:lnTo>
                  <a:pt x="3229" y="2844"/>
                </a:lnTo>
                <a:lnTo>
                  <a:pt x="3212" y="2873"/>
                </a:lnTo>
                <a:lnTo>
                  <a:pt x="3193" y="2903"/>
                </a:lnTo>
                <a:lnTo>
                  <a:pt x="3174" y="2932"/>
                </a:lnTo>
                <a:lnTo>
                  <a:pt x="3152" y="2960"/>
                </a:lnTo>
                <a:lnTo>
                  <a:pt x="3141" y="2972"/>
                </a:lnTo>
                <a:lnTo>
                  <a:pt x="3129" y="2984"/>
                </a:lnTo>
                <a:lnTo>
                  <a:pt x="3117" y="2994"/>
                </a:lnTo>
                <a:lnTo>
                  <a:pt x="3106" y="3005"/>
                </a:lnTo>
                <a:lnTo>
                  <a:pt x="3094" y="3013"/>
                </a:lnTo>
                <a:lnTo>
                  <a:pt x="3081" y="3021"/>
                </a:lnTo>
                <a:lnTo>
                  <a:pt x="3069" y="3027"/>
                </a:lnTo>
                <a:lnTo>
                  <a:pt x="3057" y="3031"/>
                </a:lnTo>
                <a:lnTo>
                  <a:pt x="3044" y="3035"/>
                </a:lnTo>
                <a:lnTo>
                  <a:pt x="3031" y="3036"/>
                </a:lnTo>
                <a:lnTo>
                  <a:pt x="3008" y="3059"/>
                </a:lnTo>
                <a:lnTo>
                  <a:pt x="2982" y="3083"/>
                </a:lnTo>
                <a:lnTo>
                  <a:pt x="2951" y="3111"/>
                </a:lnTo>
                <a:lnTo>
                  <a:pt x="2933" y="3125"/>
                </a:lnTo>
                <a:lnTo>
                  <a:pt x="2913" y="3138"/>
                </a:lnTo>
                <a:lnTo>
                  <a:pt x="2894" y="3153"/>
                </a:lnTo>
                <a:lnTo>
                  <a:pt x="2875" y="3165"/>
                </a:lnTo>
                <a:lnTo>
                  <a:pt x="2856" y="3175"/>
                </a:lnTo>
                <a:lnTo>
                  <a:pt x="2837" y="3185"/>
                </a:lnTo>
                <a:lnTo>
                  <a:pt x="2818" y="3191"/>
                </a:lnTo>
                <a:lnTo>
                  <a:pt x="2800" y="3196"/>
                </a:lnTo>
                <a:lnTo>
                  <a:pt x="2798" y="3194"/>
                </a:lnTo>
                <a:lnTo>
                  <a:pt x="2796" y="3193"/>
                </a:lnTo>
                <a:lnTo>
                  <a:pt x="2795" y="3192"/>
                </a:lnTo>
                <a:lnTo>
                  <a:pt x="2792" y="3188"/>
                </a:lnTo>
                <a:lnTo>
                  <a:pt x="2791" y="3182"/>
                </a:lnTo>
                <a:lnTo>
                  <a:pt x="2791" y="3175"/>
                </a:lnTo>
                <a:lnTo>
                  <a:pt x="2791" y="3165"/>
                </a:lnTo>
                <a:lnTo>
                  <a:pt x="2792" y="3153"/>
                </a:lnTo>
                <a:lnTo>
                  <a:pt x="2796" y="3136"/>
                </a:lnTo>
                <a:lnTo>
                  <a:pt x="2801" y="3117"/>
                </a:lnTo>
                <a:lnTo>
                  <a:pt x="2807" y="3093"/>
                </a:lnTo>
                <a:lnTo>
                  <a:pt x="2816" y="3065"/>
                </a:lnTo>
                <a:lnTo>
                  <a:pt x="2828" y="3033"/>
                </a:lnTo>
                <a:lnTo>
                  <a:pt x="2844" y="2994"/>
                </a:lnTo>
                <a:lnTo>
                  <a:pt x="2862" y="2952"/>
                </a:lnTo>
                <a:lnTo>
                  <a:pt x="2865" y="2949"/>
                </a:lnTo>
                <a:lnTo>
                  <a:pt x="2873" y="2943"/>
                </a:lnTo>
                <a:lnTo>
                  <a:pt x="2885" y="2934"/>
                </a:lnTo>
                <a:lnTo>
                  <a:pt x="2892" y="2931"/>
                </a:lnTo>
                <a:lnTo>
                  <a:pt x="2899" y="2927"/>
                </a:lnTo>
                <a:lnTo>
                  <a:pt x="2907" y="2925"/>
                </a:lnTo>
                <a:lnTo>
                  <a:pt x="2916" y="2922"/>
                </a:lnTo>
                <a:lnTo>
                  <a:pt x="2925" y="2922"/>
                </a:lnTo>
                <a:lnTo>
                  <a:pt x="2935" y="2924"/>
                </a:lnTo>
                <a:lnTo>
                  <a:pt x="2945" y="2927"/>
                </a:lnTo>
                <a:lnTo>
                  <a:pt x="2954" y="2933"/>
                </a:lnTo>
                <a:lnTo>
                  <a:pt x="2963" y="2942"/>
                </a:lnTo>
                <a:lnTo>
                  <a:pt x="2972" y="2952"/>
                </a:lnTo>
                <a:lnTo>
                  <a:pt x="2973" y="2952"/>
                </a:lnTo>
                <a:lnTo>
                  <a:pt x="2979" y="2952"/>
                </a:lnTo>
                <a:lnTo>
                  <a:pt x="2987" y="2950"/>
                </a:lnTo>
                <a:lnTo>
                  <a:pt x="2997" y="2946"/>
                </a:lnTo>
                <a:lnTo>
                  <a:pt x="3002" y="2943"/>
                </a:lnTo>
                <a:lnTo>
                  <a:pt x="3008" y="2938"/>
                </a:lnTo>
                <a:lnTo>
                  <a:pt x="3014" y="2933"/>
                </a:lnTo>
                <a:lnTo>
                  <a:pt x="3021" y="2926"/>
                </a:lnTo>
                <a:lnTo>
                  <a:pt x="3027" y="2918"/>
                </a:lnTo>
                <a:lnTo>
                  <a:pt x="3033" y="2907"/>
                </a:lnTo>
                <a:lnTo>
                  <a:pt x="3041" y="2896"/>
                </a:lnTo>
                <a:lnTo>
                  <a:pt x="3047" y="2882"/>
                </a:lnTo>
                <a:lnTo>
                  <a:pt x="3057" y="2871"/>
                </a:lnTo>
                <a:lnTo>
                  <a:pt x="3087" y="2840"/>
                </a:lnTo>
                <a:lnTo>
                  <a:pt x="3106" y="2818"/>
                </a:lnTo>
                <a:lnTo>
                  <a:pt x="3127" y="2794"/>
                </a:lnTo>
                <a:lnTo>
                  <a:pt x="3150" y="2765"/>
                </a:lnTo>
                <a:lnTo>
                  <a:pt x="3171" y="2735"/>
                </a:lnTo>
                <a:lnTo>
                  <a:pt x="3192" y="2704"/>
                </a:lnTo>
                <a:lnTo>
                  <a:pt x="3211" y="2672"/>
                </a:lnTo>
                <a:lnTo>
                  <a:pt x="3219" y="2655"/>
                </a:lnTo>
                <a:lnTo>
                  <a:pt x="3226" y="2637"/>
                </a:lnTo>
                <a:lnTo>
                  <a:pt x="3234" y="2620"/>
                </a:lnTo>
                <a:lnTo>
                  <a:pt x="3240" y="2604"/>
                </a:lnTo>
                <a:lnTo>
                  <a:pt x="3243" y="2587"/>
                </a:lnTo>
                <a:lnTo>
                  <a:pt x="3247" y="2570"/>
                </a:lnTo>
                <a:lnTo>
                  <a:pt x="3249" y="2553"/>
                </a:lnTo>
                <a:lnTo>
                  <a:pt x="3249" y="2538"/>
                </a:lnTo>
                <a:lnTo>
                  <a:pt x="3248" y="2522"/>
                </a:lnTo>
                <a:lnTo>
                  <a:pt x="3244" y="2506"/>
                </a:lnTo>
                <a:lnTo>
                  <a:pt x="3240" y="2491"/>
                </a:lnTo>
                <a:lnTo>
                  <a:pt x="3234" y="2476"/>
                </a:lnTo>
                <a:lnTo>
                  <a:pt x="3225" y="2473"/>
                </a:lnTo>
                <a:lnTo>
                  <a:pt x="3205" y="2461"/>
                </a:lnTo>
                <a:lnTo>
                  <a:pt x="3174" y="2443"/>
                </a:lnTo>
                <a:lnTo>
                  <a:pt x="3157" y="2431"/>
                </a:lnTo>
                <a:lnTo>
                  <a:pt x="3138" y="2417"/>
                </a:lnTo>
                <a:lnTo>
                  <a:pt x="3118" y="2401"/>
                </a:lnTo>
                <a:lnTo>
                  <a:pt x="3100" y="2384"/>
                </a:lnTo>
                <a:lnTo>
                  <a:pt x="3081" y="2366"/>
                </a:lnTo>
                <a:lnTo>
                  <a:pt x="3065" y="2346"/>
                </a:lnTo>
                <a:lnTo>
                  <a:pt x="3048" y="2324"/>
                </a:lnTo>
                <a:lnTo>
                  <a:pt x="3035" y="2301"/>
                </a:lnTo>
                <a:lnTo>
                  <a:pt x="3027" y="2289"/>
                </a:lnTo>
                <a:lnTo>
                  <a:pt x="3023" y="2277"/>
                </a:lnTo>
                <a:lnTo>
                  <a:pt x="3018" y="2264"/>
                </a:lnTo>
                <a:lnTo>
                  <a:pt x="3014" y="2252"/>
                </a:lnTo>
                <a:lnTo>
                  <a:pt x="3000" y="2236"/>
                </a:lnTo>
                <a:lnTo>
                  <a:pt x="2984" y="2221"/>
                </a:lnTo>
                <a:lnTo>
                  <a:pt x="2975" y="2213"/>
                </a:lnTo>
                <a:lnTo>
                  <a:pt x="2965" y="2206"/>
                </a:lnTo>
                <a:lnTo>
                  <a:pt x="2954" y="2198"/>
                </a:lnTo>
                <a:lnTo>
                  <a:pt x="2943" y="2194"/>
                </a:lnTo>
                <a:lnTo>
                  <a:pt x="2933" y="2189"/>
                </a:lnTo>
                <a:lnTo>
                  <a:pt x="2922" y="2186"/>
                </a:lnTo>
                <a:lnTo>
                  <a:pt x="2911" y="2186"/>
                </a:lnTo>
                <a:lnTo>
                  <a:pt x="2906" y="2188"/>
                </a:lnTo>
                <a:lnTo>
                  <a:pt x="2901" y="2189"/>
                </a:lnTo>
                <a:lnTo>
                  <a:pt x="2897" y="2191"/>
                </a:lnTo>
                <a:lnTo>
                  <a:pt x="2892" y="2195"/>
                </a:lnTo>
                <a:lnTo>
                  <a:pt x="2887" y="2198"/>
                </a:lnTo>
                <a:lnTo>
                  <a:pt x="2883" y="2204"/>
                </a:lnTo>
                <a:lnTo>
                  <a:pt x="2806" y="2672"/>
                </a:lnTo>
                <a:lnTo>
                  <a:pt x="2804" y="2680"/>
                </a:lnTo>
                <a:lnTo>
                  <a:pt x="2802" y="2702"/>
                </a:lnTo>
                <a:lnTo>
                  <a:pt x="2795" y="2734"/>
                </a:lnTo>
                <a:lnTo>
                  <a:pt x="2790" y="2752"/>
                </a:lnTo>
                <a:lnTo>
                  <a:pt x="2784" y="2771"/>
                </a:lnTo>
                <a:lnTo>
                  <a:pt x="2777" y="2791"/>
                </a:lnTo>
                <a:lnTo>
                  <a:pt x="2768" y="2810"/>
                </a:lnTo>
                <a:lnTo>
                  <a:pt x="2758" y="2829"/>
                </a:lnTo>
                <a:lnTo>
                  <a:pt x="2746" y="2846"/>
                </a:lnTo>
                <a:lnTo>
                  <a:pt x="2731" y="2861"/>
                </a:lnTo>
                <a:lnTo>
                  <a:pt x="2724" y="2868"/>
                </a:lnTo>
                <a:lnTo>
                  <a:pt x="2716" y="2876"/>
                </a:lnTo>
                <a:lnTo>
                  <a:pt x="2707" y="2880"/>
                </a:lnTo>
                <a:lnTo>
                  <a:pt x="2698" y="2885"/>
                </a:lnTo>
                <a:lnTo>
                  <a:pt x="2688" y="2890"/>
                </a:lnTo>
                <a:lnTo>
                  <a:pt x="2678" y="2894"/>
                </a:lnTo>
                <a:lnTo>
                  <a:pt x="2645" y="2926"/>
                </a:lnTo>
                <a:lnTo>
                  <a:pt x="2611" y="2962"/>
                </a:lnTo>
                <a:lnTo>
                  <a:pt x="2572" y="3004"/>
                </a:lnTo>
                <a:lnTo>
                  <a:pt x="2531" y="3048"/>
                </a:lnTo>
                <a:lnTo>
                  <a:pt x="2494" y="3093"/>
                </a:lnTo>
                <a:lnTo>
                  <a:pt x="2478" y="3112"/>
                </a:lnTo>
                <a:lnTo>
                  <a:pt x="2465" y="3130"/>
                </a:lnTo>
                <a:lnTo>
                  <a:pt x="2455" y="3145"/>
                </a:lnTo>
                <a:lnTo>
                  <a:pt x="2449" y="3159"/>
                </a:lnTo>
                <a:lnTo>
                  <a:pt x="2274" y="3221"/>
                </a:lnTo>
                <a:lnTo>
                  <a:pt x="2138" y="3254"/>
                </a:lnTo>
                <a:lnTo>
                  <a:pt x="2134" y="3256"/>
                </a:lnTo>
                <a:lnTo>
                  <a:pt x="2127" y="3257"/>
                </a:lnTo>
                <a:lnTo>
                  <a:pt x="2122" y="3257"/>
                </a:lnTo>
                <a:lnTo>
                  <a:pt x="2117" y="3256"/>
                </a:lnTo>
                <a:lnTo>
                  <a:pt x="2114" y="3253"/>
                </a:lnTo>
                <a:lnTo>
                  <a:pt x="2110" y="3248"/>
                </a:lnTo>
                <a:lnTo>
                  <a:pt x="2109" y="3241"/>
                </a:lnTo>
                <a:lnTo>
                  <a:pt x="2108" y="3230"/>
                </a:lnTo>
                <a:lnTo>
                  <a:pt x="2110" y="3218"/>
                </a:lnTo>
                <a:lnTo>
                  <a:pt x="2114" y="3202"/>
                </a:lnTo>
                <a:lnTo>
                  <a:pt x="2121" y="3181"/>
                </a:lnTo>
                <a:lnTo>
                  <a:pt x="2131" y="3156"/>
                </a:lnTo>
                <a:lnTo>
                  <a:pt x="2144" y="3127"/>
                </a:lnTo>
                <a:lnTo>
                  <a:pt x="2162" y="3093"/>
                </a:lnTo>
                <a:lnTo>
                  <a:pt x="2202" y="3045"/>
                </a:lnTo>
                <a:lnTo>
                  <a:pt x="2204" y="3041"/>
                </a:lnTo>
                <a:lnTo>
                  <a:pt x="2207" y="3033"/>
                </a:lnTo>
                <a:lnTo>
                  <a:pt x="2211" y="3028"/>
                </a:lnTo>
                <a:lnTo>
                  <a:pt x="2216" y="3023"/>
                </a:lnTo>
                <a:lnTo>
                  <a:pt x="2220" y="3018"/>
                </a:lnTo>
                <a:lnTo>
                  <a:pt x="2228" y="3015"/>
                </a:lnTo>
                <a:lnTo>
                  <a:pt x="2236" y="3011"/>
                </a:lnTo>
                <a:lnTo>
                  <a:pt x="2247" y="3009"/>
                </a:lnTo>
                <a:lnTo>
                  <a:pt x="2258" y="3009"/>
                </a:lnTo>
                <a:lnTo>
                  <a:pt x="2272" y="3010"/>
                </a:lnTo>
                <a:lnTo>
                  <a:pt x="2288" y="3013"/>
                </a:lnTo>
                <a:lnTo>
                  <a:pt x="2306" y="3019"/>
                </a:lnTo>
                <a:lnTo>
                  <a:pt x="2326" y="3028"/>
                </a:lnTo>
                <a:lnTo>
                  <a:pt x="2349" y="3041"/>
                </a:lnTo>
                <a:lnTo>
                  <a:pt x="2509" y="2949"/>
                </a:lnTo>
                <a:lnTo>
                  <a:pt x="2520" y="2928"/>
                </a:lnTo>
                <a:lnTo>
                  <a:pt x="2533" y="2907"/>
                </a:lnTo>
                <a:lnTo>
                  <a:pt x="2550" y="2882"/>
                </a:lnTo>
                <a:lnTo>
                  <a:pt x="2569" y="2853"/>
                </a:lnTo>
                <a:lnTo>
                  <a:pt x="2591" y="2824"/>
                </a:lnTo>
                <a:lnTo>
                  <a:pt x="2603" y="2810"/>
                </a:lnTo>
                <a:lnTo>
                  <a:pt x="2615" y="2798"/>
                </a:lnTo>
                <a:lnTo>
                  <a:pt x="2627" y="2786"/>
                </a:lnTo>
                <a:lnTo>
                  <a:pt x="2639" y="2775"/>
                </a:lnTo>
                <a:lnTo>
                  <a:pt x="2642" y="2753"/>
                </a:lnTo>
                <a:lnTo>
                  <a:pt x="2651" y="2696"/>
                </a:lnTo>
                <a:lnTo>
                  <a:pt x="2660" y="2613"/>
                </a:lnTo>
                <a:lnTo>
                  <a:pt x="2665" y="2564"/>
                </a:lnTo>
                <a:lnTo>
                  <a:pt x="2670" y="2512"/>
                </a:lnTo>
                <a:lnTo>
                  <a:pt x="2674" y="2460"/>
                </a:lnTo>
                <a:lnTo>
                  <a:pt x="2676" y="2406"/>
                </a:lnTo>
                <a:lnTo>
                  <a:pt x="2676" y="2353"/>
                </a:lnTo>
                <a:lnTo>
                  <a:pt x="2676" y="2303"/>
                </a:lnTo>
                <a:lnTo>
                  <a:pt x="2672" y="2255"/>
                </a:lnTo>
                <a:lnTo>
                  <a:pt x="2670" y="2233"/>
                </a:lnTo>
                <a:lnTo>
                  <a:pt x="2668" y="2212"/>
                </a:lnTo>
                <a:lnTo>
                  <a:pt x="2664" y="2192"/>
                </a:lnTo>
                <a:lnTo>
                  <a:pt x="2659" y="2176"/>
                </a:lnTo>
                <a:lnTo>
                  <a:pt x="2654" y="2159"/>
                </a:lnTo>
                <a:lnTo>
                  <a:pt x="2648" y="2144"/>
                </a:lnTo>
                <a:lnTo>
                  <a:pt x="2628" y="2143"/>
                </a:lnTo>
                <a:lnTo>
                  <a:pt x="2574" y="2137"/>
                </a:lnTo>
                <a:lnTo>
                  <a:pt x="2536" y="2131"/>
                </a:lnTo>
                <a:lnTo>
                  <a:pt x="2493" y="2124"/>
                </a:lnTo>
                <a:lnTo>
                  <a:pt x="2445" y="2114"/>
                </a:lnTo>
                <a:lnTo>
                  <a:pt x="2392" y="2104"/>
                </a:lnTo>
                <a:lnTo>
                  <a:pt x="2337" y="2089"/>
                </a:lnTo>
                <a:lnTo>
                  <a:pt x="2279" y="2073"/>
                </a:lnTo>
                <a:lnTo>
                  <a:pt x="2222" y="2052"/>
                </a:lnTo>
                <a:lnTo>
                  <a:pt x="2193" y="2041"/>
                </a:lnTo>
                <a:lnTo>
                  <a:pt x="2164" y="2029"/>
                </a:lnTo>
                <a:lnTo>
                  <a:pt x="2135" y="2017"/>
                </a:lnTo>
                <a:lnTo>
                  <a:pt x="2107" y="2003"/>
                </a:lnTo>
                <a:lnTo>
                  <a:pt x="2079" y="1989"/>
                </a:lnTo>
                <a:lnTo>
                  <a:pt x="2051" y="1973"/>
                </a:lnTo>
                <a:lnTo>
                  <a:pt x="2025" y="1957"/>
                </a:lnTo>
                <a:lnTo>
                  <a:pt x="1999" y="1939"/>
                </a:lnTo>
                <a:lnTo>
                  <a:pt x="1975" y="1921"/>
                </a:lnTo>
                <a:lnTo>
                  <a:pt x="1951" y="1901"/>
                </a:lnTo>
                <a:lnTo>
                  <a:pt x="1946" y="1912"/>
                </a:lnTo>
                <a:lnTo>
                  <a:pt x="1932" y="1939"/>
                </a:lnTo>
                <a:lnTo>
                  <a:pt x="1921" y="1959"/>
                </a:lnTo>
                <a:lnTo>
                  <a:pt x="1908" y="1981"/>
                </a:lnTo>
                <a:lnTo>
                  <a:pt x="1891" y="2005"/>
                </a:lnTo>
                <a:lnTo>
                  <a:pt x="1872" y="2033"/>
                </a:lnTo>
                <a:lnTo>
                  <a:pt x="1850" y="2061"/>
                </a:lnTo>
                <a:lnTo>
                  <a:pt x="1825" y="2090"/>
                </a:lnTo>
                <a:lnTo>
                  <a:pt x="1797" y="2120"/>
                </a:lnTo>
                <a:lnTo>
                  <a:pt x="1766" y="2150"/>
                </a:lnTo>
                <a:lnTo>
                  <a:pt x="1732" y="2180"/>
                </a:lnTo>
                <a:lnTo>
                  <a:pt x="1695" y="2209"/>
                </a:lnTo>
                <a:lnTo>
                  <a:pt x="1676" y="2224"/>
                </a:lnTo>
                <a:lnTo>
                  <a:pt x="1656" y="2237"/>
                </a:lnTo>
                <a:lnTo>
                  <a:pt x="1634" y="2250"/>
                </a:lnTo>
                <a:lnTo>
                  <a:pt x="1613" y="2263"/>
                </a:lnTo>
                <a:lnTo>
                  <a:pt x="1609" y="2267"/>
                </a:lnTo>
                <a:lnTo>
                  <a:pt x="1602" y="2279"/>
                </a:lnTo>
                <a:lnTo>
                  <a:pt x="1598" y="2287"/>
                </a:lnTo>
                <a:lnTo>
                  <a:pt x="1595" y="2298"/>
                </a:lnTo>
                <a:lnTo>
                  <a:pt x="1591" y="2310"/>
                </a:lnTo>
                <a:lnTo>
                  <a:pt x="1587" y="2324"/>
                </a:lnTo>
                <a:lnTo>
                  <a:pt x="1586" y="2340"/>
                </a:lnTo>
                <a:lnTo>
                  <a:pt x="1586" y="2358"/>
                </a:lnTo>
                <a:lnTo>
                  <a:pt x="1587" y="2377"/>
                </a:lnTo>
                <a:lnTo>
                  <a:pt x="1592" y="2399"/>
                </a:lnTo>
                <a:lnTo>
                  <a:pt x="1599" y="2421"/>
                </a:lnTo>
                <a:lnTo>
                  <a:pt x="1609" y="2445"/>
                </a:lnTo>
                <a:lnTo>
                  <a:pt x="1622" y="2472"/>
                </a:lnTo>
                <a:lnTo>
                  <a:pt x="1639" y="2499"/>
                </a:lnTo>
                <a:lnTo>
                  <a:pt x="1800" y="2713"/>
                </a:lnTo>
                <a:lnTo>
                  <a:pt x="1802" y="2714"/>
                </a:lnTo>
                <a:lnTo>
                  <a:pt x="1809" y="2720"/>
                </a:lnTo>
                <a:lnTo>
                  <a:pt x="1818" y="2731"/>
                </a:lnTo>
                <a:lnTo>
                  <a:pt x="1822" y="2738"/>
                </a:lnTo>
                <a:lnTo>
                  <a:pt x="1828" y="2747"/>
                </a:lnTo>
                <a:lnTo>
                  <a:pt x="1832" y="2758"/>
                </a:lnTo>
                <a:lnTo>
                  <a:pt x="1837" y="2770"/>
                </a:lnTo>
                <a:lnTo>
                  <a:pt x="1840" y="2785"/>
                </a:lnTo>
                <a:lnTo>
                  <a:pt x="1843" y="2801"/>
                </a:lnTo>
                <a:lnTo>
                  <a:pt x="1845" y="2819"/>
                </a:lnTo>
                <a:lnTo>
                  <a:pt x="1845" y="2841"/>
                </a:lnTo>
                <a:lnTo>
                  <a:pt x="1844" y="2864"/>
                </a:lnTo>
                <a:lnTo>
                  <a:pt x="1840" y="2890"/>
                </a:lnTo>
                <a:lnTo>
                  <a:pt x="1834" y="3015"/>
                </a:lnTo>
                <a:lnTo>
                  <a:pt x="1827" y="3039"/>
                </a:lnTo>
                <a:lnTo>
                  <a:pt x="1809" y="3093"/>
                </a:lnTo>
                <a:lnTo>
                  <a:pt x="1798" y="3121"/>
                </a:lnTo>
                <a:lnTo>
                  <a:pt x="1786" y="3149"/>
                </a:lnTo>
                <a:lnTo>
                  <a:pt x="1780" y="3160"/>
                </a:lnTo>
                <a:lnTo>
                  <a:pt x="1774" y="3169"/>
                </a:lnTo>
                <a:lnTo>
                  <a:pt x="1768" y="3176"/>
                </a:lnTo>
                <a:lnTo>
                  <a:pt x="1764" y="3180"/>
                </a:lnTo>
                <a:lnTo>
                  <a:pt x="1761" y="3180"/>
                </a:lnTo>
                <a:lnTo>
                  <a:pt x="1755" y="3178"/>
                </a:lnTo>
                <a:lnTo>
                  <a:pt x="1750" y="3175"/>
                </a:lnTo>
                <a:lnTo>
                  <a:pt x="1746" y="3170"/>
                </a:lnTo>
                <a:lnTo>
                  <a:pt x="1740" y="3165"/>
                </a:lnTo>
                <a:lnTo>
                  <a:pt x="1734" y="3157"/>
                </a:lnTo>
                <a:lnTo>
                  <a:pt x="1728" y="3148"/>
                </a:lnTo>
                <a:lnTo>
                  <a:pt x="1720" y="3135"/>
                </a:lnTo>
                <a:lnTo>
                  <a:pt x="1713" y="3119"/>
                </a:lnTo>
                <a:lnTo>
                  <a:pt x="1706" y="3101"/>
                </a:lnTo>
                <a:lnTo>
                  <a:pt x="1699" y="3079"/>
                </a:lnTo>
                <a:lnTo>
                  <a:pt x="1692" y="3054"/>
                </a:lnTo>
                <a:lnTo>
                  <a:pt x="1685" y="3025"/>
                </a:lnTo>
                <a:lnTo>
                  <a:pt x="1677" y="2993"/>
                </a:lnTo>
                <a:lnTo>
                  <a:pt x="1710" y="2901"/>
                </a:lnTo>
                <a:lnTo>
                  <a:pt x="1710" y="2892"/>
                </a:lnTo>
                <a:lnTo>
                  <a:pt x="1709" y="2882"/>
                </a:lnTo>
                <a:lnTo>
                  <a:pt x="1705" y="2867"/>
                </a:lnTo>
                <a:lnTo>
                  <a:pt x="1700" y="2849"/>
                </a:lnTo>
                <a:lnTo>
                  <a:pt x="1693" y="2826"/>
                </a:lnTo>
                <a:lnTo>
                  <a:pt x="1683" y="2799"/>
                </a:lnTo>
                <a:lnTo>
                  <a:pt x="1670" y="2768"/>
                </a:lnTo>
                <a:lnTo>
                  <a:pt x="1652" y="2733"/>
                </a:lnTo>
                <a:lnTo>
                  <a:pt x="1631" y="2693"/>
                </a:lnTo>
                <a:lnTo>
                  <a:pt x="1603" y="2649"/>
                </a:lnTo>
                <a:lnTo>
                  <a:pt x="1571" y="2600"/>
                </a:lnTo>
                <a:lnTo>
                  <a:pt x="1533" y="2547"/>
                </a:lnTo>
                <a:lnTo>
                  <a:pt x="1488" y="2490"/>
                </a:lnTo>
                <a:lnTo>
                  <a:pt x="1436" y="2429"/>
                </a:lnTo>
                <a:lnTo>
                  <a:pt x="1378" y="2363"/>
                </a:lnTo>
                <a:lnTo>
                  <a:pt x="1376" y="2365"/>
                </a:lnTo>
                <a:lnTo>
                  <a:pt x="1374" y="2369"/>
                </a:lnTo>
                <a:lnTo>
                  <a:pt x="1373" y="2375"/>
                </a:lnTo>
                <a:lnTo>
                  <a:pt x="1372" y="2383"/>
                </a:lnTo>
                <a:lnTo>
                  <a:pt x="1372" y="2396"/>
                </a:lnTo>
                <a:lnTo>
                  <a:pt x="1373" y="2412"/>
                </a:lnTo>
                <a:lnTo>
                  <a:pt x="1375" y="2433"/>
                </a:lnTo>
                <a:lnTo>
                  <a:pt x="1381" y="2458"/>
                </a:lnTo>
                <a:lnTo>
                  <a:pt x="1388" y="2491"/>
                </a:lnTo>
                <a:lnTo>
                  <a:pt x="1398" y="2528"/>
                </a:lnTo>
                <a:lnTo>
                  <a:pt x="1411" y="2572"/>
                </a:lnTo>
                <a:lnTo>
                  <a:pt x="1428" y="2624"/>
                </a:lnTo>
                <a:lnTo>
                  <a:pt x="1450" y="2683"/>
                </a:lnTo>
                <a:lnTo>
                  <a:pt x="1475" y="2751"/>
                </a:lnTo>
                <a:lnTo>
                  <a:pt x="1506" y="2826"/>
                </a:lnTo>
                <a:lnTo>
                  <a:pt x="1507" y="2829"/>
                </a:lnTo>
                <a:lnTo>
                  <a:pt x="1512" y="2835"/>
                </a:lnTo>
                <a:lnTo>
                  <a:pt x="1514" y="2840"/>
                </a:lnTo>
                <a:lnTo>
                  <a:pt x="1517" y="2847"/>
                </a:lnTo>
                <a:lnTo>
                  <a:pt x="1519" y="2854"/>
                </a:lnTo>
                <a:lnTo>
                  <a:pt x="1520" y="2864"/>
                </a:lnTo>
                <a:lnTo>
                  <a:pt x="1520" y="2873"/>
                </a:lnTo>
                <a:lnTo>
                  <a:pt x="1519" y="2886"/>
                </a:lnTo>
                <a:lnTo>
                  <a:pt x="1517" y="2900"/>
                </a:lnTo>
                <a:lnTo>
                  <a:pt x="1513" y="2915"/>
                </a:lnTo>
                <a:lnTo>
                  <a:pt x="1507" y="2933"/>
                </a:lnTo>
                <a:lnTo>
                  <a:pt x="1497" y="2952"/>
                </a:lnTo>
                <a:lnTo>
                  <a:pt x="1487" y="2973"/>
                </a:lnTo>
                <a:lnTo>
                  <a:pt x="1472" y="2997"/>
                </a:lnTo>
                <a:lnTo>
                  <a:pt x="1460" y="3118"/>
                </a:lnTo>
                <a:lnTo>
                  <a:pt x="1446" y="3141"/>
                </a:lnTo>
                <a:lnTo>
                  <a:pt x="1432" y="3165"/>
                </a:lnTo>
                <a:lnTo>
                  <a:pt x="1412" y="3191"/>
                </a:lnTo>
                <a:lnTo>
                  <a:pt x="1393" y="3217"/>
                </a:lnTo>
                <a:lnTo>
                  <a:pt x="1384" y="3229"/>
                </a:lnTo>
                <a:lnTo>
                  <a:pt x="1374" y="3240"/>
                </a:lnTo>
                <a:lnTo>
                  <a:pt x="1366" y="3248"/>
                </a:lnTo>
                <a:lnTo>
                  <a:pt x="1357" y="3254"/>
                </a:lnTo>
                <a:lnTo>
                  <a:pt x="1351" y="3257"/>
                </a:lnTo>
                <a:lnTo>
                  <a:pt x="1348" y="3258"/>
                </a:lnTo>
                <a:lnTo>
                  <a:pt x="1345" y="3257"/>
                </a:lnTo>
                <a:lnTo>
                  <a:pt x="1342" y="3254"/>
                </a:lnTo>
                <a:lnTo>
                  <a:pt x="1334" y="3247"/>
                </a:lnTo>
                <a:lnTo>
                  <a:pt x="1330" y="3241"/>
                </a:lnTo>
                <a:lnTo>
                  <a:pt x="1325" y="3233"/>
                </a:lnTo>
                <a:lnTo>
                  <a:pt x="1319" y="3222"/>
                </a:lnTo>
                <a:lnTo>
                  <a:pt x="1314" y="3210"/>
                </a:lnTo>
                <a:lnTo>
                  <a:pt x="1309" y="3194"/>
                </a:lnTo>
                <a:lnTo>
                  <a:pt x="1304" y="3176"/>
                </a:lnTo>
                <a:lnTo>
                  <a:pt x="1301" y="3155"/>
                </a:lnTo>
                <a:lnTo>
                  <a:pt x="1298" y="3130"/>
                </a:lnTo>
                <a:lnTo>
                  <a:pt x="1298" y="3102"/>
                </a:lnTo>
                <a:lnTo>
                  <a:pt x="1298" y="3071"/>
                </a:lnTo>
                <a:lnTo>
                  <a:pt x="1302" y="3036"/>
                </a:lnTo>
                <a:lnTo>
                  <a:pt x="1307" y="2997"/>
                </a:lnTo>
                <a:lnTo>
                  <a:pt x="1363" y="2937"/>
                </a:lnTo>
                <a:lnTo>
                  <a:pt x="1361" y="2931"/>
                </a:lnTo>
                <a:lnTo>
                  <a:pt x="1360" y="2921"/>
                </a:lnTo>
                <a:lnTo>
                  <a:pt x="1360" y="2909"/>
                </a:lnTo>
                <a:lnTo>
                  <a:pt x="1360" y="2894"/>
                </a:lnTo>
                <a:lnTo>
                  <a:pt x="1361" y="2873"/>
                </a:lnTo>
                <a:lnTo>
                  <a:pt x="1363" y="2850"/>
                </a:lnTo>
                <a:lnTo>
                  <a:pt x="1369" y="2823"/>
                </a:lnTo>
                <a:lnTo>
                  <a:pt x="1356" y="2773"/>
                </a:lnTo>
                <a:lnTo>
                  <a:pt x="1340" y="2717"/>
                </a:lnTo>
                <a:lnTo>
                  <a:pt x="1320" y="2648"/>
                </a:lnTo>
                <a:lnTo>
                  <a:pt x="1307" y="2610"/>
                </a:lnTo>
                <a:lnTo>
                  <a:pt x="1292" y="2571"/>
                </a:lnTo>
                <a:lnTo>
                  <a:pt x="1278" y="2530"/>
                </a:lnTo>
                <a:lnTo>
                  <a:pt x="1261" y="2491"/>
                </a:lnTo>
                <a:lnTo>
                  <a:pt x="1243" y="2450"/>
                </a:lnTo>
                <a:lnTo>
                  <a:pt x="1224" y="2412"/>
                </a:lnTo>
                <a:lnTo>
                  <a:pt x="1204" y="2375"/>
                </a:lnTo>
                <a:lnTo>
                  <a:pt x="1182" y="2340"/>
                </a:lnTo>
                <a:lnTo>
                  <a:pt x="1179" y="2336"/>
                </a:lnTo>
                <a:lnTo>
                  <a:pt x="1169" y="2327"/>
                </a:lnTo>
                <a:lnTo>
                  <a:pt x="1164" y="2319"/>
                </a:lnTo>
                <a:lnTo>
                  <a:pt x="1159" y="2311"/>
                </a:lnTo>
                <a:lnTo>
                  <a:pt x="1155" y="2301"/>
                </a:lnTo>
                <a:lnTo>
                  <a:pt x="1151" y="2291"/>
                </a:lnTo>
                <a:lnTo>
                  <a:pt x="1149" y="2279"/>
                </a:lnTo>
                <a:lnTo>
                  <a:pt x="1149" y="2265"/>
                </a:lnTo>
                <a:lnTo>
                  <a:pt x="1150" y="2252"/>
                </a:lnTo>
                <a:lnTo>
                  <a:pt x="1155" y="2238"/>
                </a:lnTo>
                <a:lnTo>
                  <a:pt x="1162" y="2222"/>
                </a:lnTo>
                <a:lnTo>
                  <a:pt x="1173" y="2207"/>
                </a:lnTo>
                <a:lnTo>
                  <a:pt x="1187" y="2191"/>
                </a:lnTo>
                <a:lnTo>
                  <a:pt x="1205" y="2174"/>
                </a:lnTo>
                <a:lnTo>
                  <a:pt x="1215" y="2165"/>
                </a:lnTo>
                <a:lnTo>
                  <a:pt x="1239" y="2136"/>
                </a:lnTo>
                <a:lnTo>
                  <a:pt x="1254" y="2116"/>
                </a:lnTo>
                <a:lnTo>
                  <a:pt x="1271" y="2093"/>
                </a:lnTo>
                <a:lnTo>
                  <a:pt x="1286" y="2067"/>
                </a:lnTo>
                <a:lnTo>
                  <a:pt x="1303" y="2038"/>
                </a:lnTo>
                <a:lnTo>
                  <a:pt x="1318" y="2007"/>
                </a:lnTo>
                <a:lnTo>
                  <a:pt x="1324" y="1990"/>
                </a:lnTo>
                <a:lnTo>
                  <a:pt x="1330" y="1973"/>
                </a:lnTo>
                <a:lnTo>
                  <a:pt x="1334" y="1956"/>
                </a:lnTo>
                <a:lnTo>
                  <a:pt x="1339" y="1938"/>
                </a:lnTo>
                <a:lnTo>
                  <a:pt x="1343" y="1920"/>
                </a:lnTo>
                <a:lnTo>
                  <a:pt x="1344" y="1902"/>
                </a:lnTo>
                <a:lnTo>
                  <a:pt x="1345" y="1884"/>
                </a:lnTo>
                <a:lnTo>
                  <a:pt x="1345" y="1865"/>
                </a:lnTo>
                <a:lnTo>
                  <a:pt x="1343" y="1847"/>
                </a:lnTo>
                <a:lnTo>
                  <a:pt x="1340" y="1828"/>
                </a:lnTo>
                <a:lnTo>
                  <a:pt x="1334" y="1810"/>
                </a:lnTo>
                <a:lnTo>
                  <a:pt x="1328" y="1791"/>
                </a:lnTo>
                <a:lnTo>
                  <a:pt x="1320" y="1773"/>
                </a:lnTo>
                <a:lnTo>
                  <a:pt x="1309" y="1754"/>
                </a:lnTo>
                <a:lnTo>
                  <a:pt x="1298" y="1737"/>
                </a:lnTo>
                <a:lnTo>
                  <a:pt x="1285" y="1718"/>
                </a:lnTo>
                <a:lnTo>
                  <a:pt x="1271" y="1691"/>
                </a:lnTo>
                <a:lnTo>
                  <a:pt x="1253" y="1658"/>
                </a:lnTo>
                <a:lnTo>
                  <a:pt x="1234" y="1621"/>
                </a:lnTo>
                <a:lnTo>
                  <a:pt x="1216" y="1577"/>
                </a:lnTo>
                <a:lnTo>
                  <a:pt x="1198" y="1531"/>
                </a:lnTo>
                <a:lnTo>
                  <a:pt x="1189" y="1506"/>
                </a:lnTo>
                <a:lnTo>
                  <a:pt x="1182" y="1480"/>
                </a:lnTo>
                <a:lnTo>
                  <a:pt x="1175" y="1454"/>
                </a:lnTo>
                <a:lnTo>
                  <a:pt x="1169" y="1428"/>
                </a:lnTo>
                <a:lnTo>
                  <a:pt x="1164" y="1401"/>
                </a:lnTo>
                <a:lnTo>
                  <a:pt x="1161" y="1374"/>
                </a:lnTo>
                <a:lnTo>
                  <a:pt x="1158" y="1345"/>
                </a:lnTo>
                <a:lnTo>
                  <a:pt x="1158" y="1317"/>
                </a:lnTo>
                <a:lnTo>
                  <a:pt x="1158" y="1289"/>
                </a:lnTo>
                <a:lnTo>
                  <a:pt x="1161" y="1261"/>
                </a:lnTo>
                <a:lnTo>
                  <a:pt x="1165" y="1232"/>
                </a:lnTo>
                <a:lnTo>
                  <a:pt x="1171" y="1205"/>
                </a:lnTo>
                <a:lnTo>
                  <a:pt x="1179" y="1176"/>
                </a:lnTo>
                <a:lnTo>
                  <a:pt x="1189" y="1148"/>
                </a:lnTo>
                <a:lnTo>
                  <a:pt x="1203" y="1121"/>
                </a:lnTo>
                <a:lnTo>
                  <a:pt x="1217" y="1094"/>
                </a:lnTo>
                <a:lnTo>
                  <a:pt x="1211" y="1091"/>
                </a:lnTo>
                <a:lnTo>
                  <a:pt x="1194" y="1082"/>
                </a:lnTo>
                <a:lnTo>
                  <a:pt x="1182" y="1079"/>
                </a:lnTo>
                <a:lnTo>
                  <a:pt x="1169" y="1075"/>
                </a:lnTo>
                <a:lnTo>
                  <a:pt x="1155" y="1073"/>
                </a:lnTo>
                <a:lnTo>
                  <a:pt x="1138" y="1072"/>
                </a:lnTo>
                <a:lnTo>
                  <a:pt x="1121" y="1073"/>
                </a:lnTo>
                <a:lnTo>
                  <a:pt x="1113" y="1075"/>
                </a:lnTo>
                <a:lnTo>
                  <a:pt x="1104" y="1078"/>
                </a:lnTo>
                <a:lnTo>
                  <a:pt x="1095" y="1080"/>
                </a:lnTo>
                <a:lnTo>
                  <a:pt x="1086" y="1085"/>
                </a:lnTo>
                <a:lnTo>
                  <a:pt x="1077" y="1090"/>
                </a:lnTo>
                <a:lnTo>
                  <a:pt x="1068" y="1096"/>
                </a:lnTo>
                <a:lnTo>
                  <a:pt x="1060" y="1103"/>
                </a:lnTo>
                <a:lnTo>
                  <a:pt x="1050" y="1111"/>
                </a:lnTo>
                <a:lnTo>
                  <a:pt x="1042" y="1121"/>
                </a:lnTo>
                <a:lnTo>
                  <a:pt x="1033" y="1132"/>
                </a:lnTo>
                <a:lnTo>
                  <a:pt x="1026" y="1145"/>
                </a:lnTo>
                <a:lnTo>
                  <a:pt x="1018" y="1158"/>
                </a:lnTo>
                <a:lnTo>
                  <a:pt x="1011" y="1174"/>
                </a:lnTo>
                <a:lnTo>
                  <a:pt x="1004" y="1190"/>
                </a:lnTo>
                <a:lnTo>
                  <a:pt x="1004" y="1177"/>
                </a:lnTo>
                <a:lnTo>
                  <a:pt x="1006" y="1164"/>
                </a:lnTo>
                <a:lnTo>
                  <a:pt x="1010" y="1146"/>
                </a:lnTo>
                <a:lnTo>
                  <a:pt x="1016" y="1128"/>
                </a:lnTo>
                <a:lnTo>
                  <a:pt x="1019" y="1117"/>
                </a:lnTo>
                <a:lnTo>
                  <a:pt x="1025" y="1108"/>
                </a:lnTo>
                <a:lnTo>
                  <a:pt x="1031" y="1098"/>
                </a:lnTo>
                <a:lnTo>
                  <a:pt x="1038" y="1088"/>
                </a:lnTo>
                <a:lnTo>
                  <a:pt x="1047" y="1080"/>
                </a:lnTo>
                <a:lnTo>
                  <a:pt x="1057" y="1073"/>
                </a:lnTo>
                <a:lnTo>
                  <a:pt x="1047" y="1073"/>
                </a:lnTo>
                <a:lnTo>
                  <a:pt x="1035" y="1075"/>
                </a:lnTo>
                <a:lnTo>
                  <a:pt x="1019" y="1078"/>
                </a:lnTo>
                <a:lnTo>
                  <a:pt x="1001" y="1082"/>
                </a:lnTo>
                <a:lnTo>
                  <a:pt x="980" y="1088"/>
                </a:lnTo>
                <a:lnTo>
                  <a:pt x="957" y="1097"/>
                </a:lnTo>
                <a:lnTo>
                  <a:pt x="932" y="1109"/>
                </a:lnTo>
                <a:lnTo>
                  <a:pt x="906" y="1123"/>
                </a:lnTo>
                <a:lnTo>
                  <a:pt x="893" y="1132"/>
                </a:lnTo>
                <a:lnTo>
                  <a:pt x="880" y="1141"/>
                </a:lnTo>
                <a:lnTo>
                  <a:pt x="868" y="1152"/>
                </a:lnTo>
                <a:lnTo>
                  <a:pt x="855" y="1163"/>
                </a:lnTo>
                <a:lnTo>
                  <a:pt x="843" y="1176"/>
                </a:lnTo>
                <a:lnTo>
                  <a:pt x="830" y="1189"/>
                </a:lnTo>
                <a:lnTo>
                  <a:pt x="819" y="1203"/>
                </a:lnTo>
                <a:lnTo>
                  <a:pt x="807" y="1219"/>
                </a:lnTo>
                <a:lnTo>
                  <a:pt x="796" y="1236"/>
                </a:lnTo>
                <a:lnTo>
                  <a:pt x="785" y="1255"/>
                </a:lnTo>
                <a:lnTo>
                  <a:pt x="776" y="1274"/>
                </a:lnTo>
                <a:lnTo>
                  <a:pt x="767" y="1296"/>
                </a:lnTo>
                <a:lnTo>
                  <a:pt x="759" y="1317"/>
                </a:lnTo>
                <a:lnTo>
                  <a:pt x="752" y="1341"/>
                </a:lnTo>
                <a:lnTo>
                  <a:pt x="751" y="1339"/>
                </a:lnTo>
                <a:lnTo>
                  <a:pt x="749" y="1331"/>
                </a:lnTo>
                <a:lnTo>
                  <a:pt x="748" y="1316"/>
                </a:lnTo>
                <a:lnTo>
                  <a:pt x="748" y="1298"/>
                </a:lnTo>
                <a:lnTo>
                  <a:pt x="749" y="1287"/>
                </a:lnTo>
                <a:lnTo>
                  <a:pt x="752" y="1275"/>
                </a:lnTo>
                <a:lnTo>
                  <a:pt x="755" y="1263"/>
                </a:lnTo>
                <a:lnTo>
                  <a:pt x="760" y="1249"/>
                </a:lnTo>
                <a:lnTo>
                  <a:pt x="766" y="1235"/>
                </a:lnTo>
                <a:lnTo>
                  <a:pt x="773" y="1219"/>
                </a:lnTo>
                <a:lnTo>
                  <a:pt x="782" y="1203"/>
                </a:lnTo>
                <a:lnTo>
                  <a:pt x="793" y="1187"/>
                </a:lnTo>
                <a:lnTo>
                  <a:pt x="778" y="1197"/>
                </a:lnTo>
                <a:lnTo>
                  <a:pt x="760" y="1208"/>
                </a:lnTo>
                <a:lnTo>
                  <a:pt x="736" y="1223"/>
                </a:lnTo>
                <a:lnTo>
                  <a:pt x="709" y="1238"/>
                </a:lnTo>
                <a:lnTo>
                  <a:pt x="675" y="1254"/>
                </a:lnTo>
                <a:lnTo>
                  <a:pt x="657" y="1261"/>
                </a:lnTo>
                <a:lnTo>
                  <a:pt x="638" y="1268"/>
                </a:lnTo>
                <a:lnTo>
                  <a:pt x="619" y="1274"/>
                </a:lnTo>
                <a:lnTo>
                  <a:pt x="598" y="1280"/>
                </a:lnTo>
                <a:lnTo>
                  <a:pt x="577" y="1285"/>
                </a:lnTo>
                <a:lnTo>
                  <a:pt x="555" y="1289"/>
                </a:lnTo>
                <a:lnTo>
                  <a:pt x="534" y="1291"/>
                </a:lnTo>
                <a:lnTo>
                  <a:pt x="511" y="1292"/>
                </a:lnTo>
                <a:lnTo>
                  <a:pt x="489" y="1292"/>
                </a:lnTo>
                <a:lnTo>
                  <a:pt x="466" y="1291"/>
                </a:lnTo>
                <a:lnTo>
                  <a:pt x="444" y="1287"/>
                </a:lnTo>
                <a:lnTo>
                  <a:pt x="421" y="1281"/>
                </a:lnTo>
                <a:lnTo>
                  <a:pt x="398" y="1274"/>
                </a:lnTo>
                <a:lnTo>
                  <a:pt x="375" y="1263"/>
                </a:lnTo>
                <a:lnTo>
                  <a:pt x="354" y="1251"/>
                </a:lnTo>
                <a:lnTo>
                  <a:pt x="332" y="1237"/>
                </a:lnTo>
                <a:lnTo>
                  <a:pt x="311" y="1219"/>
                </a:lnTo>
                <a:lnTo>
                  <a:pt x="289" y="1200"/>
                </a:lnTo>
                <a:lnTo>
                  <a:pt x="269" y="1176"/>
                </a:lnTo>
                <a:lnTo>
                  <a:pt x="249" y="1150"/>
                </a:lnTo>
                <a:lnTo>
                  <a:pt x="242" y="1144"/>
                </a:lnTo>
                <a:lnTo>
                  <a:pt x="222" y="1130"/>
                </a:lnTo>
                <a:lnTo>
                  <a:pt x="209" y="1122"/>
                </a:lnTo>
                <a:lnTo>
                  <a:pt x="192" y="1114"/>
                </a:lnTo>
                <a:lnTo>
                  <a:pt x="175" y="1105"/>
                </a:lnTo>
                <a:lnTo>
                  <a:pt x="156" y="1098"/>
                </a:lnTo>
                <a:lnTo>
                  <a:pt x="135" y="1093"/>
                </a:lnTo>
                <a:lnTo>
                  <a:pt x="115" y="1091"/>
                </a:lnTo>
                <a:lnTo>
                  <a:pt x="106" y="1091"/>
                </a:lnTo>
                <a:lnTo>
                  <a:pt x="95" y="1091"/>
                </a:lnTo>
                <a:lnTo>
                  <a:pt x="84" y="1093"/>
                </a:lnTo>
                <a:lnTo>
                  <a:pt x="74" y="1096"/>
                </a:lnTo>
                <a:lnTo>
                  <a:pt x="64" y="1099"/>
                </a:lnTo>
                <a:lnTo>
                  <a:pt x="54" y="1104"/>
                </a:lnTo>
                <a:lnTo>
                  <a:pt x="44" y="1110"/>
                </a:lnTo>
                <a:lnTo>
                  <a:pt x="35" y="1117"/>
                </a:lnTo>
                <a:lnTo>
                  <a:pt x="25" y="1126"/>
                </a:lnTo>
                <a:lnTo>
                  <a:pt x="17" y="1135"/>
                </a:lnTo>
                <a:lnTo>
                  <a:pt x="8" y="1147"/>
                </a:lnTo>
                <a:lnTo>
                  <a:pt x="0" y="1160"/>
                </a:lnTo>
                <a:lnTo>
                  <a:pt x="5" y="1153"/>
                </a:lnTo>
                <a:lnTo>
                  <a:pt x="18" y="1135"/>
                </a:lnTo>
                <a:lnTo>
                  <a:pt x="28" y="1124"/>
                </a:lnTo>
                <a:lnTo>
                  <a:pt x="40" y="1112"/>
                </a:lnTo>
                <a:lnTo>
                  <a:pt x="53" y="1100"/>
                </a:lnTo>
                <a:lnTo>
                  <a:pt x="68" y="1090"/>
                </a:lnTo>
                <a:lnTo>
                  <a:pt x="86" y="1080"/>
                </a:lnTo>
                <a:lnTo>
                  <a:pt x="96" y="1076"/>
                </a:lnTo>
                <a:lnTo>
                  <a:pt x="106" y="1073"/>
                </a:lnTo>
                <a:lnTo>
                  <a:pt x="115" y="1070"/>
                </a:lnTo>
                <a:lnTo>
                  <a:pt x="126" y="1068"/>
                </a:lnTo>
                <a:lnTo>
                  <a:pt x="138" y="1067"/>
                </a:lnTo>
                <a:lnTo>
                  <a:pt x="149" y="1067"/>
                </a:lnTo>
                <a:lnTo>
                  <a:pt x="161" y="1068"/>
                </a:lnTo>
                <a:lnTo>
                  <a:pt x="174" y="1070"/>
                </a:lnTo>
                <a:lnTo>
                  <a:pt x="186" y="1074"/>
                </a:lnTo>
                <a:lnTo>
                  <a:pt x="199" y="1079"/>
                </a:lnTo>
                <a:lnTo>
                  <a:pt x="212" y="1085"/>
                </a:lnTo>
                <a:lnTo>
                  <a:pt x="227" y="1093"/>
                </a:lnTo>
                <a:lnTo>
                  <a:pt x="241" y="1102"/>
                </a:lnTo>
                <a:lnTo>
                  <a:pt x="255" y="1112"/>
                </a:lnTo>
                <a:lnTo>
                  <a:pt x="253" y="1091"/>
                </a:lnTo>
                <a:lnTo>
                  <a:pt x="248" y="1067"/>
                </a:lnTo>
                <a:lnTo>
                  <a:pt x="242" y="1039"/>
                </a:lnTo>
                <a:lnTo>
                  <a:pt x="237" y="1024"/>
                </a:lnTo>
                <a:lnTo>
                  <a:pt x="231" y="1009"/>
                </a:lnTo>
                <a:lnTo>
                  <a:pt x="225" y="994"/>
                </a:lnTo>
                <a:lnTo>
                  <a:pt x="218" y="979"/>
                </a:lnTo>
                <a:lnTo>
                  <a:pt x="209" y="965"/>
                </a:lnTo>
                <a:lnTo>
                  <a:pt x="199" y="953"/>
                </a:lnTo>
                <a:lnTo>
                  <a:pt x="188" y="941"/>
                </a:lnTo>
                <a:lnTo>
                  <a:pt x="175" y="933"/>
                </a:lnTo>
                <a:lnTo>
                  <a:pt x="192" y="946"/>
                </a:lnTo>
                <a:lnTo>
                  <a:pt x="210" y="963"/>
                </a:lnTo>
                <a:lnTo>
                  <a:pt x="230" y="984"/>
                </a:lnTo>
                <a:lnTo>
                  <a:pt x="242" y="997"/>
                </a:lnTo>
                <a:lnTo>
                  <a:pt x="253" y="1012"/>
                </a:lnTo>
                <a:lnTo>
                  <a:pt x="264" y="1027"/>
                </a:lnTo>
                <a:lnTo>
                  <a:pt x="273" y="1044"/>
                </a:lnTo>
                <a:lnTo>
                  <a:pt x="283" y="1061"/>
                </a:lnTo>
                <a:lnTo>
                  <a:pt x="291" y="1080"/>
                </a:lnTo>
                <a:lnTo>
                  <a:pt x="297" y="1099"/>
                </a:lnTo>
                <a:lnTo>
                  <a:pt x="303" y="1121"/>
                </a:lnTo>
                <a:lnTo>
                  <a:pt x="311" y="1123"/>
                </a:lnTo>
                <a:lnTo>
                  <a:pt x="331" y="1132"/>
                </a:lnTo>
                <a:lnTo>
                  <a:pt x="344" y="1135"/>
                </a:lnTo>
                <a:lnTo>
                  <a:pt x="360" y="1139"/>
                </a:lnTo>
                <a:lnTo>
                  <a:pt x="376" y="1142"/>
                </a:lnTo>
                <a:lnTo>
                  <a:pt x="394" y="1144"/>
                </a:lnTo>
                <a:lnTo>
                  <a:pt x="412" y="1144"/>
                </a:lnTo>
                <a:lnTo>
                  <a:pt x="432" y="1141"/>
                </a:lnTo>
                <a:lnTo>
                  <a:pt x="440" y="1139"/>
                </a:lnTo>
                <a:lnTo>
                  <a:pt x="450" y="1136"/>
                </a:lnTo>
                <a:lnTo>
                  <a:pt x="458" y="1133"/>
                </a:lnTo>
                <a:lnTo>
                  <a:pt x="466" y="1128"/>
                </a:lnTo>
                <a:lnTo>
                  <a:pt x="475" y="1122"/>
                </a:lnTo>
                <a:lnTo>
                  <a:pt x="483" y="1116"/>
                </a:lnTo>
                <a:lnTo>
                  <a:pt x="490" y="1109"/>
                </a:lnTo>
                <a:lnTo>
                  <a:pt x="498" y="1100"/>
                </a:lnTo>
                <a:lnTo>
                  <a:pt x="504" y="1091"/>
                </a:lnTo>
                <a:lnTo>
                  <a:pt x="510" y="1080"/>
                </a:lnTo>
                <a:lnTo>
                  <a:pt x="516" y="1067"/>
                </a:lnTo>
                <a:lnTo>
                  <a:pt x="519" y="1054"/>
                </a:lnTo>
                <a:lnTo>
                  <a:pt x="508" y="1050"/>
                </a:lnTo>
                <a:lnTo>
                  <a:pt x="496" y="1046"/>
                </a:lnTo>
                <a:lnTo>
                  <a:pt x="482" y="1044"/>
                </a:lnTo>
                <a:lnTo>
                  <a:pt x="474" y="1043"/>
                </a:lnTo>
                <a:lnTo>
                  <a:pt x="465" y="1044"/>
                </a:lnTo>
                <a:lnTo>
                  <a:pt x="458" y="1045"/>
                </a:lnTo>
                <a:lnTo>
                  <a:pt x="450" y="1048"/>
                </a:lnTo>
                <a:lnTo>
                  <a:pt x="441" y="1051"/>
                </a:lnTo>
                <a:lnTo>
                  <a:pt x="434" y="1057"/>
                </a:lnTo>
                <a:lnTo>
                  <a:pt x="428" y="1063"/>
                </a:lnTo>
                <a:lnTo>
                  <a:pt x="422" y="1073"/>
                </a:lnTo>
                <a:lnTo>
                  <a:pt x="430" y="1060"/>
                </a:lnTo>
                <a:lnTo>
                  <a:pt x="442" y="1048"/>
                </a:lnTo>
                <a:lnTo>
                  <a:pt x="457" y="1034"/>
                </a:lnTo>
                <a:lnTo>
                  <a:pt x="465" y="1028"/>
                </a:lnTo>
                <a:lnTo>
                  <a:pt x="474" y="1022"/>
                </a:lnTo>
                <a:lnTo>
                  <a:pt x="484" y="1018"/>
                </a:lnTo>
                <a:lnTo>
                  <a:pt x="494" y="1013"/>
                </a:lnTo>
                <a:lnTo>
                  <a:pt x="505" y="1010"/>
                </a:lnTo>
                <a:lnTo>
                  <a:pt x="517" y="1009"/>
                </a:lnTo>
                <a:lnTo>
                  <a:pt x="529" y="1010"/>
                </a:lnTo>
                <a:lnTo>
                  <a:pt x="541" y="1013"/>
                </a:lnTo>
                <a:lnTo>
                  <a:pt x="547" y="998"/>
                </a:lnTo>
                <a:lnTo>
                  <a:pt x="565" y="961"/>
                </a:lnTo>
                <a:lnTo>
                  <a:pt x="578" y="936"/>
                </a:lnTo>
                <a:lnTo>
                  <a:pt x="593" y="910"/>
                </a:lnTo>
                <a:lnTo>
                  <a:pt x="611" y="880"/>
                </a:lnTo>
                <a:lnTo>
                  <a:pt x="632" y="851"/>
                </a:lnTo>
                <a:lnTo>
                  <a:pt x="653" y="821"/>
                </a:lnTo>
                <a:lnTo>
                  <a:pt x="677" y="794"/>
                </a:lnTo>
                <a:lnTo>
                  <a:pt x="689" y="782"/>
                </a:lnTo>
                <a:lnTo>
                  <a:pt x="703" y="768"/>
                </a:lnTo>
                <a:lnTo>
                  <a:pt x="716" y="758"/>
                </a:lnTo>
                <a:lnTo>
                  <a:pt x="729" y="748"/>
                </a:lnTo>
                <a:lnTo>
                  <a:pt x="743" y="738"/>
                </a:lnTo>
                <a:lnTo>
                  <a:pt x="758" y="730"/>
                </a:lnTo>
                <a:lnTo>
                  <a:pt x="772" y="724"/>
                </a:lnTo>
                <a:lnTo>
                  <a:pt x="788" y="719"/>
                </a:lnTo>
                <a:lnTo>
                  <a:pt x="802" y="717"/>
                </a:lnTo>
                <a:lnTo>
                  <a:pt x="818" y="716"/>
                </a:lnTo>
                <a:lnTo>
                  <a:pt x="833" y="716"/>
                </a:lnTo>
                <a:lnTo>
                  <a:pt x="849" y="718"/>
                </a:lnTo>
                <a:lnTo>
                  <a:pt x="857" y="719"/>
                </a:lnTo>
                <a:lnTo>
                  <a:pt x="879" y="722"/>
                </a:lnTo>
                <a:lnTo>
                  <a:pt x="894" y="725"/>
                </a:lnTo>
                <a:lnTo>
                  <a:pt x="911" y="730"/>
                </a:lnTo>
                <a:lnTo>
                  <a:pt x="930" y="737"/>
                </a:lnTo>
                <a:lnTo>
                  <a:pt x="952" y="746"/>
                </a:lnTo>
                <a:lnTo>
                  <a:pt x="974" y="756"/>
                </a:lnTo>
                <a:lnTo>
                  <a:pt x="996" y="771"/>
                </a:lnTo>
                <a:lnTo>
                  <a:pt x="1019" y="788"/>
                </a:lnTo>
                <a:lnTo>
                  <a:pt x="1042" y="807"/>
                </a:lnTo>
                <a:lnTo>
                  <a:pt x="1054" y="819"/>
                </a:lnTo>
                <a:lnTo>
                  <a:pt x="1065" y="831"/>
                </a:lnTo>
                <a:lnTo>
                  <a:pt x="1075" y="844"/>
                </a:lnTo>
                <a:lnTo>
                  <a:pt x="1086" y="858"/>
                </a:lnTo>
                <a:lnTo>
                  <a:pt x="1097" y="873"/>
                </a:lnTo>
                <a:lnTo>
                  <a:pt x="1107" y="889"/>
                </a:lnTo>
                <a:lnTo>
                  <a:pt x="1116" y="906"/>
                </a:lnTo>
                <a:lnTo>
                  <a:pt x="1126" y="925"/>
                </a:lnTo>
                <a:lnTo>
                  <a:pt x="1127" y="930"/>
                </a:lnTo>
                <a:lnTo>
                  <a:pt x="1134" y="945"/>
                </a:lnTo>
                <a:lnTo>
                  <a:pt x="1139" y="954"/>
                </a:lnTo>
                <a:lnTo>
                  <a:pt x="1146" y="964"/>
                </a:lnTo>
                <a:lnTo>
                  <a:pt x="1155" y="973"/>
                </a:lnTo>
                <a:lnTo>
                  <a:pt x="1164" y="982"/>
                </a:lnTo>
                <a:lnTo>
                  <a:pt x="1175" y="989"/>
                </a:lnTo>
                <a:lnTo>
                  <a:pt x="1188" y="995"/>
                </a:lnTo>
                <a:lnTo>
                  <a:pt x="1195" y="996"/>
                </a:lnTo>
                <a:lnTo>
                  <a:pt x="1203" y="997"/>
                </a:lnTo>
                <a:lnTo>
                  <a:pt x="1211" y="997"/>
                </a:lnTo>
                <a:lnTo>
                  <a:pt x="1219" y="997"/>
                </a:lnTo>
                <a:lnTo>
                  <a:pt x="1229" y="996"/>
                </a:lnTo>
                <a:lnTo>
                  <a:pt x="1239" y="994"/>
                </a:lnTo>
                <a:lnTo>
                  <a:pt x="1248" y="991"/>
                </a:lnTo>
                <a:lnTo>
                  <a:pt x="1259" y="987"/>
                </a:lnTo>
                <a:lnTo>
                  <a:pt x="1270" y="981"/>
                </a:lnTo>
                <a:lnTo>
                  <a:pt x="1282" y="975"/>
                </a:lnTo>
                <a:lnTo>
                  <a:pt x="1294" y="966"/>
                </a:lnTo>
                <a:lnTo>
                  <a:pt x="1307" y="957"/>
                </a:lnTo>
                <a:close/>
              </a:path>
            </a:pathLst>
          </a:custGeom>
          <a:blipFill rotWithShape="1">
            <a:blip r:embed="rId1" cstate="print"/>
            <a:stretch>
              <a:fillRect/>
            </a:stretch>
          </a:blip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27" name="TextBox 76"/>
          <p:cNvSpPr txBox="1"/>
          <p:nvPr/>
        </p:nvSpPr>
        <p:spPr>
          <a:xfrm>
            <a:off x="6737985" y="1910715"/>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8" name="文本框 27"/>
          <p:cNvSpPr txBox="1"/>
          <p:nvPr/>
        </p:nvSpPr>
        <p:spPr>
          <a:xfrm>
            <a:off x="6737985" y="2247900"/>
            <a:ext cx="410273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cxnSp>
        <p:nvCxnSpPr>
          <p:cNvPr id="7" name="直接连接符 6"/>
          <p:cNvCxnSpPr/>
          <p:nvPr/>
        </p:nvCxnSpPr>
        <p:spPr>
          <a:xfrm>
            <a:off x="6828790" y="3039745"/>
            <a:ext cx="3794125"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8" name="TextBox 76"/>
          <p:cNvSpPr txBox="1"/>
          <p:nvPr/>
        </p:nvSpPr>
        <p:spPr>
          <a:xfrm>
            <a:off x="6828790" y="325882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2" name="文本框 11"/>
          <p:cNvSpPr txBox="1"/>
          <p:nvPr/>
        </p:nvSpPr>
        <p:spPr>
          <a:xfrm>
            <a:off x="6828790" y="3596005"/>
            <a:ext cx="410273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cxnSp>
        <p:nvCxnSpPr>
          <p:cNvPr id="13" name="直接连接符 12"/>
          <p:cNvCxnSpPr/>
          <p:nvPr/>
        </p:nvCxnSpPr>
        <p:spPr>
          <a:xfrm>
            <a:off x="6828790" y="4356735"/>
            <a:ext cx="3794125"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14" name="TextBox 76"/>
          <p:cNvSpPr txBox="1"/>
          <p:nvPr/>
        </p:nvSpPr>
        <p:spPr>
          <a:xfrm>
            <a:off x="6828790" y="456057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5" name="文本框 14"/>
          <p:cNvSpPr txBox="1"/>
          <p:nvPr/>
        </p:nvSpPr>
        <p:spPr>
          <a:xfrm>
            <a:off x="6828790" y="4897755"/>
            <a:ext cx="410273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r>
              <a:rPr lang="en-US" altLang="zh-CN" sz="1200" dirty="0">
                <a:solidFill>
                  <a:schemeClr val="tx1">
                    <a:lumMod val="65000"/>
                    <a:lumOff val="35000"/>
                  </a:schemeClr>
                </a:solidFill>
                <a:latin typeface="微软雅黑" panose="020B0503020204020204" charset="-122"/>
                <a:ea typeface="微软雅黑" panose="020B0503020204020204" charset="-122"/>
                <a:sym typeface="+mn-ea"/>
              </a:rPr>
              <a:t>.</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14" presetClass="entr" presetSubtype="10" fill="hold" grpId="1" nodeType="after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3500"/>
                            </p:stCondLst>
                            <p:childTnLst>
                              <p:par>
                                <p:cTn id="56" presetID="22" presetClass="entr" presetSubtype="8"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2050" grpId="0" animBg="1"/>
      <p:bldP spid="2050" grpId="1" animBg="1"/>
      <p:bldP spid="27" grpId="0"/>
      <p:bldP spid="28" grpId="0"/>
      <p:bldP spid="8" grpId="0"/>
      <p:bldP spid="12"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8"/>
          <p:cNvPicPr>
            <a:picLocks noChangeAspect="1"/>
          </p:cNvPicPr>
          <p:nvPr/>
        </p:nvPicPr>
        <p:blipFill>
          <a:blip r:embed="rId1" cstate="print"/>
          <a:stretch>
            <a:fillRect/>
          </a:stretch>
        </p:blipFill>
        <p:spPr>
          <a:xfrm>
            <a:off x="-3810" y="-4445"/>
            <a:ext cx="4022725" cy="3571875"/>
          </a:xfrm>
          <a:prstGeom prst="rect">
            <a:avLst/>
          </a:prstGeom>
        </p:spPr>
      </p:pic>
      <p:pic>
        <p:nvPicPr>
          <p:cNvPr id="5" name="图片 4" descr="花9"/>
          <p:cNvPicPr>
            <a:picLocks noChangeAspect="1"/>
          </p:cNvPicPr>
          <p:nvPr/>
        </p:nvPicPr>
        <p:blipFill>
          <a:blip r:embed="rId2" cstate="print"/>
          <a:stretch>
            <a:fillRect/>
          </a:stretch>
        </p:blipFill>
        <p:spPr>
          <a:xfrm flipV="1">
            <a:off x="9496425" y="2910840"/>
            <a:ext cx="2696845" cy="3946525"/>
          </a:xfrm>
          <a:prstGeom prst="rect">
            <a:avLst/>
          </a:prstGeom>
        </p:spPr>
      </p:pic>
      <p:grpSp>
        <p:nvGrpSpPr>
          <p:cNvPr id="10" name="组合 9"/>
          <p:cNvGrpSpPr/>
          <p:nvPr/>
        </p:nvGrpSpPr>
        <p:grpSpPr>
          <a:xfrm>
            <a:off x="4190365" y="276225"/>
            <a:ext cx="7716520" cy="2592070"/>
            <a:chOff x="6578" y="580"/>
            <a:chExt cx="12152" cy="4082"/>
          </a:xfrm>
        </p:grpSpPr>
        <p:sp>
          <p:nvSpPr>
            <p:cNvPr id="6" name="椭圆 5"/>
            <p:cNvSpPr/>
            <p:nvPr/>
          </p:nvSpPr>
          <p:spPr>
            <a:xfrm>
              <a:off x="6578" y="580"/>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6" idx="6"/>
            </p:cNvCxnSpPr>
            <p:nvPr/>
          </p:nvCxnSpPr>
          <p:spPr>
            <a:xfrm>
              <a:off x="6758" y="670"/>
              <a:ext cx="11881"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285115" y="3975100"/>
            <a:ext cx="8950325" cy="2591435"/>
            <a:chOff x="4635" y="581"/>
            <a:chExt cx="14095" cy="4081"/>
          </a:xfrm>
        </p:grpSpPr>
        <p:sp>
          <p:nvSpPr>
            <p:cNvPr id="12" name="椭圆 11"/>
            <p:cNvSpPr/>
            <p:nvPr/>
          </p:nvSpPr>
          <p:spPr>
            <a:xfrm>
              <a:off x="4635" y="581"/>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6"/>
            </p:cNvCxnSpPr>
            <p:nvPr/>
          </p:nvCxnSpPr>
          <p:spPr>
            <a:xfrm>
              <a:off x="4815" y="671"/>
              <a:ext cx="13839"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4482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p:cNvCxnSpPr/>
          <p:nvPr/>
        </p:nvCxnSpPr>
        <p:spPr>
          <a:xfrm>
            <a:off x="9571355" y="27622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38605" y="656653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1254740" y="210439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139065" y="481711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394325" y="1866900"/>
            <a:ext cx="1402715" cy="1106805"/>
          </a:xfrm>
          <a:prstGeom prst="rect">
            <a:avLst/>
          </a:prstGeom>
          <a:noFill/>
        </p:spPr>
        <p:txBody>
          <a:bodyPr wrap="square" rtlCol="0">
            <a:spAutoFit/>
          </a:bodyPr>
          <a:lstStyle/>
          <a:p>
            <a:pPr algn="ctr"/>
            <a:r>
              <a:rPr lang="en-US" altLang="zh-CN" sz="6600">
                <a:solidFill>
                  <a:srgbClr val="205337"/>
                </a:solidFill>
                <a:latin typeface="华文细黑" panose="02010600040101010101" charset="-122"/>
                <a:ea typeface="华文细黑" panose="02010600040101010101" charset="-122"/>
              </a:rPr>
              <a:t>03</a:t>
            </a:r>
            <a:endParaRPr lang="en-US" altLang="zh-CN" sz="6600">
              <a:solidFill>
                <a:srgbClr val="205337"/>
              </a:solidFill>
              <a:latin typeface="华文细黑" panose="02010600040101010101" charset="-122"/>
              <a:ea typeface="华文细黑" panose="02010600040101010101" charset="-122"/>
            </a:endParaRPr>
          </a:p>
        </p:txBody>
      </p:sp>
      <p:sp>
        <p:nvSpPr>
          <p:cNvPr id="21" name="文本框 20"/>
          <p:cNvSpPr txBox="1"/>
          <p:nvPr/>
        </p:nvSpPr>
        <p:spPr>
          <a:xfrm>
            <a:off x="4460240" y="2983865"/>
            <a:ext cx="3270250" cy="583565"/>
          </a:xfrm>
          <a:prstGeom prst="rect">
            <a:avLst/>
          </a:prstGeom>
          <a:noFill/>
        </p:spPr>
        <p:txBody>
          <a:bodyPr wrap="square" rtlCol="0">
            <a:spAutoFit/>
          </a:bodyPr>
          <a:lstStyle/>
          <a:p>
            <a:pPr algn="ctr"/>
            <a:r>
              <a:rPr lang="zh-CN" altLang="en-US" sz="3200" b="1">
                <a:solidFill>
                  <a:srgbClr val="205337"/>
                </a:solidFill>
                <a:latin typeface="微软雅黑" panose="020B0503020204020204" charset="-122"/>
                <a:ea typeface="微软雅黑" panose="020B0503020204020204" charset="-122"/>
              </a:rPr>
              <a:t>工 作 完 成 情 况</a:t>
            </a:r>
            <a:endParaRPr lang="zh-CN" altLang="en-US" sz="3200" b="1">
              <a:solidFill>
                <a:srgbClr val="205337"/>
              </a:solidFill>
              <a:latin typeface="微软雅黑" panose="020B0503020204020204" charset="-122"/>
              <a:ea typeface="微软雅黑" panose="020B0503020204020204" charset="-122"/>
            </a:endParaRPr>
          </a:p>
        </p:txBody>
      </p:sp>
      <p:sp>
        <p:nvSpPr>
          <p:cNvPr id="22" name="文本框 21"/>
          <p:cNvSpPr txBox="1"/>
          <p:nvPr/>
        </p:nvSpPr>
        <p:spPr>
          <a:xfrm>
            <a:off x="3002915" y="3776980"/>
            <a:ext cx="6186170" cy="645160"/>
          </a:xfrm>
          <a:prstGeom prst="rect">
            <a:avLst/>
          </a:prstGeom>
          <a:noFill/>
        </p:spPr>
        <p:txBody>
          <a:bodyPr wrap="square" rtlCol="0">
            <a:spAutoFit/>
          </a:bodyPr>
          <a:lstStyle/>
          <a:p>
            <a:pPr algn="ctr" fontAlgn="auto">
              <a:lnSpc>
                <a:spcPct val="150000"/>
              </a:lnSpc>
            </a:pPr>
            <a:r>
              <a:rPr lang="zh-CN" altLang="en-US" sz="1200">
                <a:solidFill>
                  <a:schemeClr val="tx1">
                    <a:lumMod val="65000"/>
                    <a:lumOff val="35000"/>
                  </a:schemeClr>
                </a:solidFill>
                <a:latin typeface="微软雅黑" panose="020B0503020204020204" charset="-122"/>
                <a:ea typeface="微软雅黑" panose="020B0503020204020204" charset="-122"/>
                <a:sym typeface="+mn-ea"/>
              </a:rPr>
              <a:t>When a cigarette falls in love with a match,it is destined to be hurt.When a cigarette falls in love with a match,it is destined to be hurt.</a:t>
            </a:r>
            <a:endParaRPr lang="zh-CN" altLang="en-US" sz="120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2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1"/>
                                        </p:tgtEl>
                                        <p:attrNameLst>
                                          <p:attrName>ppt_y</p:attrName>
                                        </p:attrNameLst>
                                      </p:cBhvr>
                                      <p:tavLst>
                                        <p:tav tm="0">
                                          <p:val>
                                            <p:strVal val="#ppt_y"/>
                                          </p:val>
                                        </p:tav>
                                        <p:tav tm="100000">
                                          <p:val>
                                            <p:strVal val="#ppt_y"/>
                                          </p:val>
                                        </p:tav>
                                      </p:tavLst>
                                    </p:anim>
                                    <p:anim calcmode="lin" valueType="num">
                                      <p:cBhvr>
                                        <p:cTn id="5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1"/>
                                        </p:tgtEl>
                                      </p:cBhvr>
                                    </p:animEffect>
                                  </p:childTnLst>
                                </p:cTn>
                              </p:par>
                            </p:childTnLst>
                          </p:cTn>
                        </p:par>
                        <p:par>
                          <p:cTn id="58" fill="hold">
                            <p:stCondLst>
                              <p:cond delay="3500"/>
                            </p:stCondLst>
                            <p:childTnLst>
                              <p:par>
                                <p:cTn id="59" presetID="10" presetClass="entr" presetSubtype="0" fill="hold" grpId="1"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nvCxnSpPr>
        <p:spPr>
          <a:xfrm>
            <a:off x="1552165" y="3034737"/>
            <a:ext cx="0" cy="662361"/>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552165" y="3697096"/>
            <a:ext cx="2257786"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809954" y="3697096"/>
            <a:ext cx="2257787"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809753" y="3697100"/>
            <a:ext cx="0" cy="681372"/>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067738" y="2938756"/>
            <a:ext cx="0" cy="758342"/>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067742" y="3697096"/>
            <a:ext cx="225567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322767" y="3697100"/>
            <a:ext cx="0" cy="681372"/>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23408" y="3697096"/>
            <a:ext cx="2257786" cy="0"/>
          </a:xfrm>
          <a:prstGeom prst="line">
            <a:avLst/>
          </a:prstGeom>
          <a:ln>
            <a:solidFill>
              <a:srgbClr val="6B9D43"/>
            </a:solidFill>
            <a:tailEnd type="stealth"/>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1118870" y="2176145"/>
            <a:ext cx="865505" cy="85852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solidFill>
                <a:latin typeface="微软雅黑" panose="020B0503020204020204" charset="-122"/>
                <a:ea typeface="微软雅黑" panose="020B0503020204020204" charset="-122"/>
              </a:rPr>
              <a:t>01</a:t>
            </a:r>
            <a:endParaRPr lang="en-US" altLang="zh-CN" sz="2400" b="1" dirty="0">
              <a:solidFill>
                <a:schemeClr val="bg1"/>
              </a:solidFill>
              <a:latin typeface="微软雅黑" panose="020B0503020204020204" charset="-122"/>
              <a:ea typeface="微软雅黑" panose="020B0503020204020204" charset="-122"/>
            </a:endParaRPr>
          </a:p>
        </p:txBody>
      </p:sp>
      <p:sp>
        <p:nvSpPr>
          <p:cNvPr id="39" name="椭圆 38"/>
          <p:cNvSpPr/>
          <p:nvPr/>
        </p:nvSpPr>
        <p:spPr>
          <a:xfrm>
            <a:off x="5633720" y="2176145"/>
            <a:ext cx="867410" cy="85852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solidFill>
                <a:latin typeface="微软雅黑" panose="020B0503020204020204" charset="-122"/>
                <a:ea typeface="微软雅黑" panose="020B0503020204020204" charset="-122"/>
                <a:sym typeface="+mn-ea"/>
              </a:rPr>
              <a:t>03</a:t>
            </a:r>
            <a:endParaRPr lang="zh-CN" altLang="en-US" sz="2400" dirty="0">
              <a:solidFill>
                <a:schemeClr val="bg1">
                  <a:lumMod val="65000"/>
                </a:schemeClr>
              </a:solidFill>
              <a:latin typeface="微软雅黑" panose="020B0503020204020204" charset="-122"/>
              <a:ea typeface="微软雅黑" panose="020B0503020204020204" charset="-122"/>
            </a:endParaRPr>
          </a:p>
        </p:txBody>
      </p:sp>
      <p:sp>
        <p:nvSpPr>
          <p:cNvPr id="42" name="椭圆 41"/>
          <p:cNvSpPr/>
          <p:nvPr/>
        </p:nvSpPr>
        <p:spPr>
          <a:xfrm>
            <a:off x="3377565" y="4378325"/>
            <a:ext cx="865505" cy="86106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solidFill>
                <a:latin typeface="微软雅黑" panose="020B0503020204020204" charset="-122"/>
                <a:ea typeface="微软雅黑" panose="020B0503020204020204" charset="-122"/>
                <a:sym typeface="+mn-ea"/>
              </a:rPr>
              <a:t>02</a:t>
            </a:r>
            <a:endParaRPr lang="zh-CN" altLang="en-US" sz="2400" dirty="0">
              <a:solidFill>
                <a:schemeClr val="bg1">
                  <a:lumMod val="65000"/>
                </a:schemeClr>
              </a:solidFill>
              <a:latin typeface="微软雅黑" panose="020B0503020204020204" charset="-122"/>
              <a:ea typeface="微软雅黑" panose="020B0503020204020204" charset="-122"/>
            </a:endParaRPr>
          </a:p>
        </p:txBody>
      </p:sp>
      <p:sp>
        <p:nvSpPr>
          <p:cNvPr id="45" name="椭圆 44"/>
          <p:cNvSpPr/>
          <p:nvPr/>
        </p:nvSpPr>
        <p:spPr>
          <a:xfrm>
            <a:off x="7890510" y="4378325"/>
            <a:ext cx="865505" cy="86106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solidFill>
                <a:latin typeface="微软雅黑" panose="020B0503020204020204" charset="-122"/>
                <a:ea typeface="微软雅黑" panose="020B0503020204020204" charset="-122"/>
                <a:sym typeface="+mn-ea"/>
              </a:rPr>
              <a:t>04</a:t>
            </a:r>
            <a:endParaRPr lang="zh-CN" altLang="en-US" sz="2400" dirty="0">
              <a:solidFill>
                <a:schemeClr val="bg1">
                  <a:lumMod val="65000"/>
                </a:schemeClr>
              </a:solidFill>
              <a:latin typeface="微软雅黑" panose="020B0503020204020204" charset="-122"/>
              <a:ea typeface="微软雅黑" panose="020B0503020204020204" charset="-122"/>
            </a:endParaRPr>
          </a:p>
        </p:txBody>
      </p:sp>
      <p:sp>
        <p:nvSpPr>
          <p:cNvPr id="27" name="TextBox 76"/>
          <p:cNvSpPr txBox="1"/>
          <p:nvPr/>
        </p:nvSpPr>
        <p:spPr>
          <a:xfrm>
            <a:off x="2125345" y="2176145"/>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8" name="文本框 17"/>
          <p:cNvSpPr txBox="1"/>
          <p:nvPr/>
        </p:nvSpPr>
        <p:spPr>
          <a:xfrm>
            <a:off x="2125345" y="2513330"/>
            <a:ext cx="3049270" cy="810260"/>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2" name="TextBox 76"/>
          <p:cNvSpPr txBox="1"/>
          <p:nvPr/>
        </p:nvSpPr>
        <p:spPr>
          <a:xfrm>
            <a:off x="4411345" y="404114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3" name="文本框 22"/>
          <p:cNvSpPr txBox="1"/>
          <p:nvPr/>
        </p:nvSpPr>
        <p:spPr>
          <a:xfrm>
            <a:off x="4411345" y="4378325"/>
            <a:ext cx="3049270" cy="810260"/>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47" name="TextBox 76"/>
          <p:cNvSpPr txBox="1"/>
          <p:nvPr/>
        </p:nvSpPr>
        <p:spPr>
          <a:xfrm>
            <a:off x="6642735" y="2176145"/>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48" name="文本框 47"/>
          <p:cNvSpPr txBox="1"/>
          <p:nvPr/>
        </p:nvSpPr>
        <p:spPr>
          <a:xfrm>
            <a:off x="6642735" y="2513330"/>
            <a:ext cx="3049270" cy="810260"/>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49" name="TextBox 76"/>
          <p:cNvSpPr txBox="1"/>
          <p:nvPr/>
        </p:nvSpPr>
        <p:spPr>
          <a:xfrm>
            <a:off x="8912860" y="404114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50" name="文本框 49"/>
          <p:cNvSpPr txBox="1"/>
          <p:nvPr/>
        </p:nvSpPr>
        <p:spPr>
          <a:xfrm>
            <a:off x="8912860" y="4378325"/>
            <a:ext cx="2033905" cy="1050290"/>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3500"/>
                            </p:stCondLst>
                            <p:childTnLst>
                              <p:par>
                                <p:cTn id="55" presetID="22" presetClass="entr" presetSubtype="1"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childTnLst>
                          </p:cTn>
                        </p:par>
                        <p:par>
                          <p:cTn id="58" fill="hold">
                            <p:stCondLst>
                              <p:cond delay="4000"/>
                            </p:stCondLst>
                            <p:childTnLst>
                              <p:par>
                                <p:cTn id="59" presetID="53" presetClass="entr" presetSubtype="16"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animEffect transition="in" filter="fade">
                                      <p:cBhvr>
                                        <p:cTn id="63" dur="500"/>
                                        <p:tgtEl>
                                          <p:spTgt spid="42"/>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left)">
                                      <p:cBhvr>
                                        <p:cTn id="70" dur="500"/>
                                        <p:tgtEl>
                                          <p:spTgt spid="23"/>
                                        </p:tgtEl>
                                      </p:cBhvr>
                                    </p:animEffect>
                                  </p:childTnLst>
                                </p:cTn>
                              </p:par>
                            </p:childTnLst>
                          </p:cTn>
                        </p:par>
                        <p:par>
                          <p:cTn id="71" fill="hold">
                            <p:stCondLst>
                              <p:cond delay="5000"/>
                            </p:stCondLst>
                            <p:childTnLst>
                              <p:par>
                                <p:cTn id="72" presetID="22" presetClass="entr" presetSubtype="8" fill="hold"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left)">
                                      <p:cBhvr>
                                        <p:cTn id="74" dur="500"/>
                                        <p:tgtEl>
                                          <p:spTgt spid="15"/>
                                        </p:tgtEl>
                                      </p:cBhvr>
                                    </p:animEffect>
                                  </p:childTnLst>
                                </p:cTn>
                              </p:par>
                            </p:childTnLst>
                          </p:cTn>
                        </p:par>
                        <p:par>
                          <p:cTn id="75" fill="hold">
                            <p:stCondLst>
                              <p:cond delay="5500"/>
                            </p:stCondLst>
                            <p:childTnLst>
                              <p:par>
                                <p:cTn id="76" presetID="22" presetClass="entr" presetSubtype="4"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childTnLst>
                          </p:cTn>
                        </p:par>
                        <p:par>
                          <p:cTn id="79" fill="hold">
                            <p:stCondLst>
                              <p:cond delay="6000"/>
                            </p:stCondLst>
                            <p:childTnLst>
                              <p:par>
                                <p:cTn id="80" presetID="53" presetClass="entr" presetSubtype="16"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6500"/>
                            </p:stCondLst>
                            <p:childTnLst>
                              <p:par>
                                <p:cTn id="86" presetID="22" presetClass="entr" presetSubtype="8"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childTnLst>
                          </p:cTn>
                        </p:par>
                        <p:par>
                          <p:cTn id="92" fill="hold">
                            <p:stCondLst>
                              <p:cond delay="7000"/>
                            </p:stCondLst>
                            <p:childTnLst>
                              <p:par>
                                <p:cTn id="93" presetID="22" presetClass="entr" presetSubtype="8"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left)">
                                      <p:cBhvr>
                                        <p:cTn id="95" dur="500"/>
                                        <p:tgtEl>
                                          <p:spTgt spid="29"/>
                                        </p:tgtEl>
                                      </p:cBhvr>
                                    </p:animEffect>
                                  </p:childTnLst>
                                </p:cTn>
                              </p:par>
                            </p:childTnLst>
                          </p:cTn>
                        </p:par>
                        <p:par>
                          <p:cTn id="96" fill="hold">
                            <p:stCondLst>
                              <p:cond delay="7500"/>
                            </p:stCondLst>
                            <p:childTnLst>
                              <p:par>
                                <p:cTn id="97" presetID="22" presetClass="entr" presetSubtype="1" fill="hold"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up)">
                                      <p:cBhvr>
                                        <p:cTn id="99" dur="500"/>
                                        <p:tgtEl>
                                          <p:spTgt spid="30"/>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p:cTn id="103" dur="500" fill="hold"/>
                                        <p:tgtEl>
                                          <p:spTgt spid="45"/>
                                        </p:tgtEl>
                                        <p:attrNameLst>
                                          <p:attrName>ppt_w</p:attrName>
                                        </p:attrNameLst>
                                      </p:cBhvr>
                                      <p:tavLst>
                                        <p:tav tm="0">
                                          <p:val>
                                            <p:fltVal val="0"/>
                                          </p:val>
                                        </p:tav>
                                        <p:tav tm="100000">
                                          <p:val>
                                            <p:strVal val="#ppt_w"/>
                                          </p:val>
                                        </p:tav>
                                      </p:tavLst>
                                    </p:anim>
                                    <p:anim calcmode="lin" valueType="num">
                                      <p:cBhvr>
                                        <p:cTn id="104" dur="500" fill="hold"/>
                                        <p:tgtEl>
                                          <p:spTgt spid="45"/>
                                        </p:tgtEl>
                                        <p:attrNameLst>
                                          <p:attrName>ppt_h</p:attrName>
                                        </p:attrNameLst>
                                      </p:cBhvr>
                                      <p:tavLst>
                                        <p:tav tm="0">
                                          <p:val>
                                            <p:fltVal val="0"/>
                                          </p:val>
                                        </p:tav>
                                        <p:tav tm="100000">
                                          <p:val>
                                            <p:strVal val="#ppt_h"/>
                                          </p:val>
                                        </p:tav>
                                      </p:tavLst>
                                    </p:anim>
                                    <p:animEffect transition="in" filter="fade">
                                      <p:cBhvr>
                                        <p:cTn id="105" dur="500"/>
                                        <p:tgtEl>
                                          <p:spTgt spid="45"/>
                                        </p:tgtEl>
                                      </p:cBhvr>
                                    </p:animEffect>
                                  </p:childTnLst>
                                </p:cTn>
                              </p:par>
                            </p:childTnLst>
                          </p:cTn>
                        </p:par>
                        <p:par>
                          <p:cTn id="106" fill="hold">
                            <p:stCondLst>
                              <p:cond delay="8500"/>
                            </p:stCondLst>
                            <p:childTnLst>
                              <p:par>
                                <p:cTn id="107" presetID="22" presetClass="entr" presetSubtype="8" fill="hold" grpId="0" nodeType="after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left)">
                                      <p:cBhvr>
                                        <p:cTn id="109" dur="500"/>
                                        <p:tgtEl>
                                          <p:spTgt spid="49"/>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left)">
                                      <p:cBhvr>
                                        <p:cTn id="112" dur="500"/>
                                        <p:tgtEl>
                                          <p:spTgt spid="50"/>
                                        </p:tgtEl>
                                      </p:cBhvr>
                                    </p:animEffect>
                                  </p:childTnLst>
                                </p:cTn>
                              </p:par>
                              <p:par>
                                <p:cTn id="113" presetID="22" presetClass="entr" presetSubtype="8"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left)">
                                      <p:cBhvr>
                                        <p:cTn id="1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36" grpId="0" animBg="1"/>
      <p:bldP spid="39" grpId="0" animBg="1"/>
      <p:bldP spid="42" grpId="0" animBg="1"/>
      <p:bldP spid="45" grpId="0" animBg="1"/>
      <p:bldP spid="27" grpId="0"/>
      <p:bldP spid="18" grpId="0"/>
      <p:bldP spid="22" grpId="0"/>
      <p:bldP spid="23" grpId="0"/>
      <p:bldP spid="47" grpId="0"/>
      <p:bldP spid="48" grpId="0"/>
      <p:bldP spid="49" grpId="0"/>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a:off x="6095365" y="3568065"/>
            <a:ext cx="0" cy="2953385"/>
          </a:xfrm>
          <a:prstGeom prst="line">
            <a:avLst/>
          </a:prstGeom>
          <a:ln w="12700">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7873365" y="4770120"/>
            <a:ext cx="635" cy="1751330"/>
          </a:xfrm>
          <a:prstGeom prst="line">
            <a:avLst/>
          </a:prstGeom>
          <a:ln w="12700">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331335" y="4718050"/>
            <a:ext cx="635" cy="1751330"/>
          </a:xfrm>
          <a:prstGeom prst="line">
            <a:avLst/>
          </a:prstGeom>
          <a:ln w="12700">
            <a:solidFill>
              <a:srgbClr val="6B9D43"/>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3506470" y="3119755"/>
            <a:ext cx="1650365" cy="1650365"/>
          </a:xfrm>
          <a:prstGeom prst="ellipse">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048500" y="3119755"/>
            <a:ext cx="1650365" cy="1650365"/>
          </a:xfrm>
          <a:prstGeom prst="ellipse">
            <a:avLst/>
          </a:prstGeom>
          <a:blipFill rotWithShape="1">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269865" y="1917700"/>
            <a:ext cx="1650365" cy="1650365"/>
          </a:xfrm>
          <a:prstGeom prst="ellipse">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76"/>
          <p:cNvSpPr txBox="1"/>
          <p:nvPr/>
        </p:nvSpPr>
        <p:spPr>
          <a:xfrm>
            <a:off x="7087235" y="191770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48" name="文本框 47"/>
          <p:cNvSpPr txBox="1"/>
          <p:nvPr/>
        </p:nvSpPr>
        <p:spPr>
          <a:xfrm>
            <a:off x="7087235" y="2254885"/>
            <a:ext cx="4065905" cy="57086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7" name="TextBox 76"/>
          <p:cNvSpPr txBox="1"/>
          <p:nvPr/>
        </p:nvSpPr>
        <p:spPr>
          <a:xfrm>
            <a:off x="8825230" y="3119755"/>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8" name="文本框 17"/>
          <p:cNvSpPr txBox="1"/>
          <p:nvPr/>
        </p:nvSpPr>
        <p:spPr>
          <a:xfrm>
            <a:off x="8825230" y="3456940"/>
            <a:ext cx="2327275" cy="1050290"/>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2" name="TextBox 76"/>
          <p:cNvSpPr txBox="1"/>
          <p:nvPr/>
        </p:nvSpPr>
        <p:spPr>
          <a:xfrm>
            <a:off x="1365885" y="3119755"/>
            <a:ext cx="1883410" cy="337185"/>
          </a:xfrm>
          <a:prstGeom prst="rect">
            <a:avLst/>
          </a:prstGeom>
          <a:noFill/>
        </p:spPr>
        <p:txBody>
          <a:bodyPr wrap="square" rtlCol="0">
            <a:spAutoFit/>
          </a:bodyPr>
          <a:lstStyle/>
          <a:p>
            <a:pPr algn="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3" name="文本框 22"/>
          <p:cNvSpPr txBox="1"/>
          <p:nvPr/>
        </p:nvSpPr>
        <p:spPr>
          <a:xfrm>
            <a:off x="922020" y="3456940"/>
            <a:ext cx="2327275" cy="1050290"/>
          </a:xfrm>
          <a:prstGeom prst="rect">
            <a:avLst/>
          </a:prstGeom>
          <a:noFill/>
        </p:spPr>
        <p:txBody>
          <a:bodyPr wrap="square" rtlCol="0">
            <a:spAutoFit/>
          </a:bodyPr>
          <a:lstStyle/>
          <a:p>
            <a:pPr algn="r"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500"/>
                                        <p:tgtEl>
                                          <p:spTgt spid="4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par>
                          <p:cTn id="50" fill="hold">
                            <p:stCondLst>
                              <p:cond delay="3000"/>
                            </p:stCondLst>
                            <p:childTnLst>
                              <p:par>
                                <p:cTn id="51" presetID="22" presetClass="entr" presetSubtype="4"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4000"/>
                            </p:stCondLst>
                            <p:childTnLst>
                              <p:par>
                                <p:cTn id="61" presetID="22" presetClass="entr" presetSubtype="2"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right)">
                                      <p:cBhvr>
                                        <p:cTn id="63" dur="500"/>
                                        <p:tgtEl>
                                          <p:spTgt spid="22"/>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500"/>
                                        <p:tgtEl>
                                          <p:spTgt spid="23"/>
                                        </p:tgtEl>
                                      </p:cBhvr>
                                    </p:animEffect>
                                  </p:childTnLst>
                                </p:cTn>
                              </p:par>
                            </p:childTnLst>
                          </p:cTn>
                        </p:par>
                        <p:par>
                          <p:cTn id="67" fill="hold">
                            <p:stCondLst>
                              <p:cond delay="4500"/>
                            </p:stCondLst>
                            <p:childTnLst>
                              <p:par>
                                <p:cTn id="68" presetID="22" presetClass="entr" presetSubtype="4"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down)">
                                      <p:cBhvr>
                                        <p:cTn id="70" dur="500"/>
                                        <p:tgtEl>
                                          <p:spTgt spid="8"/>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childTnLst>
                          </p:cTn>
                        </p:par>
                        <p:par>
                          <p:cTn id="77" fill="hold">
                            <p:stCondLst>
                              <p:cond delay="5500"/>
                            </p:stCondLst>
                            <p:childTnLst>
                              <p:par>
                                <p:cTn id="78" presetID="22" presetClass="entr" presetSubtype="8"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13" grpId="0" animBg="1"/>
      <p:bldP spid="14" grpId="0" animBg="1"/>
      <p:bldP spid="15" grpId="0" animBg="1"/>
      <p:bldP spid="47" grpId="0"/>
      <p:bldP spid="48" grpId="0"/>
      <p:bldP spid="17" grpId="0"/>
      <p:bldP spid="18"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grpSp>
        <p:nvGrpSpPr>
          <p:cNvPr id="7" name="Group 16"/>
          <p:cNvGrpSpPr>
            <a:grpSpLocks noChangeAspect="1"/>
          </p:cNvGrpSpPr>
          <p:nvPr/>
        </p:nvGrpSpPr>
        <p:grpSpPr>
          <a:xfrm>
            <a:off x="2832790" y="2276471"/>
            <a:ext cx="907427" cy="907596"/>
            <a:chOff x="6560456" y="2515733"/>
            <a:chExt cx="359999" cy="359998"/>
          </a:xfrm>
        </p:grpSpPr>
        <p:sp>
          <p:nvSpPr>
            <p:cNvPr id="18" name="Oval 17"/>
            <p:cNvSpPr/>
            <p:nvPr/>
          </p:nvSpPr>
          <p:spPr>
            <a:xfrm>
              <a:off x="6560456" y="2515733"/>
              <a:ext cx="359999" cy="359998"/>
            </a:xfrm>
            <a:prstGeom prst="ellipse">
              <a:avLst/>
            </a:prstGeom>
            <a:solidFill>
              <a:srgbClr val="6B9D43"/>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endParaRPr lang="zh-CN" altLang="en-US"/>
            </a:p>
          </p:txBody>
        </p:sp>
        <p:grpSp>
          <p:nvGrpSpPr>
            <p:cNvPr id="8" name="Group 18"/>
            <p:cNvGrpSpPr>
              <a:grpSpLocks noChangeAspect="1"/>
            </p:cNvGrpSpPr>
            <p:nvPr/>
          </p:nvGrpSpPr>
          <p:grpSpPr>
            <a:xfrm>
              <a:off x="6653303" y="2610240"/>
              <a:ext cx="174299" cy="177740"/>
              <a:chOff x="7160655" y="2178006"/>
              <a:chExt cx="379359" cy="386846"/>
            </a:xfrm>
            <a:solidFill>
              <a:schemeClr val="bg1">
                <a:lumMod val="95000"/>
              </a:schemeClr>
            </a:solidFill>
          </p:grpSpPr>
          <p:sp>
            <p:nvSpPr>
              <p:cNvPr id="12"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sp>
            <p:nvSpPr>
              <p:cNvPr id="13" name="Freeform 37"/>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sp>
            <p:nvSpPr>
              <p:cNvPr id="22" name="Freeform 38"/>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grpSp>
      </p:grpSp>
      <p:grpSp>
        <p:nvGrpSpPr>
          <p:cNvPr id="14" name="Group 22"/>
          <p:cNvGrpSpPr>
            <a:grpSpLocks noChangeAspect="1"/>
          </p:cNvGrpSpPr>
          <p:nvPr/>
        </p:nvGrpSpPr>
        <p:grpSpPr>
          <a:xfrm>
            <a:off x="6929357" y="2261957"/>
            <a:ext cx="907427" cy="907596"/>
            <a:chOff x="6560455" y="4169941"/>
            <a:chExt cx="359999" cy="359998"/>
          </a:xfrm>
        </p:grpSpPr>
        <p:sp>
          <p:nvSpPr>
            <p:cNvPr id="15" name="Oval 23"/>
            <p:cNvSpPr/>
            <p:nvPr/>
          </p:nvSpPr>
          <p:spPr>
            <a:xfrm>
              <a:off x="6560455" y="4169941"/>
              <a:ext cx="359999" cy="359998"/>
            </a:xfrm>
            <a:prstGeom prst="ellipse">
              <a:avLst/>
            </a:prstGeom>
            <a:solidFill>
              <a:srgbClr val="6B9D43"/>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endParaRPr lang="zh-CN" altLang="en-US"/>
            </a:p>
          </p:txBody>
        </p:sp>
        <p:grpSp>
          <p:nvGrpSpPr>
            <p:cNvPr id="17" name="Group 24"/>
            <p:cNvGrpSpPr>
              <a:grpSpLocks noChangeAspect="1"/>
            </p:cNvGrpSpPr>
            <p:nvPr/>
          </p:nvGrpSpPr>
          <p:grpSpPr>
            <a:xfrm>
              <a:off x="6649416" y="4269792"/>
              <a:ext cx="182074" cy="160295"/>
              <a:chOff x="6040049" y="4182118"/>
              <a:chExt cx="521619" cy="459224"/>
            </a:xfrm>
            <a:solidFill>
              <a:schemeClr val="bg1">
                <a:lumMod val="95000"/>
              </a:schemeClr>
            </a:solidFill>
          </p:grpSpPr>
          <p:sp>
            <p:nvSpPr>
              <p:cNvPr id="23"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sp>
            <p:nvSpPr>
              <p:cNvPr id="27"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sp>
            <p:nvSpPr>
              <p:cNvPr id="28"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sp>
            <p:nvSpPr>
              <p:cNvPr id="29"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sp>
            <p:nvSpPr>
              <p:cNvPr id="30"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endParaRPr lang="en-US" sz="2400"/>
              </a:p>
            </p:txBody>
          </p:sp>
        </p:grpSp>
      </p:grpSp>
      <p:grpSp>
        <p:nvGrpSpPr>
          <p:cNvPr id="31" name="Group 30"/>
          <p:cNvGrpSpPr>
            <a:grpSpLocks noChangeAspect="1"/>
          </p:cNvGrpSpPr>
          <p:nvPr/>
        </p:nvGrpSpPr>
        <p:grpSpPr>
          <a:xfrm>
            <a:off x="8963132" y="2276035"/>
            <a:ext cx="907427" cy="907596"/>
            <a:chOff x="6560454" y="4997045"/>
            <a:chExt cx="359999" cy="359998"/>
          </a:xfrm>
        </p:grpSpPr>
        <p:sp>
          <p:nvSpPr>
            <p:cNvPr id="32" name="Oval 31"/>
            <p:cNvSpPr/>
            <p:nvPr/>
          </p:nvSpPr>
          <p:spPr>
            <a:xfrm>
              <a:off x="6560454" y="4997045"/>
              <a:ext cx="359999" cy="359998"/>
            </a:xfrm>
            <a:prstGeom prst="ellipse">
              <a:avLst/>
            </a:prstGeom>
            <a:solidFill>
              <a:srgbClr val="6B9D43"/>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endParaRPr lang="zh-CN" altLang="en-US"/>
            </a:p>
          </p:txBody>
        </p:sp>
        <p:sp>
          <p:nvSpPr>
            <p:cNvPr id="33" name="Freeform 16"/>
            <p:cNvSpPr>
              <a:spLocks noChangeAspect="1" noEditPoints="1"/>
            </p:cNvSpPr>
            <p:nvPr/>
          </p:nvSpPr>
          <p:spPr bwMode="auto">
            <a:xfrm>
              <a:off x="6643957" y="5058288"/>
              <a:ext cx="179924" cy="208483"/>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bg1"/>
            </a:solidFill>
            <a:ln>
              <a:noFill/>
            </a:ln>
          </p:spPr>
          <p:txBody>
            <a:bodyPr vert="horz" wrap="square" lIns="128540" tIns="64271" rIns="128540" bIns="64271" numCol="1" anchor="t" anchorCtr="0" compatLnSpc="1"/>
            <a:lstStyle/>
            <a:p>
              <a:endParaRPr lang="en-US" sz="2400" dirty="0"/>
            </a:p>
          </p:txBody>
        </p:sp>
      </p:grpSp>
      <p:grpSp>
        <p:nvGrpSpPr>
          <p:cNvPr id="36" name="Group 33"/>
          <p:cNvGrpSpPr>
            <a:grpSpLocks noChangeAspect="1"/>
          </p:cNvGrpSpPr>
          <p:nvPr/>
        </p:nvGrpSpPr>
        <p:grpSpPr>
          <a:xfrm>
            <a:off x="4910099" y="2261957"/>
            <a:ext cx="907427" cy="907596"/>
            <a:chOff x="6560456" y="3342837"/>
            <a:chExt cx="359999" cy="359998"/>
          </a:xfrm>
        </p:grpSpPr>
        <p:sp>
          <p:nvSpPr>
            <p:cNvPr id="37" name="Oval 34"/>
            <p:cNvSpPr/>
            <p:nvPr/>
          </p:nvSpPr>
          <p:spPr>
            <a:xfrm>
              <a:off x="6560456" y="3342837"/>
              <a:ext cx="359999" cy="359998"/>
            </a:xfrm>
            <a:prstGeom prst="ellipse">
              <a:avLst/>
            </a:prstGeom>
            <a:solidFill>
              <a:srgbClr val="6B9D43"/>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endParaRPr lang="zh-CN" altLang="en-US"/>
            </a:p>
          </p:txBody>
        </p:sp>
        <p:sp>
          <p:nvSpPr>
            <p:cNvPr id="38" name="Freeform 6"/>
            <p:cNvSpPr>
              <a:spLocks noEditPoints="1"/>
            </p:cNvSpPr>
            <p:nvPr/>
          </p:nvSpPr>
          <p:spPr bwMode="auto">
            <a:xfrm>
              <a:off x="6664380" y="3422532"/>
              <a:ext cx="167110" cy="14679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bg1"/>
            </a:solidFill>
            <a:ln>
              <a:noFill/>
            </a:ln>
          </p:spPr>
          <p:txBody>
            <a:bodyPr vert="horz" wrap="square" lIns="128540" tIns="64271" rIns="128540" bIns="64271" numCol="1" anchor="t" anchorCtr="0" compatLnSpc="1"/>
            <a:lstStyle/>
            <a:p>
              <a:endParaRPr lang="en-US" sz="2400" dirty="0"/>
            </a:p>
          </p:txBody>
        </p:sp>
      </p:grpSp>
      <p:cxnSp>
        <p:nvCxnSpPr>
          <p:cNvPr id="39" name="Elbow Connector 8"/>
          <p:cNvCxnSpPr/>
          <p:nvPr/>
        </p:nvCxnSpPr>
        <p:spPr>
          <a:xfrm rot="10800000" flipV="1">
            <a:off x="2299267" y="2787433"/>
            <a:ext cx="554372" cy="450306"/>
          </a:xfrm>
          <a:prstGeom prst="bentConnector3">
            <a:avLst>
              <a:gd name="adj1" fmla="val 50000"/>
            </a:avLst>
          </a:prstGeom>
          <a:ln w="9525">
            <a:solidFill>
              <a:srgbClr val="6B9D43"/>
            </a:solidFill>
            <a:prstDash val="soli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0800000" flipV="1">
            <a:off x="4366026" y="2779641"/>
            <a:ext cx="554372" cy="450306"/>
          </a:xfrm>
          <a:prstGeom prst="bentConnector3">
            <a:avLst>
              <a:gd name="adj1" fmla="val 50000"/>
            </a:avLst>
          </a:prstGeom>
          <a:ln w="9525">
            <a:solidFill>
              <a:srgbClr val="6B9D43"/>
            </a:solidFill>
            <a:prstDash val="soli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0800000" flipV="1">
            <a:off x="6390246" y="2784376"/>
            <a:ext cx="554372" cy="450306"/>
          </a:xfrm>
          <a:prstGeom prst="bentConnector3">
            <a:avLst>
              <a:gd name="adj1" fmla="val 50000"/>
            </a:avLst>
          </a:prstGeom>
          <a:ln w="9525">
            <a:solidFill>
              <a:srgbClr val="6B9D43"/>
            </a:solidFill>
            <a:prstDash val="soli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10800000" flipV="1">
            <a:off x="8418148" y="2779641"/>
            <a:ext cx="554372" cy="450306"/>
          </a:xfrm>
          <a:prstGeom prst="bentConnector3">
            <a:avLst>
              <a:gd name="adj1" fmla="val 50000"/>
            </a:avLst>
          </a:prstGeom>
          <a:ln w="9525">
            <a:solidFill>
              <a:srgbClr val="6B9D43"/>
            </a:solidFill>
            <a:prstDash val="solid"/>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44" name="TextBox 23"/>
          <p:cNvSpPr txBox="1"/>
          <p:nvPr/>
        </p:nvSpPr>
        <p:spPr>
          <a:xfrm>
            <a:off x="1623792" y="4501077"/>
            <a:ext cx="1909563" cy="1285240"/>
          </a:xfrm>
          <a:prstGeom prst="rect">
            <a:avLst/>
          </a:prstGeom>
          <a:noFill/>
        </p:spPr>
        <p:txBody>
          <a:bodyPr wrap="square" lIns="86683" tIns="43341" rIns="86683" bIns="43341" rtlCol="0">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GB" altLang="zh-CN" sz="800" dirty="0">
              <a:solidFill>
                <a:schemeClr val="tx1">
                  <a:lumMod val="75000"/>
                  <a:lumOff val="25000"/>
                </a:schemeClr>
              </a:solidFill>
              <a:latin typeface="Arial" panose="020B0604020202020204" pitchFamily="34" charset="0"/>
              <a:ea typeface="微软雅黑" panose="020B0503020204020204" charset="-122"/>
              <a:cs typeface="+mn-ea"/>
              <a:sym typeface="+mn-lt"/>
            </a:endParaRPr>
          </a:p>
        </p:txBody>
      </p:sp>
      <p:sp>
        <p:nvSpPr>
          <p:cNvPr id="45" name="TextBox 24"/>
          <p:cNvSpPr txBox="1"/>
          <p:nvPr/>
        </p:nvSpPr>
        <p:spPr>
          <a:xfrm>
            <a:off x="1623792" y="4180057"/>
            <a:ext cx="1798320" cy="332105"/>
          </a:xfrm>
          <a:prstGeom prst="rect">
            <a:avLst/>
          </a:prstGeom>
          <a:noFill/>
        </p:spPr>
        <p:txBody>
          <a:bodyPr wrap="none" lIns="86683" tIns="43341" rIns="86683" bIns="43341"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465" dirty="0">
              <a:solidFill>
                <a:schemeClr val="tx1">
                  <a:lumMod val="75000"/>
                  <a:lumOff val="25000"/>
                </a:schemeClr>
              </a:solidFill>
              <a:ea typeface="微软雅黑" panose="020B0503020204020204" charset="-122"/>
            </a:endParaRPr>
          </a:p>
        </p:txBody>
      </p:sp>
      <p:sp>
        <p:nvSpPr>
          <p:cNvPr id="53" name="TextBox 23"/>
          <p:cNvSpPr txBox="1"/>
          <p:nvPr/>
        </p:nvSpPr>
        <p:spPr>
          <a:xfrm>
            <a:off x="3863206" y="4501077"/>
            <a:ext cx="1909563" cy="1285240"/>
          </a:xfrm>
          <a:prstGeom prst="rect">
            <a:avLst/>
          </a:prstGeom>
          <a:noFill/>
        </p:spPr>
        <p:txBody>
          <a:bodyPr wrap="square" lIns="86683" tIns="43341" rIns="86683" bIns="43341" rtlCol="0">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GB" altLang="zh-CN" sz="800" dirty="0">
              <a:solidFill>
                <a:schemeClr val="tx1">
                  <a:lumMod val="75000"/>
                  <a:lumOff val="25000"/>
                </a:schemeClr>
              </a:solidFill>
              <a:latin typeface="Arial" panose="020B0604020202020204" pitchFamily="34" charset="0"/>
              <a:ea typeface="微软雅黑" panose="020B0503020204020204" charset="-122"/>
              <a:cs typeface="+mn-ea"/>
              <a:sym typeface="+mn-lt"/>
            </a:endParaRPr>
          </a:p>
        </p:txBody>
      </p:sp>
      <p:sp>
        <p:nvSpPr>
          <p:cNvPr id="59" name="TextBox 24"/>
          <p:cNvSpPr txBox="1"/>
          <p:nvPr/>
        </p:nvSpPr>
        <p:spPr>
          <a:xfrm>
            <a:off x="3863205" y="4180057"/>
            <a:ext cx="1798320" cy="332105"/>
          </a:xfrm>
          <a:prstGeom prst="rect">
            <a:avLst/>
          </a:prstGeom>
          <a:noFill/>
        </p:spPr>
        <p:txBody>
          <a:bodyPr wrap="none" lIns="86683" tIns="43341" rIns="86683" bIns="43341"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465" dirty="0">
              <a:solidFill>
                <a:schemeClr val="tx1">
                  <a:lumMod val="75000"/>
                  <a:lumOff val="25000"/>
                </a:schemeClr>
              </a:solidFill>
              <a:ea typeface="微软雅黑" panose="020B0503020204020204" charset="-122"/>
            </a:endParaRPr>
          </a:p>
        </p:txBody>
      </p:sp>
      <p:sp>
        <p:nvSpPr>
          <p:cNvPr id="60" name="TextBox 23"/>
          <p:cNvSpPr txBox="1"/>
          <p:nvPr/>
        </p:nvSpPr>
        <p:spPr>
          <a:xfrm>
            <a:off x="6183889" y="4501077"/>
            <a:ext cx="1909563" cy="1285240"/>
          </a:xfrm>
          <a:prstGeom prst="rect">
            <a:avLst/>
          </a:prstGeom>
          <a:noFill/>
        </p:spPr>
        <p:txBody>
          <a:bodyPr wrap="square" lIns="86683" tIns="43341" rIns="86683" bIns="43341" rtlCol="0">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GB" altLang="zh-CN" sz="800" dirty="0">
              <a:solidFill>
                <a:schemeClr val="tx1">
                  <a:lumMod val="75000"/>
                  <a:lumOff val="25000"/>
                </a:schemeClr>
              </a:solidFill>
              <a:latin typeface="Arial" panose="020B0604020202020204" pitchFamily="34" charset="0"/>
              <a:ea typeface="微软雅黑" panose="020B0503020204020204" charset="-122"/>
              <a:cs typeface="+mn-ea"/>
              <a:sym typeface="+mn-lt"/>
            </a:endParaRPr>
          </a:p>
        </p:txBody>
      </p:sp>
      <p:sp>
        <p:nvSpPr>
          <p:cNvPr id="61" name="TextBox 24"/>
          <p:cNvSpPr txBox="1"/>
          <p:nvPr/>
        </p:nvSpPr>
        <p:spPr>
          <a:xfrm>
            <a:off x="6183887" y="4180057"/>
            <a:ext cx="1798320" cy="332105"/>
          </a:xfrm>
          <a:prstGeom prst="rect">
            <a:avLst/>
          </a:prstGeom>
          <a:noFill/>
        </p:spPr>
        <p:txBody>
          <a:bodyPr wrap="none" lIns="86683" tIns="43341" rIns="86683" bIns="43341"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465" dirty="0">
              <a:solidFill>
                <a:schemeClr val="tx1">
                  <a:lumMod val="75000"/>
                  <a:lumOff val="25000"/>
                </a:schemeClr>
              </a:solidFill>
              <a:ea typeface="微软雅黑" panose="020B0503020204020204" charset="-122"/>
            </a:endParaRPr>
          </a:p>
        </p:txBody>
      </p:sp>
      <p:sp>
        <p:nvSpPr>
          <p:cNvPr id="62" name="TextBox 23"/>
          <p:cNvSpPr txBox="1"/>
          <p:nvPr/>
        </p:nvSpPr>
        <p:spPr>
          <a:xfrm>
            <a:off x="8423302" y="4501077"/>
            <a:ext cx="1909563" cy="1285240"/>
          </a:xfrm>
          <a:prstGeom prst="rect">
            <a:avLst/>
          </a:prstGeom>
          <a:noFill/>
        </p:spPr>
        <p:txBody>
          <a:bodyPr wrap="square" lIns="86683" tIns="43341" rIns="86683" bIns="43341" rtlCol="0">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GB" altLang="zh-CN" sz="800" dirty="0">
              <a:solidFill>
                <a:schemeClr val="tx1">
                  <a:lumMod val="75000"/>
                  <a:lumOff val="25000"/>
                </a:schemeClr>
              </a:solidFill>
              <a:latin typeface="Arial" panose="020B0604020202020204" pitchFamily="34" charset="0"/>
              <a:ea typeface="微软雅黑" panose="020B0503020204020204" charset="-122"/>
              <a:cs typeface="+mn-ea"/>
              <a:sym typeface="+mn-lt"/>
            </a:endParaRPr>
          </a:p>
        </p:txBody>
      </p:sp>
      <p:sp>
        <p:nvSpPr>
          <p:cNvPr id="63" name="TextBox 24"/>
          <p:cNvSpPr txBox="1"/>
          <p:nvPr/>
        </p:nvSpPr>
        <p:spPr>
          <a:xfrm>
            <a:off x="8423300" y="4180057"/>
            <a:ext cx="1798320" cy="332105"/>
          </a:xfrm>
          <a:prstGeom prst="rect">
            <a:avLst/>
          </a:prstGeom>
          <a:noFill/>
        </p:spPr>
        <p:txBody>
          <a:bodyPr wrap="none" lIns="86683" tIns="43341" rIns="86683" bIns="43341"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465" dirty="0">
              <a:solidFill>
                <a:schemeClr val="tx1">
                  <a:lumMod val="75000"/>
                  <a:lumOff val="25000"/>
                </a:schemeClr>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2500"/>
                            </p:stCondLst>
                            <p:childTnLst>
                              <p:par>
                                <p:cTn id="44" presetID="12" presetClass="entr" presetSubtype="4"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p:tgtEl>
                                          <p:spTgt spid="45"/>
                                        </p:tgtEl>
                                        <p:attrNameLst>
                                          <p:attrName>ppt_y</p:attrName>
                                        </p:attrNameLst>
                                      </p:cBhvr>
                                      <p:tavLst>
                                        <p:tav tm="0">
                                          <p:val>
                                            <p:strVal val="#ppt_y+#ppt_h*1.125000"/>
                                          </p:val>
                                        </p:tav>
                                        <p:tav tm="100000">
                                          <p:val>
                                            <p:strVal val="#ppt_y"/>
                                          </p:val>
                                        </p:tav>
                                      </p:tavLst>
                                    </p:anim>
                                    <p:animEffect transition="in" filter="wipe(up)">
                                      <p:cBhvr>
                                        <p:cTn id="47" dur="500"/>
                                        <p:tgtEl>
                                          <p:spTgt spid="45"/>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p:tgtEl>
                                          <p:spTgt spid="44"/>
                                        </p:tgtEl>
                                        <p:attrNameLst>
                                          <p:attrName>ppt_y</p:attrName>
                                        </p:attrNameLst>
                                      </p:cBhvr>
                                      <p:tavLst>
                                        <p:tav tm="0">
                                          <p:val>
                                            <p:strVal val="#ppt_y+#ppt_h*1.125000"/>
                                          </p:val>
                                        </p:tav>
                                        <p:tav tm="100000">
                                          <p:val>
                                            <p:strVal val="#ppt_y"/>
                                          </p:val>
                                        </p:tav>
                                      </p:tavLst>
                                    </p:anim>
                                    <p:animEffect transition="in" filter="wipe(up)">
                                      <p:cBhvr>
                                        <p:cTn id="51" dur="500"/>
                                        <p:tgtEl>
                                          <p:spTgt spid="44"/>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3500"/>
                            </p:stCondLst>
                            <p:childTnLst>
                              <p:par>
                                <p:cTn id="57" presetID="53" presetClass="entr" presetSubtype="16"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par>
                          <p:cTn id="62" fill="hold">
                            <p:stCondLst>
                              <p:cond delay="4000"/>
                            </p:stCondLst>
                            <p:childTnLst>
                              <p:par>
                                <p:cTn id="63" presetID="12" presetClass="entr" presetSubtype="4"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p:tgtEl>
                                          <p:spTgt spid="59"/>
                                        </p:tgtEl>
                                        <p:attrNameLst>
                                          <p:attrName>ppt_y</p:attrName>
                                        </p:attrNameLst>
                                      </p:cBhvr>
                                      <p:tavLst>
                                        <p:tav tm="0">
                                          <p:val>
                                            <p:strVal val="#ppt_y+#ppt_h*1.125000"/>
                                          </p:val>
                                        </p:tav>
                                        <p:tav tm="100000">
                                          <p:val>
                                            <p:strVal val="#ppt_y"/>
                                          </p:val>
                                        </p:tav>
                                      </p:tavLst>
                                    </p:anim>
                                    <p:animEffect transition="in" filter="wipe(up)">
                                      <p:cBhvr>
                                        <p:cTn id="66" dur="500"/>
                                        <p:tgtEl>
                                          <p:spTgt spid="59"/>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p:tgtEl>
                                          <p:spTgt spid="53"/>
                                        </p:tgtEl>
                                        <p:attrNameLst>
                                          <p:attrName>ppt_y</p:attrName>
                                        </p:attrNameLst>
                                      </p:cBhvr>
                                      <p:tavLst>
                                        <p:tav tm="0">
                                          <p:val>
                                            <p:strVal val="#ppt_y+#ppt_h*1.125000"/>
                                          </p:val>
                                        </p:tav>
                                        <p:tav tm="100000">
                                          <p:val>
                                            <p:strVal val="#ppt_y"/>
                                          </p:val>
                                        </p:tav>
                                      </p:tavLst>
                                    </p:anim>
                                    <p:animEffect transition="in" filter="wipe(up)">
                                      <p:cBhvr>
                                        <p:cTn id="70" dur="500"/>
                                        <p:tgtEl>
                                          <p:spTgt spid="53"/>
                                        </p:tgtEl>
                                      </p:cBhvr>
                                    </p:animEffect>
                                  </p:childTnLst>
                                </p:cTn>
                              </p:par>
                            </p:childTnLst>
                          </p:cTn>
                        </p:par>
                        <p:par>
                          <p:cTn id="71" fill="hold">
                            <p:stCondLst>
                              <p:cond delay="4500"/>
                            </p:stCondLst>
                            <p:childTnLst>
                              <p:par>
                                <p:cTn id="72" presetID="22" presetClass="entr" presetSubtype="8" fill="hold"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left)">
                                      <p:cBhvr>
                                        <p:cTn id="74" dur="500"/>
                                        <p:tgtEl>
                                          <p:spTgt spid="55"/>
                                        </p:tgtEl>
                                      </p:cBhvr>
                                    </p:animEffect>
                                  </p:childTnLst>
                                </p:cTn>
                              </p:par>
                            </p:childTnLst>
                          </p:cTn>
                        </p:par>
                        <p:par>
                          <p:cTn id="75" fill="hold">
                            <p:stCondLst>
                              <p:cond delay="5000"/>
                            </p:stCondLst>
                            <p:childTnLst>
                              <p:par>
                                <p:cTn id="76" presetID="53" presetClass="entr" presetSubtype="16" fill="hold" nodeType="after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par>
                          <p:cTn id="81" fill="hold">
                            <p:stCondLst>
                              <p:cond delay="5500"/>
                            </p:stCondLst>
                            <p:childTnLst>
                              <p:par>
                                <p:cTn id="82" presetID="12" presetClass="entr" presetSubtype="4" fill="hold" grpId="0" nodeType="afterEffect">
                                  <p:stCondLst>
                                    <p:cond delay="0"/>
                                  </p:stCondLst>
                                  <p:childTnLst>
                                    <p:set>
                                      <p:cBhvr>
                                        <p:cTn id="83" dur="1" fill="hold">
                                          <p:stCondLst>
                                            <p:cond delay="0"/>
                                          </p:stCondLst>
                                        </p:cTn>
                                        <p:tgtEl>
                                          <p:spTgt spid="61"/>
                                        </p:tgtEl>
                                        <p:attrNameLst>
                                          <p:attrName>style.visibility</p:attrName>
                                        </p:attrNameLst>
                                      </p:cBhvr>
                                      <p:to>
                                        <p:strVal val="visible"/>
                                      </p:to>
                                    </p:set>
                                    <p:anim calcmode="lin" valueType="num">
                                      <p:cBhvr additive="base">
                                        <p:cTn id="84" dur="500"/>
                                        <p:tgtEl>
                                          <p:spTgt spid="61"/>
                                        </p:tgtEl>
                                        <p:attrNameLst>
                                          <p:attrName>ppt_y</p:attrName>
                                        </p:attrNameLst>
                                      </p:cBhvr>
                                      <p:tavLst>
                                        <p:tav tm="0">
                                          <p:val>
                                            <p:strVal val="#ppt_y+#ppt_h*1.125000"/>
                                          </p:val>
                                        </p:tav>
                                        <p:tav tm="100000">
                                          <p:val>
                                            <p:strVal val="#ppt_y"/>
                                          </p:val>
                                        </p:tav>
                                      </p:tavLst>
                                    </p:anim>
                                    <p:animEffect transition="in" filter="wipe(up)">
                                      <p:cBhvr>
                                        <p:cTn id="85" dur="500"/>
                                        <p:tgtEl>
                                          <p:spTgt spid="61"/>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anim calcmode="lin" valueType="num">
                                      <p:cBhvr additive="base">
                                        <p:cTn id="88" dur="500"/>
                                        <p:tgtEl>
                                          <p:spTgt spid="60"/>
                                        </p:tgtEl>
                                        <p:attrNameLst>
                                          <p:attrName>ppt_y</p:attrName>
                                        </p:attrNameLst>
                                      </p:cBhvr>
                                      <p:tavLst>
                                        <p:tav tm="0">
                                          <p:val>
                                            <p:strVal val="#ppt_y+#ppt_h*1.125000"/>
                                          </p:val>
                                        </p:tav>
                                        <p:tav tm="100000">
                                          <p:val>
                                            <p:strVal val="#ppt_y"/>
                                          </p:val>
                                        </p:tav>
                                      </p:tavLst>
                                    </p:anim>
                                    <p:animEffect transition="in" filter="wipe(up)">
                                      <p:cBhvr>
                                        <p:cTn id="89" dur="500"/>
                                        <p:tgtEl>
                                          <p:spTgt spid="60"/>
                                        </p:tgtEl>
                                      </p:cBhvr>
                                    </p:animEffect>
                                  </p:childTnLst>
                                </p:cTn>
                              </p:par>
                            </p:childTnLst>
                          </p:cTn>
                        </p:par>
                        <p:par>
                          <p:cTn id="90" fill="hold">
                            <p:stCondLst>
                              <p:cond delay="6000"/>
                            </p:stCondLst>
                            <p:childTnLst>
                              <p:par>
                                <p:cTn id="91" presetID="22" presetClass="entr" presetSubtype="8" fill="hold" nodeType="after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wipe(left)">
                                      <p:cBhvr>
                                        <p:cTn id="93" dur="500"/>
                                        <p:tgtEl>
                                          <p:spTgt spid="56"/>
                                        </p:tgtEl>
                                      </p:cBhvr>
                                    </p:animEffect>
                                  </p:childTnLst>
                                </p:cTn>
                              </p:par>
                            </p:childTnLst>
                          </p:cTn>
                        </p:par>
                        <p:par>
                          <p:cTn id="94" fill="hold">
                            <p:stCondLst>
                              <p:cond delay="6500"/>
                            </p:stCondLst>
                            <p:childTnLst>
                              <p:par>
                                <p:cTn id="95" presetID="53" presetClass="entr" presetSubtype="16"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p:cTn id="97" dur="500" fill="hold"/>
                                        <p:tgtEl>
                                          <p:spTgt spid="31"/>
                                        </p:tgtEl>
                                        <p:attrNameLst>
                                          <p:attrName>ppt_w</p:attrName>
                                        </p:attrNameLst>
                                      </p:cBhvr>
                                      <p:tavLst>
                                        <p:tav tm="0">
                                          <p:val>
                                            <p:fltVal val="0"/>
                                          </p:val>
                                        </p:tav>
                                        <p:tav tm="100000">
                                          <p:val>
                                            <p:strVal val="#ppt_w"/>
                                          </p:val>
                                        </p:tav>
                                      </p:tavLst>
                                    </p:anim>
                                    <p:anim calcmode="lin" valueType="num">
                                      <p:cBhvr>
                                        <p:cTn id="98" dur="500" fill="hold"/>
                                        <p:tgtEl>
                                          <p:spTgt spid="31"/>
                                        </p:tgtEl>
                                        <p:attrNameLst>
                                          <p:attrName>ppt_h</p:attrName>
                                        </p:attrNameLst>
                                      </p:cBhvr>
                                      <p:tavLst>
                                        <p:tav tm="0">
                                          <p:val>
                                            <p:fltVal val="0"/>
                                          </p:val>
                                        </p:tav>
                                        <p:tav tm="100000">
                                          <p:val>
                                            <p:strVal val="#ppt_h"/>
                                          </p:val>
                                        </p:tav>
                                      </p:tavLst>
                                    </p:anim>
                                    <p:animEffect transition="in" filter="fade">
                                      <p:cBhvr>
                                        <p:cTn id="99" dur="500"/>
                                        <p:tgtEl>
                                          <p:spTgt spid="31"/>
                                        </p:tgtEl>
                                      </p:cBhvr>
                                    </p:animEffect>
                                  </p:childTnLst>
                                </p:cTn>
                              </p:par>
                            </p:childTnLst>
                          </p:cTn>
                        </p:par>
                        <p:par>
                          <p:cTn id="100" fill="hold">
                            <p:stCondLst>
                              <p:cond delay="7000"/>
                            </p:stCondLst>
                            <p:childTnLst>
                              <p:par>
                                <p:cTn id="101" presetID="12" presetClass="entr" presetSubtype="4" fill="hold" grpId="0" nodeType="afterEffect">
                                  <p:stCondLst>
                                    <p:cond delay="0"/>
                                  </p:stCondLst>
                                  <p:childTnLst>
                                    <p:set>
                                      <p:cBhvr>
                                        <p:cTn id="102" dur="1" fill="hold">
                                          <p:stCondLst>
                                            <p:cond delay="0"/>
                                          </p:stCondLst>
                                        </p:cTn>
                                        <p:tgtEl>
                                          <p:spTgt spid="63"/>
                                        </p:tgtEl>
                                        <p:attrNameLst>
                                          <p:attrName>style.visibility</p:attrName>
                                        </p:attrNameLst>
                                      </p:cBhvr>
                                      <p:to>
                                        <p:strVal val="visible"/>
                                      </p:to>
                                    </p:set>
                                    <p:anim calcmode="lin" valueType="num">
                                      <p:cBhvr additive="base">
                                        <p:cTn id="103" dur="500"/>
                                        <p:tgtEl>
                                          <p:spTgt spid="63"/>
                                        </p:tgtEl>
                                        <p:attrNameLst>
                                          <p:attrName>ppt_y</p:attrName>
                                        </p:attrNameLst>
                                      </p:cBhvr>
                                      <p:tavLst>
                                        <p:tav tm="0">
                                          <p:val>
                                            <p:strVal val="#ppt_y+#ppt_h*1.125000"/>
                                          </p:val>
                                        </p:tav>
                                        <p:tav tm="100000">
                                          <p:val>
                                            <p:strVal val="#ppt_y"/>
                                          </p:val>
                                        </p:tav>
                                      </p:tavLst>
                                    </p:anim>
                                    <p:animEffect transition="in" filter="wipe(up)">
                                      <p:cBhvr>
                                        <p:cTn id="104" dur="500"/>
                                        <p:tgtEl>
                                          <p:spTgt spid="63"/>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additive="base">
                                        <p:cTn id="107" dur="500"/>
                                        <p:tgtEl>
                                          <p:spTgt spid="62"/>
                                        </p:tgtEl>
                                        <p:attrNameLst>
                                          <p:attrName>ppt_y</p:attrName>
                                        </p:attrNameLst>
                                      </p:cBhvr>
                                      <p:tavLst>
                                        <p:tav tm="0">
                                          <p:val>
                                            <p:strVal val="#ppt_y+#ppt_h*1.125000"/>
                                          </p:val>
                                        </p:tav>
                                        <p:tav tm="100000">
                                          <p:val>
                                            <p:strVal val="#ppt_y"/>
                                          </p:val>
                                        </p:tav>
                                      </p:tavLst>
                                    </p:anim>
                                    <p:animEffect transition="in" filter="wipe(up)">
                                      <p:cBhvr>
                                        <p:cTn id="10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44" grpId="0"/>
      <p:bldP spid="45" grpId="0"/>
      <p:bldP spid="53" grpId="0"/>
      <p:bldP spid="59" grpId="0"/>
      <p:bldP spid="60" grpId="0"/>
      <p:bldP spid="61" grpId="0"/>
      <p:bldP spid="62" grpId="0"/>
      <p:bldP spid="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1777365" y="1911350"/>
            <a:ext cx="2921000" cy="4048760"/>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032375" y="5531485"/>
            <a:ext cx="1920875" cy="428625"/>
          </a:xfrm>
          <a:prstGeom prst="rect">
            <a:avLst/>
          </a:prstGeom>
          <a:noFill/>
          <a:ln>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6B9D43"/>
                </a:solidFill>
                <a:latin typeface="微软雅黑" panose="020B0503020204020204" charset="-122"/>
                <a:ea typeface="微软雅黑" panose="020B0503020204020204" charset="-122"/>
              </a:rPr>
              <a:t>DREAM</a:t>
            </a:r>
            <a:endParaRPr lang="en-US" altLang="zh-CN" b="1">
              <a:solidFill>
                <a:srgbClr val="6B9D43"/>
              </a:solidFill>
              <a:latin typeface="微软雅黑" panose="020B0503020204020204" charset="-122"/>
              <a:ea typeface="微软雅黑" panose="020B0503020204020204" charset="-122"/>
            </a:endParaRPr>
          </a:p>
        </p:txBody>
      </p:sp>
      <p:sp>
        <p:nvSpPr>
          <p:cNvPr id="47" name="TextBox 76"/>
          <p:cNvSpPr txBox="1"/>
          <p:nvPr/>
        </p:nvSpPr>
        <p:spPr>
          <a:xfrm>
            <a:off x="5032375" y="301371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48" name="文本框 47"/>
          <p:cNvSpPr txBox="1"/>
          <p:nvPr/>
        </p:nvSpPr>
        <p:spPr>
          <a:xfrm>
            <a:off x="5032375" y="3350895"/>
            <a:ext cx="2343150" cy="1769745"/>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2" name="矩形 11"/>
          <p:cNvSpPr/>
          <p:nvPr/>
        </p:nvSpPr>
        <p:spPr>
          <a:xfrm>
            <a:off x="7616825" y="3832225"/>
            <a:ext cx="3508375" cy="2127885"/>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76"/>
          <p:cNvSpPr txBox="1"/>
          <p:nvPr/>
        </p:nvSpPr>
        <p:spPr>
          <a:xfrm>
            <a:off x="7525385" y="2018030"/>
            <a:ext cx="1883410" cy="337185"/>
          </a:xfrm>
          <a:prstGeom prst="rect">
            <a:avLst/>
          </a:prstGeom>
          <a:noFill/>
        </p:spPr>
        <p:txBody>
          <a:bodyPr wrap="square" rtlCol="0">
            <a:spAutoFit/>
          </a:bodyPr>
          <a:lstStyle/>
          <a:p>
            <a:pPr algn="l"/>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zh-CN" altLang="en-US" sz="1600" b="1"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4" name="文本框 13"/>
          <p:cNvSpPr txBox="1"/>
          <p:nvPr/>
        </p:nvSpPr>
        <p:spPr>
          <a:xfrm>
            <a:off x="7525385" y="2355215"/>
            <a:ext cx="3508375" cy="1290320"/>
          </a:xfrm>
          <a:prstGeom prst="rect">
            <a:avLst/>
          </a:prstGeom>
          <a:noFill/>
        </p:spPr>
        <p:txBody>
          <a:bodyPr wrap="square" rtlCol="0">
            <a:spAutoFit/>
          </a:bodyPr>
          <a:lstStyle/>
          <a:p>
            <a:pPr algn="l" fontAlgn="auto">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a:t>
            </a:r>
            <a:endParaRPr lang="zh-CN" altLang="en-US" sz="1200" dirty="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14" presetClass="entr" presetSubtype="5"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anim calcmode="lin" valueType="num">
                                      <p:cBhvr>
                                        <p:cTn id="41" dur="500" fill="hold"/>
                                        <p:tgtEl>
                                          <p:spTgt spid="47"/>
                                        </p:tgtEl>
                                        <p:attrNameLst>
                                          <p:attrName>ppt_x</p:attrName>
                                        </p:attrNameLst>
                                      </p:cBhvr>
                                      <p:tavLst>
                                        <p:tav tm="0">
                                          <p:val>
                                            <p:strVal val="#ppt_x"/>
                                          </p:val>
                                        </p:tav>
                                        <p:tav tm="100000">
                                          <p:val>
                                            <p:strVal val="#ppt_x"/>
                                          </p:val>
                                        </p:tav>
                                      </p:tavLst>
                                    </p:anim>
                                    <p:anim calcmode="lin" valueType="num">
                                      <p:cBhvr>
                                        <p:cTn id="42" dur="500" fill="hold"/>
                                        <p:tgtEl>
                                          <p:spTgt spid="4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anim calcmode="lin" valueType="num">
                                      <p:cBhvr>
                                        <p:cTn id="46" dur="500" fill="hold"/>
                                        <p:tgtEl>
                                          <p:spTgt spid="48"/>
                                        </p:tgtEl>
                                        <p:attrNameLst>
                                          <p:attrName>ppt_x</p:attrName>
                                        </p:attrNameLst>
                                      </p:cBhvr>
                                      <p:tavLst>
                                        <p:tav tm="0">
                                          <p:val>
                                            <p:strVal val="#ppt_x"/>
                                          </p:val>
                                        </p:tav>
                                        <p:tav tm="100000">
                                          <p:val>
                                            <p:strVal val="#ppt_x"/>
                                          </p:val>
                                        </p:tav>
                                      </p:tavLst>
                                    </p:anim>
                                    <p:anim calcmode="lin" valueType="num">
                                      <p:cBhvr>
                                        <p:cTn id="47" dur="500" fill="hold"/>
                                        <p:tgtEl>
                                          <p:spTgt spid="48"/>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par>
                          <p:cTn id="61" fill="hold">
                            <p:stCondLst>
                              <p:cond delay="3500"/>
                            </p:stCondLst>
                            <p:childTnLst>
                              <p:par>
                                <p:cTn id="62" presetID="5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Scale>
                                      <p:cBhvr>
                                        <p:cTn id="64"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500" decel="50000" fill="hold">
                                          <p:stCondLst>
                                            <p:cond delay="0"/>
                                          </p:stCondLst>
                                        </p:cTn>
                                        <p:tgtEl>
                                          <p:spTgt spid="12"/>
                                        </p:tgtEl>
                                        <p:attrNameLst>
                                          <p:attrName>ppt_x</p:attrName>
                                          <p:attrName>ppt_y</p:attrName>
                                        </p:attrNameLst>
                                      </p:cBhvr>
                                    </p:animMotion>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7" grpId="0" animBg="1"/>
      <p:bldP spid="8" grpId="0" animBg="1"/>
      <p:bldP spid="47" grpId="0"/>
      <p:bldP spid="48" grpId="0"/>
      <p:bldP spid="12" grpId="0" animBg="1"/>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1329854" y="5497728"/>
            <a:ext cx="9546074" cy="2118"/>
          </a:xfrm>
          <a:prstGeom prst="line">
            <a:avLst/>
          </a:prstGeom>
          <a:ln w="12700" cap="flat">
            <a:solidFill>
              <a:srgbClr val="6B9D43"/>
            </a:solidFill>
            <a:prstDash val="sysDash"/>
            <a:round/>
          </a:ln>
        </p:spPr>
        <p:style>
          <a:lnRef idx="1">
            <a:schemeClr val="accent1"/>
          </a:lnRef>
          <a:fillRef idx="0">
            <a:schemeClr val="accent1"/>
          </a:fillRef>
          <a:effectRef idx="0">
            <a:schemeClr val="accent1"/>
          </a:effectRef>
          <a:fontRef idx="minor">
            <a:schemeClr val="tx1"/>
          </a:fontRef>
        </p:style>
      </p:cxnSp>
      <p:grpSp>
        <p:nvGrpSpPr>
          <p:cNvPr id="7" name="Group 61"/>
          <p:cNvGrpSpPr/>
          <p:nvPr/>
        </p:nvGrpSpPr>
        <p:grpSpPr>
          <a:xfrm>
            <a:off x="2734034" y="2142029"/>
            <a:ext cx="1812289" cy="3494534"/>
            <a:chOff x="2005914" y="1637612"/>
            <a:chExt cx="1359577" cy="2620294"/>
          </a:xfrm>
        </p:grpSpPr>
        <p:sp>
          <p:nvSpPr>
            <p:cNvPr id="18" name="Oval 12"/>
            <p:cNvSpPr/>
            <p:nvPr/>
          </p:nvSpPr>
          <p:spPr>
            <a:xfrm>
              <a:off x="2111286" y="4049700"/>
              <a:ext cx="208206" cy="208206"/>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微软雅黑" panose="020B0503020204020204" charset="-122"/>
                <a:ea typeface="微软雅黑" panose="020B0503020204020204" charset="-122"/>
              </a:endParaRPr>
            </a:p>
          </p:txBody>
        </p:sp>
        <p:sp>
          <p:nvSpPr>
            <p:cNvPr id="13" name="Rectangle 43"/>
            <p:cNvSpPr/>
            <p:nvPr/>
          </p:nvSpPr>
          <p:spPr>
            <a:xfrm>
              <a:off x="2315558" y="2286114"/>
              <a:ext cx="1049933" cy="1327002"/>
            </a:xfrm>
            <a:prstGeom prst="rect">
              <a:avLst/>
            </a:prstGeom>
          </p:spPr>
          <p:txBody>
            <a:bodyPr wrap="square">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ms-MY" sz="1200" dirty="0">
                <a:solidFill>
                  <a:schemeClr val="tx1">
                    <a:lumMod val="75000"/>
                    <a:lumOff val="25000"/>
                  </a:schemeClr>
                </a:solidFill>
                <a:latin typeface="微软雅黑" panose="020B0503020204020204" charset="-122"/>
                <a:ea typeface="微软雅黑" panose="020B0503020204020204" charset="-122"/>
                <a:cs typeface="Open Sans Light" pitchFamily="34" charset="0"/>
              </a:endParaRPr>
            </a:p>
          </p:txBody>
        </p:sp>
        <p:cxnSp>
          <p:nvCxnSpPr>
            <p:cNvPr id="15" name="Straight Connector 26"/>
            <p:cNvCxnSpPr/>
            <p:nvPr/>
          </p:nvCxnSpPr>
          <p:spPr>
            <a:xfrm rot="16200000" flipH="1">
              <a:off x="1337273" y="3163270"/>
              <a:ext cx="1763355" cy="8809"/>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grpSp>
          <p:nvGrpSpPr>
            <p:cNvPr id="17" name="Group 59"/>
            <p:cNvGrpSpPr/>
            <p:nvPr/>
          </p:nvGrpSpPr>
          <p:grpSpPr>
            <a:xfrm>
              <a:off x="2005914" y="1637612"/>
              <a:ext cx="418280" cy="418280"/>
              <a:chOff x="2005914" y="1637612"/>
              <a:chExt cx="418280" cy="418280"/>
            </a:xfrm>
          </p:grpSpPr>
          <p:sp>
            <p:nvSpPr>
              <p:cNvPr id="22" name="Teardrop 25"/>
              <p:cNvSpPr/>
              <p:nvPr/>
            </p:nvSpPr>
            <p:spPr>
              <a:xfrm rot="8100000">
                <a:off x="2005914" y="1637612"/>
                <a:ext cx="418280" cy="418280"/>
              </a:xfrm>
              <a:prstGeom prst="teardrop">
                <a:avLst>
                  <a:gd name="adj" fmla="val 131619"/>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微软雅黑" panose="020B0503020204020204" charset="-122"/>
                  <a:ea typeface="微软雅黑" panose="020B0503020204020204" charset="-122"/>
                </a:endParaRPr>
              </a:p>
            </p:txBody>
          </p:sp>
          <p:sp>
            <p:nvSpPr>
              <p:cNvPr id="23" name="Freeform 63"/>
              <p:cNvSpPr>
                <a:spLocks noEditPoints="1"/>
              </p:cNvSpPr>
              <p:nvPr/>
            </p:nvSpPr>
            <p:spPr bwMode="auto">
              <a:xfrm>
                <a:off x="2115407" y="1762183"/>
                <a:ext cx="199914" cy="171356"/>
              </a:xfrm>
              <a:custGeom>
                <a:avLst/>
                <a:gdLst/>
                <a:ahLst/>
                <a:cxnLst>
                  <a:cxn ang="0">
                    <a:pos x="15" y="2"/>
                  </a:cxn>
                  <a:cxn ang="0">
                    <a:pos x="0" y="4"/>
                  </a:cxn>
                  <a:cxn ang="0">
                    <a:pos x="0" y="62"/>
                  </a:cxn>
                  <a:cxn ang="0">
                    <a:pos x="9" y="71"/>
                  </a:cxn>
                  <a:cxn ang="0">
                    <a:pos x="53" y="45"/>
                  </a:cxn>
                  <a:cxn ang="0">
                    <a:pos x="58" y="31"/>
                  </a:cxn>
                  <a:cxn ang="0">
                    <a:pos x="307" y="11"/>
                  </a:cxn>
                  <a:cxn ang="0">
                    <a:pos x="95" y="11"/>
                  </a:cxn>
                  <a:cxn ang="0">
                    <a:pos x="85" y="27"/>
                  </a:cxn>
                  <a:cxn ang="0">
                    <a:pos x="85" y="51"/>
                  </a:cxn>
                  <a:cxn ang="0">
                    <a:pos x="102" y="62"/>
                  </a:cxn>
                  <a:cxn ang="0">
                    <a:pos x="314" y="60"/>
                  </a:cxn>
                  <a:cxn ang="0">
                    <a:pos x="323" y="43"/>
                  </a:cxn>
                  <a:cxn ang="0">
                    <a:pos x="323" y="20"/>
                  </a:cxn>
                  <a:cxn ang="0">
                    <a:pos x="307" y="11"/>
                  </a:cxn>
                  <a:cxn ang="0">
                    <a:pos x="53" y="147"/>
                  </a:cxn>
                  <a:cxn ang="0">
                    <a:pos x="60" y="138"/>
                  </a:cxn>
                  <a:cxn ang="0">
                    <a:pos x="15" y="112"/>
                  </a:cxn>
                  <a:cxn ang="0">
                    <a:pos x="4" y="111"/>
                  </a:cxn>
                  <a:cxn ang="0">
                    <a:pos x="0" y="163"/>
                  </a:cxn>
                  <a:cxn ang="0">
                    <a:pos x="4" y="172"/>
                  </a:cxn>
                  <a:cxn ang="0">
                    <a:pos x="15" y="172"/>
                  </a:cxn>
                  <a:cxn ang="0">
                    <a:pos x="102" y="112"/>
                  </a:cxn>
                  <a:cxn ang="0">
                    <a:pos x="85" y="123"/>
                  </a:cxn>
                  <a:cxn ang="0">
                    <a:pos x="85" y="147"/>
                  </a:cxn>
                  <a:cxn ang="0">
                    <a:pos x="95" y="163"/>
                  </a:cxn>
                  <a:cxn ang="0">
                    <a:pos x="307" y="163"/>
                  </a:cxn>
                  <a:cxn ang="0">
                    <a:pos x="323" y="154"/>
                  </a:cxn>
                  <a:cxn ang="0">
                    <a:pos x="323" y="129"/>
                  </a:cxn>
                  <a:cxn ang="0">
                    <a:pos x="314" y="114"/>
                  </a:cxn>
                  <a:cxn ang="0">
                    <a:pos x="53" y="232"/>
                  </a:cxn>
                  <a:cxn ang="0">
                    <a:pos x="9" y="205"/>
                  </a:cxn>
                  <a:cxn ang="0">
                    <a:pos x="0" y="214"/>
                  </a:cxn>
                  <a:cxn ang="0">
                    <a:pos x="0" y="272"/>
                  </a:cxn>
                  <a:cxn ang="0">
                    <a:pos x="15" y="274"/>
                  </a:cxn>
                  <a:cxn ang="0">
                    <a:pos x="58" y="245"/>
                  </a:cxn>
                  <a:cxn ang="0">
                    <a:pos x="53" y="232"/>
                  </a:cxn>
                  <a:cxn ang="0">
                    <a:pos x="102" y="214"/>
                  </a:cxn>
                  <a:cxn ang="0">
                    <a:pos x="91" y="219"/>
                  </a:cxn>
                  <a:cxn ang="0">
                    <a:pos x="85" y="248"/>
                  </a:cxn>
                  <a:cxn ang="0">
                    <a:pos x="91" y="261"/>
                  </a:cxn>
                  <a:cxn ang="0">
                    <a:pos x="307" y="266"/>
                  </a:cxn>
                  <a:cxn ang="0">
                    <a:pos x="319" y="261"/>
                  </a:cxn>
                  <a:cxn ang="0">
                    <a:pos x="323" y="232"/>
                  </a:cxn>
                  <a:cxn ang="0">
                    <a:pos x="319" y="219"/>
                  </a:cxn>
                  <a:cxn ang="0">
                    <a:pos x="307" y="214"/>
                  </a:cxn>
                </a:cxnLst>
                <a:rect l="0" t="0" r="r" b="b"/>
                <a:pathLst>
                  <a:path w="323" h="275">
                    <a:moveTo>
                      <a:pt x="53" y="27"/>
                    </a:moveTo>
                    <a:lnTo>
                      <a:pt x="15" y="2"/>
                    </a:lnTo>
                    <a:lnTo>
                      <a:pt x="15" y="2"/>
                    </a:lnTo>
                    <a:lnTo>
                      <a:pt x="9" y="0"/>
                    </a:lnTo>
                    <a:lnTo>
                      <a:pt x="4" y="0"/>
                    </a:lnTo>
                    <a:lnTo>
                      <a:pt x="0" y="4"/>
                    </a:lnTo>
                    <a:lnTo>
                      <a:pt x="0" y="11"/>
                    </a:lnTo>
                    <a:lnTo>
                      <a:pt x="0" y="62"/>
                    </a:lnTo>
                    <a:lnTo>
                      <a:pt x="0" y="62"/>
                    </a:lnTo>
                    <a:lnTo>
                      <a:pt x="0" y="67"/>
                    </a:lnTo>
                    <a:lnTo>
                      <a:pt x="4" y="71"/>
                    </a:lnTo>
                    <a:lnTo>
                      <a:pt x="9" y="71"/>
                    </a:lnTo>
                    <a:lnTo>
                      <a:pt x="15" y="69"/>
                    </a:lnTo>
                    <a:lnTo>
                      <a:pt x="53" y="45"/>
                    </a:lnTo>
                    <a:lnTo>
                      <a:pt x="53" y="45"/>
                    </a:lnTo>
                    <a:lnTo>
                      <a:pt x="58" y="40"/>
                    </a:lnTo>
                    <a:lnTo>
                      <a:pt x="60" y="36"/>
                    </a:lnTo>
                    <a:lnTo>
                      <a:pt x="58" y="31"/>
                    </a:lnTo>
                    <a:lnTo>
                      <a:pt x="53" y="27"/>
                    </a:lnTo>
                    <a:lnTo>
                      <a:pt x="53" y="27"/>
                    </a:lnTo>
                    <a:close/>
                    <a:moveTo>
                      <a:pt x="307" y="11"/>
                    </a:moveTo>
                    <a:lnTo>
                      <a:pt x="102" y="11"/>
                    </a:lnTo>
                    <a:lnTo>
                      <a:pt x="102" y="11"/>
                    </a:lnTo>
                    <a:lnTo>
                      <a:pt x="95" y="11"/>
                    </a:lnTo>
                    <a:lnTo>
                      <a:pt x="91" y="14"/>
                    </a:lnTo>
                    <a:lnTo>
                      <a:pt x="85" y="20"/>
                    </a:lnTo>
                    <a:lnTo>
                      <a:pt x="85" y="27"/>
                    </a:lnTo>
                    <a:lnTo>
                      <a:pt x="85" y="43"/>
                    </a:lnTo>
                    <a:lnTo>
                      <a:pt x="85" y="43"/>
                    </a:lnTo>
                    <a:lnTo>
                      <a:pt x="85" y="51"/>
                    </a:lnTo>
                    <a:lnTo>
                      <a:pt x="91" y="56"/>
                    </a:lnTo>
                    <a:lnTo>
                      <a:pt x="95" y="60"/>
                    </a:lnTo>
                    <a:lnTo>
                      <a:pt x="102" y="62"/>
                    </a:lnTo>
                    <a:lnTo>
                      <a:pt x="307" y="62"/>
                    </a:lnTo>
                    <a:lnTo>
                      <a:pt x="307" y="62"/>
                    </a:lnTo>
                    <a:lnTo>
                      <a:pt x="314" y="60"/>
                    </a:lnTo>
                    <a:lnTo>
                      <a:pt x="319" y="56"/>
                    </a:lnTo>
                    <a:lnTo>
                      <a:pt x="323" y="51"/>
                    </a:lnTo>
                    <a:lnTo>
                      <a:pt x="323" y="43"/>
                    </a:lnTo>
                    <a:lnTo>
                      <a:pt x="323" y="27"/>
                    </a:lnTo>
                    <a:lnTo>
                      <a:pt x="323" y="27"/>
                    </a:lnTo>
                    <a:lnTo>
                      <a:pt x="323" y="20"/>
                    </a:lnTo>
                    <a:lnTo>
                      <a:pt x="319" y="14"/>
                    </a:lnTo>
                    <a:lnTo>
                      <a:pt x="314" y="11"/>
                    </a:lnTo>
                    <a:lnTo>
                      <a:pt x="307" y="11"/>
                    </a:lnTo>
                    <a:lnTo>
                      <a:pt x="307" y="11"/>
                    </a:lnTo>
                    <a:close/>
                    <a:moveTo>
                      <a:pt x="15" y="172"/>
                    </a:moveTo>
                    <a:lnTo>
                      <a:pt x="53" y="147"/>
                    </a:lnTo>
                    <a:lnTo>
                      <a:pt x="53" y="147"/>
                    </a:lnTo>
                    <a:lnTo>
                      <a:pt x="58" y="143"/>
                    </a:lnTo>
                    <a:lnTo>
                      <a:pt x="60" y="138"/>
                    </a:lnTo>
                    <a:lnTo>
                      <a:pt x="58" y="134"/>
                    </a:lnTo>
                    <a:lnTo>
                      <a:pt x="53" y="130"/>
                    </a:lnTo>
                    <a:lnTo>
                      <a:pt x="15" y="112"/>
                    </a:lnTo>
                    <a:lnTo>
                      <a:pt x="15" y="112"/>
                    </a:lnTo>
                    <a:lnTo>
                      <a:pt x="9" y="111"/>
                    </a:lnTo>
                    <a:lnTo>
                      <a:pt x="4" y="111"/>
                    </a:lnTo>
                    <a:lnTo>
                      <a:pt x="0" y="114"/>
                    </a:lnTo>
                    <a:lnTo>
                      <a:pt x="0" y="121"/>
                    </a:lnTo>
                    <a:lnTo>
                      <a:pt x="0" y="163"/>
                    </a:lnTo>
                    <a:lnTo>
                      <a:pt x="0" y="163"/>
                    </a:lnTo>
                    <a:lnTo>
                      <a:pt x="0" y="170"/>
                    </a:lnTo>
                    <a:lnTo>
                      <a:pt x="4" y="172"/>
                    </a:lnTo>
                    <a:lnTo>
                      <a:pt x="9" y="174"/>
                    </a:lnTo>
                    <a:lnTo>
                      <a:pt x="15" y="172"/>
                    </a:lnTo>
                    <a:lnTo>
                      <a:pt x="15" y="172"/>
                    </a:lnTo>
                    <a:close/>
                    <a:moveTo>
                      <a:pt x="307" y="112"/>
                    </a:moveTo>
                    <a:lnTo>
                      <a:pt x="102" y="112"/>
                    </a:lnTo>
                    <a:lnTo>
                      <a:pt x="102" y="112"/>
                    </a:lnTo>
                    <a:lnTo>
                      <a:pt x="95" y="114"/>
                    </a:lnTo>
                    <a:lnTo>
                      <a:pt x="91" y="118"/>
                    </a:lnTo>
                    <a:lnTo>
                      <a:pt x="85" y="123"/>
                    </a:lnTo>
                    <a:lnTo>
                      <a:pt x="85" y="129"/>
                    </a:lnTo>
                    <a:lnTo>
                      <a:pt x="85" y="147"/>
                    </a:lnTo>
                    <a:lnTo>
                      <a:pt x="85" y="147"/>
                    </a:lnTo>
                    <a:lnTo>
                      <a:pt x="85" y="154"/>
                    </a:lnTo>
                    <a:lnTo>
                      <a:pt x="91" y="159"/>
                    </a:lnTo>
                    <a:lnTo>
                      <a:pt x="95" y="163"/>
                    </a:lnTo>
                    <a:lnTo>
                      <a:pt x="102" y="163"/>
                    </a:lnTo>
                    <a:lnTo>
                      <a:pt x="307" y="163"/>
                    </a:lnTo>
                    <a:lnTo>
                      <a:pt x="307" y="163"/>
                    </a:lnTo>
                    <a:lnTo>
                      <a:pt x="314" y="163"/>
                    </a:lnTo>
                    <a:lnTo>
                      <a:pt x="319" y="159"/>
                    </a:lnTo>
                    <a:lnTo>
                      <a:pt x="323" y="154"/>
                    </a:lnTo>
                    <a:lnTo>
                      <a:pt x="323" y="147"/>
                    </a:lnTo>
                    <a:lnTo>
                      <a:pt x="323" y="129"/>
                    </a:lnTo>
                    <a:lnTo>
                      <a:pt x="323" y="129"/>
                    </a:lnTo>
                    <a:lnTo>
                      <a:pt x="323" y="123"/>
                    </a:lnTo>
                    <a:lnTo>
                      <a:pt x="319" y="118"/>
                    </a:lnTo>
                    <a:lnTo>
                      <a:pt x="314" y="114"/>
                    </a:lnTo>
                    <a:lnTo>
                      <a:pt x="307" y="112"/>
                    </a:lnTo>
                    <a:lnTo>
                      <a:pt x="307" y="112"/>
                    </a:lnTo>
                    <a:close/>
                    <a:moveTo>
                      <a:pt x="53" y="232"/>
                    </a:moveTo>
                    <a:lnTo>
                      <a:pt x="15" y="207"/>
                    </a:lnTo>
                    <a:lnTo>
                      <a:pt x="15" y="207"/>
                    </a:lnTo>
                    <a:lnTo>
                      <a:pt x="9" y="205"/>
                    </a:lnTo>
                    <a:lnTo>
                      <a:pt x="4" y="205"/>
                    </a:lnTo>
                    <a:lnTo>
                      <a:pt x="0" y="208"/>
                    </a:lnTo>
                    <a:lnTo>
                      <a:pt x="0" y="214"/>
                    </a:lnTo>
                    <a:lnTo>
                      <a:pt x="0" y="266"/>
                    </a:lnTo>
                    <a:lnTo>
                      <a:pt x="0" y="266"/>
                    </a:lnTo>
                    <a:lnTo>
                      <a:pt x="0" y="272"/>
                    </a:lnTo>
                    <a:lnTo>
                      <a:pt x="4" y="275"/>
                    </a:lnTo>
                    <a:lnTo>
                      <a:pt x="9" y="275"/>
                    </a:lnTo>
                    <a:lnTo>
                      <a:pt x="15" y="274"/>
                    </a:lnTo>
                    <a:lnTo>
                      <a:pt x="53" y="250"/>
                    </a:lnTo>
                    <a:lnTo>
                      <a:pt x="53" y="250"/>
                    </a:lnTo>
                    <a:lnTo>
                      <a:pt x="58" y="245"/>
                    </a:lnTo>
                    <a:lnTo>
                      <a:pt x="60" y="241"/>
                    </a:lnTo>
                    <a:lnTo>
                      <a:pt x="58" y="236"/>
                    </a:lnTo>
                    <a:lnTo>
                      <a:pt x="53" y="232"/>
                    </a:lnTo>
                    <a:lnTo>
                      <a:pt x="53" y="232"/>
                    </a:lnTo>
                    <a:close/>
                    <a:moveTo>
                      <a:pt x="307" y="214"/>
                    </a:moveTo>
                    <a:lnTo>
                      <a:pt x="102" y="214"/>
                    </a:lnTo>
                    <a:lnTo>
                      <a:pt x="102" y="214"/>
                    </a:lnTo>
                    <a:lnTo>
                      <a:pt x="95" y="216"/>
                    </a:lnTo>
                    <a:lnTo>
                      <a:pt x="91" y="219"/>
                    </a:lnTo>
                    <a:lnTo>
                      <a:pt x="85" y="225"/>
                    </a:lnTo>
                    <a:lnTo>
                      <a:pt x="85" y="232"/>
                    </a:lnTo>
                    <a:lnTo>
                      <a:pt x="85" y="248"/>
                    </a:lnTo>
                    <a:lnTo>
                      <a:pt x="85" y="248"/>
                    </a:lnTo>
                    <a:lnTo>
                      <a:pt x="85" y="256"/>
                    </a:lnTo>
                    <a:lnTo>
                      <a:pt x="91" y="261"/>
                    </a:lnTo>
                    <a:lnTo>
                      <a:pt x="95" y="265"/>
                    </a:lnTo>
                    <a:lnTo>
                      <a:pt x="102" y="266"/>
                    </a:lnTo>
                    <a:lnTo>
                      <a:pt x="307" y="266"/>
                    </a:lnTo>
                    <a:lnTo>
                      <a:pt x="307" y="266"/>
                    </a:lnTo>
                    <a:lnTo>
                      <a:pt x="314" y="265"/>
                    </a:lnTo>
                    <a:lnTo>
                      <a:pt x="319" y="261"/>
                    </a:lnTo>
                    <a:lnTo>
                      <a:pt x="323" y="256"/>
                    </a:lnTo>
                    <a:lnTo>
                      <a:pt x="323" y="248"/>
                    </a:lnTo>
                    <a:lnTo>
                      <a:pt x="323" y="232"/>
                    </a:lnTo>
                    <a:lnTo>
                      <a:pt x="323" y="232"/>
                    </a:lnTo>
                    <a:lnTo>
                      <a:pt x="323" y="225"/>
                    </a:lnTo>
                    <a:lnTo>
                      <a:pt x="319" y="219"/>
                    </a:lnTo>
                    <a:lnTo>
                      <a:pt x="314" y="216"/>
                    </a:lnTo>
                    <a:lnTo>
                      <a:pt x="307" y="214"/>
                    </a:lnTo>
                    <a:lnTo>
                      <a:pt x="307" y="214"/>
                    </a:lnTo>
                    <a:close/>
                  </a:path>
                </a:pathLst>
              </a:custGeom>
              <a:solidFill>
                <a:schemeClr val="bg1"/>
              </a:solidFill>
              <a:ln w="9525">
                <a:noFill/>
                <a:round/>
              </a:ln>
            </p:spPr>
            <p:txBody>
              <a:bodyPr vert="horz" wrap="square" lIns="121882" tIns="60941" rIns="121882" bIns="60941" numCol="1" anchor="t" anchorCtr="0" compatLnSpc="1"/>
              <a:lstStyle/>
              <a:p>
                <a:endParaRPr lang="en-US" sz="240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27" name="Group 72"/>
          <p:cNvGrpSpPr/>
          <p:nvPr/>
        </p:nvGrpSpPr>
        <p:grpSpPr>
          <a:xfrm>
            <a:off x="6828725" y="2142029"/>
            <a:ext cx="1854835" cy="3494534"/>
            <a:chOff x="5077748" y="1637612"/>
            <a:chExt cx="1391495" cy="2620294"/>
          </a:xfrm>
        </p:grpSpPr>
        <p:sp>
          <p:nvSpPr>
            <p:cNvPr id="28" name="Oval 16"/>
            <p:cNvSpPr/>
            <p:nvPr/>
          </p:nvSpPr>
          <p:spPr>
            <a:xfrm>
              <a:off x="5183120" y="4049700"/>
              <a:ext cx="208206" cy="208206"/>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微软雅黑" panose="020B0503020204020204" charset="-122"/>
                <a:ea typeface="微软雅黑" panose="020B0503020204020204" charset="-122"/>
              </a:endParaRPr>
            </a:p>
          </p:txBody>
        </p:sp>
        <p:cxnSp>
          <p:nvCxnSpPr>
            <p:cNvPr id="29" name="Straight Connector 38"/>
            <p:cNvCxnSpPr/>
            <p:nvPr/>
          </p:nvCxnSpPr>
          <p:spPr>
            <a:xfrm rot="16200000" flipH="1">
              <a:off x="4409107" y="3163270"/>
              <a:ext cx="1763355" cy="8809"/>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33" name="Rectangle 49"/>
            <p:cNvSpPr/>
            <p:nvPr/>
          </p:nvSpPr>
          <p:spPr>
            <a:xfrm>
              <a:off x="5391204" y="2286114"/>
              <a:ext cx="1078039" cy="1327002"/>
            </a:xfrm>
            <a:prstGeom prst="rect">
              <a:avLst/>
            </a:prstGeom>
          </p:spPr>
          <p:txBody>
            <a:bodyPr wrap="square">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ms-MY" altLang="zh-CN" sz="1200" dirty="0">
                <a:solidFill>
                  <a:schemeClr val="tx1">
                    <a:lumMod val="75000"/>
                    <a:lumOff val="25000"/>
                  </a:schemeClr>
                </a:solidFill>
                <a:latin typeface="微软雅黑" panose="020B0503020204020204" charset="-122"/>
                <a:ea typeface="微软雅黑" panose="020B0503020204020204" charset="-122"/>
                <a:cs typeface="Open Sans Light" pitchFamily="34" charset="0"/>
              </a:endParaRPr>
            </a:p>
          </p:txBody>
        </p:sp>
        <p:grpSp>
          <p:nvGrpSpPr>
            <p:cNvPr id="32" name="Group 63"/>
            <p:cNvGrpSpPr/>
            <p:nvPr/>
          </p:nvGrpSpPr>
          <p:grpSpPr>
            <a:xfrm>
              <a:off x="5077748" y="1637612"/>
              <a:ext cx="418280" cy="418280"/>
              <a:chOff x="5077748" y="1637612"/>
              <a:chExt cx="418280" cy="418280"/>
            </a:xfrm>
          </p:grpSpPr>
          <p:sp>
            <p:nvSpPr>
              <p:cNvPr id="36" name="Teardrop 37"/>
              <p:cNvSpPr/>
              <p:nvPr/>
            </p:nvSpPr>
            <p:spPr>
              <a:xfrm rot="8100000">
                <a:off x="5077748" y="1637612"/>
                <a:ext cx="418280" cy="418280"/>
              </a:xfrm>
              <a:prstGeom prst="teardrop">
                <a:avLst>
                  <a:gd name="adj" fmla="val 131619"/>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微软雅黑" panose="020B0503020204020204" charset="-122"/>
                  <a:ea typeface="微软雅黑" panose="020B0503020204020204" charset="-122"/>
                </a:endParaRPr>
              </a:p>
            </p:txBody>
          </p:sp>
          <p:sp>
            <p:nvSpPr>
              <p:cNvPr id="37" name="Freeform 100"/>
              <p:cNvSpPr/>
              <p:nvPr/>
            </p:nvSpPr>
            <p:spPr bwMode="auto">
              <a:xfrm>
                <a:off x="5169641" y="1770740"/>
                <a:ext cx="176324" cy="198674"/>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ln>
            </p:spPr>
            <p:txBody>
              <a:bodyPr vert="horz" wrap="square" lIns="121882" tIns="60941" rIns="121882" bIns="60941" numCol="1" anchor="t" anchorCtr="0" compatLnSpc="1"/>
              <a:lstStyle/>
              <a:p>
                <a:endParaRPr lang="en-US" sz="240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38" name="Group 71"/>
          <p:cNvGrpSpPr/>
          <p:nvPr/>
        </p:nvGrpSpPr>
        <p:grpSpPr>
          <a:xfrm>
            <a:off x="4734700" y="3217549"/>
            <a:ext cx="2216786" cy="2419015"/>
            <a:chOff x="3506811" y="2444065"/>
            <a:chExt cx="1663030" cy="1813841"/>
          </a:xfrm>
        </p:grpSpPr>
        <p:sp>
          <p:nvSpPr>
            <p:cNvPr id="39" name="Oval 14"/>
            <p:cNvSpPr/>
            <p:nvPr/>
          </p:nvSpPr>
          <p:spPr>
            <a:xfrm>
              <a:off x="3611484" y="4049700"/>
              <a:ext cx="208206" cy="208206"/>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微软雅黑" panose="020B0503020204020204" charset="-122"/>
                <a:ea typeface="微软雅黑" panose="020B0503020204020204" charset="-122"/>
              </a:endParaRPr>
            </a:p>
          </p:txBody>
        </p:sp>
        <p:cxnSp>
          <p:nvCxnSpPr>
            <p:cNvPr id="40" name="Straight Connector 34"/>
            <p:cNvCxnSpPr/>
            <p:nvPr/>
          </p:nvCxnSpPr>
          <p:spPr>
            <a:xfrm rot="5400000">
              <a:off x="3251191" y="3584212"/>
              <a:ext cx="928694" cy="1588"/>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42" name="Rectangle 47"/>
            <p:cNvSpPr/>
            <p:nvPr/>
          </p:nvSpPr>
          <p:spPr>
            <a:xfrm>
              <a:off x="3815503" y="3120659"/>
              <a:ext cx="1354338" cy="967516"/>
            </a:xfrm>
            <a:prstGeom prst="rect">
              <a:avLst/>
            </a:prstGeom>
          </p:spPr>
          <p:txBody>
            <a:bodyPr wrap="square">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ms-MY" sz="1200" dirty="0">
                <a:solidFill>
                  <a:schemeClr val="tx1">
                    <a:lumMod val="75000"/>
                    <a:lumOff val="25000"/>
                  </a:schemeClr>
                </a:solidFill>
                <a:latin typeface="微软雅黑" panose="020B0503020204020204" charset="-122"/>
                <a:ea typeface="微软雅黑" panose="020B0503020204020204" charset="-122"/>
                <a:cs typeface="Open Sans Light" pitchFamily="34" charset="0"/>
              </a:endParaRPr>
            </a:p>
          </p:txBody>
        </p:sp>
        <p:grpSp>
          <p:nvGrpSpPr>
            <p:cNvPr id="44" name="Group 62"/>
            <p:cNvGrpSpPr/>
            <p:nvPr/>
          </p:nvGrpSpPr>
          <p:grpSpPr>
            <a:xfrm>
              <a:off x="3506811" y="2444065"/>
              <a:ext cx="418280" cy="418280"/>
              <a:chOff x="3506811" y="2444065"/>
              <a:chExt cx="418280" cy="418280"/>
            </a:xfrm>
          </p:grpSpPr>
          <p:sp>
            <p:nvSpPr>
              <p:cNvPr id="45" name="Teardrop 33"/>
              <p:cNvSpPr/>
              <p:nvPr/>
            </p:nvSpPr>
            <p:spPr>
              <a:xfrm rot="8100000">
                <a:off x="3506811" y="2444065"/>
                <a:ext cx="418280" cy="418280"/>
              </a:xfrm>
              <a:prstGeom prst="teardrop">
                <a:avLst>
                  <a:gd name="adj" fmla="val 131619"/>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微软雅黑" panose="020B0503020204020204" charset="-122"/>
                  <a:ea typeface="微软雅黑" panose="020B0503020204020204" charset="-122"/>
                </a:endParaRPr>
              </a:p>
            </p:txBody>
          </p:sp>
          <p:sp>
            <p:nvSpPr>
              <p:cNvPr id="46" name="Freeform 103"/>
              <p:cNvSpPr/>
              <p:nvPr/>
            </p:nvSpPr>
            <p:spPr bwMode="auto">
              <a:xfrm>
                <a:off x="3628143" y="2604458"/>
                <a:ext cx="187500" cy="166390"/>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solidFill>
                <a:schemeClr val="bg1"/>
              </a:solidFill>
              <a:ln w="9525">
                <a:noFill/>
                <a:round/>
              </a:ln>
            </p:spPr>
            <p:txBody>
              <a:bodyPr vert="horz" wrap="square" lIns="121882" tIns="60941" rIns="121882" bIns="60941" numCol="1" anchor="t" anchorCtr="0" compatLnSpc="1"/>
              <a:lstStyle/>
              <a:p>
                <a:endParaRPr lang="en-US" sz="240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47" name="Group 73"/>
          <p:cNvGrpSpPr/>
          <p:nvPr/>
        </p:nvGrpSpPr>
        <p:grpSpPr>
          <a:xfrm>
            <a:off x="8924618" y="3217549"/>
            <a:ext cx="2206626" cy="2419015"/>
            <a:chOff x="6650083" y="2444065"/>
            <a:chExt cx="1655408" cy="1813841"/>
          </a:xfrm>
        </p:grpSpPr>
        <p:sp>
          <p:nvSpPr>
            <p:cNvPr id="48" name="Oval 18"/>
            <p:cNvSpPr/>
            <p:nvPr/>
          </p:nvSpPr>
          <p:spPr>
            <a:xfrm>
              <a:off x="6754756" y="4049700"/>
              <a:ext cx="208206" cy="208206"/>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微软雅黑" panose="020B0503020204020204" charset="-122"/>
                <a:ea typeface="微软雅黑" panose="020B0503020204020204" charset="-122"/>
              </a:endParaRPr>
            </a:p>
          </p:txBody>
        </p:sp>
        <p:cxnSp>
          <p:nvCxnSpPr>
            <p:cNvPr id="49" name="Straight Connector 24"/>
            <p:cNvCxnSpPr/>
            <p:nvPr/>
          </p:nvCxnSpPr>
          <p:spPr>
            <a:xfrm rot="5400000">
              <a:off x="6394463" y="3584212"/>
              <a:ext cx="928694" cy="1588"/>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53" name="Rectangle 51"/>
            <p:cNvSpPr/>
            <p:nvPr/>
          </p:nvSpPr>
          <p:spPr>
            <a:xfrm>
              <a:off x="6962586" y="3120659"/>
              <a:ext cx="1342905" cy="967516"/>
            </a:xfrm>
            <a:prstGeom prst="rect">
              <a:avLst/>
            </a:prstGeom>
          </p:spPr>
          <p:txBody>
            <a:bodyPr wrap="square">
              <a:spAutoFit/>
            </a:bodyPr>
            <a:lstStyle/>
            <a:p>
              <a:pPr algn="l">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ms-MY" sz="1200" dirty="0">
                <a:solidFill>
                  <a:schemeClr val="tx1">
                    <a:lumMod val="75000"/>
                    <a:lumOff val="25000"/>
                  </a:schemeClr>
                </a:solidFill>
                <a:latin typeface="微软雅黑" panose="020B0503020204020204" charset="-122"/>
                <a:ea typeface="微软雅黑" panose="020B0503020204020204" charset="-122"/>
                <a:cs typeface="Open Sans Light" pitchFamily="34" charset="0"/>
              </a:endParaRPr>
            </a:p>
          </p:txBody>
        </p:sp>
        <p:grpSp>
          <p:nvGrpSpPr>
            <p:cNvPr id="51" name="Group 64"/>
            <p:cNvGrpSpPr/>
            <p:nvPr/>
          </p:nvGrpSpPr>
          <p:grpSpPr>
            <a:xfrm>
              <a:off x="6650083" y="2444065"/>
              <a:ext cx="418280" cy="418280"/>
              <a:chOff x="6650083" y="2444065"/>
              <a:chExt cx="418280" cy="418280"/>
            </a:xfrm>
          </p:grpSpPr>
          <p:sp>
            <p:nvSpPr>
              <p:cNvPr id="52" name="Teardrop 21"/>
              <p:cNvSpPr/>
              <p:nvPr/>
            </p:nvSpPr>
            <p:spPr>
              <a:xfrm rot="8100000">
                <a:off x="6650083" y="2444065"/>
                <a:ext cx="418280" cy="418280"/>
              </a:xfrm>
              <a:prstGeom prst="teardrop">
                <a:avLst>
                  <a:gd name="adj" fmla="val 131619"/>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75000"/>
                      <a:lumOff val="25000"/>
                    </a:schemeClr>
                  </a:solidFill>
                  <a:latin typeface="微软雅黑" panose="020B0503020204020204" charset="-122"/>
                  <a:ea typeface="微软雅黑" panose="020B0503020204020204" charset="-122"/>
                </a:endParaRPr>
              </a:p>
            </p:txBody>
          </p:sp>
          <p:grpSp>
            <p:nvGrpSpPr>
              <p:cNvPr id="55" name="Group 58"/>
              <p:cNvGrpSpPr/>
              <p:nvPr/>
            </p:nvGrpSpPr>
            <p:grpSpPr>
              <a:xfrm>
                <a:off x="6760454" y="2563811"/>
                <a:ext cx="188740" cy="250826"/>
                <a:chOff x="8429652" y="3143254"/>
                <a:chExt cx="241300" cy="320675"/>
              </a:xfrm>
              <a:solidFill>
                <a:schemeClr val="bg1"/>
              </a:solidFill>
            </p:grpSpPr>
            <p:sp>
              <p:nvSpPr>
                <p:cNvPr id="56" name="Freeform 108"/>
                <p:cNvSpPr>
                  <a:spLocks noEditPoints="1"/>
                </p:cNvSpPr>
                <p:nvPr/>
              </p:nvSpPr>
              <p:spPr bwMode="auto">
                <a:xfrm>
                  <a:off x="8429652" y="3143254"/>
                  <a:ext cx="241300" cy="320675"/>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121882" tIns="60941" rIns="121882" bIns="60941" numCol="1" anchor="t" anchorCtr="0" compatLnSpc="1"/>
                <a:lstStyle/>
                <a:p>
                  <a:endParaRPr lang="en-US" sz="2400">
                    <a:solidFill>
                      <a:schemeClr val="tx1">
                        <a:lumMod val="75000"/>
                        <a:lumOff val="25000"/>
                      </a:schemeClr>
                    </a:solidFill>
                    <a:latin typeface="微软雅黑" panose="020B0503020204020204" charset="-122"/>
                    <a:ea typeface="微软雅黑" panose="020B0503020204020204" charset="-122"/>
                  </a:endParaRPr>
                </a:p>
              </p:txBody>
            </p:sp>
            <p:sp>
              <p:nvSpPr>
                <p:cNvPr id="57" name="Freeform 109"/>
                <p:cNvSpPr/>
                <p:nvPr/>
              </p:nvSpPr>
              <p:spPr bwMode="auto">
                <a:xfrm>
                  <a:off x="8550302" y="3184529"/>
                  <a:ext cx="79375" cy="79375"/>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121882" tIns="60941" rIns="121882" bIns="60941" numCol="1" anchor="t" anchorCtr="0" compatLnSpc="1"/>
                <a:lstStyle/>
                <a:p>
                  <a:endParaRPr lang="en-US" sz="2400">
                    <a:solidFill>
                      <a:schemeClr val="tx1">
                        <a:lumMod val="75000"/>
                        <a:lumOff val="25000"/>
                      </a:schemeClr>
                    </a:solidFill>
                    <a:latin typeface="微软雅黑" panose="020B0503020204020204" charset="-122"/>
                    <a:ea typeface="微软雅黑" panose="020B0503020204020204"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1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lide(fromLeft)">
                                      <p:cBhvr>
                                        <p:cTn id="36" dur="500"/>
                                        <p:tgtEl>
                                          <p:spTgt spid="8"/>
                                        </p:tgtEl>
                                      </p:cBhvr>
                                    </p:animEffect>
                                  </p:childTnLst>
                                </p:cTn>
                              </p:par>
                            </p:childTnLst>
                          </p:cTn>
                        </p:par>
                        <p:par>
                          <p:cTn id="37" fill="hold">
                            <p:stCondLst>
                              <p:cond delay="2000"/>
                            </p:stCondLst>
                            <p:childTnLst>
                              <p:par>
                                <p:cTn id="38" presetID="1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Bottom)">
                                      <p:cBhvr>
                                        <p:cTn id="40" dur="500"/>
                                        <p:tgtEl>
                                          <p:spTgt spid="7"/>
                                        </p:tgtEl>
                                      </p:cBhvr>
                                    </p:animEffect>
                                  </p:childTnLst>
                                </p:cTn>
                              </p:par>
                            </p:childTnLst>
                          </p:cTn>
                        </p:par>
                        <p:par>
                          <p:cTn id="41" fill="hold">
                            <p:stCondLst>
                              <p:cond delay="2500"/>
                            </p:stCondLst>
                            <p:childTnLst>
                              <p:par>
                                <p:cTn id="42" presetID="12" presetClass="entr" presetSubtype="4"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slide(fromBottom)">
                                      <p:cBhvr>
                                        <p:cTn id="44" dur="500"/>
                                        <p:tgtEl>
                                          <p:spTgt spid="38"/>
                                        </p:tgtEl>
                                      </p:cBhvr>
                                    </p:animEffect>
                                  </p:childTnLst>
                                </p:cTn>
                              </p:par>
                            </p:childTnLst>
                          </p:cTn>
                        </p:par>
                        <p:par>
                          <p:cTn id="45" fill="hold">
                            <p:stCondLst>
                              <p:cond delay="3000"/>
                            </p:stCondLst>
                            <p:childTnLst>
                              <p:par>
                                <p:cTn id="46" presetID="12" presetClass="entr" presetSubtype="4"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slide(fromBottom)">
                                      <p:cBhvr>
                                        <p:cTn id="48" dur="500"/>
                                        <p:tgtEl>
                                          <p:spTgt spid="27"/>
                                        </p:tgtEl>
                                      </p:cBhvr>
                                    </p:animEffect>
                                  </p:childTnLst>
                                </p:cTn>
                              </p:par>
                            </p:childTnLst>
                          </p:cTn>
                        </p:par>
                        <p:par>
                          <p:cTn id="49" fill="hold">
                            <p:stCondLst>
                              <p:cond delay="3500"/>
                            </p:stCondLst>
                            <p:childTnLst>
                              <p:par>
                                <p:cTn id="50" presetID="12" presetClass="entr" presetSubtype="4"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slide(fromBottom)">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eChat_20231204211319">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6210" y="157480"/>
            <a:ext cx="11944985" cy="652462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8"/>
          <p:cNvPicPr>
            <a:picLocks noChangeAspect="1"/>
          </p:cNvPicPr>
          <p:nvPr/>
        </p:nvPicPr>
        <p:blipFill>
          <a:blip r:embed="rId1" cstate="print"/>
          <a:stretch>
            <a:fillRect/>
          </a:stretch>
        </p:blipFill>
        <p:spPr>
          <a:xfrm>
            <a:off x="-3810" y="-4445"/>
            <a:ext cx="4022725" cy="3571875"/>
          </a:xfrm>
          <a:prstGeom prst="rect">
            <a:avLst/>
          </a:prstGeom>
        </p:spPr>
      </p:pic>
      <p:pic>
        <p:nvPicPr>
          <p:cNvPr id="5" name="图片 4" descr="花9"/>
          <p:cNvPicPr>
            <a:picLocks noChangeAspect="1"/>
          </p:cNvPicPr>
          <p:nvPr/>
        </p:nvPicPr>
        <p:blipFill>
          <a:blip r:embed="rId2" cstate="print"/>
          <a:stretch>
            <a:fillRect/>
          </a:stretch>
        </p:blipFill>
        <p:spPr>
          <a:xfrm flipV="1">
            <a:off x="9496425" y="2910840"/>
            <a:ext cx="2696845" cy="3946525"/>
          </a:xfrm>
          <a:prstGeom prst="rect">
            <a:avLst/>
          </a:prstGeom>
        </p:spPr>
      </p:pic>
      <p:grpSp>
        <p:nvGrpSpPr>
          <p:cNvPr id="10" name="组合 9"/>
          <p:cNvGrpSpPr/>
          <p:nvPr/>
        </p:nvGrpSpPr>
        <p:grpSpPr>
          <a:xfrm>
            <a:off x="4190365" y="276225"/>
            <a:ext cx="7716520" cy="2592070"/>
            <a:chOff x="6578" y="580"/>
            <a:chExt cx="12152" cy="4082"/>
          </a:xfrm>
        </p:grpSpPr>
        <p:sp>
          <p:nvSpPr>
            <p:cNvPr id="6" name="椭圆 5"/>
            <p:cNvSpPr/>
            <p:nvPr/>
          </p:nvSpPr>
          <p:spPr>
            <a:xfrm>
              <a:off x="6578" y="580"/>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6" idx="6"/>
            </p:cNvCxnSpPr>
            <p:nvPr/>
          </p:nvCxnSpPr>
          <p:spPr>
            <a:xfrm>
              <a:off x="6758" y="670"/>
              <a:ext cx="11881"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285115" y="3975100"/>
            <a:ext cx="8950325" cy="2591435"/>
            <a:chOff x="4635" y="581"/>
            <a:chExt cx="14095" cy="4081"/>
          </a:xfrm>
        </p:grpSpPr>
        <p:sp>
          <p:nvSpPr>
            <p:cNvPr id="12" name="椭圆 11"/>
            <p:cNvSpPr/>
            <p:nvPr/>
          </p:nvSpPr>
          <p:spPr>
            <a:xfrm>
              <a:off x="4635" y="581"/>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6"/>
            </p:cNvCxnSpPr>
            <p:nvPr/>
          </p:nvCxnSpPr>
          <p:spPr>
            <a:xfrm>
              <a:off x="4815" y="671"/>
              <a:ext cx="13839"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4482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p:cNvCxnSpPr/>
          <p:nvPr/>
        </p:nvCxnSpPr>
        <p:spPr>
          <a:xfrm>
            <a:off x="9571355" y="27622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38605" y="656653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1254740" y="210439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139065" y="481711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394325" y="1866900"/>
            <a:ext cx="1402715" cy="1106805"/>
          </a:xfrm>
          <a:prstGeom prst="rect">
            <a:avLst/>
          </a:prstGeom>
          <a:noFill/>
        </p:spPr>
        <p:txBody>
          <a:bodyPr wrap="square" rtlCol="0">
            <a:spAutoFit/>
          </a:bodyPr>
          <a:lstStyle/>
          <a:p>
            <a:pPr algn="ctr"/>
            <a:r>
              <a:rPr lang="en-US" altLang="zh-CN" sz="6600">
                <a:solidFill>
                  <a:srgbClr val="205337"/>
                </a:solidFill>
                <a:latin typeface="华文细黑" panose="02010600040101010101" charset="-122"/>
                <a:ea typeface="华文细黑" panose="02010600040101010101" charset="-122"/>
              </a:rPr>
              <a:t>04</a:t>
            </a:r>
            <a:endParaRPr lang="en-US" altLang="zh-CN" sz="6600">
              <a:solidFill>
                <a:srgbClr val="205337"/>
              </a:solidFill>
              <a:latin typeface="华文细黑" panose="02010600040101010101" charset="-122"/>
              <a:ea typeface="华文细黑" panose="02010600040101010101" charset="-122"/>
            </a:endParaRPr>
          </a:p>
        </p:txBody>
      </p:sp>
      <p:sp>
        <p:nvSpPr>
          <p:cNvPr id="21" name="文本框 20"/>
          <p:cNvSpPr txBox="1"/>
          <p:nvPr/>
        </p:nvSpPr>
        <p:spPr>
          <a:xfrm>
            <a:off x="4460240" y="2983865"/>
            <a:ext cx="3270250" cy="583565"/>
          </a:xfrm>
          <a:prstGeom prst="rect">
            <a:avLst/>
          </a:prstGeom>
          <a:noFill/>
        </p:spPr>
        <p:txBody>
          <a:bodyPr wrap="square" rtlCol="0">
            <a:spAutoFit/>
          </a:bodyPr>
          <a:lstStyle/>
          <a:p>
            <a:pPr algn="ctr"/>
            <a:r>
              <a:rPr lang="zh-CN" altLang="en-US" sz="3200" b="1">
                <a:solidFill>
                  <a:srgbClr val="205337"/>
                </a:solidFill>
                <a:latin typeface="微软雅黑" panose="020B0503020204020204" charset="-122"/>
                <a:ea typeface="微软雅黑" panose="020B0503020204020204" charset="-122"/>
              </a:rPr>
              <a:t>工 作 完 成 情 况</a:t>
            </a:r>
            <a:endParaRPr lang="zh-CN" altLang="en-US" sz="3200" b="1">
              <a:solidFill>
                <a:srgbClr val="205337"/>
              </a:solidFill>
              <a:latin typeface="微软雅黑" panose="020B0503020204020204" charset="-122"/>
              <a:ea typeface="微软雅黑" panose="020B0503020204020204" charset="-122"/>
            </a:endParaRPr>
          </a:p>
        </p:txBody>
      </p:sp>
      <p:sp>
        <p:nvSpPr>
          <p:cNvPr id="22" name="文本框 21"/>
          <p:cNvSpPr txBox="1"/>
          <p:nvPr/>
        </p:nvSpPr>
        <p:spPr>
          <a:xfrm>
            <a:off x="3002915" y="3776980"/>
            <a:ext cx="6186170" cy="645160"/>
          </a:xfrm>
          <a:prstGeom prst="rect">
            <a:avLst/>
          </a:prstGeom>
          <a:noFill/>
        </p:spPr>
        <p:txBody>
          <a:bodyPr wrap="square" rtlCol="0">
            <a:spAutoFit/>
          </a:bodyPr>
          <a:lstStyle/>
          <a:p>
            <a:pPr algn="ctr" fontAlgn="auto">
              <a:lnSpc>
                <a:spcPct val="150000"/>
              </a:lnSpc>
            </a:pPr>
            <a:r>
              <a:rPr lang="zh-CN" altLang="en-US" sz="1200">
                <a:solidFill>
                  <a:schemeClr val="tx1">
                    <a:lumMod val="65000"/>
                    <a:lumOff val="35000"/>
                  </a:schemeClr>
                </a:solidFill>
                <a:latin typeface="微软雅黑" panose="020B0503020204020204" charset="-122"/>
                <a:ea typeface="微软雅黑" panose="020B0503020204020204" charset="-122"/>
                <a:sym typeface="+mn-ea"/>
              </a:rPr>
              <a:t>When a cigarette falls in love with a match,it is destined to be hurt.When a cigarette falls in love with a match,it is destined to be hurt.</a:t>
            </a:r>
            <a:endParaRPr lang="zh-CN" altLang="en-US" sz="120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2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1"/>
                                        </p:tgtEl>
                                        <p:attrNameLst>
                                          <p:attrName>ppt_y</p:attrName>
                                        </p:attrNameLst>
                                      </p:cBhvr>
                                      <p:tavLst>
                                        <p:tav tm="0">
                                          <p:val>
                                            <p:strVal val="#ppt_y"/>
                                          </p:val>
                                        </p:tav>
                                        <p:tav tm="100000">
                                          <p:val>
                                            <p:strVal val="#ppt_y"/>
                                          </p:val>
                                        </p:tav>
                                      </p:tavLst>
                                    </p:anim>
                                    <p:anim calcmode="lin" valueType="num">
                                      <p:cBhvr>
                                        <p:cTn id="5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1"/>
                                        </p:tgtEl>
                                      </p:cBhvr>
                                    </p:animEffect>
                                  </p:childTnLst>
                                </p:cTn>
                              </p:par>
                            </p:childTnLst>
                          </p:cTn>
                        </p:par>
                        <p:par>
                          <p:cTn id="58" fill="hold">
                            <p:stCondLst>
                              <p:cond delay="3500"/>
                            </p:stCondLst>
                            <p:childTnLst>
                              <p:par>
                                <p:cTn id="59" presetID="10" presetClass="entr" presetSubtype="0" fill="hold" grpId="1"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6995674" y="2097166"/>
            <a:ext cx="899829" cy="486001"/>
            <a:chOff x="7166383" y="2666161"/>
            <a:chExt cx="900000" cy="486001"/>
          </a:xfrm>
          <a:solidFill>
            <a:srgbClr val="6B9D43"/>
          </a:solidFill>
        </p:grpSpPr>
        <p:sp>
          <p:nvSpPr>
            <p:cNvPr id="8" name="Freeform 95"/>
            <p:cNvSpPr>
              <a:spLocks noEditPoints="1"/>
            </p:cNvSpPr>
            <p:nvPr/>
          </p:nvSpPr>
          <p:spPr bwMode="auto">
            <a:xfrm>
              <a:off x="7166383" y="2666161"/>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22" name="Rectangle 96"/>
            <p:cNvSpPr>
              <a:spLocks noChangeArrowheads="1"/>
            </p:cNvSpPr>
            <p:nvPr/>
          </p:nvSpPr>
          <p:spPr bwMode="auto">
            <a:xfrm>
              <a:off x="7261305" y="2738737"/>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32" name="Rectangle 96"/>
            <p:cNvSpPr>
              <a:spLocks noChangeArrowheads="1"/>
            </p:cNvSpPr>
            <p:nvPr/>
          </p:nvSpPr>
          <p:spPr bwMode="auto">
            <a:xfrm>
              <a:off x="7420592" y="2738737"/>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33" name="Rectangle 96"/>
            <p:cNvSpPr>
              <a:spLocks noChangeArrowheads="1"/>
            </p:cNvSpPr>
            <p:nvPr/>
          </p:nvSpPr>
          <p:spPr bwMode="auto">
            <a:xfrm>
              <a:off x="7586442" y="2738684"/>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2" name="Group 39"/>
          <p:cNvGrpSpPr/>
          <p:nvPr/>
        </p:nvGrpSpPr>
        <p:grpSpPr>
          <a:xfrm>
            <a:off x="4412322" y="2098281"/>
            <a:ext cx="899829" cy="486001"/>
            <a:chOff x="4605752" y="2667275"/>
            <a:chExt cx="900000" cy="486001"/>
          </a:xfrm>
        </p:grpSpPr>
        <p:sp>
          <p:nvSpPr>
            <p:cNvPr id="13" name="Freeform 95"/>
            <p:cNvSpPr>
              <a:spLocks noEditPoints="1"/>
            </p:cNvSpPr>
            <p:nvPr/>
          </p:nvSpPr>
          <p:spPr bwMode="auto">
            <a:xfrm>
              <a:off x="4605752" y="2667275"/>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solidFill>
              <a:srgbClr val="6B9D43"/>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ctr">
                <a:lnSpc>
                  <a:spcPct val="120000"/>
                </a:lnSpc>
              </a:pPr>
              <a:endParaRPr lang="en-US" sz="1335" dirty="0">
                <a:latin typeface="Arial" panose="020B0604020202020204" pitchFamily="34" charset="0"/>
                <a:ea typeface="微软雅黑" panose="020B0503020204020204" charset="-122"/>
                <a:cs typeface="+mn-ea"/>
                <a:sym typeface="Arial" panose="020B0604020202020204" pitchFamily="34" charset="0"/>
              </a:endParaRPr>
            </a:p>
          </p:txBody>
        </p:sp>
        <p:sp>
          <p:nvSpPr>
            <p:cNvPr id="36" name="Rectangle 96"/>
            <p:cNvSpPr>
              <a:spLocks noChangeArrowheads="1"/>
            </p:cNvSpPr>
            <p:nvPr/>
          </p:nvSpPr>
          <p:spPr bwMode="auto">
            <a:xfrm>
              <a:off x="4699080" y="2738737"/>
              <a:ext cx="144000" cy="342000"/>
            </a:xfrm>
            <a:prstGeom prst="rect">
              <a:avLst/>
            </a:prstGeom>
            <a:solidFill>
              <a:srgbClr val="6B9D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1335" dirty="0">
                <a:latin typeface="Arial" panose="020B0604020202020204" pitchFamily="34" charset="0"/>
                <a:ea typeface="微软雅黑" panose="020B0503020204020204" charset="-122"/>
                <a:cs typeface="+mn-ea"/>
                <a:sym typeface="Arial" panose="020B0604020202020204" pitchFamily="34" charset="0"/>
              </a:endParaRPr>
            </a:p>
          </p:txBody>
        </p:sp>
        <p:sp>
          <p:nvSpPr>
            <p:cNvPr id="37" name="Rectangle 96"/>
            <p:cNvSpPr>
              <a:spLocks noChangeArrowheads="1"/>
            </p:cNvSpPr>
            <p:nvPr/>
          </p:nvSpPr>
          <p:spPr bwMode="auto">
            <a:xfrm>
              <a:off x="4858367" y="2738737"/>
              <a:ext cx="144000" cy="342000"/>
            </a:xfrm>
            <a:prstGeom prst="rect">
              <a:avLst/>
            </a:prstGeom>
            <a:solidFill>
              <a:srgbClr val="6B9D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1335"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4" name="Group 44"/>
          <p:cNvGrpSpPr/>
          <p:nvPr/>
        </p:nvGrpSpPr>
        <p:grpSpPr>
          <a:xfrm>
            <a:off x="1828972" y="2097166"/>
            <a:ext cx="899829" cy="486001"/>
            <a:chOff x="2006307" y="2666161"/>
            <a:chExt cx="900000" cy="486001"/>
          </a:xfrm>
        </p:grpSpPr>
        <p:sp>
          <p:nvSpPr>
            <p:cNvPr id="15" name="Freeform 95"/>
            <p:cNvSpPr>
              <a:spLocks noEditPoints="1"/>
            </p:cNvSpPr>
            <p:nvPr/>
          </p:nvSpPr>
          <p:spPr bwMode="auto">
            <a:xfrm>
              <a:off x="2006307" y="2666161"/>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solidFill>
              <a:srgbClr val="6B9D43"/>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41" name="Rectangle 96"/>
            <p:cNvSpPr>
              <a:spLocks noChangeArrowheads="1"/>
            </p:cNvSpPr>
            <p:nvPr/>
          </p:nvSpPr>
          <p:spPr bwMode="auto">
            <a:xfrm>
              <a:off x="2098755" y="2738737"/>
              <a:ext cx="144000" cy="342000"/>
            </a:xfrm>
            <a:prstGeom prst="rect">
              <a:avLst/>
            </a:prstGeom>
            <a:solidFill>
              <a:srgbClr val="6B9D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7" name="Group 49"/>
          <p:cNvGrpSpPr/>
          <p:nvPr/>
        </p:nvGrpSpPr>
        <p:grpSpPr>
          <a:xfrm>
            <a:off x="9579024" y="2097166"/>
            <a:ext cx="899829" cy="486001"/>
            <a:chOff x="9913617" y="2666161"/>
            <a:chExt cx="900000" cy="486001"/>
          </a:xfrm>
          <a:solidFill>
            <a:srgbClr val="6B9D43"/>
          </a:solidFill>
        </p:grpSpPr>
        <p:sp>
          <p:nvSpPr>
            <p:cNvPr id="18" name="Freeform 95"/>
            <p:cNvSpPr>
              <a:spLocks noEditPoints="1"/>
            </p:cNvSpPr>
            <p:nvPr/>
          </p:nvSpPr>
          <p:spPr bwMode="auto">
            <a:xfrm>
              <a:off x="9913617" y="2666161"/>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46" name="Rectangle 96"/>
            <p:cNvSpPr>
              <a:spLocks noChangeArrowheads="1"/>
            </p:cNvSpPr>
            <p:nvPr/>
          </p:nvSpPr>
          <p:spPr bwMode="auto">
            <a:xfrm>
              <a:off x="10004505" y="2738737"/>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47" name="Rectangle 96"/>
            <p:cNvSpPr>
              <a:spLocks noChangeArrowheads="1"/>
            </p:cNvSpPr>
            <p:nvPr/>
          </p:nvSpPr>
          <p:spPr bwMode="auto">
            <a:xfrm>
              <a:off x="10163792" y="2738737"/>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48" name="Rectangle 96"/>
            <p:cNvSpPr>
              <a:spLocks noChangeArrowheads="1"/>
            </p:cNvSpPr>
            <p:nvPr/>
          </p:nvSpPr>
          <p:spPr bwMode="auto">
            <a:xfrm>
              <a:off x="10329642" y="2738684"/>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49" name="Rectangle 96"/>
            <p:cNvSpPr>
              <a:spLocks noChangeArrowheads="1"/>
            </p:cNvSpPr>
            <p:nvPr/>
          </p:nvSpPr>
          <p:spPr bwMode="auto">
            <a:xfrm>
              <a:off x="10496212" y="2738684"/>
              <a:ext cx="144000" cy="342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8540" tIns="64271" rIns="128540" bIns="64271" numCol="1" anchor="t" anchorCtr="0" compatLnSpc="1"/>
            <a:lstStyle/>
            <a:p>
              <a:pPr algn="ct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3" name="Group 74"/>
          <p:cNvGrpSpPr/>
          <p:nvPr/>
        </p:nvGrpSpPr>
        <p:grpSpPr>
          <a:xfrm>
            <a:off x="1923474" y="4616932"/>
            <a:ext cx="710825" cy="710958"/>
            <a:chOff x="821491" y="4182919"/>
            <a:chExt cx="710960" cy="710958"/>
          </a:xfrm>
        </p:grpSpPr>
        <p:sp>
          <p:nvSpPr>
            <p:cNvPr id="52" name="Oval 51"/>
            <p:cNvSpPr/>
            <p:nvPr/>
          </p:nvSpPr>
          <p:spPr>
            <a:xfrm>
              <a:off x="821491" y="4182919"/>
              <a:ext cx="710960" cy="710958"/>
            </a:xfrm>
            <a:prstGeom prst="ellipse">
              <a:avLst/>
            </a:prstGeom>
            <a:noFill/>
            <a:ln>
              <a:solidFill>
                <a:srgbClr val="6B9D4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800" dirty="0">
                <a:latin typeface="Arial" panose="020B0604020202020204" pitchFamily="34" charset="0"/>
                <a:ea typeface="微软雅黑" panose="020B0503020204020204" charset="-122"/>
                <a:cs typeface="+mn-ea"/>
                <a:sym typeface="Arial" panose="020B0604020202020204" pitchFamily="34" charset="0"/>
              </a:endParaRPr>
            </a:p>
          </p:txBody>
        </p:sp>
        <p:grpSp>
          <p:nvGrpSpPr>
            <p:cNvPr id="27" name="Group 52"/>
            <p:cNvGrpSpPr>
              <a:grpSpLocks noChangeAspect="1"/>
            </p:cNvGrpSpPr>
            <p:nvPr/>
          </p:nvGrpSpPr>
          <p:grpSpPr>
            <a:xfrm>
              <a:off x="1004854" y="4369560"/>
              <a:ext cx="344222" cy="351018"/>
              <a:chOff x="7160655" y="2178006"/>
              <a:chExt cx="379359" cy="386846"/>
            </a:xfrm>
            <a:solidFill>
              <a:schemeClr val="accent2"/>
            </a:solidFill>
          </p:grpSpPr>
          <p:sp>
            <p:nvSpPr>
              <p:cNvPr id="54"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rgbClr val="6B9D43"/>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5" name="Freeform 37"/>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solidFill>
                <a:srgbClr val="6B9D43"/>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56" name="Freeform 38"/>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solidFill>
                <a:srgbClr val="6B9D43"/>
              </a:solid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grpSp>
        <p:nvGrpSpPr>
          <p:cNvPr id="28" name="Group 76"/>
          <p:cNvGrpSpPr/>
          <p:nvPr/>
        </p:nvGrpSpPr>
        <p:grpSpPr>
          <a:xfrm>
            <a:off x="7132086" y="4616844"/>
            <a:ext cx="710825" cy="710958"/>
            <a:chOff x="6038386" y="4179022"/>
            <a:chExt cx="710960" cy="710958"/>
          </a:xfrm>
          <a:solidFill>
            <a:srgbClr val="6B9D43"/>
          </a:solidFill>
        </p:grpSpPr>
        <p:sp>
          <p:nvSpPr>
            <p:cNvPr id="58" name="Oval 57"/>
            <p:cNvSpPr/>
            <p:nvPr/>
          </p:nvSpPr>
          <p:spPr>
            <a:xfrm>
              <a:off x="6038386" y="4179022"/>
              <a:ext cx="710960" cy="710958"/>
            </a:xfrm>
            <a:prstGeom prst="ellipse">
              <a:avLst/>
            </a:prstGeom>
            <a:noFill/>
            <a:ln>
              <a:solidFill>
                <a:srgbClr val="6B9D4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800" dirty="0">
                <a:latin typeface="Arial" panose="020B0604020202020204" pitchFamily="34" charset="0"/>
                <a:ea typeface="微软雅黑" panose="020B0503020204020204" charset="-122"/>
                <a:cs typeface="+mn-ea"/>
                <a:sym typeface="Arial" panose="020B0604020202020204" pitchFamily="34" charset="0"/>
              </a:endParaRPr>
            </a:p>
          </p:txBody>
        </p:sp>
        <p:grpSp>
          <p:nvGrpSpPr>
            <p:cNvPr id="29" name="Group 58"/>
            <p:cNvGrpSpPr>
              <a:grpSpLocks noChangeAspect="1"/>
            </p:cNvGrpSpPr>
            <p:nvPr/>
          </p:nvGrpSpPr>
          <p:grpSpPr>
            <a:xfrm>
              <a:off x="6214075" y="4376217"/>
              <a:ext cx="359478" cy="316865"/>
              <a:chOff x="6040049" y="4182118"/>
              <a:chExt cx="521476" cy="459658"/>
            </a:xfrm>
            <a:grpFill/>
          </p:grpSpPr>
          <p:sp>
            <p:nvSpPr>
              <p:cNvPr id="60"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1"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2"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3"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4" name="Freeform 88"/>
              <p:cNvSpPr/>
              <p:nvPr/>
            </p:nvSpPr>
            <p:spPr bwMode="auto">
              <a:xfrm>
                <a:off x="6437145" y="4182118"/>
                <a:ext cx="124380" cy="459658"/>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grpSp>
        <p:nvGrpSpPr>
          <p:cNvPr id="30" name="Group 77"/>
          <p:cNvGrpSpPr/>
          <p:nvPr/>
        </p:nvGrpSpPr>
        <p:grpSpPr>
          <a:xfrm>
            <a:off x="9673527" y="4617882"/>
            <a:ext cx="710825" cy="710958"/>
            <a:chOff x="8613835" y="4173075"/>
            <a:chExt cx="710960" cy="710958"/>
          </a:xfrm>
          <a:solidFill>
            <a:srgbClr val="6B9D43"/>
          </a:solidFill>
        </p:grpSpPr>
        <p:sp>
          <p:nvSpPr>
            <p:cNvPr id="66" name="Oval 65"/>
            <p:cNvSpPr/>
            <p:nvPr/>
          </p:nvSpPr>
          <p:spPr>
            <a:xfrm>
              <a:off x="8613835" y="4173075"/>
              <a:ext cx="710960" cy="710958"/>
            </a:xfrm>
            <a:prstGeom prst="ellipse">
              <a:avLst/>
            </a:prstGeom>
            <a:noFill/>
            <a:ln>
              <a:solidFill>
                <a:srgbClr val="6B9D4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7" name="Freeform 16"/>
            <p:cNvSpPr>
              <a:spLocks noChangeAspect="1" noEditPoints="1"/>
            </p:cNvSpPr>
            <p:nvPr/>
          </p:nvSpPr>
          <p:spPr bwMode="auto">
            <a:xfrm>
              <a:off x="8807774" y="4323051"/>
              <a:ext cx="310685" cy="360000"/>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grpFill/>
            <a:ln>
              <a:noFill/>
            </a:ln>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1" name="Group 75"/>
          <p:cNvGrpSpPr/>
          <p:nvPr/>
        </p:nvGrpSpPr>
        <p:grpSpPr>
          <a:xfrm>
            <a:off x="4507461" y="4617247"/>
            <a:ext cx="710825" cy="710958"/>
            <a:chOff x="3445843" y="4173075"/>
            <a:chExt cx="710960" cy="710958"/>
          </a:xfrm>
        </p:grpSpPr>
        <p:sp>
          <p:nvSpPr>
            <p:cNvPr id="69" name="Oval 68"/>
            <p:cNvSpPr/>
            <p:nvPr/>
          </p:nvSpPr>
          <p:spPr>
            <a:xfrm>
              <a:off x="3445843" y="4173075"/>
              <a:ext cx="710960" cy="710958"/>
            </a:xfrm>
            <a:prstGeom prst="ellipse">
              <a:avLst/>
            </a:prstGeom>
            <a:noFill/>
            <a:ln>
              <a:solidFill>
                <a:srgbClr val="6B9D43"/>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70" name="Freeform 6"/>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rgbClr val="6B9D43"/>
            </a:solidFill>
            <a:ln>
              <a:noFill/>
            </a:ln>
          </p:spPr>
          <p:txBody>
            <a:bodyPr vert="horz" wrap="square" lIns="128540" tIns="64271" rIns="128540" bIns="64271" numCol="1" anchor="t" anchorCtr="0" compatLnSpc="1"/>
            <a:lstStyle/>
            <a:p>
              <a:pPr algn="just">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sp>
        <p:nvSpPr>
          <p:cNvPr id="51" name="Content Placeholder 2"/>
          <p:cNvSpPr txBox="1"/>
          <p:nvPr/>
        </p:nvSpPr>
        <p:spPr>
          <a:xfrm>
            <a:off x="1245383" y="2817425"/>
            <a:ext cx="2067006" cy="339213"/>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914400">
              <a:lnSpc>
                <a:spcPct val="100000"/>
              </a:lnSpc>
            </a:pP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en-US" sz="133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7" name="Content Placeholder 2"/>
          <p:cNvSpPr txBox="1"/>
          <p:nvPr/>
        </p:nvSpPr>
        <p:spPr>
          <a:xfrm>
            <a:off x="1070610" y="3207385"/>
            <a:ext cx="2415540" cy="1057275"/>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8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5" name="Content Placeholder 2"/>
          <p:cNvSpPr txBox="1"/>
          <p:nvPr/>
        </p:nvSpPr>
        <p:spPr>
          <a:xfrm>
            <a:off x="3830005" y="2817425"/>
            <a:ext cx="2067006" cy="339213"/>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914400">
              <a:lnSpc>
                <a:spcPct val="100000"/>
              </a:lnSpc>
              <a:spcBef>
                <a:spcPct val="20000"/>
              </a:spcBef>
              <a:spcAft>
                <a:spcPts val="600"/>
              </a:spcAft>
            </a:pP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en-US" sz="133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8" name="Content Placeholder 2"/>
          <p:cNvSpPr txBox="1"/>
          <p:nvPr/>
        </p:nvSpPr>
        <p:spPr>
          <a:xfrm>
            <a:off x="3656330" y="3207385"/>
            <a:ext cx="2415540" cy="1009650"/>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8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79" name="Content Placeholder 2"/>
          <p:cNvSpPr txBox="1"/>
          <p:nvPr/>
        </p:nvSpPr>
        <p:spPr>
          <a:xfrm>
            <a:off x="6412086" y="2817425"/>
            <a:ext cx="2067006" cy="339213"/>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914400">
              <a:lnSpc>
                <a:spcPct val="100000"/>
              </a:lnSpc>
              <a:spcBef>
                <a:spcPct val="20000"/>
              </a:spcBef>
              <a:spcAft>
                <a:spcPts val="600"/>
              </a:spcAft>
            </a:pP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en-US" sz="133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0" name="Content Placeholder 2"/>
          <p:cNvSpPr txBox="1"/>
          <p:nvPr/>
        </p:nvSpPr>
        <p:spPr>
          <a:xfrm>
            <a:off x="6253480" y="3156585"/>
            <a:ext cx="2383790" cy="1060450"/>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8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1" name="Content Placeholder 2"/>
          <p:cNvSpPr txBox="1"/>
          <p:nvPr/>
        </p:nvSpPr>
        <p:spPr>
          <a:xfrm>
            <a:off x="8995436" y="2817425"/>
            <a:ext cx="2067006" cy="339213"/>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914400">
              <a:lnSpc>
                <a:spcPct val="100000"/>
              </a:lnSpc>
              <a:spcBef>
                <a:spcPct val="20000"/>
              </a:spcBef>
              <a:spcAft>
                <a:spcPts val="600"/>
              </a:spcAft>
            </a:pPr>
            <a:r>
              <a:rPr lang="zh-CN" altLang="en-US" sz="1600" b="1" dirty="0">
                <a:solidFill>
                  <a:schemeClr val="tx1">
                    <a:lumMod val="65000"/>
                    <a:lumOff val="35000"/>
                  </a:schemeClr>
                </a:solidFill>
                <a:latin typeface="微软雅黑" panose="020B0503020204020204" charset="-122"/>
                <a:ea typeface="微软雅黑" panose="020B0503020204020204" charset="-122"/>
                <a:sym typeface="+mn-ea"/>
              </a:rPr>
              <a:t>单击此处输入标题</a:t>
            </a:r>
            <a:endParaRPr lang="en-US" sz="1335"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2" name="Content Placeholder 2"/>
          <p:cNvSpPr txBox="1"/>
          <p:nvPr/>
        </p:nvSpPr>
        <p:spPr>
          <a:xfrm>
            <a:off x="8819515" y="3156585"/>
            <a:ext cx="2495550" cy="1060450"/>
          </a:xfrm>
          <a:prstGeom prst="rect">
            <a:avLst/>
          </a:prstGeom>
        </p:spPr>
        <p:txBody>
          <a:bodyPr vert="horz" lIns="91418" tIns="45710" rIns="91418" bIns="4571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If they throw stones at you, don’t throw back, use them to build your own foundation instead.</a:t>
            </a:r>
            <a:endParaRPr lang="en-US" altLang="zh-CN" sz="8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left)">
                                      <p:cBhvr>
                                        <p:cTn id="56" dur="500"/>
                                        <p:tgtEl>
                                          <p:spTgt spid="57"/>
                                        </p:tgtEl>
                                      </p:cBhvr>
                                    </p:animEffect>
                                  </p:childTnLst>
                                </p:cTn>
                              </p:par>
                            </p:childTnLst>
                          </p:cTn>
                        </p:par>
                        <p:par>
                          <p:cTn id="57" fill="hold">
                            <p:stCondLst>
                              <p:cond delay="4500"/>
                            </p:stCondLst>
                            <p:childTnLst>
                              <p:par>
                                <p:cTn id="58" presetID="53" presetClass="entr" presetSubtype="16"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ipe(left)">
                                      <p:cBhvr>
                                        <p:cTn id="66" dur="500"/>
                                        <p:tgtEl>
                                          <p:spTgt spid="65"/>
                                        </p:tgtEl>
                                      </p:cBhvr>
                                    </p:animEffect>
                                  </p:childTnLst>
                                </p:cTn>
                              </p:par>
                            </p:childTnLst>
                          </p:cTn>
                        </p:par>
                        <p:par>
                          <p:cTn id="67" fill="hold">
                            <p:stCondLst>
                              <p:cond delay="5500"/>
                            </p:stCondLst>
                            <p:childTnLst>
                              <p:par>
                                <p:cTn id="68" presetID="22" presetClass="entr" presetSubtype="8" fill="hold" grpId="0"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wipe(left)">
                                      <p:cBhvr>
                                        <p:cTn id="70" dur="500"/>
                                        <p:tgtEl>
                                          <p:spTgt spid="68"/>
                                        </p:tgtEl>
                                      </p:cBhvr>
                                    </p:animEffect>
                                  </p:childTnLst>
                                </p:cTn>
                              </p:par>
                            </p:childTnLst>
                          </p:cTn>
                        </p:par>
                        <p:par>
                          <p:cTn id="71" fill="hold">
                            <p:stCondLst>
                              <p:cond delay="6000"/>
                            </p:stCondLst>
                            <p:childTnLst>
                              <p:par>
                                <p:cTn id="72" presetID="53" presetClass="entr" presetSubtype="16" fill="hold" nodeType="after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par>
                          <p:cTn id="77" fill="hold">
                            <p:stCondLst>
                              <p:cond delay="6500"/>
                            </p:stCondLst>
                            <p:childTnLst>
                              <p:par>
                                <p:cTn id="78" presetID="22" presetClass="entr" presetSubtype="8" fill="hold" grpId="0" nodeType="after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wipe(left)">
                                      <p:cBhvr>
                                        <p:cTn id="80" dur="500"/>
                                        <p:tgtEl>
                                          <p:spTgt spid="79"/>
                                        </p:tgtEl>
                                      </p:cBhvr>
                                    </p:animEffect>
                                  </p:childTnLst>
                                </p:cTn>
                              </p:par>
                            </p:childTnLst>
                          </p:cTn>
                        </p:par>
                        <p:par>
                          <p:cTn id="81" fill="hold">
                            <p:stCondLst>
                              <p:cond delay="7000"/>
                            </p:stCondLst>
                            <p:childTnLst>
                              <p:par>
                                <p:cTn id="82" presetID="22" presetClass="entr" presetSubtype="8" fill="hold" grpId="0" nodeType="after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wipe(left)">
                                      <p:cBhvr>
                                        <p:cTn id="84" dur="500"/>
                                        <p:tgtEl>
                                          <p:spTgt spid="80"/>
                                        </p:tgtEl>
                                      </p:cBhvr>
                                    </p:animEffect>
                                  </p:childTnLst>
                                </p:cTn>
                              </p:par>
                            </p:childTnLst>
                          </p:cTn>
                        </p:par>
                        <p:par>
                          <p:cTn id="85" fill="hold">
                            <p:stCondLst>
                              <p:cond delay="7500"/>
                            </p:stCondLst>
                            <p:childTnLst>
                              <p:par>
                                <p:cTn id="86" presetID="53" presetClass="entr" presetSubtype="16" fill="hold" nodeType="after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p:cTn id="88" dur="500" fill="hold"/>
                                        <p:tgtEl>
                                          <p:spTgt spid="28"/>
                                        </p:tgtEl>
                                        <p:attrNameLst>
                                          <p:attrName>ppt_w</p:attrName>
                                        </p:attrNameLst>
                                      </p:cBhvr>
                                      <p:tavLst>
                                        <p:tav tm="0">
                                          <p:val>
                                            <p:fltVal val="0"/>
                                          </p:val>
                                        </p:tav>
                                        <p:tav tm="100000">
                                          <p:val>
                                            <p:strVal val="#ppt_w"/>
                                          </p:val>
                                        </p:tav>
                                      </p:tavLst>
                                    </p:anim>
                                    <p:anim calcmode="lin" valueType="num">
                                      <p:cBhvr>
                                        <p:cTn id="89" dur="500" fill="hold"/>
                                        <p:tgtEl>
                                          <p:spTgt spid="28"/>
                                        </p:tgtEl>
                                        <p:attrNameLst>
                                          <p:attrName>ppt_h</p:attrName>
                                        </p:attrNameLst>
                                      </p:cBhvr>
                                      <p:tavLst>
                                        <p:tav tm="0">
                                          <p:val>
                                            <p:fltVal val="0"/>
                                          </p:val>
                                        </p:tav>
                                        <p:tav tm="100000">
                                          <p:val>
                                            <p:strVal val="#ppt_h"/>
                                          </p:val>
                                        </p:tav>
                                      </p:tavLst>
                                    </p:anim>
                                    <p:animEffect transition="in" filter="fade">
                                      <p:cBhvr>
                                        <p:cTn id="90" dur="500"/>
                                        <p:tgtEl>
                                          <p:spTgt spid="28"/>
                                        </p:tgtEl>
                                      </p:cBhvr>
                                    </p:animEffect>
                                  </p:childTnLst>
                                </p:cTn>
                              </p:par>
                            </p:childTnLst>
                          </p:cTn>
                        </p:par>
                        <p:par>
                          <p:cTn id="91" fill="hold">
                            <p:stCondLst>
                              <p:cond delay="8000"/>
                            </p:stCondLst>
                            <p:childTnLst>
                              <p:par>
                                <p:cTn id="92" presetID="22" presetClass="entr" presetSubtype="8" fill="hold" grpId="0" nodeType="afterEffect">
                                  <p:stCondLst>
                                    <p:cond delay="0"/>
                                  </p:stCondLst>
                                  <p:childTnLst>
                                    <p:set>
                                      <p:cBhvr>
                                        <p:cTn id="93" dur="1" fill="hold">
                                          <p:stCondLst>
                                            <p:cond delay="0"/>
                                          </p:stCondLst>
                                        </p:cTn>
                                        <p:tgtEl>
                                          <p:spTgt spid="81"/>
                                        </p:tgtEl>
                                        <p:attrNameLst>
                                          <p:attrName>style.visibility</p:attrName>
                                        </p:attrNameLst>
                                      </p:cBhvr>
                                      <p:to>
                                        <p:strVal val="visible"/>
                                      </p:to>
                                    </p:set>
                                    <p:animEffect transition="in" filter="wipe(left)">
                                      <p:cBhvr>
                                        <p:cTn id="94" dur="500"/>
                                        <p:tgtEl>
                                          <p:spTgt spid="81"/>
                                        </p:tgtEl>
                                      </p:cBhvr>
                                    </p:animEffect>
                                  </p:childTnLst>
                                </p:cTn>
                              </p:par>
                            </p:childTnLst>
                          </p:cTn>
                        </p:par>
                        <p:par>
                          <p:cTn id="95" fill="hold">
                            <p:stCondLst>
                              <p:cond delay="8500"/>
                            </p:stCondLst>
                            <p:childTnLst>
                              <p:par>
                                <p:cTn id="96" presetID="22" presetClass="entr" presetSubtype="8" fill="hold" grpId="0" nodeType="after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wipe(left)">
                                      <p:cBhvr>
                                        <p:cTn id="98" dur="500"/>
                                        <p:tgtEl>
                                          <p:spTgt spid="82"/>
                                        </p:tgtEl>
                                      </p:cBhvr>
                                    </p:animEffect>
                                  </p:childTnLst>
                                </p:cTn>
                              </p:par>
                            </p:childTnLst>
                          </p:cTn>
                        </p:par>
                        <p:par>
                          <p:cTn id="99" fill="hold">
                            <p:stCondLst>
                              <p:cond delay="9000"/>
                            </p:stCondLst>
                            <p:childTnLst>
                              <p:par>
                                <p:cTn id="100" presetID="53" presetClass="entr" presetSubtype="16" fill="hold" nodeType="after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Effect transition="in" filter="fade">
                                      <p:cBhvr>
                                        <p:cTn id="10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51" grpId="0"/>
      <p:bldP spid="57" grpId="0"/>
      <p:bldP spid="65" grpId="0"/>
      <p:bldP spid="68" grpId="0"/>
      <p:bldP spid="79" grpId="0"/>
      <p:bldP spid="80" grpId="0"/>
      <p:bldP spid="81" grpId="0"/>
      <p:bldP spid="8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1710055" y="1976120"/>
            <a:ext cx="8722995" cy="749935"/>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TextBox 41"/>
          <p:cNvSpPr txBox="1"/>
          <p:nvPr/>
        </p:nvSpPr>
        <p:spPr>
          <a:xfrm>
            <a:off x="1710055" y="1644015"/>
            <a:ext cx="2044700" cy="332105"/>
          </a:xfrm>
          <a:prstGeom prst="rect">
            <a:avLst/>
          </a:prstGeom>
          <a:noFill/>
        </p:spPr>
        <p:txBody>
          <a:bodyPr wrap="square" lIns="86683" tIns="43341" rIns="86683" bIns="43341" rtlCol="0">
            <a:spAutoFit/>
          </a:bodyPr>
          <a:lstStyle/>
          <a:p>
            <a:pPr algn="l">
              <a:lnSpc>
                <a:spcPct val="100000"/>
              </a:lnSpc>
              <a:spcBef>
                <a:spcPct val="20000"/>
              </a:spcBef>
              <a:spcAft>
                <a:spcPts val="600"/>
              </a:spcAft>
              <a:buClr>
                <a:schemeClr val="accent1">
                  <a:lumMod val="75000"/>
                </a:schemeClr>
              </a:buClr>
              <a:buSzPct val="145000"/>
              <a:buFont typeface="Arial" panose="020B0604020202020204"/>
            </a:pPr>
            <a:r>
              <a:rPr lang="zh-CN" altLang="en-US" sz="1600" b="1" dirty="0">
                <a:solidFill>
                  <a:schemeClr val="tx1">
                    <a:lumMod val="65000"/>
                    <a:lumOff val="35000"/>
                  </a:schemeClr>
                </a:solidFill>
                <a:effectLst/>
                <a:latin typeface="微软雅黑" panose="020B0503020204020204" charset="-122"/>
                <a:ea typeface="微软雅黑" panose="020B0503020204020204" charset="-122"/>
                <a:sym typeface="+mn-ea"/>
              </a:rPr>
              <a:t>单击此处输入标题</a:t>
            </a:r>
            <a:endParaRPr lang="en-GB" sz="133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43" name="Straight Connector 42"/>
          <p:cNvCxnSpPr/>
          <p:nvPr/>
        </p:nvCxnSpPr>
        <p:spPr>
          <a:xfrm>
            <a:off x="1710055" y="2960370"/>
            <a:ext cx="8592820" cy="0"/>
          </a:xfrm>
          <a:prstGeom prst="line">
            <a:avLst/>
          </a:prstGeom>
          <a:ln w="12700">
            <a:solidFill>
              <a:srgbClr val="6B9D43"/>
            </a:solidFill>
          </a:ln>
        </p:spPr>
        <p:style>
          <a:lnRef idx="1">
            <a:schemeClr val="accent1"/>
          </a:lnRef>
          <a:fillRef idx="0">
            <a:schemeClr val="accent1"/>
          </a:fillRef>
          <a:effectRef idx="0">
            <a:schemeClr val="accent1"/>
          </a:effectRef>
          <a:fontRef idx="minor">
            <a:schemeClr val="tx1"/>
          </a:fontRef>
        </p:style>
      </p:cxnSp>
      <p:grpSp>
        <p:nvGrpSpPr>
          <p:cNvPr id="36" name="Group 43"/>
          <p:cNvGrpSpPr/>
          <p:nvPr/>
        </p:nvGrpSpPr>
        <p:grpSpPr>
          <a:xfrm>
            <a:off x="1710164" y="3474442"/>
            <a:ext cx="469143" cy="469233"/>
            <a:chOff x="647516" y="3587220"/>
            <a:chExt cx="469232" cy="469232"/>
          </a:xfrm>
        </p:grpSpPr>
        <p:sp>
          <p:nvSpPr>
            <p:cNvPr id="45" name="Oval 44"/>
            <p:cNvSpPr/>
            <p:nvPr/>
          </p:nvSpPr>
          <p:spPr>
            <a:xfrm>
              <a:off x="647516" y="3587220"/>
              <a:ext cx="469232" cy="469232"/>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6" name="AutoShape 139"/>
            <p:cNvSpPr/>
            <p:nvPr/>
          </p:nvSpPr>
          <p:spPr bwMode="auto">
            <a:xfrm>
              <a:off x="707698" y="3643040"/>
              <a:ext cx="348868" cy="33813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26780" tIns="26780" rIns="26780" bIns="26780" anchor="ctr"/>
            <a:lstStyle/>
            <a:p>
              <a:pPr algn="just" defTabSz="227965" hangingPunct="0">
                <a:lnSpc>
                  <a:spcPct val="120000"/>
                </a:lnSpc>
              </a:pPr>
              <a:endParaRPr lang="en-US" sz="800" dirty="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9" name="Group 46"/>
          <p:cNvGrpSpPr/>
          <p:nvPr/>
        </p:nvGrpSpPr>
        <p:grpSpPr>
          <a:xfrm>
            <a:off x="1710164" y="4290349"/>
            <a:ext cx="469143" cy="469233"/>
            <a:chOff x="647516" y="4402912"/>
            <a:chExt cx="469232" cy="469232"/>
          </a:xfrm>
        </p:grpSpPr>
        <p:sp>
          <p:nvSpPr>
            <p:cNvPr id="48" name="Oval 47"/>
            <p:cNvSpPr/>
            <p:nvPr/>
          </p:nvSpPr>
          <p:spPr>
            <a:xfrm>
              <a:off x="647516" y="4402912"/>
              <a:ext cx="469232" cy="469232"/>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9" name="AutoShape 139"/>
            <p:cNvSpPr/>
            <p:nvPr/>
          </p:nvSpPr>
          <p:spPr bwMode="auto">
            <a:xfrm>
              <a:off x="709612" y="4468460"/>
              <a:ext cx="348868" cy="33813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26780" tIns="26780" rIns="26780" bIns="26780" anchor="ctr"/>
            <a:lstStyle/>
            <a:p>
              <a:pPr algn="just" defTabSz="227965" hangingPunct="0">
                <a:lnSpc>
                  <a:spcPct val="120000"/>
                </a:lnSpc>
              </a:pPr>
              <a:endParaRPr lang="en-US" sz="800" dirty="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4" name="Group 49"/>
          <p:cNvGrpSpPr/>
          <p:nvPr/>
        </p:nvGrpSpPr>
        <p:grpSpPr>
          <a:xfrm>
            <a:off x="1710164" y="5108496"/>
            <a:ext cx="469143" cy="469233"/>
            <a:chOff x="647516" y="5218604"/>
            <a:chExt cx="469232" cy="469232"/>
          </a:xfrm>
        </p:grpSpPr>
        <p:sp>
          <p:nvSpPr>
            <p:cNvPr id="51" name="Oval 50"/>
            <p:cNvSpPr/>
            <p:nvPr/>
          </p:nvSpPr>
          <p:spPr>
            <a:xfrm>
              <a:off x="647516" y="5218604"/>
              <a:ext cx="469232" cy="469232"/>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2" name="AutoShape 139"/>
            <p:cNvSpPr/>
            <p:nvPr/>
          </p:nvSpPr>
          <p:spPr bwMode="auto">
            <a:xfrm>
              <a:off x="707698" y="5284152"/>
              <a:ext cx="348868" cy="33813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26780" tIns="26780" rIns="26780" bIns="26780" anchor="ctr"/>
            <a:lstStyle/>
            <a:p>
              <a:pPr algn="just" defTabSz="227965" hangingPunct="0">
                <a:lnSpc>
                  <a:spcPct val="120000"/>
                </a:lnSpc>
              </a:pPr>
              <a:endParaRPr lang="en-US" sz="800" dirty="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sp>
        <p:nvSpPr>
          <p:cNvPr id="53" name="Rectangle 52"/>
          <p:cNvSpPr/>
          <p:nvPr/>
        </p:nvSpPr>
        <p:spPr>
          <a:xfrm>
            <a:off x="2185035" y="3434715"/>
            <a:ext cx="3728720" cy="528320"/>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a:t>
            </a:r>
            <a:endParaRPr lang="en-GB" altLang="zh-CN"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4" name="Rectangle 53"/>
          <p:cNvSpPr/>
          <p:nvPr/>
        </p:nvSpPr>
        <p:spPr>
          <a:xfrm>
            <a:off x="2185035" y="4260215"/>
            <a:ext cx="3728720" cy="528320"/>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5" name="Rectangle 54"/>
          <p:cNvSpPr/>
          <p:nvPr/>
        </p:nvSpPr>
        <p:spPr>
          <a:xfrm>
            <a:off x="2185035" y="5078730"/>
            <a:ext cx="3728720" cy="528320"/>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7" name="Group 43"/>
          <p:cNvGrpSpPr/>
          <p:nvPr/>
        </p:nvGrpSpPr>
        <p:grpSpPr>
          <a:xfrm>
            <a:off x="6279624" y="3474442"/>
            <a:ext cx="469143" cy="469233"/>
            <a:chOff x="647516" y="3587220"/>
            <a:chExt cx="469232" cy="469232"/>
          </a:xfrm>
        </p:grpSpPr>
        <p:sp>
          <p:nvSpPr>
            <p:cNvPr id="8" name="Oval 44"/>
            <p:cNvSpPr/>
            <p:nvPr/>
          </p:nvSpPr>
          <p:spPr>
            <a:xfrm>
              <a:off x="647516" y="3587220"/>
              <a:ext cx="469232" cy="469232"/>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2" name="AutoShape 139"/>
            <p:cNvSpPr/>
            <p:nvPr/>
          </p:nvSpPr>
          <p:spPr bwMode="auto">
            <a:xfrm>
              <a:off x="707698" y="3643040"/>
              <a:ext cx="348868" cy="33813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26780" tIns="26780" rIns="26780" bIns="26780" anchor="ctr"/>
            <a:lstStyle/>
            <a:p>
              <a:pPr algn="just" defTabSz="227965" hangingPunct="0">
                <a:lnSpc>
                  <a:spcPct val="120000"/>
                </a:lnSpc>
              </a:pPr>
              <a:endParaRPr lang="en-US" sz="800" dirty="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3" name="Group 46"/>
          <p:cNvGrpSpPr/>
          <p:nvPr/>
        </p:nvGrpSpPr>
        <p:grpSpPr>
          <a:xfrm>
            <a:off x="6279624" y="4290349"/>
            <a:ext cx="469143" cy="469233"/>
            <a:chOff x="647516" y="4402912"/>
            <a:chExt cx="469232" cy="469232"/>
          </a:xfrm>
        </p:grpSpPr>
        <p:sp>
          <p:nvSpPr>
            <p:cNvPr id="14" name="Oval 47"/>
            <p:cNvSpPr/>
            <p:nvPr/>
          </p:nvSpPr>
          <p:spPr>
            <a:xfrm>
              <a:off x="647516" y="4402912"/>
              <a:ext cx="469232" cy="469232"/>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AutoShape 139"/>
            <p:cNvSpPr/>
            <p:nvPr/>
          </p:nvSpPr>
          <p:spPr bwMode="auto">
            <a:xfrm>
              <a:off x="709612" y="4468460"/>
              <a:ext cx="348868" cy="33813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26780" tIns="26780" rIns="26780" bIns="26780" anchor="ctr"/>
            <a:lstStyle/>
            <a:p>
              <a:pPr algn="just" defTabSz="227965" hangingPunct="0">
                <a:lnSpc>
                  <a:spcPct val="120000"/>
                </a:lnSpc>
              </a:pPr>
              <a:endParaRPr lang="en-US" sz="800" dirty="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7" name="Group 49"/>
          <p:cNvGrpSpPr/>
          <p:nvPr/>
        </p:nvGrpSpPr>
        <p:grpSpPr>
          <a:xfrm>
            <a:off x="6279624" y="5108496"/>
            <a:ext cx="469143" cy="469233"/>
            <a:chOff x="647516" y="5218604"/>
            <a:chExt cx="469232" cy="469232"/>
          </a:xfrm>
        </p:grpSpPr>
        <p:sp>
          <p:nvSpPr>
            <p:cNvPr id="18" name="Oval 50"/>
            <p:cNvSpPr/>
            <p:nvPr/>
          </p:nvSpPr>
          <p:spPr>
            <a:xfrm>
              <a:off x="647516" y="5218604"/>
              <a:ext cx="469232" cy="469232"/>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8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AutoShape 139"/>
            <p:cNvSpPr/>
            <p:nvPr/>
          </p:nvSpPr>
          <p:spPr bwMode="auto">
            <a:xfrm>
              <a:off x="707698" y="5284152"/>
              <a:ext cx="348868" cy="33813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26780" tIns="26780" rIns="26780" bIns="26780" anchor="ctr"/>
            <a:lstStyle/>
            <a:p>
              <a:pPr algn="just" defTabSz="227965" hangingPunct="0">
                <a:lnSpc>
                  <a:spcPct val="120000"/>
                </a:lnSpc>
              </a:pPr>
              <a:endParaRPr lang="en-US" sz="800" dirty="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charset="-122"/>
                <a:cs typeface="+mn-ea"/>
                <a:sym typeface="Arial" panose="020B0604020202020204" pitchFamily="34" charset="0"/>
              </a:endParaRPr>
            </a:p>
          </p:txBody>
        </p:sp>
      </p:grpSp>
      <p:sp>
        <p:nvSpPr>
          <p:cNvPr id="23" name="Rectangle 52"/>
          <p:cNvSpPr/>
          <p:nvPr/>
        </p:nvSpPr>
        <p:spPr>
          <a:xfrm>
            <a:off x="6754495" y="3434715"/>
            <a:ext cx="3728720" cy="528320"/>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a:t>
            </a:r>
            <a:endParaRPr lang="en-GB" altLang="zh-CN"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7" name="Rectangle 53"/>
          <p:cNvSpPr/>
          <p:nvPr/>
        </p:nvSpPr>
        <p:spPr>
          <a:xfrm>
            <a:off x="6754495" y="4260215"/>
            <a:ext cx="3728720" cy="528320"/>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8" name="Rectangle 54"/>
          <p:cNvSpPr/>
          <p:nvPr/>
        </p:nvSpPr>
        <p:spPr>
          <a:xfrm>
            <a:off x="6754495" y="5078730"/>
            <a:ext cx="3728720" cy="528320"/>
          </a:xfrm>
          <a:prstGeom prst="rect">
            <a:avLst/>
          </a:prstGeom>
        </p:spPr>
        <p:txBody>
          <a:bodyPr wrap="square" lIns="86683" tIns="43341" rIns="86683" bIns="43341">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500"/>
                                        <p:tgtEl>
                                          <p:spTgt spid="53"/>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Effect transition="in" filter="fade">
                                      <p:cBhvr>
                                        <p:cTn id="58" dur="500"/>
                                        <p:tgtEl>
                                          <p:spTgt spid="3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par>
                          <p:cTn id="62" fill="hold">
                            <p:stCondLst>
                              <p:cond delay="3500"/>
                            </p:stCondLst>
                            <p:childTnLst>
                              <p:par>
                                <p:cTn id="63" presetID="53" presetClass="entr" presetSubtype="16" fill="hold" nodeType="after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left)">
                                      <p:cBhvr>
                                        <p:cTn id="70" dur="500"/>
                                        <p:tgtEl>
                                          <p:spTgt spid="55"/>
                                        </p:tgtEl>
                                      </p:cBhvr>
                                    </p:animEffect>
                                  </p:childTnLst>
                                </p:cTn>
                              </p:par>
                            </p:childTnLst>
                          </p:cTn>
                        </p:par>
                        <p:par>
                          <p:cTn id="71" fill="hold">
                            <p:stCondLst>
                              <p:cond delay="4000"/>
                            </p:stCondLst>
                            <p:childTnLst>
                              <p:par>
                                <p:cTn id="72" presetID="53" presetClass="entr" presetSubtype="16"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childTnLst>
                          </p:cTn>
                        </p:par>
                        <p:par>
                          <p:cTn id="80" fill="hold">
                            <p:stCondLst>
                              <p:cond delay="4500"/>
                            </p:stCondLst>
                            <p:childTnLst>
                              <p:par>
                                <p:cTn id="81" presetID="53" presetClass="entr" presetSubtype="16"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fill="hold"/>
                                        <p:tgtEl>
                                          <p:spTgt spid="13"/>
                                        </p:tgtEl>
                                        <p:attrNameLst>
                                          <p:attrName>ppt_w</p:attrName>
                                        </p:attrNameLst>
                                      </p:cBhvr>
                                      <p:tavLst>
                                        <p:tav tm="0">
                                          <p:val>
                                            <p:fltVal val="0"/>
                                          </p:val>
                                        </p:tav>
                                        <p:tav tm="100000">
                                          <p:val>
                                            <p:strVal val="#ppt_w"/>
                                          </p:val>
                                        </p:tav>
                                      </p:tavLst>
                                    </p:anim>
                                    <p:anim calcmode="lin" valueType="num">
                                      <p:cBhvr>
                                        <p:cTn id="84" dur="500" fill="hold"/>
                                        <p:tgtEl>
                                          <p:spTgt spid="13"/>
                                        </p:tgtEl>
                                        <p:attrNameLst>
                                          <p:attrName>ppt_h</p:attrName>
                                        </p:attrNameLst>
                                      </p:cBhvr>
                                      <p:tavLst>
                                        <p:tav tm="0">
                                          <p:val>
                                            <p:fltVal val="0"/>
                                          </p:val>
                                        </p:tav>
                                        <p:tav tm="100000">
                                          <p:val>
                                            <p:strVal val="#ppt_h"/>
                                          </p:val>
                                        </p:tav>
                                      </p:tavLst>
                                    </p:anim>
                                    <p:animEffect transition="in" filter="fade">
                                      <p:cBhvr>
                                        <p:cTn id="85" dur="500"/>
                                        <p:tgtEl>
                                          <p:spTgt spid="1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par>
                          <p:cTn id="89" fill="hold">
                            <p:stCondLst>
                              <p:cond delay="5000"/>
                            </p:stCondLst>
                            <p:childTnLst>
                              <p:par>
                                <p:cTn id="90" presetID="53" presetClass="entr" presetSubtype="16" fill="hold" nodeType="after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animEffect transition="in" filter="fade">
                                      <p:cBhvr>
                                        <p:cTn id="94" dur="500"/>
                                        <p:tgtEl>
                                          <p:spTgt spid="1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left)">
                                      <p:cBhvr>
                                        <p:cTn id="9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32" grpId="0"/>
      <p:bldP spid="42" grpId="0"/>
      <p:bldP spid="53" grpId="0"/>
      <p:bldP spid="54" grpId="0"/>
      <p:bldP spid="55" grpId="0"/>
      <p:bldP spid="23" grpId="0"/>
      <p:bldP spid="27"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1841500" y="3731260"/>
            <a:ext cx="4175760" cy="2064385"/>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45860" y="3731260"/>
            <a:ext cx="4175760" cy="2064385"/>
          </a:xfrm>
          <a:prstGeom prst="rect">
            <a:avLst/>
          </a:prstGeom>
          <a:blipFill rotWithShape="1">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31"/>
          <p:cNvSpPr/>
          <p:nvPr/>
        </p:nvSpPr>
        <p:spPr>
          <a:xfrm>
            <a:off x="1841500" y="2118995"/>
            <a:ext cx="4175760" cy="1193800"/>
          </a:xfrm>
          <a:prstGeom prst="rect">
            <a:avLst/>
          </a:prstGeom>
        </p:spPr>
        <p:txBody>
          <a:bodyPr wrap="square" lIns="86683" tIns="43341" rIns="86683" bIns="43341">
            <a:spAutoFit/>
          </a:bodyPr>
          <a:lstStyle/>
          <a:p>
            <a:pPr algn="l" defTabSz="457200" fontAlgn="auto">
              <a:lnSpc>
                <a:spcPct val="15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TextBox 41"/>
          <p:cNvSpPr txBox="1"/>
          <p:nvPr/>
        </p:nvSpPr>
        <p:spPr>
          <a:xfrm>
            <a:off x="1841500" y="1786890"/>
            <a:ext cx="2044700" cy="332105"/>
          </a:xfrm>
          <a:prstGeom prst="rect">
            <a:avLst/>
          </a:prstGeom>
          <a:noFill/>
        </p:spPr>
        <p:txBody>
          <a:bodyPr wrap="square" lIns="86683" tIns="43341" rIns="86683" bIns="43341" rtlCol="0">
            <a:spAutoFit/>
          </a:bodyPr>
          <a:lstStyle/>
          <a:p>
            <a:pPr algn="l">
              <a:lnSpc>
                <a:spcPct val="100000"/>
              </a:lnSpc>
              <a:spcBef>
                <a:spcPct val="20000"/>
              </a:spcBef>
              <a:spcAft>
                <a:spcPts val="600"/>
              </a:spcAft>
              <a:buClr>
                <a:schemeClr val="accent1">
                  <a:lumMod val="75000"/>
                </a:schemeClr>
              </a:buClr>
              <a:buSzPct val="145000"/>
              <a:buFont typeface="Arial" panose="020B0604020202020204"/>
            </a:pPr>
            <a:r>
              <a:rPr lang="zh-CN" altLang="en-US" sz="1600" b="1" dirty="0">
                <a:solidFill>
                  <a:schemeClr val="tx1">
                    <a:lumMod val="65000"/>
                    <a:lumOff val="35000"/>
                  </a:schemeClr>
                </a:solidFill>
                <a:effectLst/>
                <a:latin typeface="微软雅黑" panose="020B0503020204020204" charset="-122"/>
                <a:ea typeface="微软雅黑" panose="020B0503020204020204" charset="-122"/>
                <a:sym typeface="+mn-ea"/>
              </a:rPr>
              <a:t>单击此处输入标题</a:t>
            </a:r>
            <a:endParaRPr lang="en-GB" sz="133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2" name="Rectangle 31"/>
          <p:cNvSpPr/>
          <p:nvPr/>
        </p:nvSpPr>
        <p:spPr>
          <a:xfrm>
            <a:off x="6245860" y="2118995"/>
            <a:ext cx="4175760" cy="1193800"/>
          </a:xfrm>
          <a:prstGeom prst="rect">
            <a:avLst/>
          </a:prstGeom>
        </p:spPr>
        <p:txBody>
          <a:bodyPr wrap="square" lIns="86683" tIns="43341" rIns="86683" bIns="43341">
            <a:spAutoFit/>
          </a:bodyPr>
          <a:lstStyle/>
          <a:p>
            <a:pPr algn="l" defTabSz="457200" fontAlgn="auto">
              <a:lnSpc>
                <a:spcPct val="15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a:t>
            </a:r>
            <a:endParaRPr lang="en-GB" sz="800"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TextBox 41"/>
          <p:cNvSpPr txBox="1"/>
          <p:nvPr/>
        </p:nvSpPr>
        <p:spPr>
          <a:xfrm>
            <a:off x="6245860" y="1786890"/>
            <a:ext cx="2044700" cy="332105"/>
          </a:xfrm>
          <a:prstGeom prst="rect">
            <a:avLst/>
          </a:prstGeom>
          <a:noFill/>
        </p:spPr>
        <p:txBody>
          <a:bodyPr wrap="square" lIns="86683" tIns="43341" rIns="86683" bIns="43341" rtlCol="0">
            <a:spAutoFit/>
          </a:bodyPr>
          <a:lstStyle/>
          <a:p>
            <a:pPr algn="l">
              <a:lnSpc>
                <a:spcPct val="100000"/>
              </a:lnSpc>
              <a:spcBef>
                <a:spcPct val="20000"/>
              </a:spcBef>
              <a:spcAft>
                <a:spcPts val="600"/>
              </a:spcAft>
              <a:buClr>
                <a:schemeClr val="accent1">
                  <a:lumMod val="75000"/>
                </a:schemeClr>
              </a:buClr>
              <a:buSzPct val="145000"/>
              <a:buFont typeface="Arial" panose="020B0604020202020204"/>
            </a:pPr>
            <a:r>
              <a:rPr lang="zh-CN" altLang="en-US" sz="1600" b="1" dirty="0">
                <a:solidFill>
                  <a:schemeClr val="tx1">
                    <a:lumMod val="65000"/>
                    <a:lumOff val="35000"/>
                  </a:schemeClr>
                </a:solidFill>
                <a:effectLst/>
                <a:latin typeface="微软雅黑" panose="020B0503020204020204" charset="-122"/>
                <a:ea typeface="微软雅黑" panose="020B0503020204020204" charset="-122"/>
                <a:sym typeface="+mn-ea"/>
              </a:rPr>
              <a:t>单击此处输入标题</a:t>
            </a:r>
            <a:endParaRPr lang="en-GB" sz="1335"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32" grpId="0"/>
      <p:bldP spid="42"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815840" y="334645"/>
            <a:ext cx="2560320" cy="621030"/>
            <a:chOff x="7584" y="527"/>
            <a:chExt cx="4032" cy="978"/>
          </a:xfrm>
        </p:grpSpPr>
        <p:sp>
          <p:nvSpPr>
            <p:cNvPr id="2" name="矩形 1"/>
            <p:cNvSpPr/>
            <p:nvPr/>
          </p:nvSpPr>
          <p:spPr>
            <a:xfrm>
              <a:off x="7584" y="913"/>
              <a:ext cx="4032" cy="593"/>
            </a:xfrm>
            <a:prstGeom prst="rect">
              <a:avLst/>
            </a:prstGeom>
            <a:noFill/>
            <a:ln>
              <a:solidFill>
                <a:srgbClr val="205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205337"/>
                  </a:solidFill>
                  <a:latin typeface="微软雅黑" panose="020B0503020204020204" charset="-122"/>
                  <a:ea typeface="微软雅黑" panose="020B0503020204020204" charset="-122"/>
                </a:rPr>
                <a:t>单击此处输入标题文本</a:t>
              </a:r>
              <a:endParaRPr lang="zh-CN" altLang="en-US" b="1">
                <a:solidFill>
                  <a:srgbClr val="205337"/>
                </a:solidFill>
                <a:latin typeface="微软雅黑" panose="020B0503020204020204" charset="-122"/>
                <a:ea typeface="微软雅黑" panose="020B0503020204020204" charset="-122"/>
              </a:endParaRPr>
            </a:p>
          </p:txBody>
        </p:sp>
        <p:cxnSp>
          <p:nvCxnSpPr>
            <p:cNvPr id="21" name="直接连接符 20"/>
            <p:cNvCxnSpPr/>
            <p:nvPr/>
          </p:nvCxnSpPr>
          <p:spPr>
            <a:xfrm>
              <a:off x="8436"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749" y="527"/>
              <a:ext cx="0" cy="395"/>
            </a:xfrm>
            <a:prstGeom prst="line">
              <a:avLst/>
            </a:prstGeom>
            <a:ln w="12700">
              <a:solidFill>
                <a:srgbClr val="205337"/>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7316477" y="1816841"/>
            <a:ext cx="2369080" cy="3107645"/>
            <a:chOff x="5963927" y="1351217"/>
            <a:chExt cx="2369080" cy="3106686"/>
          </a:xfrm>
        </p:grpSpPr>
        <p:grpSp>
          <p:nvGrpSpPr>
            <p:cNvPr id="8" name="组合 7"/>
            <p:cNvGrpSpPr/>
            <p:nvPr/>
          </p:nvGrpSpPr>
          <p:grpSpPr>
            <a:xfrm>
              <a:off x="5963927" y="1367912"/>
              <a:ext cx="2369080" cy="3089991"/>
              <a:chOff x="1313863" y="1205784"/>
              <a:chExt cx="3158773" cy="4119987"/>
            </a:xfrm>
          </p:grpSpPr>
          <p:sp>
            <p:nvSpPr>
              <p:cNvPr id="14" name="任意多边形 13"/>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rot="18900000">
                <a:off x="1485500" y="1841816"/>
                <a:ext cx="2742312" cy="1582057"/>
              </a:xfrm>
              <a:prstGeom prst="roundRect">
                <a:avLst>
                  <a:gd name="adj" fmla="val 10245"/>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39"/>
            <p:cNvSpPr txBox="1"/>
            <p:nvPr/>
          </p:nvSpPr>
          <p:spPr>
            <a:xfrm rot="18900000">
              <a:off x="7248401" y="1351217"/>
              <a:ext cx="335280" cy="560532"/>
            </a:xfrm>
            <a:prstGeom prst="rect">
              <a:avLst/>
            </a:prstGeom>
            <a:noFill/>
          </p:spPr>
          <p:txBody>
            <a:bodyPr wrap="none" lIns="68580" tIns="34290" rIns="68580" bIns="34290" rtlCol="0">
              <a:spAutoFit/>
            </a:bodyPr>
            <a:lstStyle/>
            <a:p>
              <a:r>
                <a:rPr lang="en-US" altLang="zh-CN" sz="3200" b="1" dirty="0">
                  <a:solidFill>
                    <a:srgbClr val="6B9D43"/>
                  </a:solidFill>
                </a:rPr>
                <a:t>E</a:t>
              </a:r>
              <a:endParaRPr lang="en-US" altLang="zh-CN" sz="3200" b="1" dirty="0">
                <a:solidFill>
                  <a:srgbClr val="6B9D43"/>
                </a:solidFill>
              </a:endParaRPr>
            </a:p>
          </p:txBody>
        </p:sp>
        <p:grpSp>
          <p:nvGrpSpPr>
            <p:cNvPr id="17" name="组合 16"/>
            <p:cNvGrpSpPr/>
            <p:nvPr/>
          </p:nvGrpSpPr>
          <p:grpSpPr>
            <a:xfrm rot="18900000">
              <a:off x="6557250" y="2892087"/>
              <a:ext cx="282199" cy="272633"/>
              <a:chOff x="549275" y="533400"/>
              <a:chExt cx="561975" cy="542926"/>
            </a:xfrm>
            <a:solidFill>
              <a:schemeClr val="bg1"/>
            </a:solidFill>
          </p:grpSpPr>
          <p:sp>
            <p:nvSpPr>
              <p:cNvPr id="18" name="Freeform 16"/>
              <p:cNvSpPr>
                <a:spLocks noEditPoints="1"/>
              </p:cNvSpPr>
              <p:nvPr/>
            </p:nvSpPr>
            <p:spPr bwMode="auto">
              <a:xfrm>
                <a:off x="549275" y="649288"/>
                <a:ext cx="463550" cy="427038"/>
              </a:xfrm>
              <a:custGeom>
                <a:avLst/>
                <a:gdLst>
                  <a:gd name="T0" fmla="*/ 149 w 165"/>
                  <a:gd name="T1" fmla="*/ 38 h 152"/>
                  <a:gd name="T2" fmla="*/ 147 w 165"/>
                  <a:gd name="T3" fmla="*/ 34 h 152"/>
                  <a:gd name="T4" fmla="*/ 137 w 165"/>
                  <a:gd name="T5" fmla="*/ 22 h 152"/>
                  <a:gd name="T6" fmla="*/ 125 w 165"/>
                  <a:gd name="T7" fmla="*/ 12 h 152"/>
                  <a:gd name="T8" fmla="*/ 121 w 165"/>
                  <a:gd name="T9" fmla="*/ 10 h 152"/>
                  <a:gd name="T10" fmla="*/ 118 w 165"/>
                  <a:gd name="T11" fmla="*/ 8 h 152"/>
                  <a:gd name="T12" fmla="*/ 83 w 165"/>
                  <a:gd name="T13" fmla="*/ 0 h 152"/>
                  <a:gd name="T14" fmla="*/ 29 w 165"/>
                  <a:gd name="T15" fmla="*/ 22 h 152"/>
                  <a:gd name="T16" fmla="*/ 29 w 165"/>
                  <a:gd name="T17" fmla="*/ 130 h 152"/>
                  <a:gd name="T18" fmla="*/ 83 w 165"/>
                  <a:gd name="T19" fmla="*/ 152 h 152"/>
                  <a:gd name="T20" fmla="*/ 137 w 165"/>
                  <a:gd name="T21" fmla="*/ 130 h 152"/>
                  <a:gd name="T22" fmla="*/ 151 w 165"/>
                  <a:gd name="T23" fmla="*/ 41 h 152"/>
                  <a:gd name="T24" fmla="*/ 149 w 165"/>
                  <a:gd name="T25" fmla="*/ 38 h 152"/>
                  <a:gd name="T26" fmla="*/ 83 w 165"/>
                  <a:gd name="T27" fmla="*/ 32 h 152"/>
                  <a:gd name="T28" fmla="*/ 52 w 165"/>
                  <a:gd name="T29" fmla="*/ 45 h 152"/>
                  <a:gd name="T30" fmla="*/ 39 w 165"/>
                  <a:gd name="T31" fmla="*/ 76 h 152"/>
                  <a:gd name="T32" fmla="*/ 52 w 165"/>
                  <a:gd name="T33" fmla="*/ 107 h 152"/>
                  <a:gd name="T34" fmla="*/ 52 w 165"/>
                  <a:gd name="T35" fmla="*/ 113 h 152"/>
                  <a:gd name="T36" fmla="*/ 49 w 165"/>
                  <a:gd name="T37" fmla="*/ 114 h 152"/>
                  <a:gd name="T38" fmla="*/ 46 w 165"/>
                  <a:gd name="T39" fmla="*/ 113 h 152"/>
                  <a:gd name="T40" fmla="*/ 31 w 165"/>
                  <a:gd name="T41" fmla="*/ 76 h 152"/>
                  <a:gd name="T42" fmla="*/ 46 w 165"/>
                  <a:gd name="T43" fmla="*/ 39 h 152"/>
                  <a:gd name="T44" fmla="*/ 83 w 165"/>
                  <a:gd name="T45" fmla="*/ 24 h 152"/>
                  <a:gd name="T46" fmla="*/ 87 w 165"/>
                  <a:gd name="T47" fmla="*/ 28 h 152"/>
                  <a:gd name="T48" fmla="*/ 83 w 165"/>
                  <a:gd name="T4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152">
                    <a:moveTo>
                      <a:pt x="149" y="38"/>
                    </a:moveTo>
                    <a:cubicBezTo>
                      <a:pt x="148" y="37"/>
                      <a:pt x="147" y="35"/>
                      <a:pt x="147" y="34"/>
                    </a:cubicBezTo>
                    <a:cubicBezTo>
                      <a:pt x="144" y="30"/>
                      <a:pt x="141" y="26"/>
                      <a:pt x="137" y="22"/>
                    </a:cubicBezTo>
                    <a:cubicBezTo>
                      <a:pt x="133" y="18"/>
                      <a:pt x="129" y="15"/>
                      <a:pt x="125" y="12"/>
                    </a:cubicBezTo>
                    <a:cubicBezTo>
                      <a:pt x="124" y="12"/>
                      <a:pt x="122" y="11"/>
                      <a:pt x="121" y="10"/>
                    </a:cubicBezTo>
                    <a:cubicBezTo>
                      <a:pt x="120" y="9"/>
                      <a:pt x="119" y="9"/>
                      <a:pt x="118" y="8"/>
                    </a:cubicBezTo>
                    <a:cubicBezTo>
                      <a:pt x="107" y="3"/>
                      <a:pt x="95" y="0"/>
                      <a:pt x="83" y="0"/>
                    </a:cubicBezTo>
                    <a:cubicBezTo>
                      <a:pt x="63" y="0"/>
                      <a:pt x="44" y="8"/>
                      <a:pt x="29" y="22"/>
                    </a:cubicBezTo>
                    <a:cubicBezTo>
                      <a:pt x="0" y="52"/>
                      <a:pt x="0" y="100"/>
                      <a:pt x="29" y="130"/>
                    </a:cubicBezTo>
                    <a:cubicBezTo>
                      <a:pt x="44" y="144"/>
                      <a:pt x="63" y="152"/>
                      <a:pt x="83" y="152"/>
                    </a:cubicBezTo>
                    <a:cubicBezTo>
                      <a:pt x="103" y="152"/>
                      <a:pt x="123" y="144"/>
                      <a:pt x="137" y="130"/>
                    </a:cubicBezTo>
                    <a:cubicBezTo>
                      <a:pt x="161" y="106"/>
                      <a:pt x="165" y="70"/>
                      <a:pt x="151" y="41"/>
                    </a:cubicBezTo>
                    <a:cubicBezTo>
                      <a:pt x="150" y="40"/>
                      <a:pt x="150" y="39"/>
                      <a:pt x="149" y="38"/>
                    </a:cubicBezTo>
                    <a:close/>
                    <a:moveTo>
                      <a:pt x="83" y="32"/>
                    </a:moveTo>
                    <a:cubicBezTo>
                      <a:pt x="71" y="32"/>
                      <a:pt x="60" y="36"/>
                      <a:pt x="52" y="45"/>
                    </a:cubicBezTo>
                    <a:cubicBezTo>
                      <a:pt x="44" y="53"/>
                      <a:pt x="39" y="64"/>
                      <a:pt x="39" y="76"/>
                    </a:cubicBezTo>
                    <a:cubicBezTo>
                      <a:pt x="39" y="88"/>
                      <a:pt x="44" y="99"/>
                      <a:pt x="52" y="107"/>
                    </a:cubicBezTo>
                    <a:cubicBezTo>
                      <a:pt x="54" y="109"/>
                      <a:pt x="54" y="111"/>
                      <a:pt x="52" y="113"/>
                    </a:cubicBezTo>
                    <a:cubicBezTo>
                      <a:pt x="51" y="113"/>
                      <a:pt x="50" y="114"/>
                      <a:pt x="49" y="114"/>
                    </a:cubicBezTo>
                    <a:cubicBezTo>
                      <a:pt x="48" y="114"/>
                      <a:pt x="47" y="113"/>
                      <a:pt x="46" y="113"/>
                    </a:cubicBezTo>
                    <a:cubicBezTo>
                      <a:pt x="37" y="103"/>
                      <a:pt x="31" y="90"/>
                      <a:pt x="31" y="76"/>
                    </a:cubicBezTo>
                    <a:cubicBezTo>
                      <a:pt x="31" y="62"/>
                      <a:pt x="37" y="49"/>
                      <a:pt x="46" y="39"/>
                    </a:cubicBezTo>
                    <a:cubicBezTo>
                      <a:pt x="56" y="29"/>
                      <a:pt x="69" y="24"/>
                      <a:pt x="83" y="24"/>
                    </a:cubicBezTo>
                    <a:cubicBezTo>
                      <a:pt x="85" y="24"/>
                      <a:pt x="87" y="26"/>
                      <a:pt x="87" y="28"/>
                    </a:cubicBezTo>
                    <a:cubicBezTo>
                      <a:pt x="87" y="30"/>
                      <a:pt x="85" y="32"/>
                      <a:pt x="83" y="32"/>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7"/>
              <p:cNvSpPr/>
              <p:nvPr/>
            </p:nvSpPr>
            <p:spPr bwMode="auto">
              <a:xfrm>
                <a:off x="896938" y="623888"/>
                <a:ext cx="123825" cy="123825"/>
              </a:xfrm>
              <a:custGeom>
                <a:avLst/>
                <a:gdLst>
                  <a:gd name="T0" fmla="*/ 31 w 44"/>
                  <a:gd name="T1" fmla="*/ 19 h 44"/>
                  <a:gd name="T2" fmla="*/ 31 w 44"/>
                  <a:gd name="T3" fmla="*/ 19 h 44"/>
                  <a:gd name="T4" fmla="*/ 42 w 44"/>
                  <a:gd name="T5" fmla="*/ 8 h 44"/>
                  <a:gd name="T6" fmla="*/ 42 w 44"/>
                  <a:gd name="T7" fmla="*/ 2 h 44"/>
                  <a:gd name="T8" fmla="*/ 36 w 44"/>
                  <a:gd name="T9" fmla="*/ 2 h 44"/>
                  <a:gd name="T10" fmla="*/ 25 w 44"/>
                  <a:gd name="T11" fmla="*/ 13 h 44"/>
                  <a:gd name="T12" fmla="*/ 25 w 44"/>
                  <a:gd name="T13" fmla="*/ 13 h 44"/>
                  <a:gd name="T14" fmla="*/ 15 w 44"/>
                  <a:gd name="T15" fmla="*/ 2 h 44"/>
                  <a:gd name="T16" fmla="*/ 9 w 44"/>
                  <a:gd name="T17" fmla="*/ 2 h 44"/>
                  <a:gd name="T18" fmla="*/ 0 w 44"/>
                  <a:gd name="T19" fmla="*/ 11 h 44"/>
                  <a:gd name="T20" fmla="*/ 1 w 44"/>
                  <a:gd name="T21" fmla="*/ 12 h 44"/>
                  <a:gd name="T22" fmla="*/ 7 w 44"/>
                  <a:gd name="T23" fmla="*/ 16 h 44"/>
                  <a:gd name="T24" fmla="*/ 19 w 44"/>
                  <a:gd name="T25" fmla="*/ 26 h 44"/>
                  <a:gd name="T26" fmla="*/ 28 w 44"/>
                  <a:gd name="T27" fmla="*/ 37 h 44"/>
                  <a:gd name="T28" fmla="*/ 31 w 44"/>
                  <a:gd name="T29" fmla="*/ 41 h 44"/>
                  <a:gd name="T30" fmla="*/ 33 w 44"/>
                  <a:gd name="T31" fmla="*/ 44 h 44"/>
                  <a:gd name="T32" fmla="*/ 42 w 44"/>
                  <a:gd name="T33" fmla="*/ 35 h 44"/>
                  <a:gd name="T34" fmla="*/ 42 w 44"/>
                  <a:gd name="T35" fmla="*/ 29 h 44"/>
                  <a:gd name="T36" fmla="*/ 31 w 44"/>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4">
                    <a:moveTo>
                      <a:pt x="31" y="19"/>
                    </a:moveTo>
                    <a:cubicBezTo>
                      <a:pt x="31" y="19"/>
                      <a:pt x="31" y="19"/>
                      <a:pt x="31" y="19"/>
                    </a:cubicBezTo>
                    <a:cubicBezTo>
                      <a:pt x="42" y="8"/>
                      <a:pt x="42" y="8"/>
                      <a:pt x="42" y="8"/>
                    </a:cubicBezTo>
                    <a:cubicBezTo>
                      <a:pt x="44" y="6"/>
                      <a:pt x="44" y="4"/>
                      <a:pt x="42" y="2"/>
                    </a:cubicBezTo>
                    <a:cubicBezTo>
                      <a:pt x="40" y="0"/>
                      <a:pt x="38" y="0"/>
                      <a:pt x="36" y="2"/>
                    </a:cubicBezTo>
                    <a:cubicBezTo>
                      <a:pt x="25" y="13"/>
                      <a:pt x="25" y="13"/>
                      <a:pt x="25" y="13"/>
                    </a:cubicBezTo>
                    <a:cubicBezTo>
                      <a:pt x="25" y="13"/>
                      <a:pt x="25" y="13"/>
                      <a:pt x="25" y="13"/>
                    </a:cubicBezTo>
                    <a:cubicBezTo>
                      <a:pt x="15" y="2"/>
                      <a:pt x="15" y="2"/>
                      <a:pt x="15" y="2"/>
                    </a:cubicBezTo>
                    <a:cubicBezTo>
                      <a:pt x="13" y="0"/>
                      <a:pt x="10" y="0"/>
                      <a:pt x="9" y="2"/>
                    </a:cubicBezTo>
                    <a:cubicBezTo>
                      <a:pt x="0" y="11"/>
                      <a:pt x="0" y="11"/>
                      <a:pt x="0" y="11"/>
                    </a:cubicBezTo>
                    <a:cubicBezTo>
                      <a:pt x="0" y="12"/>
                      <a:pt x="1" y="12"/>
                      <a:pt x="1" y="12"/>
                    </a:cubicBezTo>
                    <a:cubicBezTo>
                      <a:pt x="3" y="13"/>
                      <a:pt x="5" y="14"/>
                      <a:pt x="7" y="16"/>
                    </a:cubicBezTo>
                    <a:cubicBezTo>
                      <a:pt x="11" y="19"/>
                      <a:pt x="15" y="22"/>
                      <a:pt x="19" y="26"/>
                    </a:cubicBezTo>
                    <a:cubicBezTo>
                      <a:pt x="22" y="29"/>
                      <a:pt x="26" y="33"/>
                      <a:pt x="28" y="37"/>
                    </a:cubicBezTo>
                    <a:cubicBezTo>
                      <a:pt x="29" y="39"/>
                      <a:pt x="30" y="40"/>
                      <a:pt x="31" y="41"/>
                    </a:cubicBezTo>
                    <a:cubicBezTo>
                      <a:pt x="31" y="42"/>
                      <a:pt x="32" y="43"/>
                      <a:pt x="33" y="44"/>
                    </a:cubicBezTo>
                    <a:cubicBezTo>
                      <a:pt x="42" y="35"/>
                      <a:pt x="42" y="35"/>
                      <a:pt x="42" y="35"/>
                    </a:cubicBezTo>
                    <a:cubicBezTo>
                      <a:pt x="44" y="34"/>
                      <a:pt x="44" y="31"/>
                      <a:pt x="42" y="29"/>
                    </a:cubicBezTo>
                    <a:lnTo>
                      <a:pt x="31" y="19"/>
                    </a:lnTo>
                    <a:close/>
                  </a:path>
                </a:pathLst>
              </a:custGeom>
              <a:grpFill/>
              <a:ln>
                <a:noFill/>
              </a:ln>
            </p:spPr>
            <p:txBody>
              <a:bodyPr vert="horz" wrap="square" lIns="91440" tIns="45720" rIns="91440" bIns="45720" numCol="1" anchor="t" anchorCtr="0" compatLnSpc="1"/>
              <a:lstStyle/>
              <a:p>
                <a:endParaRPr lang="zh-CN" altLang="en-US"/>
              </a:p>
            </p:txBody>
          </p:sp>
          <p:sp>
            <p:nvSpPr>
              <p:cNvPr id="23" name="Freeform 18"/>
              <p:cNvSpPr/>
              <p:nvPr/>
            </p:nvSpPr>
            <p:spPr bwMode="auto">
              <a:xfrm>
                <a:off x="1041400" y="533400"/>
                <a:ext cx="69850" cy="69850"/>
              </a:xfrm>
              <a:custGeom>
                <a:avLst/>
                <a:gdLst>
                  <a:gd name="T0" fmla="*/ 4 w 25"/>
                  <a:gd name="T1" fmla="*/ 25 h 25"/>
                  <a:gd name="T2" fmla="*/ 7 w 25"/>
                  <a:gd name="T3" fmla="*/ 24 h 25"/>
                  <a:gd name="T4" fmla="*/ 23 w 25"/>
                  <a:gd name="T5" fmla="*/ 8 h 25"/>
                  <a:gd name="T6" fmla="*/ 23 w 25"/>
                  <a:gd name="T7" fmla="*/ 2 h 25"/>
                  <a:gd name="T8" fmla="*/ 17 w 25"/>
                  <a:gd name="T9" fmla="*/ 2 h 25"/>
                  <a:gd name="T10" fmla="*/ 1 w 25"/>
                  <a:gd name="T11" fmla="*/ 18 h 25"/>
                  <a:gd name="T12" fmla="*/ 1 w 25"/>
                  <a:gd name="T13" fmla="*/ 24 h 25"/>
                  <a:gd name="T14" fmla="*/ 4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4" y="25"/>
                    </a:moveTo>
                    <a:cubicBezTo>
                      <a:pt x="5" y="25"/>
                      <a:pt x="6" y="24"/>
                      <a:pt x="7" y="24"/>
                    </a:cubicBezTo>
                    <a:cubicBezTo>
                      <a:pt x="23" y="8"/>
                      <a:pt x="23" y="8"/>
                      <a:pt x="23" y="8"/>
                    </a:cubicBezTo>
                    <a:cubicBezTo>
                      <a:pt x="25" y="6"/>
                      <a:pt x="25" y="4"/>
                      <a:pt x="23" y="2"/>
                    </a:cubicBezTo>
                    <a:cubicBezTo>
                      <a:pt x="21" y="0"/>
                      <a:pt x="19" y="0"/>
                      <a:pt x="17" y="2"/>
                    </a:cubicBezTo>
                    <a:cubicBezTo>
                      <a:pt x="1" y="18"/>
                      <a:pt x="1" y="18"/>
                      <a:pt x="1" y="18"/>
                    </a:cubicBezTo>
                    <a:cubicBezTo>
                      <a:pt x="0" y="20"/>
                      <a:pt x="0" y="22"/>
                      <a:pt x="1" y="24"/>
                    </a:cubicBezTo>
                    <a:cubicBezTo>
                      <a:pt x="2" y="24"/>
                      <a:pt x="3" y="25"/>
                      <a:pt x="4" y="25"/>
                    </a:cubicBezTo>
                    <a:close/>
                  </a:path>
                </a:pathLst>
              </a:custGeom>
              <a:grpFill/>
              <a:ln>
                <a:noFill/>
              </a:ln>
            </p:spPr>
            <p:txBody>
              <a:bodyPr vert="horz" wrap="square" lIns="91440" tIns="45720" rIns="91440" bIns="45720" numCol="1" anchor="t" anchorCtr="0" compatLnSpc="1"/>
              <a:lstStyle/>
              <a:p>
                <a:endParaRPr lang="zh-CN" altLang="en-US"/>
              </a:p>
            </p:txBody>
          </p:sp>
          <p:sp>
            <p:nvSpPr>
              <p:cNvPr id="27" name="Freeform 19"/>
              <p:cNvSpPr/>
              <p:nvPr/>
            </p:nvSpPr>
            <p:spPr bwMode="auto">
              <a:xfrm>
                <a:off x="1041400" y="625475"/>
                <a:ext cx="66675" cy="23813"/>
              </a:xfrm>
              <a:custGeom>
                <a:avLst/>
                <a:gdLst>
                  <a:gd name="T0" fmla="*/ 20 w 24"/>
                  <a:gd name="T1" fmla="*/ 0 h 8"/>
                  <a:gd name="T2" fmla="*/ 4 w 24"/>
                  <a:gd name="T3" fmla="*/ 0 h 8"/>
                  <a:gd name="T4" fmla="*/ 0 w 24"/>
                  <a:gd name="T5" fmla="*/ 4 h 8"/>
                  <a:gd name="T6" fmla="*/ 4 w 24"/>
                  <a:gd name="T7" fmla="*/ 8 h 8"/>
                  <a:gd name="T8" fmla="*/ 20 w 24"/>
                  <a:gd name="T9" fmla="*/ 8 h 8"/>
                  <a:gd name="T10" fmla="*/ 24 w 24"/>
                  <a:gd name="T11" fmla="*/ 4 h 8"/>
                  <a:gd name="T12" fmla="*/ 20 w 2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0" y="0"/>
                    </a:moveTo>
                    <a:cubicBezTo>
                      <a:pt x="4" y="0"/>
                      <a:pt x="4" y="0"/>
                      <a:pt x="4" y="0"/>
                    </a:cubicBezTo>
                    <a:cubicBezTo>
                      <a:pt x="2" y="0"/>
                      <a:pt x="0" y="2"/>
                      <a:pt x="0" y="4"/>
                    </a:cubicBezTo>
                    <a:cubicBezTo>
                      <a:pt x="0" y="6"/>
                      <a:pt x="2" y="8"/>
                      <a:pt x="4" y="8"/>
                    </a:cubicBezTo>
                    <a:cubicBezTo>
                      <a:pt x="20" y="8"/>
                      <a:pt x="20" y="8"/>
                      <a:pt x="20" y="8"/>
                    </a:cubicBezTo>
                    <a:cubicBezTo>
                      <a:pt x="22" y="8"/>
                      <a:pt x="24" y="6"/>
                      <a:pt x="24" y="4"/>
                    </a:cubicBezTo>
                    <a:cubicBezTo>
                      <a:pt x="24" y="2"/>
                      <a:pt x="22" y="0"/>
                      <a:pt x="20" y="0"/>
                    </a:cubicBezTo>
                    <a:close/>
                  </a:path>
                </a:pathLst>
              </a:custGeom>
              <a:grpFill/>
              <a:ln>
                <a:noFill/>
              </a:ln>
            </p:spPr>
            <p:txBody>
              <a:bodyPr vert="horz" wrap="square" lIns="91440" tIns="45720" rIns="91440" bIns="45720" numCol="1" anchor="t" anchorCtr="0" compatLnSpc="1"/>
              <a:lstStyle/>
              <a:p>
                <a:endParaRPr lang="zh-CN" altLang="en-US"/>
              </a:p>
            </p:txBody>
          </p:sp>
          <p:sp>
            <p:nvSpPr>
              <p:cNvPr id="28" name="Freeform 20"/>
              <p:cNvSpPr/>
              <p:nvPr/>
            </p:nvSpPr>
            <p:spPr bwMode="auto">
              <a:xfrm>
                <a:off x="1041400" y="668338"/>
                <a:ext cx="69850" cy="58738"/>
              </a:xfrm>
              <a:custGeom>
                <a:avLst/>
                <a:gdLst>
                  <a:gd name="T0" fmla="*/ 7 w 25"/>
                  <a:gd name="T1" fmla="*/ 2 h 21"/>
                  <a:gd name="T2" fmla="*/ 1 w 25"/>
                  <a:gd name="T3" fmla="*/ 2 h 21"/>
                  <a:gd name="T4" fmla="*/ 2 w 25"/>
                  <a:gd name="T5" fmla="*/ 8 h 21"/>
                  <a:gd name="T6" fmla="*/ 18 w 25"/>
                  <a:gd name="T7" fmla="*/ 20 h 21"/>
                  <a:gd name="T8" fmla="*/ 20 w 25"/>
                  <a:gd name="T9" fmla="*/ 21 h 21"/>
                  <a:gd name="T10" fmla="*/ 23 w 25"/>
                  <a:gd name="T11" fmla="*/ 19 h 21"/>
                  <a:gd name="T12" fmla="*/ 23 w 25"/>
                  <a:gd name="T13" fmla="*/ 14 h 21"/>
                  <a:gd name="T14" fmla="*/ 7 w 25"/>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1">
                    <a:moveTo>
                      <a:pt x="7" y="2"/>
                    </a:moveTo>
                    <a:cubicBezTo>
                      <a:pt x="5" y="0"/>
                      <a:pt x="2" y="1"/>
                      <a:pt x="1" y="2"/>
                    </a:cubicBezTo>
                    <a:cubicBezTo>
                      <a:pt x="0" y="4"/>
                      <a:pt x="0" y="7"/>
                      <a:pt x="2" y="8"/>
                    </a:cubicBezTo>
                    <a:cubicBezTo>
                      <a:pt x="18" y="20"/>
                      <a:pt x="18" y="20"/>
                      <a:pt x="18" y="20"/>
                    </a:cubicBezTo>
                    <a:cubicBezTo>
                      <a:pt x="18" y="21"/>
                      <a:pt x="19" y="21"/>
                      <a:pt x="20" y="21"/>
                    </a:cubicBezTo>
                    <a:cubicBezTo>
                      <a:pt x="21" y="21"/>
                      <a:pt x="23" y="20"/>
                      <a:pt x="23" y="19"/>
                    </a:cubicBezTo>
                    <a:cubicBezTo>
                      <a:pt x="25" y="17"/>
                      <a:pt x="24" y="15"/>
                      <a:pt x="23" y="14"/>
                    </a:cubicBezTo>
                    <a:lnTo>
                      <a:pt x="7" y="2"/>
                    </a:ln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21"/>
              <p:cNvSpPr/>
              <p:nvPr/>
            </p:nvSpPr>
            <p:spPr bwMode="auto">
              <a:xfrm>
                <a:off x="995363" y="536575"/>
                <a:ext cx="23813" cy="66675"/>
              </a:xfrm>
              <a:custGeom>
                <a:avLst/>
                <a:gdLst>
                  <a:gd name="T0" fmla="*/ 4 w 8"/>
                  <a:gd name="T1" fmla="*/ 24 h 24"/>
                  <a:gd name="T2" fmla="*/ 8 w 8"/>
                  <a:gd name="T3" fmla="*/ 20 h 24"/>
                  <a:gd name="T4" fmla="*/ 8 w 8"/>
                  <a:gd name="T5" fmla="*/ 4 h 24"/>
                  <a:gd name="T6" fmla="*/ 4 w 8"/>
                  <a:gd name="T7" fmla="*/ 0 h 24"/>
                  <a:gd name="T8" fmla="*/ 0 w 8"/>
                  <a:gd name="T9" fmla="*/ 4 h 24"/>
                  <a:gd name="T10" fmla="*/ 0 w 8"/>
                  <a:gd name="T11" fmla="*/ 20 h 24"/>
                  <a:gd name="T12" fmla="*/ 4 w 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8" h="24">
                    <a:moveTo>
                      <a:pt x="4" y="24"/>
                    </a:moveTo>
                    <a:cubicBezTo>
                      <a:pt x="6" y="24"/>
                      <a:pt x="8" y="22"/>
                      <a:pt x="8" y="20"/>
                    </a:cubicBezTo>
                    <a:cubicBezTo>
                      <a:pt x="8" y="4"/>
                      <a:pt x="8" y="4"/>
                      <a:pt x="8" y="4"/>
                    </a:cubicBezTo>
                    <a:cubicBezTo>
                      <a:pt x="8" y="2"/>
                      <a:pt x="6" y="0"/>
                      <a:pt x="4" y="0"/>
                    </a:cubicBezTo>
                    <a:cubicBezTo>
                      <a:pt x="2" y="0"/>
                      <a:pt x="0" y="2"/>
                      <a:pt x="0" y="4"/>
                    </a:cubicBezTo>
                    <a:cubicBezTo>
                      <a:pt x="0" y="20"/>
                      <a:pt x="0" y="20"/>
                      <a:pt x="0" y="20"/>
                    </a:cubicBezTo>
                    <a:cubicBezTo>
                      <a:pt x="0" y="22"/>
                      <a:pt x="2" y="24"/>
                      <a:pt x="4" y="24"/>
                    </a:cubicBezTo>
                    <a:close/>
                  </a:path>
                </a:pathLst>
              </a:custGeom>
              <a:grpFill/>
              <a:ln>
                <a:noFill/>
              </a:ln>
            </p:spPr>
            <p:txBody>
              <a:bodyPr vert="horz" wrap="square" lIns="91440" tIns="45720" rIns="91440" bIns="45720" numCol="1" anchor="t" anchorCtr="0" compatLnSpc="1"/>
              <a:lstStyle/>
              <a:p>
                <a:endParaRPr lang="zh-CN" altLang="en-US"/>
              </a:p>
            </p:txBody>
          </p:sp>
          <p:sp>
            <p:nvSpPr>
              <p:cNvPr id="30" name="Freeform 22"/>
              <p:cNvSpPr/>
              <p:nvPr/>
            </p:nvSpPr>
            <p:spPr bwMode="auto">
              <a:xfrm>
                <a:off x="917575" y="533400"/>
                <a:ext cx="58738" cy="69850"/>
              </a:xfrm>
              <a:custGeom>
                <a:avLst/>
                <a:gdLst>
                  <a:gd name="T0" fmla="*/ 13 w 21"/>
                  <a:gd name="T1" fmla="*/ 23 h 25"/>
                  <a:gd name="T2" fmla="*/ 16 w 21"/>
                  <a:gd name="T3" fmla="*/ 25 h 25"/>
                  <a:gd name="T4" fmla="*/ 19 w 21"/>
                  <a:gd name="T5" fmla="*/ 24 h 25"/>
                  <a:gd name="T6" fmla="*/ 19 w 21"/>
                  <a:gd name="T7" fmla="*/ 18 h 25"/>
                  <a:gd name="T8" fmla="*/ 7 w 21"/>
                  <a:gd name="T9" fmla="*/ 2 h 25"/>
                  <a:gd name="T10" fmla="*/ 2 w 21"/>
                  <a:gd name="T11" fmla="*/ 2 h 25"/>
                  <a:gd name="T12" fmla="*/ 1 w 21"/>
                  <a:gd name="T13" fmla="*/ 7 h 25"/>
                  <a:gd name="T14" fmla="*/ 13 w 21"/>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5">
                    <a:moveTo>
                      <a:pt x="13" y="23"/>
                    </a:moveTo>
                    <a:cubicBezTo>
                      <a:pt x="14" y="24"/>
                      <a:pt x="15" y="25"/>
                      <a:pt x="16" y="25"/>
                    </a:cubicBezTo>
                    <a:cubicBezTo>
                      <a:pt x="17" y="25"/>
                      <a:pt x="18" y="25"/>
                      <a:pt x="19" y="24"/>
                    </a:cubicBezTo>
                    <a:cubicBezTo>
                      <a:pt x="20" y="23"/>
                      <a:pt x="21" y="20"/>
                      <a:pt x="19" y="18"/>
                    </a:cubicBezTo>
                    <a:cubicBezTo>
                      <a:pt x="7" y="2"/>
                      <a:pt x="7" y="2"/>
                      <a:pt x="7" y="2"/>
                    </a:cubicBezTo>
                    <a:cubicBezTo>
                      <a:pt x="6" y="1"/>
                      <a:pt x="3" y="0"/>
                      <a:pt x="2" y="2"/>
                    </a:cubicBezTo>
                    <a:cubicBezTo>
                      <a:pt x="0" y="3"/>
                      <a:pt x="0" y="5"/>
                      <a:pt x="1" y="7"/>
                    </a:cubicBezTo>
                    <a:lnTo>
                      <a:pt x="13" y="23"/>
                    </a:lnTo>
                    <a:close/>
                  </a:path>
                </a:pathLst>
              </a:custGeom>
              <a:grpFill/>
              <a:ln>
                <a:noFill/>
              </a:ln>
            </p:spPr>
            <p:txBody>
              <a:bodyPr vert="horz" wrap="square" lIns="91440" tIns="45720" rIns="91440" bIns="45720" numCol="1" anchor="t" anchorCtr="0" compatLnSpc="1"/>
              <a:lstStyle/>
              <a:p>
                <a:endParaRPr lang="zh-CN" altLang="en-US"/>
              </a:p>
            </p:txBody>
          </p:sp>
        </p:grpSp>
        <p:sp>
          <p:nvSpPr>
            <p:cNvPr id="31" name="文本框 67"/>
            <p:cNvSpPr txBox="1"/>
            <p:nvPr/>
          </p:nvSpPr>
          <p:spPr>
            <a:xfrm rot="18900000">
              <a:off x="6776092" y="2064736"/>
              <a:ext cx="971550" cy="806836"/>
            </a:xfrm>
            <a:prstGeom prst="rect">
              <a:avLst/>
            </a:prstGeom>
            <a:noFill/>
          </p:spPr>
          <p:txBody>
            <a:bodyPr wrap="square" lIns="68580" tIns="34290" rIns="68580" bIns="34290"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sym typeface="+mn-ea"/>
                </a:rPr>
                <a:t>单击此处输入标题</a:t>
              </a:r>
              <a:endParaRPr lang="zh-CN" altLang="en-US" sz="900" dirty="0">
                <a:solidFill>
                  <a:schemeClr val="bg1"/>
                </a:solidFill>
                <a:latin typeface="微软雅黑" panose="020B0503020204020204" charset="-122"/>
                <a:ea typeface="微软雅黑" panose="020B0503020204020204" charset="-122"/>
              </a:endParaRPr>
            </a:p>
          </p:txBody>
        </p:sp>
      </p:grpSp>
      <p:grpSp>
        <p:nvGrpSpPr>
          <p:cNvPr id="32" name="组合 31"/>
          <p:cNvGrpSpPr/>
          <p:nvPr/>
        </p:nvGrpSpPr>
        <p:grpSpPr>
          <a:xfrm>
            <a:off x="6106802" y="1778730"/>
            <a:ext cx="2369080" cy="3100352"/>
            <a:chOff x="4754252" y="1313117"/>
            <a:chExt cx="2369080" cy="3099395"/>
          </a:xfrm>
        </p:grpSpPr>
        <p:grpSp>
          <p:nvGrpSpPr>
            <p:cNvPr id="33" name="组合 32"/>
            <p:cNvGrpSpPr/>
            <p:nvPr/>
          </p:nvGrpSpPr>
          <p:grpSpPr>
            <a:xfrm>
              <a:off x="4754252" y="1313117"/>
              <a:ext cx="2369080" cy="3099395"/>
              <a:chOff x="4754252" y="1313117"/>
              <a:chExt cx="2369080" cy="3099395"/>
            </a:xfrm>
          </p:grpSpPr>
          <p:grpSp>
            <p:nvGrpSpPr>
              <p:cNvPr id="36" name="组合 21"/>
              <p:cNvGrpSpPr/>
              <p:nvPr/>
            </p:nvGrpSpPr>
            <p:grpSpPr>
              <a:xfrm>
                <a:off x="4754252" y="1322521"/>
                <a:ext cx="2369080" cy="3089991"/>
                <a:chOff x="1313863" y="1205784"/>
                <a:chExt cx="3158773" cy="4119987"/>
              </a:xfrm>
            </p:grpSpPr>
            <p:sp>
              <p:nvSpPr>
                <p:cNvPr id="37" name="任意多边形 36"/>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8900000">
                  <a:off x="1412062" y="1872236"/>
                  <a:ext cx="2828349" cy="1582057"/>
                </a:xfrm>
                <a:prstGeom prst="roundRect">
                  <a:avLst>
                    <a:gd name="adj" fmla="val 10245"/>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8"/>
              <p:cNvSpPr txBox="1"/>
              <p:nvPr/>
            </p:nvSpPr>
            <p:spPr>
              <a:xfrm rot="18900000">
                <a:off x="5989556" y="1313117"/>
                <a:ext cx="393065" cy="560532"/>
              </a:xfrm>
              <a:prstGeom prst="rect">
                <a:avLst/>
              </a:prstGeom>
              <a:noFill/>
            </p:spPr>
            <p:txBody>
              <a:bodyPr wrap="none" lIns="68580" tIns="34290" rIns="68580" bIns="34290" rtlCol="0">
                <a:spAutoFit/>
              </a:bodyPr>
              <a:lstStyle/>
              <a:p>
                <a:r>
                  <a:rPr lang="en-US" altLang="zh-CN" sz="3200" b="1" dirty="0">
                    <a:solidFill>
                      <a:srgbClr val="6B9D43"/>
                    </a:solidFill>
                  </a:rPr>
                  <a:t>D</a:t>
                </a:r>
                <a:endParaRPr lang="en-US" altLang="zh-CN" sz="3200" b="1" dirty="0">
                  <a:solidFill>
                    <a:srgbClr val="6B9D43"/>
                  </a:solidFill>
                </a:endParaRPr>
              </a:p>
            </p:txBody>
          </p:sp>
          <p:sp>
            <p:nvSpPr>
              <p:cNvPr id="41" name="文本框 66"/>
              <p:cNvSpPr txBox="1"/>
              <p:nvPr/>
            </p:nvSpPr>
            <p:spPr>
              <a:xfrm rot="18900000">
                <a:off x="5483232" y="2045046"/>
                <a:ext cx="1026160" cy="806836"/>
              </a:xfrm>
              <a:prstGeom prst="rect">
                <a:avLst/>
              </a:prstGeom>
              <a:noFill/>
            </p:spPr>
            <p:txBody>
              <a:bodyPr wrap="square" lIns="68580" tIns="34290" rIns="68580" bIns="34290"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sym typeface="+mn-ea"/>
                  </a:rPr>
                  <a:t>单击此处输入标题</a:t>
                </a:r>
                <a:endParaRPr lang="zh-CN" altLang="en-US" sz="900" dirty="0">
                  <a:solidFill>
                    <a:schemeClr val="bg1"/>
                  </a:solidFill>
                  <a:latin typeface="微软雅黑" panose="020B0503020204020204" charset="-122"/>
                  <a:ea typeface="微软雅黑" panose="020B0503020204020204" charset="-122"/>
                </a:endParaRPr>
              </a:p>
            </p:txBody>
          </p:sp>
        </p:grpSp>
        <p:grpSp>
          <p:nvGrpSpPr>
            <p:cNvPr id="42" name="组合 18"/>
            <p:cNvGrpSpPr/>
            <p:nvPr/>
          </p:nvGrpSpPr>
          <p:grpSpPr>
            <a:xfrm rot="18900000">
              <a:off x="5383836" y="2880384"/>
              <a:ext cx="190662" cy="242402"/>
              <a:chOff x="3290888" y="533400"/>
              <a:chExt cx="427038" cy="542925"/>
            </a:xfrm>
            <a:solidFill>
              <a:schemeClr val="bg1"/>
            </a:solidFill>
          </p:grpSpPr>
          <p:sp>
            <p:nvSpPr>
              <p:cNvPr id="43" name="Freeform 25"/>
              <p:cNvSpPr/>
              <p:nvPr/>
            </p:nvSpPr>
            <p:spPr bwMode="auto">
              <a:xfrm>
                <a:off x="3290888"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grpFill/>
              <a:ln>
                <a:noFill/>
              </a:ln>
            </p:spPr>
            <p:txBody>
              <a:bodyPr vert="horz" wrap="square" lIns="91440" tIns="45720" rIns="91440" bIns="45720" numCol="1" anchor="t" anchorCtr="0" compatLnSpc="1"/>
              <a:lstStyle/>
              <a:p>
                <a:endParaRPr lang="zh-CN" altLang="en-US"/>
              </a:p>
            </p:txBody>
          </p:sp>
          <p:sp>
            <p:nvSpPr>
              <p:cNvPr id="44" name="Freeform 26"/>
              <p:cNvSpPr>
                <a:spLocks noEditPoints="1"/>
              </p:cNvSpPr>
              <p:nvPr/>
            </p:nvSpPr>
            <p:spPr bwMode="auto">
              <a:xfrm>
                <a:off x="3290888"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45" name="组合 44"/>
          <p:cNvGrpSpPr/>
          <p:nvPr/>
        </p:nvGrpSpPr>
        <p:grpSpPr>
          <a:xfrm>
            <a:off x="4894691" y="1778730"/>
            <a:ext cx="2369080" cy="3100351"/>
            <a:chOff x="3542141" y="1313118"/>
            <a:chExt cx="2369080" cy="3099394"/>
          </a:xfrm>
        </p:grpSpPr>
        <p:grpSp>
          <p:nvGrpSpPr>
            <p:cNvPr id="46" name="组合 45"/>
            <p:cNvGrpSpPr/>
            <p:nvPr/>
          </p:nvGrpSpPr>
          <p:grpSpPr>
            <a:xfrm>
              <a:off x="3542141" y="1322521"/>
              <a:ext cx="2369080" cy="3089991"/>
              <a:chOff x="1313863" y="1205784"/>
              <a:chExt cx="3158773" cy="4119987"/>
            </a:xfrm>
          </p:grpSpPr>
          <p:sp>
            <p:nvSpPr>
              <p:cNvPr id="47" name="任意多边形 46"/>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8900000">
                <a:off x="1447011" y="1857759"/>
                <a:ext cx="2787404" cy="1582057"/>
              </a:xfrm>
              <a:prstGeom prst="roundRect">
                <a:avLst>
                  <a:gd name="adj" fmla="val 10245"/>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文本框 37"/>
            <p:cNvSpPr txBox="1"/>
            <p:nvPr/>
          </p:nvSpPr>
          <p:spPr>
            <a:xfrm rot="18900000">
              <a:off x="4801456" y="1313118"/>
              <a:ext cx="352425" cy="560532"/>
            </a:xfrm>
            <a:prstGeom prst="rect">
              <a:avLst/>
            </a:prstGeom>
            <a:noFill/>
          </p:spPr>
          <p:txBody>
            <a:bodyPr wrap="none" lIns="68580" tIns="34290" rIns="68580" bIns="34290" rtlCol="0">
              <a:spAutoFit/>
            </a:bodyPr>
            <a:lstStyle/>
            <a:p>
              <a:r>
                <a:rPr lang="en-US" altLang="zh-CN" sz="3200" b="1" dirty="0">
                  <a:solidFill>
                    <a:srgbClr val="6B9D43"/>
                  </a:solidFill>
                </a:rPr>
                <a:t>C</a:t>
              </a:r>
              <a:endParaRPr lang="en-US" altLang="zh-CN" sz="3200" b="1" dirty="0">
                <a:solidFill>
                  <a:srgbClr val="6B9D43"/>
                </a:solidFill>
              </a:endParaRPr>
            </a:p>
          </p:txBody>
        </p:sp>
        <p:grpSp>
          <p:nvGrpSpPr>
            <p:cNvPr id="51" name="组合 50"/>
            <p:cNvGrpSpPr/>
            <p:nvPr/>
          </p:nvGrpSpPr>
          <p:grpSpPr>
            <a:xfrm rot="18900000">
              <a:off x="4099391" y="2853127"/>
              <a:ext cx="265444" cy="265443"/>
              <a:chOff x="5821363" y="5846763"/>
              <a:chExt cx="541338" cy="541337"/>
            </a:xfrm>
            <a:solidFill>
              <a:schemeClr val="bg1"/>
            </a:solidFill>
          </p:grpSpPr>
          <p:sp>
            <p:nvSpPr>
              <p:cNvPr id="52" name="Freeform 61"/>
              <p:cNvSpPr>
                <a:spLocks noEditPoints="1"/>
              </p:cNvSpPr>
              <p:nvPr/>
            </p:nvSpPr>
            <p:spPr bwMode="auto">
              <a:xfrm>
                <a:off x="5867401" y="5846763"/>
                <a:ext cx="449263" cy="358775"/>
              </a:xfrm>
              <a:custGeom>
                <a:avLst/>
                <a:gdLst>
                  <a:gd name="T0" fmla="*/ 66 w 160"/>
                  <a:gd name="T1" fmla="*/ 101 h 127"/>
                  <a:gd name="T2" fmla="*/ 80 w 160"/>
                  <a:gd name="T3" fmla="*/ 96 h 127"/>
                  <a:gd name="T4" fmla="*/ 94 w 160"/>
                  <a:gd name="T5" fmla="*/ 102 h 127"/>
                  <a:gd name="T6" fmla="*/ 123 w 160"/>
                  <a:gd name="T7" fmla="*/ 127 h 127"/>
                  <a:gd name="T8" fmla="*/ 160 w 160"/>
                  <a:gd name="T9" fmla="*/ 79 h 127"/>
                  <a:gd name="T10" fmla="*/ 160 w 160"/>
                  <a:gd name="T11" fmla="*/ 4 h 127"/>
                  <a:gd name="T12" fmla="*/ 156 w 160"/>
                  <a:gd name="T13" fmla="*/ 0 h 127"/>
                  <a:gd name="T14" fmla="*/ 4 w 160"/>
                  <a:gd name="T15" fmla="*/ 0 h 127"/>
                  <a:gd name="T16" fmla="*/ 0 w 160"/>
                  <a:gd name="T17" fmla="*/ 4 h 127"/>
                  <a:gd name="T18" fmla="*/ 0 w 160"/>
                  <a:gd name="T19" fmla="*/ 79 h 127"/>
                  <a:gd name="T20" fmla="*/ 38 w 160"/>
                  <a:gd name="T21" fmla="*/ 127 h 127"/>
                  <a:gd name="T22" fmla="*/ 66 w 160"/>
                  <a:gd name="T23" fmla="*/ 101 h 127"/>
                  <a:gd name="T24" fmla="*/ 32 w 160"/>
                  <a:gd name="T25" fmla="*/ 20 h 127"/>
                  <a:gd name="T26" fmla="*/ 36 w 160"/>
                  <a:gd name="T27" fmla="*/ 16 h 127"/>
                  <a:gd name="T28" fmla="*/ 60 w 160"/>
                  <a:gd name="T29" fmla="*/ 16 h 127"/>
                  <a:gd name="T30" fmla="*/ 64 w 160"/>
                  <a:gd name="T31" fmla="*/ 20 h 127"/>
                  <a:gd name="T32" fmla="*/ 64 w 160"/>
                  <a:gd name="T33" fmla="*/ 44 h 127"/>
                  <a:gd name="T34" fmla="*/ 60 w 160"/>
                  <a:gd name="T35" fmla="*/ 48 h 127"/>
                  <a:gd name="T36" fmla="*/ 36 w 160"/>
                  <a:gd name="T37" fmla="*/ 48 h 127"/>
                  <a:gd name="T38" fmla="*/ 32 w 160"/>
                  <a:gd name="T39" fmla="*/ 44 h 127"/>
                  <a:gd name="T40" fmla="*/ 32 w 160"/>
                  <a:gd name="T41" fmla="*/ 20 h 127"/>
                  <a:gd name="T42" fmla="*/ 36 w 160"/>
                  <a:gd name="T43" fmla="*/ 56 h 127"/>
                  <a:gd name="T44" fmla="*/ 124 w 160"/>
                  <a:gd name="T45" fmla="*/ 56 h 127"/>
                  <a:gd name="T46" fmla="*/ 128 w 160"/>
                  <a:gd name="T47" fmla="*/ 60 h 127"/>
                  <a:gd name="T48" fmla="*/ 124 w 160"/>
                  <a:gd name="T49" fmla="*/ 64 h 127"/>
                  <a:gd name="T50" fmla="*/ 36 w 160"/>
                  <a:gd name="T51" fmla="*/ 64 h 127"/>
                  <a:gd name="T52" fmla="*/ 32 w 160"/>
                  <a:gd name="T53" fmla="*/ 60 h 127"/>
                  <a:gd name="T54" fmla="*/ 36 w 160"/>
                  <a:gd name="T55" fmla="*/ 56 h 127"/>
                  <a:gd name="T56" fmla="*/ 32 w 160"/>
                  <a:gd name="T57" fmla="*/ 76 h 127"/>
                  <a:gd name="T58" fmla="*/ 36 w 160"/>
                  <a:gd name="T59" fmla="*/ 72 h 127"/>
                  <a:gd name="T60" fmla="*/ 124 w 160"/>
                  <a:gd name="T61" fmla="*/ 72 h 127"/>
                  <a:gd name="T62" fmla="*/ 128 w 160"/>
                  <a:gd name="T63" fmla="*/ 76 h 127"/>
                  <a:gd name="T64" fmla="*/ 124 w 160"/>
                  <a:gd name="T65" fmla="*/ 80 h 127"/>
                  <a:gd name="T66" fmla="*/ 36 w 160"/>
                  <a:gd name="T67" fmla="*/ 80 h 127"/>
                  <a:gd name="T68" fmla="*/ 32 w 160"/>
                  <a:gd name="T69" fmla="*/ 7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27">
                    <a:moveTo>
                      <a:pt x="66" y="101"/>
                    </a:moveTo>
                    <a:cubicBezTo>
                      <a:pt x="70" y="98"/>
                      <a:pt x="75" y="96"/>
                      <a:pt x="80" y="96"/>
                    </a:cubicBezTo>
                    <a:cubicBezTo>
                      <a:pt x="86" y="96"/>
                      <a:pt x="91" y="98"/>
                      <a:pt x="94" y="102"/>
                    </a:cubicBezTo>
                    <a:cubicBezTo>
                      <a:pt x="123" y="127"/>
                      <a:pt x="123" y="127"/>
                      <a:pt x="123" y="127"/>
                    </a:cubicBezTo>
                    <a:cubicBezTo>
                      <a:pt x="160" y="79"/>
                      <a:pt x="160" y="79"/>
                      <a:pt x="160" y="79"/>
                    </a:cubicBezTo>
                    <a:cubicBezTo>
                      <a:pt x="160" y="4"/>
                      <a:pt x="160" y="4"/>
                      <a:pt x="160" y="4"/>
                    </a:cubicBezTo>
                    <a:cubicBezTo>
                      <a:pt x="160" y="2"/>
                      <a:pt x="158" y="0"/>
                      <a:pt x="156" y="0"/>
                    </a:cubicBezTo>
                    <a:cubicBezTo>
                      <a:pt x="4" y="0"/>
                      <a:pt x="4" y="0"/>
                      <a:pt x="4" y="0"/>
                    </a:cubicBezTo>
                    <a:cubicBezTo>
                      <a:pt x="2" y="0"/>
                      <a:pt x="0" y="2"/>
                      <a:pt x="0" y="4"/>
                    </a:cubicBezTo>
                    <a:cubicBezTo>
                      <a:pt x="0" y="79"/>
                      <a:pt x="0" y="79"/>
                      <a:pt x="0" y="79"/>
                    </a:cubicBezTo>
                    <a:cubicBezTo>
                      <a:pt x="38" y="127"/>
                      <a:pt x="38" y="127"/>
                      <a:pt x="38" y="127"/>
                    </a:cubicBezTo>
                    <a:lnTo>
                      <a:pt x="66" y="101"/>
                    </a:lnTo>
                    <a:close/>
                    <a:moveTo>
                      <a:pt x="32" y="20"/>
                    </a:moveTo>
                    <a:cubicBezTo>
                      <a:pt x="32" y="18"/>
                      <a:pt x="34" y="16"/>
                      <a:pt x="36" y="16"/>
                    </a:cubicBezTo>
                    <a:cubicBezTo>
                      <a:pt x="60" y="16"/>
                      <a:pt x="60" y="16"/>
                      <a:pt x="60" y="16"/>
                    </a:cubicBezTo>
                    <a:cubicBezTo>
                      <a:pt x="62" y="16"/>
                      <a:pt x="64" y="18"/>
                      <a:pt x="64" y="20"/>
                    </a:cubicBezTo>
                    <a:cubicBezTo>
                      <a:pt x="64" y="44"/>
                      <a:pt x="64" y="44"/>
                      <a:pt x="64" y="44"/>
                    </a:cubicBezTo>
                    <a:cubicBezTo>
                      <a:pt x="64" y="46"/>
                      <a:pt x="62" y="48"/>
                      <a:pt x="60" y="48"/>
                    </a:cubicBezTo>
                    <a:cubicBezTo>
                      <a:pt x="36" y="48"/>
                      <a:pt x="36" y="48"/>
                      <a:pt x="36" y="48"/>
                    </a:cubicBezTo>
                    <a:cubicBezTo>
                      <a:pt x="34" y="48"/>
                      <a:pt x="32" y="46"/>
                      <a:pt x="32" y="44"/>
                    </a:cubicBezTo>
                    <a:lnTo>
                      <a:pt x="32" y="20"/>
                    </a:lnTo>
                    <a:close/>
                    <a:moveTo>
                      <a:pt x="36" y="56"/>
                    </a:moveTo>
                    <a:cubicBezTo>
                      <a:pt x="124" y="56"/>
                      <a:pt x="124" y="56"/>
                      <a:pt x="124" y="56"/>
                    </a:cubicBezTo>
                    <a:cubicBezTo>
                      <a:pt x="126" y="56"/>
                      <a:pt x="128" y="58"/>
                      <a:pt x="128" y="60"/>
                    </a:cubicBezTo>
                    <a:cubicBezTo>
                      <a:pt x="128" y="62"/>
                      <a:pt x="126" y="64"/>
                      <a:pt x="124" y="64"/>
                    </a:cubicBezTo>
                    <a:cubicBezTo>
                      <a:pt x="36" y="64"/>
                      <a:pt x="36" y="64"/>
                      <a:pt x="36" y="64"/>
                    </a:cubicBezTo>
                    <a:cubicBezTo>
                      <a:pt x="34" y="64"/>
                      <a:pt x="32" y="62"/>
                      <a:pt x="32" y="60"/>
                    </a:cubicBezTo>
                    <a:cubicBezTo>
                      <a:pt x="32" y="58"/>
                      <a:pt x="34" y="56"/>
                      <a:pt x="36" y="56"/>
                    </a:cubicBezTo>
                    <a:close/>
                    <a:moveTo>
                      <a:pt x="32" y="76"/>
                    </a:moveTo>
                    <a:cubicBezTo>
                      <a:pt x="32" y="74"/>
                      <a:pt x="34" y="72"/>
                      <a:pt x="36" y="72"/>
                    </a:cubicBezTo>
                    <a:cubicBezTo>
                      <a:pt x="124" y="72"/>
                      <a:pt x="124" y="72"/>
                      <a:pt x="124" y="72"/>
                    </a:cubicBezTo>
                    <a:cubicBezTo>
                      <a:pt x="126" y="72"/>
                      <a:pt x="128" y="74"/>
                      <a:pt x="128" y="76"/>
                    </a:cubicBezTo>
                    <a:cubicBezTo>
                      <a:pt x="128" y="78"/>
                      <a:pt x="126" y="80"/>
                      <a:pt x="124" y="80"/>
                    </a:cubicBezTo>
                    <a:cubicBezTo>
                      <a:pt x="36" y="80"/>
                      <a:pt x="36" y="80"/>
                      <a:pt x="36" y="80"/>
                    </a:cubicBezTo>
                    <a:cubicBezTo>
                      <a:pt x="34" y="80"/>
                      <a:pt x="32" y="78"/>
                      <a:pt x="32" y="76"/>
                    </a:cubicBezTo>
                    <a:close/>
                  </a:path>
                </a:pathLst>
              </a:custGeom>
              <a:grpFill/>
              <a:ln>
                <a:noFill/>
              </a:ln>
            </p:spPr>
            <p:txBody>
              <a:bodyPr vert="horz" wrap="square" lIns="91440" tIns="45720" rIns="91440" bIns="45720" numCol="1" anchor="t" anchorCtr="0" compatLnSpc="1"/>
              <a:lstStyle/>
              <a:p>
                <a:endParaRPr lang="zh-CN" altLang="en-US"/>
              </a:p>
            </p:txBody>
          </p:sp>
          <p:sp>
            <p:nvSpPr>
              <p:cNvPr id="53" name="Rectangle 62"/>
              <p:cNvSpPr>
                <a:spLocks noChangeArrowheads="1"/>
              </p:cNvSpPr>
              <p:nvPr/>
            </p:nvSpPr>
            <p:spPr bwMode="auto">
              <a:xfrm>
                <a:off x="5978526" y="5915025"/>
                <a:ext cx="46038" cy="44450"/>
              </a:xfrm>
              <a:prstGeom prst="rect">
                <a:avLst/>
              </a:prstGeom>
              <a:grpFill/>
              <a:ln>
                <a:noFill/>
              </a:ln>
            </p:spPr>
            <p:txBody>
              <a:bodyPr vert="horz" wrap="square" lIns="91440" tIns="45720" rIns="91440" bIns="45720" numCol="1" anchor="t" anchorCtr="0" compatLnSpc="1"/>
              <a:lstStyle/>
              <a:p>
                <a:endParaRPr lang="zh-CN" altLang="en-US"/>
              </a:p>
            </p:txBody>
          </p:sp>
          <p:sp>
            <p:nvSpPr>
              <p:cNvPr id="54" name="Freeform 63"/>
              <p:cNvSpPr/>
              <p:nvPr/>
            </p:nvSpPr>
            <p:spPr bwMode="auto">
              <a:xfrm>
                <a:off x="5821363" y="5981700"/>
                <a:ext cx="541338" cy="406400"/>
              </a:xfrm>
              <a:custGeom>
                <a:avLst/>
                <a:gdLst>
                  <a:gd name="T0" fmla="*/ 188 w 192"/>
                  <a:gd name="T1" fmla="*/ 0 h 144"/>
                  <a:gd name="T2" fmla="*/ 184 w 192"/>
                  <a:gd name="T3" fmla="*/ 0 h 144"/>
                  <a:gd name="T4" fmla="*/ 184 w 192"/>
                  <a:gd name="T5" fmla="*/ 34 h 144"/>
                  <a:gd name="T6" fmla="*/ 145 w 192"/>
                  <a:gd name="T7" fmla="*/ 85 h 144"/>
                  <a:gd name="T8" fmla="*/ 167 w 192"/>
                  <a:gd name="T9" fmla="*/ 105 h 144"/>
                  <a:gd name="T10" fmla="*/ 167 w 192"/>
                  <a:gd name="T11" fmla="*/ 111 h 144"/>
                  <a:gd name="T12" fmla="*/ 161 w 192"/>
                  <a:gd name="T13" fmla="*/ 111 h 144"/>
                  <a:gd name="T14" fmla="*/ 105 w 192"/>
                  <a:gd name="T15" fmla="*/ 60 h 144"/>
                  <a:gd name="T16" fmla="*/ 88 w 192"/>
                  <a:gd name="T17" fmla="*/ 59 h 144"/>
                  <a:gd name="T18" fmla="*/ 31 w 192"/>
                  <a:gd name="T19" fmla="*/ 111 h 144"/>
                  <a:gd name="T20" fmla="*/ 28 w 192"/>
                  <a:gd name="T21" fmla="*/ 112 h 144"/>
                  <a:gd name="T22" fmla="*/ 25 w 192"/>
                  <a:gd name="T23" fmla="*/ 111 h 144"/>
                  <a:gd name="T24" fmla="*/ 25 w 192"/>
                  <a:gd name="T25" fmla="*/ 105 h 144"/>
                  <a:gd name="T26" fmla="*/ 48 w 192"/>
                  <a:gd name="T27" fmla="*/ 85 h 144"/>
                  <a:gd name="T28" fmla="*/ 8 w 192"/>
                  <a:gd name="T29" fmla="*/ 34 h 144"/>
                  <a:gd name="T30" fmla="*/ 8 w 192"/>
                  <a:gd name="T31" fmla="*/ 0 h 144"/>
                  <a:gd name="T32" fmla="*/ 4 w 192"/>
                  <a:gd name="T33" fmla="*/ 0 h 144"/>
                  <a:gd name="T34" fmla="*/ 0 w 192"/>
                  <a:gd name="T35" fmla="*/ 4 h 144"/>
                  <a:gd name="T36" fmla="*/ 0 w 192"/>
                  <a:gd name="T37" fmla="*/ 24 h 144"/>
                  <a:gd name="T38" fmla="*/ 0 w 192"/>
                  <a:gd name="T39" fmla="*/ 124 h 144"/>
                  <a:gd name="T40" fmla="*/ 20 w 192"/>
                  <a:gd name="T41" fmla="*/ 144 h 144"/>
                  <a:gd name="T42" fmla="*/ 172 w 192"/>
                  <a:gd name="T43" fmla="*/ 144 h 144"/>
                  <a:gd name="T44" fmla="*/ 192 w 192"/>
                  <a:gd name="T45" fmla="*/ 124 h 144"/>
                  <a:gd name="T46" fmla="*/ 192 w 192"/>
                  <a:gd name="T47" fmla="*/ 24 h 144"/>
                  <a:gd name="T48" fmla="*/ 192 w 192"/>
                  <a:gd name="T49" fmla="*/ 4 h 144"/>
                  <a:gd name="T50" fmla="*/ 188 w 192"/>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144">
                    <a:moveTo>
                      <a:pt x="188" y="0"/>
                    </a:moveTo>
                    <a:cubicBezTo>
                      <a:pt x="184" y="0"/>
                      <a:pt x="184" y="0"/>
                      <a:pt x="184" y="0"/>
                    </a:cubicBezTo>
                    <a:cubicBezTo>
                      <a:pt x="184" y="34"/>
                      <a:pt x="184" y="34"/>
                      <a:pt x="184" y="34"/>
                    </a:cubicBezTo>
                    <a:cubicBezTo>
                      <a:pt x="145" y="85"/>
                      <a:pt x="145" y="85"/>
                      <a:pt x="145" y="85"/>
                    </a:cubicBezTo>
                    <a:cubicBezTo>
                      <a:pt x="167" y="105"/>
                      <a:pt x="167" y="105"/>
                      <a:pt x="167" y="105"/>
                    </a:cubicBezTo>
                    <a:cubicBezTo>
                      <a:pt x="168" y="106"/>
                      <a:pt x="169" y="109"/>
                      <a:pt x="167" y="111"/>
                    </a:cubicBezTo>
                    <a:cubicBezTo>
                      <a:pt x="166" y="112"/>
                      <a:pt x="163" y="112"/>
                      <a:pt x="161" y="111"/>
                    </a:cubicBezTo>
                    <a:cubicBezTo>
                      <a:pt x="105" y="60"/>
                      <a:pt x="105" y="60"/>
                      <a:pt x="105" y="60"/>
                    </a:cubicBezTo>
                    <a:cubicBezTo>
                      <a:pt x="100" y="55"/>
                      <a:pt x="92" y="55"/>
                      <a:pt x="88" y="59"/>
                    </a:cubicBezTo>
                    <a:cubicBezTo>
                      <a:pt x="31" y="111"/>
                      <a:pt x="31" y="111"/>
                      <a:pt x="31" y="111"/>
                    </a:cubicBezTo>
                    <a:cubicBezTo>
                      <a:pt x="30" y="112"/>
                      <a:pt x="29" y="112"/>
                      <a:pt x="28" y="112"/>
                    </a:cubicBezTo>
                    <a:cubicBezTo>
                      <a:pt x="27" y="112"/>
                      <a:pt x="26" y="111"/>
                      <a:pt x="25" y="111"/>
                    </a:cubicBezTo>
                    <a:cubicBezTo>
                      <a:pt x="24" y="109"/>
                      <a:pt x="24" y="106"/>
                      <a:pt x="25" y="105"/>
                    </a:cubicBezTo>
                    <a:cubicBezTo>
                      <a:pt x="48" y="85"/>
                      <a:pt x="48" y="85"/>
                      <a:pt x="48" y="85"/>
                    </a:cubicBezTo>
                    <a:cubicBezTo>
                      <a:pt x="8" y="34"/>
                      <a:pt x="8" y="34"/>
                      <a:pt x="8" y="34"/>
                    </a:cubicBezTo>
                    <a:cubicBezTo>
                      <a:pt x="8" y="0"/>
                      <a:pt x="8" y="0"/>
                      <a:pt x="8" y="0"/>
                    </a:cubicBezTo>
                    <a:cubicBezTo>
                      <a:pt x="4" y="0"/>
                      <a:pt x="4" y="0"/>
                      <a:pt x="4" y="0"/>
                    </a:cubicBezTo>
                    <a:cubicBezTo>
                      <a:pt x="2" y="0"/>
                      <a:pt x="0" y="2"/>
                      <a:pt x="0" y="4"/>
                    </a:cubicBezTo>
                    <a:cubicBezTo>
                      <a:pt x="0" y="24"/>
                      <a:pt x="0" y="24"/>
                      <a:pt x="0" y="24"/>
                    </a:cubicBezTo>
                    <a:cubicBezTo>
                      <a:pt x="0" y="124"/>
                      <a:pt x="0" y="124"/>
                      <a:pt x="0" y="124"/>
                    </a:cubicBezTo>
                    <a:cubicBezTo>
                      <a:pt x="0" y="135"/>
                      <a:pt x="9" y="144"/>
                      <a:pt x="20" y="144"/>
                    </a:cubicBezTo>
                    <a:cubicBezTo>
                      <a:pt x="172" y="144"/>
                      <a:pt x="172" y="144"/>
                      <a:pt x="172" y="144"/>
                    </a:cubicBezTo>
                    <a:cubicBezTo>
                      <a:pt x="183" y="144"/>
                      <a:pt x="192" y="135"/>
                      <a:pt x="192" y="124"/>
                    </a:cubicBezTo>
                    <a:cubicBezTo>
                      <a:pt x="192" y="24"/>
                      <a:pt x="192" y="24"/>
                      <a:pt x="192" y="24"/>
                    </a:cubicBezTo>
                    <a:cubicBezTo>
                      <a:pt x="192" y="4"/>
                      <a:pt x="192" y="4"/>
                      <a:pt x="192" y="4"/>
                    </a:cubicBezTo>
                    <a:cubicBezTo>
                      <a:pt x="192" y="2"/>
                      <a:pt x="190" y="0"/>
                      <a:pt x="188" y="0"/>
                    </a:cubicBezTo>
                    <a:close/>
                  </a:path>
                </a:pathLst>
              </a:custGeom>
              <a:grpFill/>
              <a:ln>
                <a:noFill/>
              </a:ln>
            </p:spPr>
            <p:txBody>
              <a:bodyPr vert="horz" wrap="square" lIns="91440" tIns="45720" rIns="91440" bIns="45720" numCol="1" anchor="t" anchorCtr="0" compatLnSpc="1"/>
              <a:lstStyle/>
              <a:p>
                <a:endParaRPr lang="zh-CN" altLang="en-US"/>
              </a:p>
            </p:txBody>
          </p:sp>
        </p:grpSp>
        <p:sp>
          <p:nvSpPr>
            <p:cNvPr id="55" name="文本框 65"/>
            <p:cNvSpPr txBox="1"/>
            <p:nvPr/>
          </p:nvSpPr>
          <p:spPr>
            <a:xfrm rot="18900000">
              <a:off x="4245721" y="2034255"/>
              <a:ext cx="1020445" cy="806836"/>
            </a:xfrm>
            <a:prstGeom prst="rect">
              <a:avLst/>
            </a:prstGeom>
            <a:noFill/>
          </p:spPr>
          <p:txBody>
            <a:bodyPr wrap="square" lIns="68580" tIns="34290" rIns="68580" bIns="34290"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sym typeface="+mn-ea"/>
                </a:rPr>
                <a:t>单击此处输入标题</a:t>
              </a:r>
              <a:endParaRPr lang="zh-CN" altLang="en-US" sz="900" dirty="0">
                <a:solidFill>
                  <a:schemeClr val="bg1"/>
                </a:solidFill>
                <a:latin typeface="微软雅黑" panose="020B0503020204020204" charset="-122"/>
                <a:ea typeface="微软雅黑" panose="020B0503020204020204" charset="-122"/>
              </a:endParaRPr>
            </a:p>
          </p:txBody>
        </p:sp>
      </p:grpSp>
      <p:grpSp>
        <p:nvGrpSpPr>
          <p:cNvPr id="56" name="组合 55"/>
          <p:cNvGrpSpPr/>
          <p:nvPr/>
        </p:nvGrpSpPr>
        <p:grpSpPr>
          <a:xfrm>
            <a:off x="3682580" y="1778732"/>
            <a:ext cx="2369080" cy="3100350"/>
            <a:chOff x="2330030" y="1313119"/>
            <a:chExt cx="2369080" cy="3099393"/>
          </a:xfrm>
        </p:grpSpPr>
        <p:grpSp>
          <p:nvGrpSpPr>
            <p:cNvPr id="57" name="组合 56"/>
            <p:cNvGrpSpPr/>
            <p:nvPr/>
          </p:nvGrpSpPr>
          <p:grpSpPr>
            <a:xfrm>
              <a:off x="2330030" y="1322521"/>
              <a:ext cx="2369080" cy="3089991"/>
              <a:chOff x="1313863" y="1205784"/>
              <a:chExt cx="3158773" cy="4119987"/>
            </a:xfrm>
          </p:grpSpPr>
          <p:sp>
            <p:nvSpPr>
              <p:cNvPr id="58" name="任意多边形 57"/>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rot="18900000">
                <a:off x="1403031" y="1875976"/>
                <a:ext cx="2838930" cy="1582057"/>
              </a:xfrm>
              <a:prstGeom prst="roundRect">
                <a:avLst>
                  <a:gd name="adj" fmla="val 10245"/>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文本框 36"/>
            <p:cNvSpPr txBox="1"/>
            <p:nvPr/>
          </p:nvSpPr>
          <p:spPr>
            <a:xfrm rot="18900000">
              <a:off x="3585104" y="1313119"/>
              <a:ext cx="365125" cy="560532"/>
            </a:xfrm>
            <a:prstGeom prst="rect">
              <a:avLst/>
            </a:prstGeom>
            <a:noFill/>
          </p:spPr>
          <p:txBody>
            <a:bodyPr wrap="none" lIns="68580" tIns="34290" rIns="68580" bIns="34290" rtlCol="0">
              <a:spAutoFit/>
            </a:bodyPr>
            <a:lstStyle/>
            <a:p>
              <a:r>
                <a:rPr lang="en-US" altLang="zh-CN" sz="3200" b="1" dirty="0">
                  <a:solidFill>
                    <a:srgbClr val="6B9D43"/>
                  </a:solidFill>
                </a:rPr>
                <a:t>B</a:t>
              </a:r>
              <a:endParaRPr lang="en-US" altLang="zh-CN" sz="3200" b="1" dirty="0">
                <a:solidFill>
                  <a:srgbClr val="6B9D43"/>
                </a:solidFill>
              </a:endParaRPr>
            </a:p>
          </p:txBody>
        </p:sp>
        <p:grpSp>
          <p:nvGrpSpPr>
            <p:cNvPr id="62" name="组合 61"/>
            <p:cNvGrpSpPr/>
            <p:nvPr/>
          </p:nvGrpSpPr>
          <p:grpSpPr>
            <a:xfrm rot="18900000">
              <a:off x="2872599" y="2814967"/>
              <a:ext cx="316809" cy="290719"/>
              <a:chOff x="3222625" y="3211513"/>
              <a:chExt cx="539750" cy="495300"/>
            </a:xfrm>
            <a:solidFill>
              <a:schemeClr val="bg1"/>
            </a:solidFill>
          </p:grpSpPr>
          <p:sp>
            <p:nvSpPr>
              <p:cNvPr id="63" name="Freeform 42"/>
              <p:cNvSpPr>
                <a:spLocks noEditPoints="1"/>
              </p:cNvSpPr>
              <p:nvPr/>
            </p:nvSpPr>
            <p:spPr bwMode="auto">
              <a:xfrm>
                <a:off x="3222625" y="3211513"/>
                <a:ext cx="539750" cy="495300"/>
              </a:xfrm>
              <a:custGeom>
                <a:avLst/>
                <a:gdLst>
                  <a:gd name="T0" fmla="*/ 188 w 192"/>
                  <a:gd name="T1" fmla="*/ 0 h 176"/>
                  <a:gd name="T2" fmla="*/ 4 w 192"/>
                  <a:gd name="T3" fmla="*/ 0 h 176"/>
                  <a:gd name="T4" fmla="*/ 0 w 192"/>
                  <a:gd name="T5" fmla="*/ 4 h 176"/>
                  <a:gd name="T6" fmla="*/ 0 w 192"/>
                  <a:gd name="T7" fmla="*/ 172 h 176"/>
                  <a:gd name="T8" fmla="*/ 4 w 192"/>
                  <a:gd name="T9" fmla="*/ 176 h 176"/>
                  <a:gd name="T10" fmla="*/ 188 w 192"/>
                  <a:gd name="T11" fmla="*/ 176 h 176"/>
                  <a:gd name="T12" fmla="*/ 192 w 192"/>
                  <a:gd name="T13" fmla="*/ 172 h 176"/>
                  <a:gd name="T14" fmla="*/ 192 w 192"/>
                  <a:gd name="T15" fmla="*/ 4 h 176"/>
                  <a:gd name="T16" fmla="*/ 188 w 192"/>
                  <a:gd name="T17" fmla="*/ 0 h 176"/>
                  <a:gd name="T18" fmla="*/ 176 w 192"/>
                  <a:gd name="T19" fmla="*/ 132 h 176"/>
                  <a:gd name="T20" fmla="*/ 172 w 192"/>
                  <a:gd name="T21" fmla="*/ 136 h 176"/>
                  <a:gd name="T22" fmla="*/ 20 w 192"/>
                  <a:gd name="T23" fmla="*/ 136 h 176"/>
                  <a:gd name="T24" fmla="*/ 16 w 192"/>
                  <a:gd name="T25" fmla="*/ 132 h 176"/>
                  <a:gd name="T26" fmla="*/ 16 w 192"/>
                  <a:gd name="T27" fmla="*/ 20 h 176"/>
                  <a:gd name="T28" fmla="*/ 20 w 192"/>
                  <a:gd name="T29" fmla="*/ 16 h 176"/>
                  <a:gd name="T30" fmla="*/ 172 w 192"/>
                  <a:gd name="T31" fmla="*/ 16 h 176"/>
                  <a:gd name="T32" fmla="*/ 176 w 192"/>
                  <a:gd name="T33" fmla="*/ 20 h 176"/>
                  <a:gd name="T34" fmla="*/ 176 w 192"/>
                  <a:gd name="T3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76">
                    <a:moveTo>
                      <a:pt x="188" y="0"/>
                    </a:moveTo>
                    <a:cubicBezTo>
                      <a:pt x="4" y="0"/>
                      <a:pt x="4" y="0"/>
                      <a:pt x="4" y="0"/>
                    </a:cubicBezTo>
                    <a:cubicBezTo>
                      <a:pt x="2" y="0"/>
                      <a:pt x="0" y="2"/>
                      <a:pt x="0" y="4"/>
                    </a:cubicBezTo>
                    <a:cubicBezTo>
                      <a:pt x="0" y="172"/>
                      <a:pt x="0" y="172"/>
                      <a:pt x="0" y="172"/>
                    </a:cubicBezTo>
                    <a:cubicBezTo>
                      <a:pt x="0" y="174"/>
                      <a:pt x="2" y="176"/>
                      <a:pt x="4" y="176"/>
                    </a:cubicBezTo>
                    <a:cubicBezTo>
                      <a:pt x="188" y="176"/>
                      <a:pt x="188" y="176"/>
                      <a:pt x="188" y="176"/>
                    </a:cubicBezTo>
                    <a:cubicBezTo>
                      <a:pt x="190" y="176"/>
                      <a:pt x="192" y="174"/>
                      <a:pt x="192" y="172"/>
                    </a:cubicBezTo>
                    <a:cubicBezTo>
                      <a:pt x="192" y="4"/>
                      <a:pt x="192" y="4"/>
                      <a:pt x="192" y="4"/>
                    </a:cubicBezTo>
                    <a:cubicBezTo>
                      <a:pt x="192" y="2"/>
                      <a:pt x="190" y="0"/>
                      <a:pt x="188" y="0"/>
                    </a:cubicBezTo>
                    <a:close/>
                    <a:moveTo>
                      <a:pt x="176" y="132"/>
                    </a:moveTo>
                    <a:cubicBezTo>
                      <a:pt x="176" y="134"/>
                      <a:pt x="174" y="136"/>
                      <a:pt x="172" y="136"/>
                    </a:cubicBezTo>
                    <a:cubicBezTo>
                      <a:pt x="20" y="136"/>
                      <a:pt x="20" y="136"/>
                      <a:pt x="20" y="136"/>
                    </a:cubicBezTo>
                    <a:cubicBezTo>
                      <a:pt x="18" y="136"/>
                      <a:pt x="16" y="134"/>
                      <a:pt x="16" y="132"/>
                    </a:cubicBezTo>
                    <a:cubicBezTo>
                      <a:pt x="16" y="20"/>
                      <a:pt x="16" y="20"/>
                      <a:pt x="16" y="20"/>
                    </a:cubicBezTo>
                    <a:cubicBezTo>
                      <a:pt x="16" y="18"/>
                      <a:pt x="18" y="16"/>
                      <a:pt x="20" y="16"/>
                    </a:cubicBezTo>
                    <a:cubicBezTo>
                      <a:pt x="172" y="16"/>
                      <a:pt x="172" y="16"/>
                      <a:pt x="172" y="16"/>
                    </a:cubicBezTo>
                    <a:cubicBezTo>
                      <a:pt x="174" y="16"/>
                      <a:pt x="176" y="18"/>
                      <a:pt x="176" y="20"/>
                    </a:cubicBezTo>
                    <a:lnTo>
                      <a:pt x="176" y="132"/>
                    </a:lnTo>
                    <a:close/>
                  </a:path>
                </a:pathLst>
              </a:custGeom>
              <a:grpFill/>
              <a:ln>
                <a:noFill/>
              </a:ln>
            </p:spPr>
            <p:txBody>
              <a:bodyPr vert="horz" wrap="square" lIns="91440" tIns="45720" rIns="91440" bIns="45720" numCol="1" anchor="t" anchorCtr="0" compatLnSpc="1"/>
              <a:lstStyle/>
              <a:p>
                <a:endParaRPr lang="zh-CN" altLang="en-US"/>
              </a:p>
            </p:txBody>
          </p:sp>
          <p:sp>
            <p:nvSpPr>
              <p:cNvPr id="64" name="Oval 43"/>
              <p:cNvSpPr>
                <a:spLocks noChangeArrowheads="1"/>
              </p:cNvSpPr>
              <p:nvPr/>
            </p:nvSpPr>
            <p:spPr bwMode="auto">
              <a:xfrm>
                <a:off x="3379788" y="3302000"/>
                <a:ext cx="90488" cy="90488"/>
              </a:xfrm>
              <a:prstGeom prst="ellipse">
                <a:avLst/>
              </a:prstGeom>
              <a:grpFill/>
              <a:ln>
                <a:noFill/>
              </a:ln>
            </p:spPr>
            <p:txBody>
              <a:bodyPr vert="horz" wrap="square" lIns="91440" tIns="45720" rIns="91440" bIns="45720" numCol="1" anchor="t" anchorCtr="0" compatLnSpc="1"/>
              <a:lstStyle/>
              <a:p>
                <a:endParaRPr lang="zh-CN" altLang="en-US"/>
              </a:p>
            </p:txBody>
          </p:sp>
          <p:sp>
            <p:nvSpPr>
              <p:cNvPr id="65" name="Freeform 44"/>
              <p:cNvSpPr>
                <a:spLocks noEditPoints="1"/>
              </p:cNvSpPr>
              <p:nvPr/>
            </p:nvSpPr>
            <p:spPr bwMode="auto">
              <a:xfrm>
                <a:off x="3290888" y="3363913"/>
                <a:ext cx="404813" cy="207963"/>
              </a:xfrm>
              <a:custGeom>
                <a:avLst/>
                <a:gdLst>
                  <a:gd name="T0" fmla="*/ 77 w 144"/>
                  <a:gd name="T1" fmla="*/ 7 h 74"/>
                  <a:gd name="T2" fmla="*/ 77 w 144"/>
                  <a:gd name="T3" fmla="*/ 8 h 74"/>
                  <a:gd name="T4" fmla="*/ 49 w 144"/>
                  <a:gd name="T5" fmla="*/ 36 h 74"/>
                  <a:gd name="T6" fmla="*/ 43 w 144"/>
                  <a:gd name="T7" fmla="*/ 31 h 74"/>
                  <a:gd name="T8" fmla="*/ 13 w 144"/>
                  <a:gd name="T9" fmla="*/ 32 h 74"/>
                  <a:gd name="T10" fmla="*/ 0 w 144"/>
                  <a:gd name="T11" fmla="*/ 45 h 74"/>
                  <a:gd name="T12" fmla="*/ 0 w 144"/>
                  <a:gd name="T13" fmla="*/ 56 h 74"/>
                  <a:gd name="T14" fmla="*/ 0 w 144"/>
                  <a:gd name="T15" fmla="*/ 74 h 74"/>
                  <a:gd name="T16" fmla="*/ 144 w 144"/>
                  <a:gd name="T17" fmla="*/ 74 h 74"/>
                  <a:gd name="T18" fmla="*/ 144 w 144"/>
                  <a:gd name="T19" fmla="*/ 50 h 74"/>
                  <a:gd name="T20" fmla="*/ 144 w 144"/>
                  <a:gd name="T21" fmla="*/ 40 h 74"/>
                  <a:gd name="T22" fmla="*/ 107 w 144"/>
                  <a:gd name="T23" fmla="*/ 7 h 74"/>
                  <a:gd name="T24" fmla="*/ 77 w 144"/>
                  <a:gd name="T25" fmla="*/ 7 h 74"/>
                  <a:gd name="T26" fmla="*/ 104 w 144"/>
                  <a:gd name="T27" fmla="*/ 33 h 74"/>
                  <a:gd name="T28" fmla="*/ 94 w 144"/>
                  <a:gd name="T29" fmla="*/ 27 h 74"/>
                  <a:gd name="T30" fmla="*/ 90 w 144"/>
                  <a:gd name="T31" fmla="*/ 27 h 74"/>
                  <a:gd name="T32" fmla="*/ 80 w 144"/>
                  <a:gd name="T33" fmla="*/ 33 h 74"/>
                  <a:gd name="T34" fmla="*/ 70 w 144"/>
                  <a:gd name="T35" fmla="*/ 27 h 74"/>
                  <a:gd name="T36" fmla="*/ 70 w 144"/>
                  <a:gd name="T37" fmla="*/ 26 h 74"/>
                  <a:gd name="T38" fmla="*/ 83 w 144"/>
                  <a:gd name="T39" fmla="*/ 13 h 74"/>
                  <a:gd name="T40" fmla="*/ 102 w 144"/>
                  <a:gd name="T41" fmla="*/ 13 h 74"/>
                  <a:gd name="T42" fmla="*/ 118 w 144"/>
                  <a:gd name="T43" fmla="*/ 27 h 74"/>
                  <a:gd name="T44" fmla="*/ 104 w 144"/>
                  <a:gd name="T45"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74">
                    <a:moveTo>
                      <a:pt x="77" y="7"/>
                    </a:moveTo>
                    <a:cubicBezTo>
                      <a:pt x="77" y="7"/>
                      <a:pt x="77" y="7"/>
                      <a:pt x="77" y="8"/>
                    </a:cubicBezTo>
                    <a:cubicBezTo>
                      <a:pt x="49" y="36"/>
                      <a:pt x="49" y="36"/>
                      <a:pt x="49" y="36"/>
                    </a:cubicBezTo>
                    <a:cubicBezTo>
                      <a:pt x="43" y="31"/>
                      <a:pt x="43" y="31"/>
                      <a:pt x="43" y="31"/>
                    </a:cubicBezTo>
                    <a:cubicBezTo>
                      <a:pt x="35" y="24"/>
                      <a:pt x="22" y="24"/>
                      <a:pt x="13" y="32"/>
                    </a:cubicBezTo>
                    <a:cubicBezTo>
                      <a:pt x="0" y="45"/>
                      <a:pt x="0" y="45"/>
                      <a:pt x="0" y="45"/>
                    </a:cubicBezTo>
                    <a:cubicBezTo>
                      <a:pt x="0" y="56"/>
                      <a:pt x="0" y="56"/>
                      <a:pt x="0" y="56"/>
                    </a:cubicBezTo>
                    <a:cubicBezTo>
                      <a:pt x="0" y="74"/>
                      <a:pt x="0" y="74"/>
                      <a:pt x="0" y="74"/>
                    </a:cubicBezTo>
                    <a:cubicBezTo>
                      <a:pt x="144" y="74"/>
                      <a:pt x="144" y="74"/>
                      <a:pt x="144" y="74"/>
                    </a:cubicBezTo>
                    <a:cubicBezTo>
                      <a:pt x="144" y="50"/>
                      <a:pt x="144" y="50"/>
                      <a:pt x="144" y="50"/>
                    </a:cubicBezTo>
                    <a:cubicBezTo>
                      <a:pt x="144" y="40"/>
                      <a:pt x="144" y="40"/>
                      <a:pt x="144" y="40"/>
                    </a:cubicBezTo>
                    <a:cubicBezTo>
                      <a:pt x="107" y="7"/>
                      <a:pt x="107" y="7"/>
                      <a:pt x="107" y="7"/>
                    </a:cubicBezTo>
                    <a:cubicBezTo>
                      <a:pt x="99" y="0"/>
                      <a:pt x="85" y="0"/>
                      <a:pt x="77" y="7"/>
                    </a:cubicBezTo>
                    <a:close/>
                    <a:moveTo>
                      <a:pt x="104" y="33"/>
                    </a:moveTo>
                    <a:cubicBezTo>
                      <a:pt x="94" y="27"/>
                      <a:pt x="94" y="27"/>
                      <a:pt x="94" y="27"/>
                    </a:cubicBezTo>
                    <a:cubicBezTo>
                      <a:pt x="93" y="26"/>
                      <a:pt x="91" y="26"/>
                      <a:pt x="90" y="27"/>
                    </a:cubicBezTo>
                    <a:cubicBezTo>
                      <a:pt x="80" y="33"/>
                      <a:pt x="80" y="33"/>
                      <a:pt x="80" y="33"/>
                    </a:cubicBezTo>
                    <a:cubicBezTo>
                      <a:pt x="70" y="27"/>
                      <a:pt x="70" y="27"/>
                      <a:pt x="70" y="27"/>
                    </a:cubicBezTo>
                    <a:cubicBezTo>
                      <a:pt x="70" y="26"/>
                      <a:pt x="70" y="26"/>
                      <a:pt x="70" y="26"/>
                    </a:cubicBezTo>
                    <a:cubicBezTo>
                      <a:pt x="83" y="13"/>
                      <a:pt x="83" y="13"/>
                      <a:pt x="83" y="13"/>
                    </a:cubicBezTo>
                    <a:cubicBezTo>
                      <a:pt x="88" y="9"/>
                      <a:pt x="97" y="9"/>
                      <a:pt x="102" y="13"/>
                    </a:cubicBezTo>
                    <a:cubicBezTo>
                      <a:pt x="118" y="27"/>
                      <a:pt x="118" y="27"/>
                      <a:pt x="118" y="27"/>
                    </a:cubicBezTo>
                    <a:lnTo>
                      <a:pt x="104" y="33"/>
                    </a:lnTo>
                    <a:close/>
                  </a:path>
                </a:pathLst>
              </a:custGeom>
              <a:grpFill/>
              <a:ln>
                <a:noFill/>
              </a:ln>
            </p:spPr>
            <p:txBody>
              <a:bodyPr vert="horz" wrap="square" lIns="91440" tIns="45720" rIns="91440" bIns="45720" numCol="1" anchor="t" anchorCtr="0" compatLnSpc="1"/>
              <a:lstStyle/>
              <a:p>
                <a:endParaRPr lang="zh-CN" altLang="en-US"/>
              </a:p>
            </p:txBody>
          </p:sp>
        </p:grpSp>
        <p:sp>
          <p:nvSpPr>
            <p:cNvPr id="66" name="文本框 64"/>
            <p:cNvSpPr txBox="1"/>
            <p:nvPr/>
          </p:nvSpPr>
          <p:spPr>
            <a:xfrm rot="18900000">
              <a:off x="3131400" y="2038700"/>
              <a:ext cx="1009015" cy="806836"/>
            </a:xfrm>
            <a:prstGeom prst="rect">
              <a:avLst/>
            </a:prstGeom>
            <a:noFill/>
          </p:spPr>
          <p:txBody>
            <a:bodyPr wrap="square" lIns="68580" tIns="34290" rIns="68580" bIns="34290"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sym typeface="+mn-ea"/>
                </a:rPr>
                <a:t>单击此处</a:t>
              </a:r>
              <a:endParaRPr lang="zh-CN" altLang="en-US" sz="1600" dirty="0">
                <a:solidFill>
                  <a:schemeClr val="bg1"/>
                </a:solidFill>
                <a:latin typeface="微软雅黑" panose="020B0503020204020204" charset="-122"/>
                <a:ea typeface="微软雅黑" panose="020B0503020204020204" charset="-122"/>
                <a:sym typeface="+mn-ea"/>
              </a:endParaRPr>
            </a:p>
            <a:p>
              <a:pPr>
                <a:lnSpc>
                  <a:spcPct val="150000"/>
                </a:lnSpc>
              </a:pPr>
              <a:r>
                <a:rPr lang="zh-CN" altLang="en-US" sz="1600" dirty="0">
                  <a:solidFill>
                    <a:schemeClr val="bg1"/>
                  </a:solidFill>
                  <a:latin typeface="微软雅黑" panose="020B0503020204020204" charset="-122"/>
                  <a:ea typeface="微软雅黑" panose="020B0503020204020204" charset="-122"/>
                  <a:sym typeface="+mn-ea"/>
                </a:rPr>
                <a:t>输入标题</a:t>
              </a:r>
              <a:endParaRPr lang="zh-CN" altLang="en-US" sz="900" dirty="0">
                <a:solidFill>
                  <a:schemeClr val="bg1"/>
                </a:solidFill>
                <a:latin typeface="微软雅黑" panose="020B0503020204020204" charset="-122"/>
                <a:ea typeface="微软雅黑" panose="020B0503020204020204" charset="-122"/>
              </a:endParaRPr>
            </a:p>
          </p:txBody>
        </p:sp>
      </p:grpSp>
      <p:grpSp>
        <p:nvGrpSpPr>
          <p:cNvPr id="67" name="组合 66"/>
          <p:cNvGrpSpPr/>
          <p:nvPr/>
        </p:nvGrpSpPr>
        <p:grpSpPr>
          <a:xfrm>
            <a:off x="2470469" y="1778732"/>
            <a:ext cx="2369080" cy="3100349"/>
            <a:chOff x="1117919" y="1313120"/>
            <a:chExt cx="2369080" cy="3099392"/>
          </a:xfrm>
        </p:grpSpPr>
        <p:grpSp>
          <p:nvGrpSpPr>
            <p:cNvPr id="68" name="组合 67"/>
            <p:cNvGrpSpPr/>
            <p:nvPr/>
          </p:nvGrpSpPr>
          <p:grpSpPr>
            <a:xfrm>
              <a:off x="1117919" y="1322521"/>
              <a:ext cx="2369080" cy="3089991"/>
              <a:chOff x="1313863" y="1205784"/>
              <a:chExt cx="3158773" cy="4119987"/>
            </a:xfrm>
          </p:grpSpPr>
          <p:sp>
            <p:nvSpPr>
              <p:cNvPr id="69" name="任意多边形 68"/>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69"/>
              <p:cNvSpPr/>
              <p:nvPr/>
            </p:nvSpPr>
            <p:spPr>
              <a:xfrm rot="18900000">
                <a:off x="1404860" y="1875219"/>
                <a:ext cx="2836786" cy="1582057"/>
              </a:xfrm>
              <a:prstGeom prst="roundRect">
                <a:avLst>
                  <a:gd name="adj" fmla="val 10245"/>
                </a:avLst>
              </a:prstGeom>
              <a:solidFill>
                <a:srgbClr val="6B9D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文本框 35"/>
            <p:cNvSpPr txBox="1"/>
            <p:nvPr/>
          </p:nvSpPr>
          <p:spPr>
            <a:xfrm rot="18900000">
              <a:off x="2365746" y="1313120"/>
              <a:ext cx="383540" cy="560532"/>
            </a:xfrm>
            <a:prstGeom prst="rect">
              <a:avLst/>
            </a:prstGeom>
            <a:noFill/>
          </p:spPr>
          <p:txBody>
            <a:bodyPr wrap="none" lIns="68580" tIns="34290" rIns="68580" bIns="34290" rtlCol="0">
              <a:spAutoFit/>
            </a:bodyPr>
            <a:lstStyle/>
            <a:p>
              <a:r>
                <a:rPr lang="en-US" altLang="zh-CN" sz="3200" b="1" dirty="0">
                  <a:solidFill>
                    <a:srgbClr val="6B9D43"/>
                  </a:solidFill>
                </a:rPr>
                <a:t>A</a:t>
              </a:r>
              <a:endParaRPr lang="en-US" altLang="zh-CN" sz="3200" b="1" dirty="0">
                <a:solidFill>
                  <a:srgbClr val="6B9D43"/>
                </a:solidFill>
              </a:endParaRPr>
            </a:p>
          </p:txBody>
        </p:sp>
        <p:grpSp>
          <p:nvGrpSpPr>
            <p:cNvPr id="73" name="组合 72"/>
            <p:cNvGrpSpPr/>
            <p:nvPr/>
          </p:nvGrpSpPr>
          <p:grpSpPr>
            <a:xfrm>
              <a:off x="1552228" y="2722191"/>
              <a:ext cx="311277" cy="311276"/>
              <a:chOff x="4549775" y="536575"/>
              <a:chExt cx="539751" cy="539750"/>
            </a:xfrm>
          </p:grpSpPr>
          <p:sp>
            <p:nvSpPr>
              <p:cNvPr id="74" name="Freeform 53"/>
              <p:cNvSpPr/>
              <p:nvPr/>
            </p:nvSpPr>
            <p:spPr bwMode="auto">
              <a:xfrm>
                <a:off x="4732338" y="536575"/>
                <a:ext cx="134938" cy="131763"/>
              </a:xfrm>
              <a:custGeom>
                <a:avLst/>
                <a:gdLst>
                  <a:gd name="T0" fmla="*/ 46 w 48"/>
                  <a:gd name="T1" fmla="*/ 29 h 47"/>
                  <a:gd name="T2" fmla="*/ 46 w 48"/>
                  <a:gd name="T3" fmla="*/ 24 h 47"/>
                  <a:gd name="T4" fmla="*/ 24 w 48"/>
                  <a:gd name="T5" fmla="*/ 1 h 47"/>
                  <a:gd name="T6" fmla="*/ 21 w 48"/>
                  <a:gd name="T7" fmla="*/ 0 h 47"/>
                  <a:gd name="T8" fmla="*/ 18 w 48"/>
                  <a:gd name="T9" fmla="*/ 1 h 47"/>
                  <a:gd name="T10" fmla="*/ 0 w 48"/>
                  <a:gd name="T11" fmla="*/ 19 h 47"/>
                  <a:gd name="T12" fmla="*/ 28 w 48"/>
                  <a:gd name="T13" fmla="*/ 47 h 47"/>
                  <a:gd name="T14" fmla="*/ 46 w 48"/>
                  <a:gd name="T15" fmla="*/ 29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7">
                    <a:moveTo>
                      <a:pt x="46" y="29"/>
                    </a:moveTo>
                    <a:cubicBezTo>
                      <a:pt x="48" y="28"/>
                      <a:pt x="48" y="25"/>
                      <a:pt x="46" y="24"/>
                    </a:cubicBezTo>
                    <a:cubicBezTo>
                      <a:pt x="24" y="1"/>
                      <a:pt x="24" y="1"/>
                      <a:pt x="24" y="1"/>
                    </a:cubicBezTo>
                    <a:cubicBezTo>
                      <a:pt x="23" y="0"/>
                      <a:pt x="22" y="0"/>
                      <a:pt x="21" y="0"/>
                    </a:cubicBezTo>
                    <a:cubicBezTo>
                      <a:pt x="20" y="0"/>
                      <a:pt x="19" y="0"/>
                      <a:pt x="18" y="1"/>
                    </a:cubicBezTo>
                    <a:cubicBezTo>
                      <a:pt x="0" y="19"/>
                      <a:pt x="0" y="19"/>
                      <a:pt x="0" y="19"/>
                    </a:cubicBezTo>
                    <a:cubicBezTo>
                      <a:pt x="28" y="47"/>
                      <a:pt x="28" y="47"/>
                      <a:pt x="28" y="47"/>
                    </a:cubicBezTo>
                    <a:lnTo>
                      <a:pt x="46"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4"/>
              <p:cNvSpPr/>
              <p:nvPr/>
            </p:nvSpPr>
            <p:spPr bwMode="auto">
              <a:xfrm>
                <a:off x="4549775" y="606425"/>
                <a:ext cx="469900" cy="469900"/>
              </a:xfrm>
              <a:custGeom>
                <a:avLst/>
                <a:gdLst>
                  <a:gd name="T0" fmla="*/ 100 w 167"/>
                  <a:gd name="T1" fmla="*/ 118 h 167"/>
                  <a:gd name="T2" fmla="*/ 76 w 167"/>
                  <a:gd name="T3" fmla="*/ 127 h 167"/>
                  <a:gd name="T4" fmla="*/ 51 w 167"/>
                  <a:gd name="T5" fmla="*/ 116 h 167"/>
                  <a:gd name="T6" fmla="*/ 40 w 167"/>
                  <a:gd name="T7" fmla="*/ 91 h 167"/>
                  <a:gd name="T8" fmla="*/ 51 w 167"/>
                  <a:gd name="T9" fmla="*/ 65 h 167"/>
                  <a:gd name="T10" fmla="*/ 88 w 167"/>
                  <a:gd name="T11" fmla="*/ 28 h 167"/>
                  <a:gd name="T12" fmla="*/ 60 w 167"/>
                  <a:gd name="T13" fmla="*/ 0 h 167"/>
                  <a:gd name="T14" fmla="*/ 22 w 167"/>
                  <a:gd name="T15" fmla="*/ 37 h 167"/>
                  <a:gd name="T16" fmla="*/ 22 w 167"/>
                  <a:gd name="T17" fmla="*/ 37 h 167"/>
                  <a:gd name="T18" fmla="*/ 0 w 167"/>
                  <a:gd name="T19" fmla="*/ 91 h 167"/>
                  <a:gd name="T20" fmla="*/ 22 w 167"/>
                  <a:gd name="T21" fmla="*/ 145 h 167"/>
                  <a:gd name="T22" fmla="*/ 76 w 167"/>
                  <a:gd name="T23" fmla="*/ 167 h 167"/>
                  <a:gd name="T24" fmla="*/ 130 w 167"/>
                  <a:gd name="T25" fmla="*/ 145 h 167"/>
                  <a:gd name="T26" fmla="*/ 130 w 167"/>
                  <a:gd name="T27" fmla="*/ 144 h 167"/>
                  <a:gd name="T28" fmla="*/ 167 w 167"/>
                  <a:gd name="T29" fmla="*/ 107 h 167"/>
                  <a:gd name="T30" fmla="*/ 139 w 167"/>
                  <a:gd name="T31" fmla="*/ 79 h 167"/>
                  <a:gd name="T32" fmla="*/ 100 w 167"/>
                  <a:gd name="T33"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167">
                    <a:moveTo>
                      <a:pt x="100" y="118"/>
                    </a:moveTo>
                    <a:cubicBezTo>
                      <a:pt x="94" y="124"/>
                      <a:pt x="85" y="127"/>
                      <a:pt x="76" y="127"/>
                    </a:cubicBezTo>
                    <a:cubicBezTo>
                      <a:pt x="67" y="127"/>
                      <a:pt x="57" y="123"/>
                      <a:pt x="51" y="116"/>
                    </a:cubicBezTo>
                    <a:cubicBezTo>
                      <a:pt x="44" y="110"/>
                      <a:pt x="40" y="100"/>
                      <a:pt x="40" y="91"/>
                    </a:cubicBezTo>
                    <a:cubicBezTo>
                      <a:pt x="40" y="81"/>
                      <a:pt x="44" y="72"/>
                      <a:pt x="51" y="65"/>
                    </a:cubicBezTo>
                    <a:cubicBezTo>
                      <a:pt x="88" y="28"/>
                      <a:pt x="88" y="28"/>
                      <a:pt x="88" y="28"/>
                    </a:cubicBezTo>
                    <a:cubicBezTo>
                      <a:pt x="60" y="0"/>
                      <a:pt x="60" y="0"/>
                      <a:pt x="60" y="0"/>
                    </a:cubicBezTo>
                    <a:cubicBezTo>
                      <a:pt x="22" y="37"/>
                      <a:pt x="22" y="37"/>
                      <a:pt x="22" y="37"/>
                    </a:cubicBezTo>
                    <a:cubicBezTo>
                      <a:pt x="22" y="37"/>
                      <a:pt x="22" y="37"/>
                      <a:pt x="22" y="37"/>
                    </a:cubicBezTo>
                    <a:cubicBezTo>
                      <a:pt x="8" y="52"/>
                      <a:pt x="0" y="71"/>
                      <a:pt x="0" y="91"/>
                    </a:cubicBezTo>
                    <a:cubicBezTo>
                      <a:pt x="0" y="111"/>
                      <a:pt x="8" y="130"/>
                      <a:pt x="22" y="145"/>
                    </a:cubicBezTo>
                    <a:cubicBezTo>
                      <a:pt x="37" y="159"/>
                      <a:pt x="56" y="167"/>
                      <a:pt x="76" y="167"/>
                    </a:cubicBezTo>
                    <a:cubicBezTo>
                      <a:pt x="96" y="167"/>
                      <a:pt x="116" y="159"/>
                      <a:pt x="130" y="145"/>
                    </a:cubicBezTo>
                    <a:cubicBezTo>
                      <a:pt x="130" y="144"/>
                      <a:pt x="130" y="144"/>
                      <a:pt x="130" y="144"/>
                    </a:cubicBezTo>
                    <a:cubicBezTo>
                      <a:pt x="167" y="107"/>
                      <a:pt x="167" y="107"/>
                      <a:pt x="167" y="107"/>
                    </a:cubicBezTo>
                    <a:cubicBezTo>
                      <a:pt x="139" y="79"/>
                      <a:pt x="139" y="79"/>
                      <a:pt x="139" y="79"/>
                    </a:cubicBezTo>
                    <a:lnTo>
                      <a:pt x="100" y="1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5"/>
              <p:cNvSpPr/>
              <p:nvPr/>
            </p:nvSpPr>
            <p:spPr bwMode="auto">
              <a:xfrm>
                <a:off x="4957763" y="758825"/>
                <a:ext cx="131763" cy="134938"/>
              </a:xfrm>
              <a:custGeom>
                <a:avLst/>
                <a:gdLst>
                  <a:gd name="T0" fmla="*/ 46 w 47"/>
                  <a:gd name="T1" fmla="*/ 24 h 48"/>
                  <a:gd name="T2" fmla="*/ 23 w 47"/>
                  <a:gd name="T3" fmla="*/ 2 h 48"/>
                  <a:gd name="T4" fmla="*/ 18 w 47"/>
                  <a:gd name="T5" fmla="*/ 2 h 48"/>
                  <a:gd name="T6" fmla="*/ 0 w 47"/>
                  <a:gd name="T7" fmla="*/ 20 h 48"/>
                  <a:gd name="T8" fmla="*/ 28 w 47"/>
                  <a:gd name="T9" fmla="*/ 48 h 48"/>
                  <a:gd name="T10" fmla="*/ 46 w 47"/>
                  <a:gd name="T11" fmla="*/ 29 h 48"/>
                  <a:gd name="T12" fmla="*/ 47 w 47"/>
                  <a:gd name="T13" fmla="*/ 27 h 48"/>
                  <a:gd name="T14" fmla="*/ 46 w 47"/>
                  <a:gd name="T15" fmla="*/ 24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46" y="24"/>
                    </a:moveTo>
                    <a:cubicBezTo>
                      <a:pt x="23" y="2"/>
                      <a:pt x="23" y="2"/>
                      <a:pt x="23" y="2"/>
                    </a:cubicBezTo>
                    <a:cubicBezTo>
                      <a:pt x="22" y="0"/>
                      <a:pt x="19" y="1"/>
                      <a:pt x="18" y="2"/>
                    </a:cubicBezTo>
                    <a:cubicBezTo>
                      <a:pt x="0" y="20"/>
                      <a:pt x="0" y="20"/>
                      <a:pt x="0" y="20"/>
                    </a:cubicBezTo>
                    <a:cubicBezTo>
                      <a:pt x="28" y="48"/>
                      <a:pt x="28" y="48"/>
                      <a:pt x="28" y="48"/>
                    </a:cubicBezTo>
                    <a:cubicBezTo>
                      <a:pt x="46" y="29"/>
                      <a:pt x="46" y="29"/>
                      <a:pt x="46" y="29"/>
                    </a:cubicBezTo>
                    <a:cubicBezTo>
                      <a:pt x="47" y="29"/>
                      <a:pt x="47" y="28"/>
                      <a:pt x="47" y="27"/>
                    </a:cubicBezTo>
                    <a:cubicBezTo>
                      <a:pt x="47" y="25"/>
                      <a:pt x="47" y="24"/>
                      <a:pt x="46"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7" name="文本框 63"/>
            <p:cNvSpPr txBox="1"/>
            <p:nvPr/>
          </p:nvSpPr>
          <p:spPr>
            <a:xfrm rot="18900000">
              <a:off x="1655579" y="1981420"/>
              <a:ext cx="1074743" cy="806836"/>
            </a:xfrm>
            <a:prstGeom prst="rect">
              <a:avLst/>
            </a:prstGeom>
            <a:noFill/>
          </p:spPr>
          <p:txBody>
            <a:bodyPr wrap="square" lIns="68580" tIns="34290" rIns="68580" bIns="34290" rtlCol="0">
              <a:spAutoFit/>
            </a:bodyPr>
            <a:lstStyle/>
            <a:p>
              <a:pPr>
                <a:lnSpc>
                  <a:spcPct val="150000"/>
                </a:lnSpc>
              </a:pPr>
              <a:r>
                <a:rPr lang="zh-CN" altLang="en-US" sz="1600" dirty="0">
                  <a:solidFill>
                    <a:schemeClr val="bg1"/>
                  </a:solidFill>
                  <a:latin typeface="微软雅黑" panose="020B0503020204020204" charset="-122"/>
                  <a:ea typeface="微软雅黑" panose="020B0503020204020204" charset="-122"/>
                </a:rPr>
                <a:t>单击此处输入标题</a:t>
              </a:r>
              <a:endParaRPr lang="zh-CN" altLang="en-US" sz="1600" dirty="0">
                <a:solidFill>
                  <a:schemeClr val="bg1"/>
                </a:solidFill>
                <a:latin typeface="微软雅黑" panose="020B0503020204020204" charset="-122"/>
                <a:ea typeface="微软雅黑" panose="020B0503020204020204" charset="-122"/>
              </a:endParaRPr>
            </a:p>
          </p:txBody>
        </p:sp>
      </p:grpSp>
      <p:grpSp>
        <p:nvGrpSpPr>
          <p:cNvPr id="78" name="组合 77"/>
          <p:cNvGrpSpPr/>
          <p:nvPr/>
        </p:nvGrpSpPr>
        <p:grpSpPr>
          <a:xfrm>
            <a:off x="2422766" y="4311580"/>
            <a:ext cx="3505619" cy="371727"/>
            <a:chOff x="5182386" y="2772098"/>
            <a:chExt cx="3505619" cy="371612"/>
          </a:xfrm>
          <a:solidFill>
            <a:schemeClr val="accent1"/>
          </a:solidFill>
        </p:grpSpPr>
        <p:sp>
          <p:nvSpPr>
            <p:cNvPr id="79" name="Freeform 60"/>
            <p:cNvSpPr/>
            <p:nvPr/>
          </p:nvSpPr>
          <p:spPr bwMode="auto">
            <a:xfrm>
              <a:off x="5182386" y="2772098"/>
              <a:ext cx="345953" cy="371612"/>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6B9D43"/>
            </a:solidFill>
            <a:ln>
              <a:noFill/>
            </a:ln>
          </p:spPr>
          <p:txBody>
            <a:bodyPr vert="horz" wrap="square" lIns="68580" tIns="34290" rIns="68580" bIns="34290" numCol="1" anchor="t" anchorCtr="0" compatLnSpc="1"/>
            <a:lstStyle/>
            <a:p>
              <a:endParaRPr lang="zh-CN" altLang="en-US"/>
            </a:p>
          </p:txBody>
        </p:sp>
        <p:sp>
          <p:nvSpPr>
            <p:cNvPr id="80" name="圆角矩形 79"/>
            <p:cNvSpPr/>
            <p:nvPr/>
          </p:nvSpPr>
          <p:spPr>
            <a:xfrm>
              <a:off x="5598626" y="2871397"/>
              <a:ext cx="3089379" cy="272313"/>
            </a:xfrm>
            <a:prstGeom prst="roundRect">
              <a:avLst>
                <a:gd name="adj" fmla="val 9938"/>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400" b="1" dirty="0">
                  <a:latin typeface="微软雅黑" panose="020B0503020204020204" charset="-122"/>
                  <a:ea typeface="微软雅黑" panose="020B0503020204020204" charset="-122"/>
                  <a:cs typeface="Arial Unicode MS" panose="020B0604020202020204" pitchFamily="34" charset="-122"/>
                </a:rPr>
                <a:t>单击此处输入标题文本</a:t>
              </a:r>
              <a:endParaRPr lang="zh-CN" altLang="en-US" sz="1400" b="1" dirty="0">
                <a:latin typeface="微软雅黑" panose="020B0503020204020204" charset="-122"/>
                <a:ea typeface="微软雅黑" panose="020B0503020204020204" charset="-122"/>
                <a:cs typeface="Arial Unicode MS" panose="020B0604020202020204" pitchFamily="34" charset="-122"/>
              </a:endParaRPr>
            </a:p>
          </p:txBody>
        </p:sp>
      </p:grpSp>
      <p:sp>
        <p:nvSpPr>
          <p:cNvPr id="81" name="矩形 80"/>
          <p:cNvSpPr/>
          <p:nvPr/>
        </p:nvSpPr>
        <p:spPr>
          <a:xfrm>
            <a:off x="2433650" y="4784584"/>
            <a:ext cx="7440292" cy="728345"/>
          </a:xfrm>
          <a:prstGeom prst="rect">
            <a:avLst/>
          </a:prstGeom>
        </p:spPr>
        <p:txBody>
          <a:bodyPr wrap="square" lIns="65261" tIns="32630" rIns="65261" bIns="32630">
            <a:spAutoFit/>
          </a:bodyPr>
          <a:lstStyle/>
          <a:p>
            <a:pPr algn="l" defTabSz="457200">
              <a:lnSpc>
                <a:spcPct val="120000"/>
              </a:lnSpc>
              <a:spcBef>
                <a:spcPts val="0"/>
              </a:spcBef>
              <a:spcAft>
                <a:spcPts val="0"/>
              </a:spcAft>
              <a:buClr>
                <a:schemeClr val="accent1">
                  <a:lumMod val="75000"/>
                </a:schemeClr>
              </a:buClr>
              <a:buSzPct val="145000"/>
              <a:buFont typeface="Arial" panose="020B0604020202020204"/>
            </a:pPr>
            <a:r>
              <a:rPr lang="zh-CN" altLang="en-US" sz="1200" dirty="0">
                <a:solidFill>
                  <a:schemeClr val="tx1">
                    <a:lumMod val="65000"/>
                    <a:lumOff val="35000"/>
                  </a:schemeClr>
                </a:solidFill>
                <a:effectLst/>
                <a:latin typeface="微软雅黑" panose="020B0503020204020204" charset="-122"/>
                <a:ea typeface="微软雅黑" panose="020B0503020204020204" charset="-122"/>
                <a:sym typeface="+mn-ea"/>
              </a:rPr>
              <a:t>If they throw stones at you, don’t throw back, use them to build your own foundation instead.If they throw stones at you, don’t throw back, use them to build your own foundation instead.If they throw stones at you, don’t throw back, use them to build your own foundation instead.</a:t>
            </a:r>
            <a:endParaRPr lang="en-US" altLang="zh-CN" sz="900"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52"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Scale>
                                      <p:cBhvr>
                                        <p:cTn id="35"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7"/>
                                        </p:tgtEl>
                                        <p:attrNameLst>
                                          <p:attrName>ppt_x</p:attrName>
                                          <p:attrName>ppt_y</p:attrName>
                                        </p:attrNameLst>
                                      </p:cBhvr>
                                    </p:animMotion>
                                    <p:animEffect transition="in" filter="fade">
                                      <p:cBhvr>
                                        <p:cTn id="37" dur="1000"/>
                                        <p:tgtEl>
                                          <p:spTgt spid="67"/>
                                        </p:tgtEl>
                                      </p:cBhvr>
                                    </p:animEffect>
                                  </p:childTnLst>
                                </p:cTn>
                              </p:par>
                            </p:childTnLst>
                          </p:cTn>
                        </p:par>
                        <p:par>
                          <p:cTn id="38" fill="hold">
                            <p:stCondLst>
                              <p:cond delay="1500"/>
                            </p:stCondLst>
                            <p:childTnLst>
                              <p:par>
                                <p:cTn id="39" presetID="52" presetClass="entr" presetSubtype="0"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Scale>
                                      <p:cBhvr>
                                        <p:cTn id="41" dur="1000" decel="50000" fill="hold">
                                          <p:stCondLst>
                                            <p:cond delay="0"/>
                                          </p:stCondLst>
                                        </p:cTn>
                                        <p:tgtEl>
                                          <p:spTgt spid="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56"/>
                                        </p:tgtEl>
                                        <p:attrNameLst>
                                          <p:attrName>ppt_x</p:attrName>
                                          <p:attrName>ppt_y</p:attrName>
                                        </p:attrNameLst>
                                      </p:cBhvr>
                                    </p:animMotion>
                                    <p:animEffect transition="in" filter="fade">
                                      <p:cBhvr>
                                        <p:cTn id="43" dur="1000"/>
                                        <p:tgtEl>
                                          <p:spTgt spid="56"/>
                                        </p:tgtEl>
                                      </p:cBhvr>
                                    </p:animEffect>
                                  </p:childTnLst>
                                </p:cTn>
                              </p:par>
                            </p:childTnLst>
                          </p:cTn>
                        </p:par>
                        <p:par>
                          <p:cTn id="44" fill="hold">
                            <p:stCondLst>
                              <p:cond delay="2500"/>
                            </p:stCondLst>
                            <p:childTnLst>
                              <p:par>
                                <p:cTn id="45" presetID="52" presetClass="entr" presetSubtype="0"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Scale>
                                      <p:cBhvr>
                                        <p:cTn id="47"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45"/>
                                        </p:tgtEl>
                                        <p:attrNameLst>
                                          <p:attrName>ppt_x</p:attrName>
                                          <p:attrName>ppt_y</p:attrName>
                                        </p:attrNameLst>
                                      </p:cBhvr>
                                    </p:animMotion>
                                    <p:animEffect transition="in" filter="fade">
                                      <p:cBhvr>
                                        <p:cTn id="49" dur="1000"/>
                                        <p:tgtEl>
                                          <p:spTgt spid="45"/>
                                        </p:tgtEl>
                                      </p:cBhvr>
                                    </p:animEffect>
                                  </p:childTnLst>
                                </p:cTn>
                              </p:par>
                            </p:childTnLst>
                          </p:cTn>
                        </p:par>
                        <p:par>
                          <p:cTn id="50" fill="hold">
                            <p:stCondLst>
                              <p:cond delay="3500"/>
                            </p:stCondLst>
                            <p:childTnLst>
                              <p:par>
                                <p:cTn id="51" presetID="52"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Scale>
                                      <p:cBhvr>
                                        <p:cTn id="5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32"/>
                                        </p:tgtEl>
                                        <p:attrNameLst>
                                          <p:attrName>ppt_x</p:attrName>
                                          <p:attrName>ppt_y</p:attrName>
                                        </p:attrNameLst>
                                      </p:cBhvr>
                                    </p:animMotion>
                                    <p:animEffect transition="in" filter="fade">
                                      <p:cBhvr>
                                        <p:cTn id="55" dur="1000"/>
                                        <p:tgtEl>
                                          <p:spTgt spid="32"/>
                                        </p:tgtEl>
                                      </p:cBhvr>
                                    </p:animEffect>
                                  </p:childTnLst>
                                </p:cTn>
                              </p:par>
                            </p:childTnLst>
                          </p:cTn>
                        </p:par>
                        <p:par>
                          <p:cTn id="56" fill="hold">
                            <p:stCondLst>
                              <p:cond delay="4500"/>
                            </p:stCondLst>
                            <p:childTnLst>
                              <p:par>
                                <p:cTn id="57" presetID="52"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Scale>
                                      <p:cBhvr>
                                        <p:cTn id="5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7"/>
                                        </p:tgtEl>
                                        <p:attrNameLst>
                                          <p:attrName>ppt_x</p:attrName>
                                          <p:attrName>ppt_y</p:attrName>
                                        </p:attrNameLst>
                                      </p:cBhvr>
                                    </p:animMotion>
                                    <p:animEffect transition="in" filter="fade">
                                      <p:cBhvr>
                                        <p:cTn id="61" dur="1000"/>
                                        <p:tgtEl>
                                          <p:spTgt spid="7"/>
                                        </p:tgtEl>
                                      </p:cBhvr>
                                    </p:animEffect>
                                  </p:childTnLst>
                                </p:cTn>
                              </p:par>
                            </p:childTnLst>
                          </p:cTn>
                        </p:par>
                        <p:par>
                          <p:cTn id="62" fill="hold">
                            <p:stCondLst>
                              <p:cond delay="5500"/>
                            </p:stCondLst>
                            <p:childTnLst>
                              <p:par>
                                <p:cTn id="63" presetID="22" presetClass="entr" presetSubtype="8" fill="hold" nodeType="after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1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8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8"/>
          <p:cNvPicPr>
            <a:picLocks noChangeAspect="1"/>
          </p:cNvPicPr>
          <p:nvPr/>
        </p:nvPicPr>
        <p:blipFill>
          <a:blip r:embed="rId1" cstate="print"/>
          <a:stretch>
            <a:fillRect/>
          </a:stretch>
        </p:blipFill>
        <p:spPr>
          <a:xfrm>
            <a:off x="-3810" y="-4445"/>
            <a:ext cx="4022725" cy="3571875"/>
          </a:xfrm>
          <a:prstGeom prst="rect">
            <a:avLst/>
          </a:prstGeom>
        </p:spPr>
      </p:pic>
      <p:pic>
        <p:nvPicPr>
          <p:cNvPr id="5" name="图片 4" descr="花9"/>
          <p:cNvPicPr>
            <a:picLocks noChangeAspect="1"/>
          </p:cNvPicPr>
          <p:nvPr/>
        </p:nvPicPr>
        <p:blipFill>
          <a:blip r:embed="rId2" cstate="print"/>
          <a:stretch>
            <a:fillRect/>
          </a:stretch>
        </p:blipFill>
        <p:spPr>
          <a:xfrm flipV="1">
            <a:off x="9496425" y="2910840"/>
            <a:ext cx="2696845" cy="3946525"/>
          </a:xfrm>
          <a:prstGeom prst="rect">
            <a:avLst/>
          </a:prstGeom>
        </p:spPr>
      </p:pic>
      <p:grpSp>
        <p:nvGrpSpPr>
          <p:cNvPr id="10" name="组合 9"/>
          <p:cNvGrpSpPr/>
          <p:nvPr/>
        </p:nvGrpSpPr>
        <p:grpSpPr>
          <a:xfrm>
            <a:off x="4190365" y="276225"/>
            <a:ext cx="7716520" cy="2592070"/>
            <a:chOff x="6578" y="580"/>
            <a:chExt cx="12152" cy="4082"/>
          </a:xfrm>
        </p:grpSpPr>
        <p:sp>
          <p:nvSpPr>
            <p:cNvPr id="6" name="椭圆 5"/>
            <p:cNvSpPr/>
            <p:nvPr/>
          </p:nvSpPr>
          <p:spPr>
            <a:xfrm>
              <a:off x="6578" y="580"/>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6" idx="6"/>
            </p:cNvCxnSpPr>
            <p:nvPr/>
          </p:nvCxnSpPr>
          <p:spPr>
            <a:xfrm>
              <a:off x="6758" y="670"/>
              <a:ext cx="11881"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285115" y="3975100"/>
            <a:ext cx="8950325" cy="2591435"/>
            <a:chOff x="4635" y="581"/>
            <a:chExt cx="14095" cy="4081"/>
          </a:xfrm>
        </p:grpSpPr>
        <p:sp>
          <p:nvSpPr>
            <p:cNvPr id="12" name="椭圆 11"/>
            <p:cNvSpPr/>
            <p:nvPr/>
          </p:nvSpPr>
          <p:spPr>
            <a:xfrm>
              <a:off x="4635" y="581"/>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12" idx="6"/>
            </p:cNvCxnSpPr>
            <p:nvPr/>
          </p:nvCxnSpPr>
          <p:spPr>
            <a:xfrm>
              <a:off x="4815" y="671"/>
              <a:ext cx="13839" cy="1"/>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0" y="670"/>
              <a:ext cx="1" cy="3812"/>
            </a:xfrm>
            <a:prstGeom prst="line">
              <a:avLst/>
            </a:prstGeom>
            <a:ln w="15875">
              <a:solidFill>
                <a:srgbClr val="6B9D43"/>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8550" y="4482"/>
              <a:ext cx="180" cy="180"/>
            </a:xfrm>
            <a:prstGeom prst="ellipse">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4482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p:cNvCxnSpPr/>
          <p:nvPr/>
        </p:nvCxnSpPr>
        <p:spPr>
          <a:xfrm>
            <a:off x="9571355" y="27622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538605" y="6566535"/>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1254740" y="210439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139065" y="4817110"/>
            <a:ext cx="1075690" cy="0"/>
          </a:xfrm>
          <a:prstGeom prst="line">
            <a:avLst/>
          </a:prstGeom>
          <a:ln>
            <a:solidFill>
              <a:srgbClr val="6B9D43"/>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2728595" y="2460625"/>
            <a:ext cx="6734810" cy="1106805"/>
          </a:xfrm>
          <a:prstGeom prst="rect">
            <a:avLst/>
          </a:prstGeom>
          <a:noFill/>
        </p:spPr>
        <p:txBody>
          <a:bodyPr wrap="square" rtlCol="0">
            <a:spAutoFit/>
          </a:bodyPr>
          <a:lstStyle/>
          <a:p>
            <a:pPr algn="ctr"/>
            <a:r>
              <a:rPr lang="en-US" altLang="zh-CN" sz="6600" b="1">
                <a:solidFill>
                  <a:srgbClr val="205337"/>
                </a:solidFill>
                <a:latin typeface="微软雅黑" panose="020B0503020204020204" charset="-122"/>
                <a:ea typeface="微软雅黑" panose="020B0503020204020204" charset="-122"/>
              </a:rPr>
              <a:t>THANK YOU</a:t>
            </a:r>
            <a:endParaRPr lang="en-US" altLang="zh-CN" sz="6600" b="1">
              <a:solidFill>
                <a:srgbClr val="205337"/>
              </a:solidFill>
              <a:latin typeface="微软雅黑" panose="020B0503020204020204" charset="-122"/>
              <a:ea typeface="微软雅黑" panose="020B0503020204020204" charset="-122"/>
            </a:endParaRPr>
          </a:p>
        </p:txBody>
      </p:sp>
      <p:sp>
        <p:nvSpPr>
          <p:cNvPr id="32" name="文本框 31"/>
          <p:cNvSpPr txBox="1"/>
          <p:nvPr/>
        </p:nvSpPr>
        <p:spPr>
          <a:xfrm>
            <a:off x="3322955" y="3709670"/>
            <a:ext cx="5546090" cy="645160"/>
          </a:xfrm>
          <a:prstGeom prst="rect">
            <a:avLst/>
          </a:prstGeom>
          <a:noFill/>
        </p:spPr>
        <p:txBody>
          <a:bodyPr wrap="square" rtlCol="0">
            <a:spAutoFit/>
          </a:bodyPr>
          <a:lstStyle/>
          <a:p>
            <a:pPr algn="ctr" fontAlgn="auto">
              <a:lnSpc>
                <a:spcPct val="150000"/>
              </a:lnSpc>
            </a:pPr>
            <a:r>
              <a:rPr lang="zh-CN" altLang="en-US" sz="1200">
                <a:solidFill>
                  <a:schemeClr val="tx1">
                    <a:lumMod val="65000"/>
                    <a:lumOff val="35000"/>
                  </a:schemeClr>
                </a:solidFill>
                <a:latin typeface="微软雅黑" panose="020B0503020204020204" charset="-122"/>
                <a:ea typeface="微软雅黑" panose="020B0503020204020204" charset="-122"/>
                <a:sym typeface="+mn-ea"/>
              </a:rPr>
              <a:t>When a cigarette falls in love with a match,it is destined to be hurt.When a cigarette falls in love with a match,it is destined to be hurt.</a:t>
            </a:r>
            <a:endParaRPr lang="zh-CN" altLang="en-US" sz="1200">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20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1"/>
                                        </p:tgtEl>
                                        <p:attrNameLst>
                                          <p:attrName>ppt_y</p:attrName>
                                        </p:attrNameLst>
                                      </p:cBhvr>
                                      <p:tavLst>
                                        <p:tav tm="0">
                                          <p:val>
                                            <p:strVal val="#ppt_y"/>
                                          </p:val>
                                        </p:tav>
                                        <p:tav tm="100000">
                                          <p:val>
                                            <p:strVal val="#ppt_y"/>
                                          </p:val>
                                        </p:tav>
                                      </p:tavLst>
                                    </p:anim>
                                    <p:anim calcmode="lin" valueType="num">
                                      <p:cBhvr>
                                        <p:cTn id="4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1"/>
                                        </p:tgtEl>
                                      </p:cBhvr>
                                    </p:animEffect>
                                  </p:childTnLst>
                                </p:cTn>
                              </p:par>
                            </p:childTnLst>
                          </p:cTn>
                        </p:par>
                        <p:par>
                          <p:cTn id="52" fill="hold">
                            <p:stCondLst>
                              <p:cond delay="2900"/>
                            </p:stCondLst>
                            <p:childTnLst>
                              <p:par>
                                <p:cTn id="53" presetID="10" presetClass="entr" presetSubtype="0" fill="hold" grpId="1"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2517" y="2946258"/>
            <a:ext cx="596900" cy="656791"/>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矩形 3"/>
          <p:cNvSpPr/>
          <p:nvPr/>
        </p:nvSpPr>
        <p:spPr>
          <a:xfrm>
            <a:off x="2832100" y="2949865"/>
            <a:ext cx="9359900" cy="657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a:defRPr/>
            </a:pPr>
            <a:r>
              <a:rPr lang="en-US" altLang="zh-CN" sz="2800" smtClea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rPr>
              <a:t>www.ypppt.com</a:t>
            </a:r>
            <a:endParaRPr lang="zh-CN" altLang="en-US" sz="2800" dirty="0">
              <a:solidFill>
                <a:srgbClr val="CEEAB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endParaRPr>
          </a:p>
        </p:txBody>
      </p:sp>
      <p:sp>
        <p:nvSpPr>
          <p:cNvPr id="7" name="矩形 6"/>
          <p:cNvSpPr/>
          <p:nvPr/>
        </p:nvSpPr>
        <p:spPr>
          <a:xfrm>
            <a:off x="1" y="2182092"/>
            <a:ext cx="9312276" cy="7752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spc="200" dirty="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lang="zh-CN" altLang="en-US" sz="3200" spc="200" dirty="0" smtClean="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lang="zh-CN" altLang="en-US" sz="2800" spc="200" dirty="0" smtClean="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更</a:t>
            </a:r>
            <a:r>
              <a:rPr lang="zh-CN" altLang="en-US"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多精品</a:t>
            </a:r>
            <a:r>
              <a:rPr lang="en-US" altLang="zh-CN"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PPT</a:t>
            </a:r>
            <a:r>
              <a:rPr lang="zh-CN" altLang="en-US"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资源尽在</a:t>
            </a:r>
            <a:r>
              <a:rPr lang="en-US" altLang="zh-CN"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优品</a:t>
            </a:r>
            <a:r>
              <a:rPr lang="en-US" altLang="zh-CN"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PPT</a:t>
            </a:r>
            <a:r>
              <a:rPr lang="zh-CN" altLang="en-US"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zh-CN" altLang="en-US" sz="2800" spc="200"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直角三角形 5"/>
          <p:cNvSpPr/>
          <p:nvPr/>
        </p:nvSpPr>
        <p:spPr>
          <a:xfrm>
            <a:off x="9312275" y="2178052"/>
            <a:ext cx="853701" cy="779317"/>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 name="矩形 11"/>
          <p:cNvSpPr/>
          <p:nvPr/>
        </p:nvSpPr>
        <p:spPr>
          <a:xfrm>
            <a:off x="2581830" y="3921022"/>
            <a:ext cx="6906409" cy="1692771"/>
          </a:xfrm>
          <a:prstGeom prst="rect">
            <a:avLst/>
          </a:prstGeom>
          <a:noFill/>
          <a:ln w="25400" cap="flat" cmpd="sng" algn="ctr">
            <a:noFill/>
            <a:prstDash val="solid"/>
          </a:ln>
          <a:effectLst/>
        </p:spPr>
        <p:txBody>
          <a:bodyPr rtlCol="0" anchor="ctr"/>
          <a:lstStyle/>
          <a:p>
            <a:pPr>
              <a:lnSpc>
                <a:spcPts val="2400"/>
              </a:lnSpc>
            </a:pPr>
            <a:r>
              <a:rPr lang="en-US" altLang="zh-CN" sz="1200" kern="0" dirty="0">
                <a:solidFill>
                  <a:srgbClr val="EEECE1">
                    <a:lumMod val="25000"/>
                  </a:srgbClr>
                </a:solidFill>
                <a:latin typeface="微软雅黑" panose="020B0503020204020204" charset="-122"/>
                <a:ea typeface="微软雅黑" panose="020B0503020204020204" charset="-122"/>
              </a:rPr>
              <a:t>PPT</a:t>
            </a:r>
            <a:r>
              <a:rPr lang="zh-CN" altLang="en-US" sz="1200" kern="0" dirty="0">
                <a:solidFill>
                  <a:srgbClr val="EEECE1">
                    <a:lumMod val="25000"/>
                  </a:srgbClr>
                </a:solidFill>
                <a:latin typeface="微软雅黑" panose="020B0503020204020204" charset="-122"/>
                <a:ea typeface="微软雅黑" panose="020B0503020204020204" charset="-122"/>
              </a:rPr>
              <a:t>模板下载：</a:t>
            </a:r>
            <a:r>
              <a:rPr lang="en-US" altLang="zh-CN" sz="1200" kern="0" dirty="0">
                <a:solidFill>
                  <a:srgbClr val="EEECE1">
                    <a:lumMod val="25000"/>
                  </a:srgbClr>
                </a:solidFill>
                <a:latin typeface="微软雅黑" panose="020B0503020204020204" charset="-122"/>
                <a:ea typeface="微软雅黑" panose="020B0503020204020204" charset="-122"/>
                <a:hlinkClick r:id="rId1"/>
              </a:rPr>
              <a:t>www.ypppt.com/moban/</a:t>
            </a:r>
            <a:r>
              <a:rPr lang="en-US" altLang="zh-CN" sz="1200" kern="0" dirty="0">
                <a:solidFill>
                  <a:srgbClr val="EEECE1">
                    <a:lumMod val="25000"/>
                  </a:srgbClr>
                </a:solidFill>
                <a:latin typeface="微软雅黑" panose="020B0503020204020204" charset="-122"/>
                <a:ea typeface="微软雅黑" panose="020B0503020204020204" charset="-122"/>
              </a:rPr>
              <a:t>        </a:t>
            </a:r>
            <a:r>
              <a:rPr lang="en-US" altLang="zh-CN" sz="1200" kern="0" dirty="0" smtClean="0">
                <a:solidFill>
                  <a:srgbClr val="EEECE1">
                    <a:lumMod val="25000"/>
                  </a:srgbClr>
                </a:solidFill>
                <a:latin typeface="微软雅黑" panose="020B0503020204020204" charset="-122"/>
                <a:ea typeface="微软雅黑" panose="020B0503020204020204" charset="-122"/>
              </a:rPr>
              <a:t> </a:t>
            </a:r>
            <a:r>
              <a:rPr lang="zh-CN" altLang="en-US" sz="1200" kern="0" dirty="0" smtClean="0">
                <a:solidFill>
                  <a:srgbClr val="EEECE1">
                    <a:lumMod val="25000"/>
                  </a:srgbClr>
                </a:solidFill>
                <a:latin typeface="微软雅黑" panose="020B0503020204020204" charset="-122"/>
                <a:ea typeface="微软雅黑" panose="020B0503020204020204" charset="-122"/>
              </a:rPr>
              <a:t>节</a:t>
            </a:r>
            <a:r>
              <a:rPr lang="zh-CN" altLang="en-US" sz="1200" kern="0" dirty="0">
                <a:solidFill>
                  <a:srgbClr val="EEECE1">
                    <a:lumMod val="25000"/>
                  </a:srgbClr>
                </a:solidFill>
                <a:latin typeface="微软雅黑" panose="020B0503020204020204" charset="-122"/>
                <a:ea typeface="微软雅黑" panose="020B0503020204020204" charset="-122"/>
              </a:rPr>
              <a:t>日</a:t>
            </a:r>
            <a:r>
              <a:rPr lang="en-US" altLang="zh-CN" sz="1200" kern="0" dirty="0">
                <a:solidFill>
                  <a:srgbClr val="EEECE1">
                    <a:lumMod val="25000"/>
                  </a:srgbClr>
                </a:solidFill>
                <a:latin typeface="微软雅黑" panose="020B0503020204020204" charset="-122"/>
                <a:ea typeface="微软雅黑" panose="020B0503020204020204" charset="-122"/>
              </a:rPr>
              <a:t>PPT</a:t>
            </a:r>
            <a:r>
              <a:rPr lang="zh-CN" altLang="en-US" sz="1200" kern="0" dirty="0">
                <a:solidFill>
                  <a:srgbClr val="EEECE1">
                    <a:lumMod val="25000"/>
                  </a:srgbClr>
                </a:solidFill>
                <a:latin typeface="微软雅黑" panose="020B0503020204020204" charset="-122"/>
                <a:ea typeface="微软雅黑" panose="020B0503020204020204" charset="-122"/>
              </a:rPr>
              <a:t>模板：</a:t>
            </a:r>
            <a:r>
              <a:rPr lang="en-US" altLang="zh-CN" sz="1200" kern="0" dirty="0">
                <a:solidFill>
                  <a:srgbClr val="EEECE1">
                    <a:lumMod val="25000"/>
                  </a:srgbClr>
                </a:solidFill>
                <a:latin typeface="微软雅黑" panose="020B0503020204020204" charset="-122"/>
                <a:ea typeface="微软雅黑" panose="020B0503020204020204" charset="-122"/>
                <a:hlinkClick r:id="rId2"/>
              </a:rPr>
              <a:t>www.ypppt.com/jieri/</a:t>
            </a:r>
            <a:endParaRPr lang="en-US" altLang="zh-CN" sz="1200" kern="0" dirty="0">
              <a:solidFill>
                <a:srgbClr val="EEECE1">
                  <a:lumMod val="25000"/>
                </a:srgbClr>
              </a:solidFill>
              <a:latin typeface="微软雅黑" panose="020B0503020204020204" charset="-122"/>
              <a:ea typeface="微软雅黑" panose="020B0503020204020204" charset="-122"/>
            </a:endParaRPr>
          </a:p>
          <a:p>
            <a:pPr>
              <a:lnSpc>
                <a:spcPts val="2400"/>
              </a:lnSpc>
            </a:pPr>
            <a:r>
              <a:rPr lang="en-US" altLang="zh-CN" sz="1200" kern="0" dirty="0">
                <a:solidFill>
                  <a:srgbClr val="EEECE1">
                    <a:lumMod val="25000"/>
                  </a:srgbClr>
                </a:solidFill>
                <a:latin typeface="微软雅黑" panose="020B0503020204020204" charset="-122"/>
                <a:ea typeface="微软雅黑" panose="020B0503020204020204" charset="-122"/>
              </a:rPr>
              <a:t>PPT</a:t>
            </a:r>
            <a:r>
              <a:rPr lang="zh-CN" altLang="en-US" sz="1200" kern="0" dirty="0">
                <a:solidFill>
                  <a:srgbClr val="EEECE1">
                    <a:lumMod val="25000"/>
                  </a:srgbClr>
                </a:solidFill>
                <a:latin typeface="微软雅黑" panose="020B0503020204020204" charset="-122"/>
                <a:ea typeface="微软雅黑" panose="020B0503020204020204" charset="-122"/>
              </a:rPr>
              <a:t>背景图片：</a:t>
            </a:r>
            <a:r>
              <a:rPr lang="en-US" altLang="zh-CN" sz="1200" kern="0" dirty="0">
                <a:solidFill>
                  <a:srgbClr val="EEECE1">
                    <a:lumMod val="25000"/>
                  </a:srgbClr>
                </a:solidFill>
                <a:latin typeface="微软雅黑" panose="020B0503020204020204" charset="-122"/>
                <a:ea typeface="微软雅黑" panose="020B0503020204020204" charset="-122"/>
                <a:hlinkClick r:id="rId3"/>
              </a:rPr>
              <a:t>www.ypppt.com/beijing/</a:t>
            </a:r>
            <a:r>
              <a:rPr lang="en-US" altLang="zh-CN" sz="1200" kern="0" dirty="0">
                <a:solidFill>
                  <a:srgbClr val="EEECE1">
                    <a:lumMod val="25000"/>
                  </a:srgbClr>
                </a:solidFill>
                <a:latin typeface="微软雅黑" panose="020B0503020204020204" charset="-122"/>
                <a:ea typeface="微软雅黑" panose="020B0503020204020204" charset="-122"/>
              </a:rPr>
              <a:t>          </a:t>
            </a:r>
            <a:r>
              <a:rPr lang="en-US" altLang="zh-CN" sz="1200" kern="0" dirty="0" smtClean="0">
                <a:solidFill>
                  <a:srgbClr val="EEECE1">
                    <a:lumMod val="25000"/>
                  </a:srgbClr>
                </a:solidFill>
                <a:latin typeface="微软雅黑" panose="020B0503020204020204" charset="-122"/>
                <a:ea typeface="微软雅黑" panose="020B0503020204020204" charset="-122"/>
              </a:rPr>
              <a:t>PPT</a:t>
            </a:r>
            <a:r>
              <a:rPr lang="zh-CN" altLang="en-US" sz="1200" kern="0" dirty="0">
                <a:solidFill>
                  <a:srgbClr val="EEECE1">
                    <a:lumMod val="25000"/>
                  </a:srgbClr>
                </a:solidFill>
                <a:latin typeface="微软雅黑" panose="020B0503020204020204" charset="-122"/>
                <a:ea typeface="微软雅黑" panose="020B0503020204020204" charset="-122"/>
              </a:rPr>
              <a:t>图表下载：</a:t>
            </a:r>
            <a:r>
              <a:rPr lang="en-US" altLang="zh-CN" sz="1200" kern="0" dirty="0">
                <a:solidFill>
                  <a:srgbClr val="EEECE1">
                    <a:lumMod val="25000"/>
                  </a:srgbClr>
                </a:solidFill>
                <a:latin typeface="微软雅黑" panose="020B0503020204020204" charset="-122"/>
                <a:ea typeface="微软雅黑" panose="020B0503020204020204" charset="-122"/>
                <a:hlinkClick r:id="rId4"/>
              </a:rPr>
              <a:t>www.ypppt.com/tubiao/</a:t>
            </a:r>
            <a:endParaRPr lang="en-US" altLang="zh-CN" sz="1200" kern="0" dirty="0">
              <a:solidFill>
                <a:srgbClr val="EEECE1">
                  <a:lumMod val="25000"/>
                </a:srgbClr>
              </a:solidFill>
              <a:latin typeface="微软雅黑" panose="020B0503020204020204" charset="-122"/>
              <a:ea typeface="微软雅黑" panose="020B0503020204020204" charset="-122"/>
            </a:endParaRPr>
          </a:p>
          <a:p>
            <a:pPr>
              <a:lnSpc>
                <a:spcPts val="2400"/>
              </a:lnSpc>
            </a:pPr>
            <a:r>
              <a:rPr lang="en-US" altLang="zh-CN" sz="1200" kern="0" dirty="0">
                <a:solidFill>
                  <a:srgbClr val="EEECE1">
                    <a:lumMod val="25000"/>
                  </a:srgbClr>
                </a:solidFill>
                <a:latin typeface="微软雅黑" panose="020B0503020204020204" charset="-122"/>
                <a:ea typeface="微软雅黑" panose="020B0503020204020204" charset="-122"/>
              </a:rPr>
              <a:t>PPT</a:t>
            </a:r>
            <a:r>
              <a:rPr lang="zh-CN" altLang="en-US" sz="1200" kern="0" dirty="0">
                <a:solidFill>
                  <a:srgbClr val="EEECE1">
                    <a:lumMod val="25000"/>
                  </a:srgbClr>
                </a:solidFill>
                <a:latin typeface="微软雅黑" panose="020B0503020204020204" charset="-122"/>
                <a:ea typeface="微软雅黑" panose="020B0503020204020204" charset="-122"/>
              </a:rPr>
              <a:t>素材下载：</a:t>
            </a:r>
            <a:r>
              <a:rPr lang="en-US" altLang="zh-CN" sz="1200" kern="0" dirty="0">
                <a:solidFill>
                  <a:srgbClr val="EEECE1">
                    <a:lumMod val="25000"/>
                  </a:srgbClr>
                </a:solidFill>
                <a:latin typeface="微软雅黑" panose="020B0503020204020204" charset="-122"/>
                <a:ea typeface="微软雅黑" panose="020B0503020204020204" charset="-122"/>
              </a:rPr>
              <a:t> </a:t>
            </a:r>
            <a:r>
              <a:rPr lang="en-US" altLang="zh-CN" sz="1200" kern="0" dirty="0">
                <a:solidFill>
                  <a:srgbClr val="EEECE1">
                    <a:lumMod val="25000"/>
                  </a:srgbClr>
                </a:solidFill>
                <a:latin typeface="微软雅黑" panose="020B0503020204020204" charset="-122"/>
                <a:ea typeface="微软雅黑" panose="020B0503020204020204" charset="-122"/>
                <a:hlinkClick r:id="rId5"/>
              </a:rPr>
              <a:t>www.ypppt.com/sucai/</a:t>
            </a:r>
            <a:r>
              <a:rPr lang="en-US" altLang="zh-CN" sz="1200" kern="0" dirty="0">
                <a:solidFill>
                  <a:srgbClr val="EEECE1">
                    <a:lumMod val="25000"/>
                  </a:srgbClr>
                </a:solidFill>
                <a:latin typeface="微软雅黑" panose="020B0503020204020204" charset="-122"/>
                <a:ea typeface="微软雅黑" panose="020B0503020204020204" charset="-122"/>
              </a:rPr>
              <a:t>            </a:t>
            </a:r>
            <a:r>
              <a:rPr lang="en-US" altLang="zh-CN" sz="1200" kern="0" dirty="0" smtClean="0">
                <a:solidFill>
                  <a:srgbClr val="EEECE1">
                    <a:lumMod val="25000"/>
                  </a:srgbClr>
                </a:solidFill>
                <a:latin typeface="微软雅黑" panose="020B0503020204020204" charset="-122"/>
                <a:ea typeface="微软雅黑" panose="020B0503020204020204" charset="-122"/>
              </a:rPr>
              <a:t>PPT</a:t>
            </a:r>
            <a:r>
              <a:rPr lang="zh-CN" altLang="en-US" sz="1200" kern="0" dirty="0">
                <a:solidFill>
                  <a:srgbClr val="EEECE1">
                    <a:lumMod val="25000"/>
                  </a:srgbClr>
                </a:solidFill>
                <a:latin typeface="微软雅黑" panose="020B0503020204020204" charset="-122"/>
                <a:ea typeface="微软雅黑" panose="020B0503020204020204" charset="-122"/>
              </a:rPr>
              <a:t>教程下载：</a:t>
            </a:r>
            <a:r>
              <a:rPr lang="en-US" altLang="zh-CN" sz="1200" kern="0" dirty="0">
                <a:solidFill>
                  <a:srgbClr val="EEECE1">
                    <a:lumMod val="25000"/>
                  </a:srgbClr>
                </a:solidFill>
                <a:latin typeface="微软雅黑" panose="020B0503020204020204" charset="-122"/>
                <a:ea typeface="微软雅黑" panose="020B0503020204020204" charset="-122"/>
                <a:hlinkClick r:id="rId6"/>
              </a:rPr>
              <a:t>www.ypppt.com/jiaocheng</a:t>
            </a:r>
            <a:r>
              <a:rPr lang="en-US" altLang="zh-CN" sz="1200" kern="0" dirty="0" smtClean="0">
                <a:solidFill>
                  <a:srgbClr val="EEECE1">
                    <a:lumMod val="25000"/>
                  </a:srgbClr>
                </a:solidFill>
                <a:latin typeface="微软雅黑" panose="020B0503020204020204" charset="-122"/>
                <a:ea typeface="微软雅黑" panose="020B0503020204020204" charset="-122"/>
                <a:hlinkClick r:id="rId6"/>
              </a:rPr>
              <a:t>/</a:t>
            </a:r>
            <a:endParaRPr lang="en-US" altLang="zh-CN" sz="1200" kern="0" dirty="0" smtClean="0">
              <a:solidFill>
                <a:srgbClr val="EEECE1">
                  <a:lumMod val="25000"/>
                </a:srgbClr>
              </a:solidFill>
              <a:latin typeface="微软雅黑" panose="020B0503020204020204" charset="-122"/>
              <a:ea typeface="微软雅黑" panose="020B0503020204020204" charset="-122"/>
            </a:endParaRPr>
          </a:p>
          <a:p>
            <a:pPr>
              <a:lnSpc>
                <a:spcPts val="2400"/>
              </a:lnSpc>
            </a:pPr>
            <a:r>
              <a:rPr lang="zh-CN" altLang="en-US" sz="1200" kern="0" dirty="0">
                <a:solidFill>
                  <a:srgbClr val="EEECE1">
                    <a:lumMod val="25000"/>
                  </a:srgbClr>
                </a:solidFill>
                <a:latin typeface="微软雅黑" panose="020B0503020204020204" charset="-122"/>
                <a:ea typeface="微软雅黑" panose="020B0503020204020204" charset="-122"/>
              </a:rPr>
              <a:t>字</a:t>
            </a:r>
            <a:r>
              <a:rPr lang="zh-CN" altLang="en-US" sz="1200" kern="0" dirty="0" smtClean="0">
                <a:solidFill>
                  <a:srgbClr val="EEECE1">
                    <a:lumMod val="25000"/>
                  </a:srgbClr>
                </a:solidFill>
                <a:latin typeface="微软雅黑" panose="020B0503020204020204" charset="-122"/>
                <a:ea typeface="微软雅黑" panose="020B0503020204020204" charset="-122"/>
              </a:rPr>
              <a:t>体下载：</a:t>
            </a:r>
            <a:r>
              <a:rPr lang="en-US" altLang="zh-CN" sz="1200" kern="0" dirty="0">
                <a:solidFill>
                  <a:srgbClr val="EEECE1">
                    <a:lumMod val="25000"/>
                  </a:srgbClr>
                </a:solidFill>
                <a:latin typeface="微软雅黑" panose="020B0503020204020204" charset="-122"/>
                <a:ea typeface="微软雅黑" panose="020B0503020204020204" charset="-122"/>
                <a:hlinkClick r:id="rId7"/>
              </a:rPr>
              <a:t>http://www.ypppt.com/ziti/</a:t>
            </a:r>
            <a:r>
              <a:rPr lang="en-US" altLang="zh-CN" sz="1200" kern="0" dirty="0" smtClean="0">
                <a:solidFill>
                  <a:srgbClr val="EEECE1">
                    <a:lumMod val="25000"/>
                  </a:srgbClr>
                </a:solidFill>
                <a:latin typeface="微软雅黑" panose="020B0503020204020204" charset="-122"/>
                <a:ea typeface="微软雅黑" panose="020B0503020204020204" charset="-122"/>
              </a:rPr>
              <a:t>            </a:t>
            </a:r>
            <a:r>
              <a:rPr lang="zh-CN" altLang="en-US" sz="1200" kern="0" dirty="0" smtClean="0">
                <a:solidFill>
                  <a:srgbClr val="EEECE1">
                    <a:lumMod val="25000"/>
                  </a:srgbClr>
                </a:solidFill>
                <a:latin typeface="微软雅黑" panose="020B0503020204020204" charset="-122"/>
                <a:ea typeface="微软雅黑" panose="020B0503020204020204" charset="-122"/>
              </a:rPr>
              <a:t>绘本故事</a:t>
            </a:r>
            <a:r>
              <a:rPr lang="en-US" altLang="zh-CN" sz="1200" kern="0" dirty="0" smtClean="0">
                <a:solidFill>
                  <a:srgbClr val="EEECE1">
                    <a:lumMod val="25000"/>
                  </a:srgbClr>
                </a:solidFill>
                <a:latin typeface="微软雅黑" panose="020B0503020204020204" charset="-122"/>
                <a:ea typeface="微软雅黑" panose="020B0503020204020204" charset="-122"/>
              </a:rPr>
              <a:t>PPT</a:t>
            </a:r>
            <a:r>
              <a:rPr lang="zh-CN" altLang="en-US" sz="1200" kern="0" dirty="0" smtClean="0">
                <a:solidFill>
                  <a:srgbClr val="EEECE1">
                    <a:lumMod val="25000"/>
                  </a:srgbClr>
                </a:solidFill>
                <a:latin typeface="微软雅黑" panose="020B0503020204020204" charset="-122"/>
                <a:ea typeface="微软雅黑" panose="020B0503020204020204" charset="-122"/>
              </a:rPr>
              <a:t>：</a:t>
            </a:r>
            <a:r>
              <a:rPr lang="en-US" altLang="zh-CN" sz="1200" kern="0" dirty="0">
                <a:solidFill>
                  <a:srgbClr val="EEECE1">
                    <a:lumMod val="25000"/>
                  </a:srgbClr>
                </a:solidFill>
                <a:latin typeface="微软雅黑" panose="020B0503020204020204" charset="-122"/>
                <a:ea typeface="微软雅黑" panose="020B0503020204020204" charset="-122"/>
                <a:hlinkClick r:id="rId8"/>
              </a:rPr>
              <a:t>http://www.ypppt.com/gushi/</a:t>
            </a:r>
            <a:endParaRPr lang="en-US" altLang="zh-CN" sz="1200" kern="0" dirty="0">
              <a:solidFill>
                <a:srgbClr val="EEECE1">
                  <a:lumMod val="25000"/>
                </a:srgb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4170" y="334010"/>
            <a:ext cx="11502390" cy="6187440"/>
          </a:xfrm>
          <a:prstGeom prst="rect">
            <a:avLst/>
          </a:prstGeom>
          <a:noFill/>
          <a:ln w="19050">
            <a:solidFill>
              <a:srgbClr val="6B9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0828655" y="276225"/>
            <a:ext cx="1077595" cy="1021080"/>
            <a:chOff x="17053" y="435"/>
            <a:chExt cx="1697" cy="1608"/>
          </a:xfrm>
        </p:grpSpPr>
        <p:sp>
          <p:nvSpPr>
            <p:cNvPr id="16" name="矩形 15"/>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flipV="1">
            <a:off x="284480" y="5562600"/>
            <a:ext cx="1077595" cy="1021080"/>
            <a:chOff x="17053" y="435"/>
            <a:chExt cx="1697" cy="1608"/>
          </a:xfrm>
        </p:grpSpPr>
        <p:sp>
          <p:nvSpPr>
            <p:cNvPr id="25" name="矩形 2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flipH="1">
            <a:off x="288290" y="276225"/>
            <a:ext cx="1077595" cy="1021080"/>
            <a:chOff x="17053" y="435"/>
            <a:chExt cx="1697" cy="1608"/>
          </a:xfrm>
        </p:grpSpPr>
        <p:sp>
          <p:nvSpPr>
            <p:cNvPr id="5" name="矩形 4"/>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10824845" y="5562600"/>
            <a:ext cx="1077595" cy="1021080"/>
            <a:chOff x="17053" y="435"/>
            <a:chExt cx="1697" cy="1608"/>
          </a:xfrm>
        </p:grpSpPr>
        <p:sp>
          <p:nvSpPr>
            <p:cNvPr id="10" name="矩形 9"/>
            <p:cNvSpPr/>
            <p:nvPr/>
          </p:nvSpPr>
          <p:spPr>
            <a:xfrm>
              <a:off x="17053" y="435"/>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5400000">
              <a:off x="17856" y="1149"/>
              <a:ext cx="1609" cy="180"/>
            </a:xfrm>
            <a:prstGeom prst="rect">
              <a:avLst/>
            </a:prstGeom>
            <a:solidFill>
              <a:srgbClr val="6B9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descr="王勇出门  没有垃圾袋.jpg"/>
          <p:cNvPicPr>
            <a:picLocks noChangeAspect="1"/>
          </p:cNvPicPr>
          <p:nvPr/>
        </p:nvPicPr>
        <p:blipFill>
          <a:blip r:embed="rId1" cstate="print"/>
          <a:stretch>
            <a:fillRect/>
          </a:stretch>
        </p:blipFill>
        <p:spPr>
          <a:xfrm>
            <a:off x="2482562" y="480011"/>
            <a:ext cx="5403581" cy="5820821"/>
          </a:xfrm>
          <a:prstGeom prst="rect">
            <a:avLst/>
          </a:prstGeom>
        </p:spPr>
      </p:pic>
      <p:sp>
        <p:nvSpPr>
          <p:cNvPr id="2" name="椭圆 1"/>
          <p:cNvSpPr/>
          <p:nvPr/>
        </p:nvSpPr>
        <p:spPr>
          <a:xfrm>
            <a:off x="6028634" y="3080084"/>
            <a:ext cx="1961148" cy="12753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活泼短曲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11035085" y="5960029"/>
            <a:ext cx="609600" cy="609600"/>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322473" y="495760"/>
            <a:ext cx="5516466" cy="5943084"/>
          </a:xfrm>
          <a:prstGeom prst="rect">
            <a:avLst/>
          </a:prstGeom>
          <a:noFill/>
          <a:ln w="9525">
            <a:noFill/>
            <a:miter lim="800000"/>
            <a:headEnd/>
            <a:tailEnd/>
          </a:ln>
        </p:spPr>
      </p:pic>
      <p:grpSp>
        <p:nvGrpSpPr>
          <p:cNvPr id="5" name="组合 4"/>
          <p:cNvGrpSpPr/>
          <p:nvPr/>
        </p:nvGrpSpPr>
        <p:grpSpPr>
          <a:xfrm>
            <a:off x="6390737" y="2134527"/>
            <a:ext cx="4869797" cy="789614"/>
            <a:chOff x="3327530" y="2847643"/>
            <a:chExt cx="4869797" cy="789614"/>
          </a:xfrm>
        </p:grpSpPr>
        <p:pic>
          <p:nvPicPr>
            <p:cNvPr id="6" name="Picture 2"/>
            <p:cNvPicPr>
              <a:picLocks noChangeAspect="1" noChangeArrowheads="1"/>
            </p:cNvPicPr>
            <p:nvPr/>
          </p:nvPicPr>
          <p:blipFill>
            <a:blip r:embed="rId5" cstate="print"/>
            <a:srcRect/>
            <a:stretch>
              <a:fillRect/>
            </a:stretch>
          </p:blipFill>
          <p:spPr bwMode="auto">
            <a:xfrm>
              <a:off x="6174275" y="2847643"/>
              <a:ext cx="2023052" cy="744402"/>
            </a:xfrm>
            <a:prstGeom prst="rect">
              <a:avLst/>
            </a:prstGeom>
            <a:noFill/>
            <a:ln w="9525">
              <a:noFill/>
              <a:miter lim="800000"/>
              <a:headEnd/>
              <a:tailEnd/>
            </a:ln>
          </p:spPr>
        </p:pic>
        <p:sp>
          <p:nvSpPr>
            <p:cNvPr id="7" name="矩形 6"/>
            <p:cNvSpPr/>
            <p:nvPr/>
          </p:nvSpPr>
          <p:spPr>
            <a:xfrm>
              <a:off x="3327530" y="2867816"/>
              <a:ext cx="2433680" cy="769441"/>
            </a:xfrm>
            <a:prstGeom prst="rect">
              <a:avLst/>
            </a:prstGeom>
          </p:spPr>
          <p:txBody>
            <a:bodyPr wrap="none">
              <a:spAutoFit/>
            </a:bodyPr>
            <a:lstStyle/>
            <a:p>
              <a:r>
                <a:rPr lang="en-US" altLang="zh-CN" sz="4400" dirty="0" smtClean="0"/>
                <a:t>1.</a:t>
              </a:r>
              <a:r>
                <a:rPr lang="zh-CN" altLang="en-US" sz="4400" dirty="0" smtClean="0"/>
                <a:t> 说一说</a:t>
              </a:r>
              <a:endParaRPr lang="en-US" altLang="zh-CN" sz="4400" dirty="0" smtClean="0"/>
            </a:p>
          </p:txBody>
        </p:sp>
      </p:grpSp>
      <p:grpSp>
        <p:nvGrpSpPr>
          <p:cNvPr id="8" name="组合 7"/>
          <p:cNvGrpSpPr/>
          <p:nvPr/>
        </p:nvGrpSpPr>
        <p:grpSpPr>
          <a:xfrm>
            <a:off x="6479132" y="3353854"/>
            <a:ext cx="3735062" cy="769441"/>
            <a:chOff x="605844" y="2071749"/>
            <a:chExt cx="3735062" cy="769441"/>
          </a:xfrm>
        </p:grpSpPr>
        <p:sp>
          <p:nvSpPr>
            <p:cNvPr id="9" name="椭圆 8"/>
            <p:cNvSpPr/>
            <p:nvPr/>
          </p:nvSpPr>
          <p:spPr>
            <a:xfrm>
              <a:off x="3803023" y="2163843"/>
              <a:ext cx="537883" cy="484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smtClean="0">
                  <a:solidFill>
                    <a:srgbClr val="FF0000"/>
                  </a:solidFill>
                </a:rPr>
                <a:t>√</a:t>
              </a:r>
              <a:endParaRPr lang="zh-CN" altLang="en-US" sz="4800" dirty="0">
                <a:solidFill>
                  <a:srgbClr val="FF0000"/>
                </a:solidFill>
              </a:endParaRPr>
            </a:p>
          </p:txBody>
        </p:sp>
        <p:sp>
          <p:nvSpPr>
            <p:cNvPr id="10" name="矩形 9"/>
            <p:cNvSpPr/>
            <p:nvPr/>
          </p:nvSpPr>
          <p:spPr>
            <a:xfrm>
              <a:off x="605844" y="2071749"/>
              <a:ext cx="2433680" cy="769441"/>
            </a:xfrm>
            <a:prstGeom prst="rect">
              <a:avLst/>
            </a:prstGeom>
          </p:spPr>
          <p:txBody>
            <a:bodyPr wrap="none">
              <a:spAutoFit/>
            </a:bodyPr>
            <a:lstStyle/>
            <a:p>
              <a:r>
                <a:rPr lang="en-US" altLang="zh-CN" sz="4400" dirty="0" smtClean="0"/>
                <a:t>2. </a:t>
              </a:r>
              <a:r>
                <a:rPr lang="zh-CN" altLang="en-US" sz="4400" dirty="0" smtClean="0"/>
                <a:t>勾一勾</a:t>
              </a:r>
              <a:endParaRPr lang="en-US" altLang="zh-CN" sz="4400" dirty="0" smtClean="0"/>
            </a:p>
          </p:txBody>
        </p:sp>
      </p:grpSp>
      <p:sp>
        <p:nvSpPr>
          <p:cNvPr id="14" name="矩形 13"/>
          <p:cNvSpPr/>
          <p:nvPr/>
        </p:nvSpPr>
        <p:spPr>
          <a:xfrm>
            <a:off x="6189343" y="312810"/>
            <a:ext cx="4031873" cy="1015663"/>
          </a:xfrm>
          <a:prstGeom prst="rect">
            <a:avLst/>
          </a:prstGeom>
        </p:spPr>
        <p:txBody>
          <a:bodyPr wrap="none">
            <a:spAutoFit/>
          </a:bodyPr>
          <a:lstStyle/>
          <a:p>
            <a:r>
              <a:rPr lang="zh-CN" altLang="en-US" sz="6000" dirty="0" smtClean="0">
                <a:solidFill>
                  <a:srgbClr val="002060"/>
                </a:solidFill>
                <a:latin typeface="楷体" panose="02010609060101010101" pitchFamily="49" charset="-122"/>
                <a:ea typeface="楷体" panose="02010609060101010101" pitchFamily="49" charset="-122"/>
              </a:rPr>
              <a:t>合作要求：</a:t>
            </a:r>
            <a:endParaRPr lang="en-US" altLang="zh-CN" sz="6000" dirty="0" smtClean="0">
              <a:solidFill>
                <a:srgbClr val="00206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49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8681" y="5842337"/>
            <a:ext cx="10136392" cy="1014730"/>
          </a:xfrm>
          <a:prstGeom prst="rect">
            <a:avLst/>
          </a:prstGeom>
          <a:noFill/>
        </p:spPr>
        <p:txBody>
          <a:bodyPr wrap="square" rtlCol="0">
            <a:spAutoFit/>
          </a:bodyPr>
          <a:lstStyle/>
          <a:p>
            <a:r>
              <a:rPr lang="zh-CN" altLang="en-US" sz="6000" dirty="0" smtClean="0">
                <a:solidFill>
                  <a:srgbClr val="205337"/>
                </a:solidFill>
                <a:latin typeface="楷体" panose="02010609060101010101" pitchFamily="49" charset="-122"/>
                <a:ea typeface="楷体" panose="02010609060101010101" pitchFamily="49" charset="-122"/>
              </a:rPr>
              <a:t>整洁优美的千年古城</a:t>
            </a:r>
            <a:r>
              <a:rPr lang="en-US" altLang="zh-CN" sz="6000" dirty="0" smtClean="0">
                <a:solidFill>
                  <a:srgbClr val="205337"/>
                </a:solidFill>
                <a:latin typeface="楷体" panose="02010609060101010101" pitchFamily="49" charset="-122"/>
                <a:ea typeface="楷体" panose="02010609060101010101" pitchFamily="49" charset="-122"/>
              </a:rPr>
              <a:t>——</a:t>
            </a:r>
            <a:r>
              <a:rPr lang="zh-CN" altLang="en-US" sz="6000" dirty="0" smtClean="0">
                <a:solidFill>
                  <a:srgbClr val="205337"/>
                </a:solidFill>
                <a:latin typeface="楷体" panose="02010609060101010101" pitchFamily="49" charset="-122"/>
                <a:ea typeface="楷体" panose="02010609060101010101" pitchFamily="49" charset="-122"/>
              </a:rPr>
              <a:t>淹城</a:t>
            </a:r>
            <a:endParaRPr lang="zh-CN" altLang="en-US" sz="6000" dirty="0" smtClean="0">
              <a:solidFill>
                <a:srgbClr val="205337"/>
              </a:solidFill>
              <a:latin typeface="楷体" panose="02010609060101010101" pitchFamily="49" charset="-122"/>
              <a:ea typeface="楷体" panose="02010609060101010101" pitchFamily="49" charset="-122"/>
            </a:endParaRPr>
          </a:p>
        </p:txBody>
      </p:sp>
      <p:pic>
        <p:nvPicPr>
          <p:cNvPr id="2" name="图片 1" descr="R-C"/>
          <p:cNvPicPr>
            <a:picLocks noChangeAspect="1"/>
          </p:cNvPicPr>
          <p:nvPr>
            <p:custDataLst>
              <p:tags r:id="rId1"/>
            </p:custDataLst>
          </p:nvPr>
        </p:nvPicPr>
        <p:blipFill>
          <a:blip r:embed="rId2"/>
          <a:stretch>
            <a:fillRect/>
          </a:stretch>
        </p:blipFill>
        <p:spPr>
          <a:xfrm>
            <a:off x="368935" y="189230"/>
            <a:ext cx="11619230" cy="5490845"/>
          </a:xfrm>
          <a:prstGeom prst="rect">
            <a:avLst/>
          </a:prstGeom>
        </p:spPr>
      </p:pic>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1679" y="5842337"/>
            <a:ext cx="6149098" cy="1014730"/>
          </a:xfrm>
          <a:prstGeom prst="rect">
            <a:avLst/>
          </a:prstGeom>
          <a:noFill/>
        </p:spPr>
        <p:txBody>
          <a:bodyPr wrap="square" rtlCol="0">
            <a:spAutoFit/>
          </a:bodyPr>
          <a:lstStyle/>
          <a:p>
            <a:r>
              <a:rPr lang="zh-CN" altLang="en-US" sz="6000" dirty="0" smtClean="0">
                <a:solidFill>
                  <a:schemeClr val="accent6">
                    <a:lumMod val="75000"/>
                  </a:schemeClr>
                </a:solidFill>
                <a:latin typeface="楷体" panose="02010609060101010101" pitchFamily="49" charset="-122"/>
                <a:ea typeface="楷体" panose="02010609060101010101" pitchFamily="49" charset="-122"/>
              </a:rPr>
              <a:t>古色古香的建筑</a:t>
            </a:r>
            <a:endParaRPr lang="zh-CN" altLang="en-US" sz="6000" dirty="0" smtClean="0">
              <a:solidFill>
                <a:schemeClr val="accent6">
                  <a:lumMod val="75000"/>
                </a:schemeClr>
              </a:solidFill>
              <a:latin typeface="楷体" panose="02010609060101010101" pitchFamily="49" charset="-122"/>
              <a:ea typeface="楷体" panose="02010609060101010101" pitchFamily="49" charset="-122"/>
            </a:endParaRPr>
          </a:p>
        </p:txBody>
      </p:sp>
      <p:pic>
        <p:nvPicPr>
          <p:cNvPr id="101" name="图片 100"/>
          <p:cNvPicPr/>
          <p:nvPr/>
        </p:nvPicPr>
        <p:blipFill>
          <a:blip r:embed="rId1"/>
          <a:stretch>
            <a:fillRect/>
          </a:stretch>
        </p:blipFill>
        <p:spPr>
          <a:xfrm>
            <a:off x="-635" y="66040"/>
            <a:ext cx="12192000" cy="5776595"/>
          </a:xfrm>
          <a:prstGeom prst="rect">
            <a:avLst/>
          </a:prstGeom>
          <a:noFill/>
          <a:ln w="9525">
            <a:noFill/>
          </a:ln>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9142" y="5842337"/>
            <a:ext cx="9566237" cy="1015663"/>
          </a:xfrm>
          <a:prstGeom prst="rect">
            <a:avLst/>
          </a:prstGeom>
          <a:noFill/>
        </p:spPr>
        <p:txBody>
          <a:bodyPr wrap="square" rtlCol="0">
            <a:spAutoFit/>
          </a:bodyPr>
          <a:lstStyle/>
          <a:p>
            <a:r>
              <a:rPr lang="zh-CN" altLang="en-US" sz="6000" dirty="0" smtClean="0">
                <a:solidFill>
                  <a:srgbClr val="205337"/>
                </a:solidFill>
                <a:latin typeface="楷体" panose="02010609060101010101" pitchFamily="49" charset="-122"/>
                <a:ea typeface="楷体" panose="02010609060101010101" pitchFamily="49" charset="-122"/>
              </a:rPr>
              <a:t>    清澈如镜的景观湖</a:t>
            </a:r>
            <a:endParaRPr lang="zh-CN" altLang="en-US" sz="6000" dirty="0">
              <a:solidFill>
                <a:srgbClr val="205337"/>
              </a:solidFill>
              <a:latin typeface="楷体" panose="02010609060101010101" pitchFamily="49" charset="-122"/>
              <a:ea typeface="楷体" panose="02010609060101010101" pitchFamily="49" charset="-122"/>
            </a:endParaRPr>
          </a:p>
        </p:txBody>
      </p:sp>
      <p:pic>
        <p:nvPicPr>
          <p:cNvPr id="103" name="图片 102"/>
          <p:cNvPicPr/>
          <p:nvPr/>
        </p:nvPicPr>
        <p:blipFill>
          <a:blip r:embed="rId1"/>
          <a:stretch>
            <a:fillRect/>
          </a:stretch>
        </p:blipFill>
        <p:spPr>
          <a:xfrm>
            <a:off x="153670" y="153670"/>
            <a:ext cx="11792585" cy="5688965"/>
          </a:xfrm>
          <a:prstGeom prst="rect">
            <a:avLst/>
          </a:prstGeom>
          <a:noFill/>
          <a:ln w="9525">
            <a:noFill/>
          </a:ln>
        </p:spPr>
      </p:pic>
    </p:spTree>
  </p:cSld>
  <p:clrMapOvr>
    <a:masterClrMapping/>
  </p:clrMapOvr>
  <p:transition>
    <p:wipe/>
  </p:transition>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 name="KSO_WM_UNIT_MEDIACOVER_BTNRECT" val="9201*4933*408*408"/>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PLACING_PICTURE_USER_VIEWPORT" val="{&quot;height&quot;:5330,&quot;width&quot;:8000}"/>
</p:tagLst>
</file>

<file path=ppt/tags/tag3.xml><?xml version="1.0" encoding="utf-8"?>
<p:tagLst xmlns:p="http://schemas.openxmlformats.org/presentationml/2006/main">
  <p:tag name="KSO_WM_MEDIACOVER_FLAG" val="1"/>
  <p:tag name="KSO_WM_UNIT_MEDIACOVER_BTN_STATE" val="1"/>
  <p:tag name="KSO_WM_UNIT_MEDIACOVER_BTNRECT" val="0*0*0*0"/>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ISPRING_PRESENTATION_TITLE" val="PowerPoint 演示文稿"/>
  <p:tag name="KSO_WPP_MARK_KEY" val="c16bcdea-8a92-4376-83e3-57e42f5f95dd"/>
  <p:tag name="COMMONDATA" val="eyJoZGlkIjoiODViY2JkMjU3NGYzZTEwMzZmMGFkZWViYmNkYWU3ND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7880</Words>
  <Application>WPS 演示</Application>
  <PresentationFormat>宽屏</PresentationFormat>
  <Paragraphs>352</Paragraphs>
  <Slides>46</Slides>
  <Notes>28</Notes>
  <HiddenSlides>0</HiddenSlides>
  <MMClips>13</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46</vt:i4>
      </vt:variant>
    </vt:vector>
  </HeadingPairs>
  <TitlesOfParts>
    <vt:vector size="67" baseType="lpstr">
      <vt:lpstr>Arial</vt:lpstr>
      <vt:lpstr>宋体</vt:lpstr>
      <vt:lpstr>Wingdings</vt:lpstr>
      <vt:lpstr>楷体</vt:lpstr>
      <vt:lpstr>微软雅黑</vt:lpstr>
      <vt:lpstr>Calibri</vt:lpstr>
      <vt:lpstr>Arial Unicode MS</vt:lpstr>
      <vt:lpstr>等线</vt:lpstr>
      <vt:lpstr>方正兰亭超细黑简体</vt:lpstr>
      <vt:lpstr>黑体</vt:lpstr>
      <vt:lpstr>华文细黑</vt:lpstr>
      <vt:lpstr>Open Sans Light</vt:lpstr>
      <vt:lpstr>Times New Roman</vt:lpstr>
      <vt:lpstr>Arial</vt:lpstr>
      <vt:lpstr>Arial Unicode MS</vt:lpstr>
      <vt:lpstr>Meiryo</vt:lpstr>
      <vt:lpstr>Yu Gothic UI</vt:lpstr>
      <vt:lpstr>Arial Narrow</vt:lpstr>
      <vt:lpstr>Calibri Light</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小莉</cp:lastModifiedBy>
  <cp:revision>127</cp:revision>
  <dcterms:created xsi:type="dcterms:W3CDTF">2017-06-28T02:57:00Z</dcterms:created>
  <dcterms:modified xsi:type="dcterms:W3CDTF">2023-12-04T14:36:50Z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1A537B59E52545C9AD2668B1CF71210D</vt:lpwstr>
  </property>
</Properties>
</file>