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56" r:id="rId2"/>
    <p:sldId id="260" r:id="rId3"/>
    <p:sldId id="262" r:id="rId4"/>
    <p:sldId id="291" r:id="rId5"/>
    <p:sldId id="297" r:id="rId6"/>
    <p:sldId id="298" r:id="rId7"/>
    <p:sldId id="264" r:id="rId8"/>
    <p:sldId id="261" r:id="rId9"/>
    <p:sldId id="288" r:id="rId10"/>
    <p:sldId id="265" r:id="rId11"/>
  </p:sldIdLst>
  <p:sldSz cx="12192000" cy="6858000"/>
  <p:notesSz cx="6858000" cy="9144000"/>
  <p:embeddedFontLst>
    <p:embeddedFont>
      <p:font typeface="Aa原宿可爱手写体" panose="02010600030101010101" charset="-122"/>
      <p:regular r:id="rId14"/>
    </p:embeddedFont>
    <p:embeddedFont>
      <p:font typeface="素材集市康康体" panose="02010600030101010101" charset="-122"/>
      <p:regular r:id="rId15"/>
    </p:embeddedFont>
    <p:embeddedFont>
      <p:font typeface="站酷快乐体" panose="02010600030101010101" charset="-128"/>
      <p:regular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Segoe UI" panose="020B0502040204020203" pitchFamily="34" charset="0"/>
      <p:regular r:id="rId21"/>
      <p:bold r:id="rId22"/>
      <p:italic r:id="rId23"/>
      <p:boldItalic r:id="rId24"/>
    </p:embeddedFont>
    <p:embeddedFont>
      <p:font typeface="等线" panose="02010600030101010101" pitchFamily="2" charset="-122"/>
      <p:regular r:id="rId25"/>
      <p:bold r:id="rId26"/>
    </p:embeddedFont>
    <p:embeddedFont>
      <p:font typeface="楷体" panose="02010609060101010101" pitchFamily="49" charset="-122"/>
      <p:regular r:id="rId27"/>
    </p:embeddedFont>
  </p:embeddedFontLst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72F"/>
    <a:srgbClr val="FFF5C5"/>
    <a:srgbClr val="ED7361"/>
    <a:srgbClr val="FFD966"/>
    <a:srgbClr val="2EA245"/>
    <a:srgbClr val="7EC1F0"/>
    <a:srgbClr val="FBE3DF"/>
    <a:srgbClr val="FFA300"/>
    <a:srgbClr val="F9C053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600" autoAdjust="0"/>
    <p:restoredTop sz="94660"/>
  </p:normalViewPr>
  <p:slideViewPr>
    <p:cSldViewPr snapToGrid="0">
      <p:cViewPr varScale="1">
        <p:scale>
          <a:sx n="94" d="100"/>
          <a:sy n="94" d="100"/>
        </p:scale>
        <p:origin x="51" y="30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2023/12/13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0BBD2F-7E4B-4895-85DC-B56FC34DC82B}" type="datetimeFigureOut">
              <a:rPr lang="zh-CN" altLang="en-US" smtClean="0"/>
              <a:t>2023/12/13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B9FC8E-39D1-40B2-8DA1-6322C1FD764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B9FC8E-39D1-40B2-8DA1-6322C1FD7647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2" cstate="hqprint"/>
            <a:srcRect/>
            <a:stretch>
              <a:fillRect/>
            </a:stretch>
          </p:blipFill>
          <p:spPr>
            <a:xfrm>
              <a:off x="0" y="0"/>
              <a:ext cx="4441371" cy="6858000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3" cstate="hqprint"/>
            <a:srcRect b="-1"/>
            <a:stretch>
              <a:fillRect/>
            </a:stretch>
          </p:blipFill>
          <p:spPr>
            <a:xfrm>
              <a:off x="6827837" y="1683834"/>
              <a:ext cx="5364163" cy="5174166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4" cstate="hqprint"/>
            <a:srcRect/>
            <a:stretch>
              <a:fillRect/>
            </a:stretch>
          </p:blipFill>
          <p:spPr>
            <a:xfrm>
              <a:off x="4441371" y="5167086"/>
              <a:ext cx="2386466" cy="1690914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5" cstate="hqprint"/>
            <a:srcRect/>
            <a:stretch>
              <a:fillRect/>
            </a:stretch>
          </p:blipFill>
          <p:spPr>
            <a:xfrm>
              <a:off x="4441371" y="0"/>
              <a:ext cx="2386466" cy="1146629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6" cstate="hqprint"/>
            <a:srcRect/>
            <a:stretch>
              <a:fillRect/>
            </a:stretch>
          </p:blipFill>
          <p:spPr>
            <a:xfrm>
              <a:off x="8660781" y="156118"/>
              <a:ext cx="3531219" cy="1797292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7" cstate="hqprint"/>
            <a:srcRect/>
            <a:stretch>
              <a:fillRect/>
            </a:stretch>
          </p:blipFill>
          <p:spPr>
            <a:xfrm>
              <a:off x="6827838" y="156118"/>
              <a:ext cx="1832943" cy="1797292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3" Type="http://schemas.openxmlformats.org/officeDocument/2006/relationships/tags" Target="../tags/tag68.xml"/><Relationship Id="rId7" Type="http://schemas.openxmlformats.org/officeDocument/2006/relationships/tags" Target="../tags/tag72.xml"/><Relationship Id="rId12" Type="http://schemas.openxmlformats.org/officeDocument/2006/relationships/image" Target="../media/image12.png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6" Type="http://schemas.openxmlformats.org/officeDocument/2006/relationships/tags" Target="../tags/tag71.xml"/><Relationship Id="rId11" Type="http://schemas.microsoft.com/office/2007/relationships/hdphoto" Target="../media/hdphoto3.wdp"/><Relationship Id="rId5" Type="http://schemas.openxmlformats.org/officeDocument/2006/relationships/tags" Target="../tags/tag70.xml"/><Relationship Id="rId10" Type="http://schemas.openxmlformats.org/officeDocument/2006/relationships/image" Target="../media/image30.png"/><Relationship Id="rId4" Type="http://schemas.openxmlformats.org/officeDocument/2006/relationships/tags" Target="../tags/tag69.xml"/><Relationship Id="rId9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13" Type="http://schemas.openxmlformats.org/officeDocument/2006/relationships/image" Target="../media/image11.png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image" Target="../media/image10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image" Target="../media/image9.png"/><Relationship Id="rId5" Type="http://schemas.openxmlformats.org/officeDocument/2006/relationships/tags" Target="../tags/tag6.xml"/><Relationship Id="rId10" Type="http://schemas.microsoft.com/office/2007/relationships/hdphoto" Target="../media/hdphoto2.wdp"/><Relationship Id="rId4" Type="http://schemas.openxmlformats.org/officeDocument/2006/relationships/tags" Target="../tags/tag5.xml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tags" Target="../tags/tag11.xml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16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tags" Target="../tags/tag14.xml"/><Relationship Id="rId11" Type="http://schemas.openxmlformats.org/officeDocument/2006/relationships/image" Target="../media/image15.png"/><Relationship Id="rId5" Type="http://schemas.openxmlformats.org/officeDocument/2006/relationships/tags" Target="../tags/tag13.xml"/><Relationship Id="rId10" Type="http://schemas.openxmlformats.org/officeDocument/2006/relationships/image" Target="../media/image12.png"/><Relationship Id="rId4" Type="http://schemas.openxmlformats.org/officeDocument/2006/relationships/tags" Target="../tags/tag12.xml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13" Type="http://schemas.openxmlformats.org/officeDocument/2006/relationships/image" Target="../media/image18.jpg"/><Relationship Id="rId3" Type="http://schemas.openxmlformats.org/officeDocument/2006/relationships/tags" Target="../tags/tag17.xml"/><Relationship Id="rId7" Type="http://schemas.openxmlformats.org/officeDocument/2006/relationships/tags" Target="../tags/tag21.xml"/><Relationship Id="rId12" Type="http://schemas.openxmlformats.org/officeDocument/2006/relationships/image" Target="../media/image17.pn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tags" Target="../tags/tag20.xml"/><Relationship Id="rId11" Type="http://schemas.openxmlformats.org/officeDocument/2006/relationships/image" Target="../media/image16.png"/><Relationship Id="rId5" Type="http://schemas.openxmlformats.org/officeDocument/2006/relationships/tags" Target="../tags/tag19.xml"/><Relationship Id="rId10" Type="http://schemas.openxmlformats.org/officeDocument/2006/relationships/image" Target="../media/image15.png"/><Relationship Id="rId4" Type="http://schemas.openxmlformats.org/officeDocument/2006/relationships/tags" Target="../tags/tag18.xml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13" Type="http://schemas.openxmlformats.org/officeDocument/2006/relationships/image" Target="../media/image19.jpeg"/><Relationship Id="rId3" Type="http://schemas.openxmlformats.org/officeDocument/2006/relationships/tags" Target="../tags/tag24.xml"/><Relationship Id="rId7" Type="http://schemas.openxmlformats.org/officeDocument/2006/relationships/tags" Target="../tags/tag28.xml"/><Relationship Id="rId12" Type="http://schemas.openxmlformats.org/officeDocument/2006/relationships/image" Target="../media/image17.pn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11" Type="http://schemas.openxmlformats.org/officeDocument/2006/relationships/image" Target="../media/image16.png"/><Relationship Id="rId5" Type="http://schemas.openxmlformats.org/officeDocument/2006/relationships/tags" Target="../tags/tag26.xml"/><Relationship Id="rId10" Type="http://schemas.openxmlformats.org/officeDocument/2006/relationships/image" Target="../media/image15.png"/><Relationship Id="rId4" Type="http://schemas.openxmlformats.org/officeDocument/2006/relationships/tags" Target="../tags/tag25.xml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13" Type="http://schemas.openxmlformats.org/officeDocument/2006/relationships/image" Target="../media/image20.jpeg"/><Relationship Id="rId3" Type="http://schemas.openxmlformats.org/officeDocument/2006/relationships/tags" Target="../tags/tag31.xml"/><Relationship Id="rId7" Type="http://schemas.openxmlformats.org/officeDocument/2006/relationships/tags" Target="../tags/tag35.xml"/><Relationship Id="rId12" Type="http://schemas.openxmlformats.org/officeDocument/2006/relationships/image" Target="../media/image17.png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tags" Target="../tags/tag34.xml"/><Relationship Id="rId11" Type="http://schemas.openxmlformats.org/officeDocument/2006/relationships/image" Target="../media/image16.png"/><Relationship Id="rId5" Type="http://schemas.openxmlformats.org/officeDocument/2006/relationships/tags" Target="../tags/tag33.xml"/><Relationship Id="rId10" Type="http://schemas.openxmlformats.org/officeDocument/2006/relationships/image" Target="../media/image15.png"/><Relationship Id="rId4" Type="http://schemas.openxmlformats.org/officeDocument/2006/relationships/tags" Target="../tags/tag32.xml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tags" Target="../tags/tag38.xml"/><Relationship Id="rId7" Type="http://schemas.openxmlformats.org/officeDocument/2006/relationships/image" Target="../media/image21.png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48.xml"/><Relationship Id="rId13" Type="http://schemas.openxmlformats.org/officeDocument/2006/relationships/tags" Target="../tags/tag53.xml"/><Relationship Id="rId18" Type="http://schemas.openxmlformats.org/officeDocument/2006/relationships/image" Target="../media/image23.png"/><Relationship Id="rId3" Type="http://schemas.openxmlformats.org/officeDocument/2006/relationships/tags" Target="../tags/tag43.xml"/><Relationship Id="rId21" Type="http://schemas.openxmlformats.org/officeDocument/2006/relationships/image" Target="../media/image26.png"/><Relationship Id="rId7" Type="http://schemas.openxmlformats.org/officeDocument/2006/relationships/tags" Target="../tags/tag47.xml"/><Relationship Id="rId12" Type="http://schemas.openxmlformats.org/officeDocument/2006/relationships/tags" Target="../tags/tag52.xml"/><Relationship Id="rId17" Type="http://schemas.openxmlformats.org/officeDocument/2006/relationships/slideLayout" Target="../slideLayouts/slideLayout1.xml"/><Relationship Id="rId2" Type="http://schemas.openxmlformats.org/officeDocument/2006/relationships/tags" Target="../tags/tag42.xml"/><Relationship Id="rId16" Type="http://schemas.openxmlformats.org/officeDocument/2006/relationships/tags" Target="../tags/tag56.xml"/><Relationship Id="rId20" Type="http://schemas.openxmlformats.org/officeDocument/2006/relationships/image" Target="../media/image25.png"/><Relationship Id="rId1" Type="http://schemas.openxmlformats.org/officeDocument/2006/relationships/tags" Target="../tags/tag41.xml"/><Relationship Id="rId6" Type="http://schemas.openxmlformats.org/officeDocument/2006/relationships/tags" Target="../tags/tag46.xml"/><Relationship Id="rId11" Type="http://schemas.openxmlformats.org/officeDocument/2006/relationships/tags" Target="../tags/tag51.xml"/><Relationship Id="rId24" Type="http://schemas.openxmlformats.org/officeDocument/2006/relationships/image" Target="../media/image12.png"/><Relationship Id="rId5" Type="http://schemas.openxmlformats.org/officeDocument/2006/relationships/tags" Target="../tags/tag45.xml"/><Relationship Id="rId15" Type="http://schemas.openxmlformats.org/officeDocument/2006/relationships/tags" Target="../tags/tag55.xml"/><Relationship Id="rId23" Type="http://schemas.openxmlformats.org/officeDocument/2006/relationships/image" Target="../media/image28.png"/><Relationship Id="rId10" Type="http://schemas.openxmlformats.org/officeDocument/2006/relationships/tags" Target="../tags/tag50.xml"/><Relationship Id="rId19" Type="http://schemas.openxmlformats.org/officeDocument/2006/relationships/image" Target="../media/image24.png"/><Relationship Id="rId4" Type="http://schemas.openxmlformats.org/officeDocument/2006/relationships/tags" Target="../tags/tag44.xml"/><Relationship Id="rId9" Type="http://schemas.openxmlformats.org/officeDocument/2006/relationships/tags" Target="../tags/tag49.xml"/><Relationship Id="rId14" Type="http://schemas.openxmlformats.org/officeDocument/2006/relationships/tags" Target="../tags/tag54.xml"/><Relationship Id="rId22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64.xml"/><Relationship Id="rId13" Type="http://schemas.openxmlformats.org/officeDocument/2006/relationships/image" Target="../media/image9.png"/><Relationship Id="rId3" Type="http://schemas.openxmlformats.org/officeDocument/2006/relationships/tags" Target="../tags/tag59.xml"/><Relationship Id="rId7" Type="http://schemas.openxmlformats.org/officeDocument/2006/relationships/tags" Target="../tags/tag63.xml"/><Relationship Id="rId12" Type="http://schemas.microsoft.com/office/2007/relationships/hdphoto" Target="../media/hdphoto2.wdp"/><Relationship Id="rId2" Type="http://schemas.openxmlformats.org/officeDocument/2006/relationships/tags" Target="../tags/tag58.xml"/><Relationship Id="rId16" Type="http://schemas.openxmlformats.org/officeDocument/2006/relationships/image" Target="../media/image12.png"/><Relationship Id="rId1" Type="http://schemas.openxmlformats.org/officeDocument/2006/relationships/tags" Target="../tags/tag57.xml"/><Relationship Id="rId6" Type="http://schemas.openxmlformats.org/officeDocument/2006/relationships/tags" Target="../tags/tag62.xml"/><Relationship Id="rId11" Type="http://schemas.openxmlformats.org/officeDocument/2006/relationships/image" Target="../media/image8.png"/><Relationship Id="rId5" Type="http://schemas.openxmlformats.org/officeDocument/2006/relationships/tags" Target="../tags/tag61.xml"/><Relationship Id="rId15" Type="http://schemas.openxmlformats.org/officeDocument/2006/relationships/image" Target="../media/image11.png"/><Relationship Id="rId10" Type="http://schemas.openxmlformats.org/officeDocument/2006/relationships/slideLayout" Target="../slideLayouts/slideLayout1.xml"/><Relationship Id="rId4" Type="http://schemas.openxmlformats.org/officeDocument/2006/relationships/tags" Target="../tags/tag60.xml"/><Relationship Id="rId9" Type="http://schemas.openxmlformats.org/officeDocument/2006/relationships/tags" Target="../tags/tag65.xml"/><Relationship Id="rId1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占位符 45"/>
          <p:cNvSpPr txBox="1"/>
          <p:nvPr/>
        </p:nvSpPr>
        <p:spPr>
          <a:xfrm>
            <a:off x="1752599" y="2171837"/>
            <a:ext cx="8686802" cy="7348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zh-CN" sz="7200" b="1" dirty="0">
                <a:solidFill>
                  <a:srgbClr val="7030A0"/>
                </a:solidFill>
                <a:latin typeface="Aa原宿可爱手写体" panose="02010600010101010101" charset="-122"/>
                <a:ea typeface="Aa原宿可爱手写体" panose="02010600010101010101" charset="-122"/>
                <a:cs typeface="851tegakizatsu" panose="02000600000000000000" pitchFamily="2" charset="-122"/>
                <a:sym typeface="Aa原宿可爱手写体" panose="02010600010101010101" charset="-122"/>
              </a:rPr>
              <a:t>班</a:t>
            </a:r>
            <a:r>
              <a:rPr lang="zh-CN" altLang="zh-CN" sz="7200" b="1" dirty="0">
                <a:solidFill>
                  <a:srgbClr val="ED7361"/>
                </a:solidFill>
                <a:latin typeface="Aa原宿可爱手写体" panose="02010600010101010101" charset="-122"/>
                <a:ea typeface="Aa原宿可爱手写体" panose="02010600010101010101" charset="-122"/>
                <a:cs typeface="851tegakizatsu" panose="02000600000000000000" pitchFamily="2" charset="-122"/>
                <a:sym typeface="Aa原宿可爱手写体" panose="02010600010101010101" charset="-122"/>
              </a:rPr>
              <a:t>级</a:t>
            </a:r>
            <a:r>
              <a:rPr lang="zh-CN" altLang="zh-CN" sz="7200" b="1" dirty="0">
                <a:solidFill>
                  <a:srgbClr val="7EC1F0"/>
                </a:solidFill>
                <a:latin typeface="Aa原宿可爱手写体" panose="02010600010101010101" charset="-122"/>
                <a:ea typeface="Aa原宿可爱手写体" panose="02010600010101010101" charset="-122"/>
                <a:cs typeface="851tegakizatsu" panose="02000600000000000000" pitchFamily="2" charset="-122"/>
                <a:sym typeface="Aa原宿可爱手写体" panose="02010600010101010101" charset="-122"/>
              </a:rPr>
              <a:t>生</a:t>
            </a:r>
            <a:r>
              <a:rPr lang="zh-CN" altLang="zh-CN" sz="7200" b="1" dirty="0">
                <a:solidFill>
                  <a:srgbClr val="2EA245"/>
                </a:solidFill>
                <a:latin typeface="Aa原宿可爱手写体" panose="02010600010101010101" charset="-122"/>
                <a:ea typeface="Aa原宿可爱手写体" panose="02010600010101010101" charset="-122"/>
                <a:cs typeface="851tegakizatsu" panose="02000600000000000000" pitchFamily="2" charset="-122"/>
                <a:sym typeface="Aa原宿可爱手写体" panose="02010600010101010101" charset="-122"/>
              </a:rPr>
              <a:t>活</a:t>
            </a:r>
            <a:r>
              <a:rPr lang="zh-CN" altLang="zh-CN" sz="7200" b="1" dirty="0">
                <a:solidFill>
                  <a:srgbClr val="FFD966"/>
                </a:solidFill>
                <a:latin typeface="Aa原宿可爱手写体" panose="02010600010101010101" charset="-122"/>
                <a:ea typeface="Aa原宿可爱手写体" panose="02010600010101010101" charset="-122"/>
                <a:cs typeface="851tegakizatsu" panose="02000600000000000000" pitchFamily="2" charset="-122"/>
                <a:sym typeface="Aa原宿可爱手写体" panose="02010600010101010101" charset="-122"/>
              </a:rPr>
              <a:t>有</a:t>
            </a:r>
            <a:r>
              <a:rPr lang="zh-CN" altLang="zh-CN" sz="7200" b="1" dirty="0">
                <a:solidFill>
                  <a:srgbClr val="C00000"/>
                </a:solidFill>
                <a:latin typeface="Aa原宿可爱手写体" panose="02010600010101010101" charset="-122"/>
                <a:ea typeface="Aa原宿可爱手写体" panose="02010600010101010101" charset="-122"/>
                <a:cs typeface="851tegakizatsu" panose="02000600000000000000" pitchFamily="2" charset="-122"/>
                <a:sym typeface="Aa原宿可爱手写体" panose="02010600010101010101" charset="-122"/>
              </a:rPr>
              <a:t>规则</a:t>
            </a:r>
          </a:p>
        </p:txBody>
      </p:sp>
      <p:sp>
        <p:nvSpPr>
          <p:cNvPr id="38" name="文本框 37"/>
          <p:cNvSpPr txBox="1"/>
          <p:nvPr/>
        </p:nvSpPr>
        <p:spPr>
          <a:xfrm>
            <a:off x="4363800" y="3308681"/>
            <a:ext cx="34644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素材集市康康体" panose="02010600010101010101" pitchFamily="2" charset="-122"/>
                <a:ea typeface="素材集市康康体" panose="02010600010101010101" pitchFamily="2" charset="-122"/>
              </a:rPr>
              <a:t>武进区卢家巷实验学校  陈洁</a:t>
            </a:r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52812" y="3861163"/>
            <a:ext cx="5286375" cy="20175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791460" y="-619665"/>
            <a:ext cx="2499054" cy="2358053"/>
            <a:chOff x="1448094" y="-596229"/>
            <a:chExt cx="2499054" cy="2358053"/>
          </a:xfrm>
        </p:grpSpPr>
        <p:sp>
          <p:nvSpPr>
            <p:cNvPr id="30" name="文本框 29"/>
            <p:cNvSpPr txBox="1"/>
            <p:nvPr>
              <p:custDataLst>
                <p:tags r:id="rId4"/>
              </p:custDataLst>
            </p:nvPr>
          </p:nvSpPr>
          <p:spPr>
            <a:xfrm>
              <a:off x="1448094" y="1053938"/>
              <a:ext cx="18473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CN" altLang="en-US" sz="4000" dirty="0">
                <a:solidFill>
                  <a:srgbClr val="2769A5"/>
                </a:solidFill>
                <a:latin typeface="站酷快乐体" panose="02010600030101010101" charset="-128"/>
                <a:ea typeface="站酷快乐体" panose="02010600030101010101" charset="-128"/>
                <a:cs typeface="+mn-ea"/>
                <a:sym typeface="+mn-lt"/>
              </a:endParaRPr>
            </a:p>
          </p:txBody>
        </p:sp>
        <p:grpSp>
          <p:nvGrpSpPr>
            <p:cNvPr id="32" name="组合 31"/>
            <p:cNvGrpSpPr/>
            <p:nvPr/>
          </p:nvGrpSpPr>
          <p:grpSpPr>
            <a:xfrm>
              <a:off x="1665596" y="-596229"/>
              <a:ext cx="1305344" cy="2295178"/>
              <a:chOff x="3049710" y="1489596"/>
              <a:chExt cx="1305344" cy="2295178"/>
            </a:xfrm>
          </p:grpSpPr>
          <p:sp>
            <p:nvSpPr>
              <p:cNvPr id="33" name="矩形: 圆角 32"/>
              <p:cNvSpPr/>
              <p:nvPr>
                <p:custDataLst>
                  <p:tags r:id="rId6"/>
                </p:custDataLst>
              </p:nvPr>
            </p:nvSpPr>
            <p:spPr>
              <a:xfrm>
                <a:off x="3049710" y="3766599"/>
                <a:ext cx="1300343" cy="18175"/>
              </a:xfrm>
              <a:prstGeom prst="roundRect">
                <a:avLst>
                  <a:gd name="adj" fmla="val 50000"/>
                </a:avLst>
              </a:prstGeom>
              <a:solidFill>
                <a:srgbClr val="99B1A1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  <p:sp>
            <p:nvSpPr>
              <p:cNvPr id="34" name="矩形: 圆角 33"/>
              <p:cNvSpPr/>
              <p:nvPr>
                <p:custDataLst>
                  <p:tags r:id="rId7"/>
                </p:custDataLst>
              </p:nvPr>
            </p:nvSpPr>
            <p:spPr>
              <a:xfrm>
                <a:off x="3054711" y="1489596"/>
                <a:ext cx="1300343" cy="18175"/>
              </a:xfrm>
              <a:prstGeom prst="roundRect">
                <a:avLst>
                  <a:gd name="adj" fmla="val 50000"/>
                </a:avLst>
              </a:prstGeom>
              <a:solidFill>
                <a:srgbClr val="99B1A1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28" name="任意多边形: 形状 27"/>
            <p:cNvSpPr/>
            <p:nvPr>
              <p:custDataLst>
                <p:tags r:id="rId5"/>
              </p:custDataLst>
            </p:nvPr>
          </p:nvSpPr>
          <p:spPr>
            <a:xfrm rot="20564425">
              <a:off x="3679360" y="1031280"/>
              <a:ext cx="267788" cy="276715"/>
            </a:xfrm>
            <a:custGeom>
              <a:avLst/>
              <a:gdLst>
                <a:gd name="connsiteX0" fmla="*/ 129318 w 206359"/>
                <a:gd name="connsiteY0" fmla="*/ 211105 h 213237"/>
                <a:gd name="connsiteX1" fmla="*/ 78141 w 206359"/>
                <a:gd name="connsiteY1" fmla="*/ 160616 h 213237"/>
                <a:gd name="connsiteX2" fmla="*/ 7498 w 206359"/>
                <a:gd name="connsiteY2" fmla="*/ 174029 h 213237"/>
                <a:gd name="connsiteX3" fmla="*/ 39759 w 206359"/>
                <a:gd name="connsiteY3" fmla="*/ 109783 h 213237"/>
                <a:gd name="connsiteX4" fmla="*/ 5159 w 206359"/>
                <a:gd name="connsiteY4" fmla="*/ 46775 h 213237"/>
                <a:gd name="connsiteX5" fmla="*/ 76215 w 206359"/>
                <a:gd name="connsiteY5" fmla="*/ 57574 h 213237"/>
                <a:gd name="connsiteX6" fmla="*/ 125466 w 206359"/>
                <a:gd name="connsiteY6" fmla="*/ 5159 h 213237"/>
                <a:gd name="connsiteX7" fmla="*/ 137091 w 206359"/>
                <a:gd name="connsiteY7" fmla="*/ 76147 h 213237"/>
                <a:gd name="connsiteX8" fmla="*/ 202163 w 206359"/>
                <a:gd name="connsiteY8" fmla="*/ 106757 h 213237"/>
                <a:gd name="connsiteX9" fmla="*/ 138329 w 206359"/>
                <a:gd name="connsiteY9" fmla="*/ 139774 h 213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6359" h="213237">
                  <a:moveTo>
                    <a:pt x="129318" y="211105"/>
                  </a:moveTo>
                  <a:lnTo>
                    <a:pt x="78141" y="160616"/>
                  </a:lnTo>
                  <a:lnTo>
                    <a:pt x="7498" y="174029"/>
                  </a:lnTo>
                  <a:lnTo>
                    <a:pt x="39759" y="109783"/>
                  </a:lnTo>
                  <a:lnTo>
                    <a:pt x="5159" y="46775"/>
                  </a:lnTo>
                  <a:lnTo>
                    <a:pt x="76215" y="57574"/>
                  </a:lnTo>
                  <a:lnTo>
                    <a:pt x="125466" y="5159"/>
                  </a:lnTo>
                  <a:lnTo>
                    <a:pt x="137091" y="76147"/>
                  </a:lnTo>
                  <a:lnTo>
                    <a:pt x="202163" y="106757"/>
                  </a:lnTo>
                  <a:lnTo>
                    <a:pt x="138329" y="139774"/>
                  </a:lnTo>
                  <a:close/>
                </a:path>
              </a:pathLst>
            </a:custGeom>
            <a:solidFill>
              <a:srgbClr val="F9BA5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16" name="椭圆 15"/>
          <p:cNvSpPr/>
          <p:nvPr>
            <p:custDataLst>
              <p:tags r:id="rId1"/>
            </p:custDataLst>
          </p:nvPr>
        </p:nvSpPr>
        <p:spPr>
          <a:xfrm>
            <a:off x="4608830" y="1111250"/>
            <a:ext cx="5627370" cy="4890770"/>
          </a:xfrm>
          <a:prstGeom prst="ellipse">
            <a:avLst/>
          </a:prstGeom>
          <a:solidFill>
            <a:srgbClr val="F9BA5D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latin typeface="Segoe UI" panose="020B0502040204020203" pitchFamily="34" charset="0"/>
              <a:ea typeface="站酷快乐体2016修订版" panose="02010600030101010101" pitchFamily="2" charset="-122"/>
              <a:cs typeface="Segoe UI" panose="020B0502040204020203" pitchFamily="34" charset="0"/>
              <a:sym typeface="Segoe UI" panose="020B0502040204020203" pitchFamily="34" charset="0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33215" y="1921510"/>
            <a:ext cx="6805295" cy="319151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65615" y="965200"/>
            <a:ext cx="1467485" cy="1204595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1073308" y="1974144"/>
            <a:ext cx="3270092" cy="32054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 fontAlgn="auto">
              <a:lnSpc>
                <a:spcPct val="100000"/>
              </a:lnSpc>
            </a:pP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站酷快乐体" panose="02010600030101010101" charset="-128"/>
                <a:sym typeface="Segoe UI" panose="020B0502040204020203" pitchFamily="34" charset="0"/>
              </a:rPr>
              <a:t>请为自己设计一个遵守规则考核表，若全天做到遵守校园规则，可画一个</a:t>
            </a:r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站酷快乐体" panose="02010600030101010101" charset="-128"/>
                <a:sym typeface="Segoe UI" panose="020B0502040204020203" pitchFamily="34" charset="0"/>
              </a:rPr>
              <a:t>“</a:t>
            </a: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站酷快乐体" panose="02010600030101010101" charset="-128"/>
                <a:sym typeface="Segoe UI" panose="020B0502040204020203" pitchFamily="34" charset="0"/>
              </a:rPr>
              <a:t>✔</a:t>
            </a:r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站酷快乐体" panose="02010600030101010101" charset="-128"/>
                <a:sym typeface="Segoe UI" panose="020B0502040204020203" pitchFamily="34" charset="0"/>
              </a:rPr>
              <a:t>”</a:t>
            </a: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站酷快乐体" panose="02010600030101010101" charset="-128"/>
                <a:sym typeface="Segoe UI" panose="020B0502040204020203" pitchFamily="34" charset="0"/>
              </a:rPr>
              <a:t>，连续</a:t>
            </a:r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站酷快乐体" panose="02010600030101010101" charset="-128"/>
                <a:sym typeface="Segoe UI" panose="020B0502040204020203" pitchFamily="34" charset="0"/>
              </a:rPr>
              <a:t>20</a:t>
            </a: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站酷快乐体" panose="02010600030101010101" charset="-128"/>
                <a:sym typeface="Segoe UI" panose="020B0502040204020203" pitchFamily="34" charset="0"/>
              </a:rPr>
              <a:t>天得到</a:t>
            </a:r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站酷快乐体" panose="02010600030101010101" charset="-128"/>
                <a:sym typeface="Segoe UI" panose="020B0502040204020203" pitchFamily="34" charset="0"/>
              </a:rPr>
              <a:t>“</a:t>
            </a: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站酷快乐体" panose="02010600030101010101" charset="-128"/>
                <a:sym typeface="Segoe UI" panose="020B0502040204020203" pitchFamily="34" charset="0"/>
              </a:rPr>
              <a:t>✔</a:t>
            </a:r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站酷快乐体" panose="02010600030101010101" charset="-128"/>
                <a:sym typeface="Segoe UI" panose="020B0502040204020203" pitchFamily="34" charset="0"/>
              </a:rPr>
              <a:t>”</a:t>
            </a: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站酷快乐体" panose="02010600030101010101" charset="-128"/>
                <a:sym typeface="Segoe UI" panose="020B0502040204020203" pitchFamily="34" charset="0"/>
              </a:rPr>
              <a:t>，就可以向爸爸妈妈申请得到一次实现一个小愿望的机会。</a:t>
            </a:r>
            <a:endParaRPr lang="en-US" altLang="zh-CN" sz="2400" dirty="0">
              <a:solidFill>
                <a:schemeClr val="tx1">
                  <a:lumMod val="85000"/>
                  <a:lumOff val="1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站酷快乐体" panose="02010600030101010101" charset="-128"/>
              <a:sym typeface="Segoe UI" panose="020B0502040204020203" pitchFamily="34" charset="0"/>
            </a:endParaRPr>
          </a:p>
          <a:p>
            <a:pPr>
              <a:lnSpc>
                <a:spcPts val="2000"/>
              </a:lnSpc>
            </a:pPr>
            <a:endParaRPr lang="en-US" altLang="zh-CN" sz="2400" dirty="0">
              <a:solidFill>
                <a:schemeClr val="tx1">
                  <a:lumMod val="85000"/>
                  <a:lumOff val="15000"/>
                </a:schemeClr>
              </a:solidFill>
              <a:latin typeface="站酷快乐体" panose="02010600030101010101" charset="-128"/>
              <a:ea typeface="站酷快乐体" panose="02010600030101010101" charset="-128"/>
              <a:cs typeface="站酷快乐体" panose="02010600030101010101" charset="-128"/>
              <a:sym typeface="Segoe UI" panose="020B0502040204020203" pitchFamily="34" charset="0"/>
            </a:endParaRPr>
          </a:p>
        </p:txBody>
      </p:sp>
      <p:pic>
        <p:nvPicPr>
          <p:cNvPr id="6" name="https://img7.file.cache.docer.com/storage/1635738493206575274/1463a2398f3f7560d3bd9c607c084275.png" descr="templates\picture_hover\&amp;pky95176114816&amp;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583103" y="321957"/>
            <a:ext cx="1412875" cy="88074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 rot="21000000">
            <a:off x="668655" y="584835"/>
            <a:ext cx="130175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000" dirty="0">
                <a:solidFill>
                  <a:srgbClr val="FF772F"/>
                </a:solidFill>
                <a:sym typeface="+mn-ea"/>
              </a:rPr>
              <a:t>坚守规则</a:t>
            </a: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2844702" y="750953"/>
            <a:ext cx="64678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ea"/>
              </a:rPr>
              <a:t>活动五：坚守规则我能行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796290" y="2945130"/>
            <a:ext cx="5386070" cy="435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  </a:t>
            </a:r>
            <a:endParaRPr lang="zh-CN" altLang="en-US" sz="3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3995" y="5314315"/>
            <a:ext cx="1035050" cy="880745"/>
          </a:xfrm>
          <a:prstGeom prst="rect">
            <a:avLst/>
          </a:prstGeom>
        </p:spPr>
      </p:pic>
      <p:sp>
        <p:nvSpPr>
          <p:cNvPr id="9" name="椭圆 8"/>
          <p:cNvSpPr/>
          <p:nvPr>
            <p:custDataLst>
              <p:tags r:id="rId1"/>
            </p:custDataLst>
          </p:nvPr>
        </p:nvSpPr>
        <p:spPr>
          <a:xfrm>
            <a:off x="3430863" y="1660525"/>
            <a:ext cx="4445000" cy="4445000"/>
          </a:xfrm>
          <a:prstGeom prst="ellipse">
            <a:avLst/>
          </a:prstGeom>
          <a:solidFill>
            <a:srgbClr val="F9BA5D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latin typeface="Segoe UI" panose="020B0502040204020203" pitchFamily="34" charset="0"/>
              <a:ea typeface="站酷快乐体2016修订版" panose="02010600030101010101" pitchFamily="2" charset="-122"/>
              <a:cs typeface="Segoe UI" panose="020B0502040204020203" pitchFamily="34" charset="0"/>
              <a:sym typeface="Segoe UI" panose="020B0502040204020203" pitchFamily="34" charset="0"/>
            </a:endParaRPr>
          </a:p>
        </p:txBody>
      </p:sp>
      <p:pic>
        <p:nvPicPr>
          <p:cNvPr id="10" name="图片 9" descr="手绘卡通彩色糖果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/>
          <a:stretch>
            <a:fillRect/>
          </a:stretch>
        </p:blipFill>
        <p:spPr>
          <a:xfrm rot="2160000">
            <a:off x="5231061" y="2406606"/>
            <a:ext cx="1903095" cy="2658110"/>
          </a:xfrm>
          <a:prstGeom prst="rect">
            <a:avLst/>
          </a:prstGeom>
        </p:spPr>
      </p:pic>
      <p:pic>
        <p:nvPicPr>
          <p:cNvPr id="11" name="图片 10" descr="多款糖果PNG免抠图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4163346" y="2136140"/>
            <a:ext cx="3561080" cy="3061335"/>
          </a:xfrm>
          <a:prstGeom prst="rect">
            <a:avLst/>
          </a:prstGeom>
        </p:spPr>
      </p:pic>
      <p:pic>
        <p:nvPicPr>
          <p:cNvPr id="12" name="图片 11" descr="万圣节糖果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/>
          <a:stretch>
            <a:fillRect/>
          </a:stretch>
        </p:blipFill>
        <p:spPr>
          <a:xfrm rot="16560000">
            <a:off x="3498259" y="3330134"/>
            <a:ext cx="1360805" cy="1360805"/>
          </a:xfrm>
          <a:prstGeom prst="rect">
            <a:avLst/>
          </a:prstGeom>
        </p:spPr>
      </p:pic>
      <p:pic>
        <p:nvPicPr>
          <p:cNvPr id="13" name="图片 12" descr="万圣节糖果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tretch>
            <a:fillRect/>
          </a:stretch>
        </p:blipFill>
        <p:spPr>
          <a:xfrm rot="16560000">
            <a:off x="4798139" y="4620811"/>
            <a:ext cx="1360805" cy="1360805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797560" y="662940"/>
            <a:ext cx="1412240" cy="880110"/>
            <a:chOff x="1256" y="1044"/>
            <a:chExt cx="2224" cy="1386"/>
          </a:xfrm>
        </p:grpSpPr>
        <p:pic>
          <p:nvPicPr>
            <p:cNvPr id="6" name="https://img7.file.cache.docer.com/storage/1635738493206575274/1463a2398f3f7560d3bd9c607c084275.png" descr="templates\picture_hover\&amp;pky95176114816&amp;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4"/>
            <a:stretch>
              <a:fillRect/>
            </a:stretch>
          </p:blipFill>
          <p:spPr>
            <a:xfrm>
              <a:off x="1256" y="1044"/>
              <a:ext cx="2225" cy="1387"/>
            </a:xfrm>
            <a:prstGeom prst="rect">
              <a:avLst/>
            </a:prstGeom>
          </p:spPr>
        </p:pic>
        <p:sp>
          <p:nvSpPr>
            <p:cNvPr id="7" name="矩形 6"/>
            <p:cNvSpPr/>
            <p:nvPr/>
          </p:nvSpPr>
          <p:spPr>
            <a:xfrm rot="21000000">
              <a:off x="1424" y="1196"/>
              <a:ext cx="1905" cy="1078"/>
            </a:xfrm>
            <a:prstGeom prst="rect">
              <a:avLst/>
            </a:prstGeom>
            <a:noFill/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>
                  <a:solidFill>
                    <a:srgbClr val="FF772F"/>
                  </a:solidFill>
                </a:rPr>
                <a:t>初识规则</a:t>
              </a:r>
            </a:p>
          </p:txBody>
        </p:sp>
      </p:grpSp>
      <p:sp>
        <p:nvSpPr>
          <p:cNvPr id="4" name="文本框 3"/>
          <p:cNvSpPr txBox="1"/>
          <p:nvPr>
            <p:custDataLst>
              <p:tags r:id="rId6"/>
            </p:custDataLst>
          </p:nvPr>
        </p:nvSpPr>
        <p:spPr>
          <a:xfrm>
            <a:off x="2844702" y="750953"/>
            <a:ext cx="64678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ea"/>
              </a:rPr>
              <a:t>活动一：大家一起分糖果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1683863" y="4025598"/>
            <a:ext cx="3574636" cy="1155580"/>
            <a:chOff x="6940811" y="2044285"/>
            <a:chExt cx="3202182" cy="1035176"/>
          </a:xfrm>
        </p:grpSpPr>
        <p:sp>
          <p:nvSpPr>
            <p:cNvPr id="8" name="文本框 7"/>
            <p:cNvSpPr txBox="1"/>
            <p:nvPr/>
          </p:nvSpPr>
          <p:spPr>
            <a:xfrm>
              <a:off x="7130234" y="2044285"/>
              <a:ext cx="3012759" cy="46758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endPara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ea"/>
                <a:sym typeface="+mn-lt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6940811" y="2567505"/>
              <a:ext cx="3124199" cy="51195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ts val="2000"/>
                </a:lnSpc>
              </a:pPr>
              <a:endPara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站酷快乐体" panose="02010600030101010101" charset="-128"/>
                <a:ea typeface="站酷快乐体" panose="02010600030101010101" charset="-128"/>
                <a:cs typeface="站酷快乐体" panose="02010600030101010101" charset="-128"/>
                <a:sym typeface="Segoe UI" panose="020B0502040204020203" pitchFamily="34" charset="0"/>
              </a:endParaRPr>
            </a:p>
            <a:p>
              <a:pPr>
                <a:lnSpc>
                  <a:spcPts val="2000"/>
                </a:lnSpc>
              </a:pPr>
              <a:endPara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+mn-lt"/>
              </a:endParaRPr>
            </a:p>
          </p:txBody>
        </p:sp>
      </p:grp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8" cstate="hqprint"/>
          <a:srcRect/>
          <a:stretch>
            <a:fillRect/>
          </a:stretch>
        </p:blipFill>
        <p:spPr>
          <a:xfrm>
            <a:off x="799465" y="3049270"/>
            <a:ext cx="996950" cy="14986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9" cstate="hqprint"/>
          <a:srcRect r="-503"/>
          <a:stretch>
            <a:fillRect/>
          </a:stretch>
        </p:blipFill>
        <p:spPr>
          <a:xfrm>
            <a:off x="6443345" y="3048000"/>
            <a:ext cx="979805" cy="1497965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 rot="480000">
            <a:off x="652780" y="640080"/>
            <a:ext cx="1412240" cy="880110"/>
            <a:chOff x="1256" y="1044"/>
            <a:chExt cx="2224" cy="1386"/>
          </a:xfrm>
        </p:grpSpPr>
        <p:pic>
          <p:nvPicPr>
            <p:cNvPr id="16" name="https://img7.file.cache.docer.com/storage/1635738493206575274/1463a2398f3f7560d3bd9c607c084275.png" descr="templates\picture_hover\&amp;pky95176114816&amp;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1256" y="1044"/>
              <a:ext cx="2225" cy="1387"/>
            </a:xfrm>
            <a:prstGeom prst="rect">
              <a:avLst/>
            </a:prstGeom>
          </p:spPr>
        </p:pic>
        <p:sp>
          <p:nvSpPr>
            <p:cNvPr id="17" name="矩形 16"/>
            <p:cNvSpPr/>
            <p:nvPr>
              <p:custDataLst>
                <p:tags r:id="rId6"/>
              </p:custDataLst>
            </p:nvPr>
          </p:nvSpPr>
          <p:spPr>
            <a:xfrm rot="21000000">
              <a:off x="1424" y="1196"/>
              <a:ext cx="1905" cy="1078"/>
            </a:xfrm>
            <a:prstGeom prst="rect">
              <a:avLst/>
            </a:prstGeom>
            <a:noFill/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>
                  <a:solidFill>
                    <a:srgbClr val="FF772F"/>
                  </a:solidFill>
                </a:rPr>
                <a:t>唤醒规则</a:t>
              </a: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1742712" y="1135673"/>
            <a:ext cx="2797810" cy="4198620"/>
            <a:chOff x="2620" y="769"/>
            <a:chExt cx="4406" cy="6612"/>
          </a:xfrm>
        </p:grpSpPr>
        <p:pic>
          <p:nvPicPr>
            <p:cNvPr id="18" name="http://photo-static-api.fotomore.com/creative/vcg/veer/400/new/VCG41N185227177.jpg?uid=386&amp;timestamp=1697866407&amp;sign=0d930b13f64d58e5207376940da52d80" descr="templates\picture_hover\&amp;pky230_sjzg_VCG41N185227177&amp;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620" y="769"/>
              <a:ext cx="4406" cy="6612"/>
            </a:xfrm>
            <a:prstGeom prst="rect">
              <a:avLst/>
            </a:prstGeom>
          </p:spPr>
        </p:pic>
        <p:pic>
          <p:nvPicPr>
            <p:cNvPr id="6" name="图片 5" descr="快乐和悲伤的脸的图标。笑脸符号。"/>
            <p:cNvPicPr/>
            <p:nvPr/>
          </p:nvPicPr>
          <p:blipFill>
            <a:blip r:embed="rId12"/>
            <a:srcRect r="50040" b="4388"/>
            <a:stretch>
              <a:fillRect/>
            </a:stretch>
          </p:blipFill>
          <p:spPr>
            <a:xfrm>
              <a:off x="3507" y="3800"/>
              <a:ext cx="2573" cy="2361"/>
            </a:xfrm>
            <a:prstGeom prst="rect">
              <a:avLst/>
            </a:prstGeom>
          </p:spPr>
        </p:pic>
      </p:grpSp>
      <p:grpSp>
        <p:nvGrpSpPr>
          <p:cNvPr id="20" name="组合 19"/>
          <p:cNvGrpSpPr/>
          <p:nvPr/>
        </p:nvGrpSpPr>
        <p:grpSpPr>
          <a:xfrm>
            <a:off x="7345035" y="1193458"/>
            <a:ext cx="2767965" cy="4140835"/>
            <a:chOff x="9480" y="-127"/>
            <a:chExt cx="4406" cy="6612"/>
          </a:xfrm>
        </p:grpSpPr>
        <p:pic>
          <p:nvPicPr>
            <p:cNvPr id="19" name="http://photo-static-api.fotomore.com/creative/vcg/veer/400/new/VCG41N185227177.jpg?uid=386&amp;timestamp=1697866407&amp;sign=0d930b13f64d58e5207376940da52d80" descr="templates\picture_hover\&amp;pky230_sjzg_VCG41N185227177&amp;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9480" y="-127"/>
              <a:ext cx="4406" cy="6612"/>
            </a:xfrm>
            <a:prstGeom prst="rect">
              <a:avLst/>
            </a:prstGeom>
          </p:spPr>
        </p:pic>
        <p:pic>
          <p:nvPicPr>
            <p:cNvPr id="10" name="图片 9" descr="快乐和悲伤的脸的图标。笑脸符号。"/>
            <p:cNvPicPr/>
            <p:nvPr>
              <p:custDataLst>
                <p:tags r:id="rId4"/>
              </p:custDataLst>
            </p:nvPr>
          </p:nvPicPr>
          <p:blipFill>
            <a:blip r:embed="rId12"/>
            <a:srcRect l="50000"/>
            <a:stretch>
              <a:fillRect/>
            </a:stretch>
          </p:blipFill>
          <p:spPr>
            <a:xfrm>
              <a:off x="10397" y="2896"/>
              <a:ext cx="2573" cy="2358"/>
            </a:xfrm>
            <a:prstGeom prst="rect">
              <a:avLst/>
            </a:prstGeom>
          </p:spPr>
        </p:pic>
      </p:grpSp>
      <p:sp>
        <p:nvSpPr>
          <p:cNvPr id="22" name="文本框 21"/>
          <p:cNvSpPr txBox="1"/>
          <p:nvPr>
            <p:custDataLst>
              <p:tags r:id="rId1"/>
            </p:custDataLst>
          </p:nvPr>
        </p:nvSpPr>
        <p:spPr>
          <a:xfrm>
            <a:off x="2844702" y="750953"/>
            <a:ext cx="64678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ea"/>
              </a:rPr>
              <a:t>活动二：班级生活放大镜</a:t>
            </a:r>
            <a:endParaRPr lang="zh-CN" altLang="en-US" sz="4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3" name="文本框 22"/>
          <p:cNvSpPr txBox="1"/>
          <p:nvPr>
            <p:custDataLst>
              <p:tags r:id="rId2"/>
            </p:custDataLst>
          </p:nvPr>
        </p:nvSpPr>
        <p:spPr>
          <a:xfrm>
            <a:off x="4241166" y="1485859"/>
            <a:ext cx="4133848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素材集市康康体" panose="0201060001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6" presetClass="entr" presetSubtype="37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 rot="480000">
            <a:off x="652780" y="640080"/>
            <a:ext cx="1412240" cy="880110"/>
            <a:chOff x="1256" y="1044"/>
            <a:chExt cx="2224" cy="1386"/>
          </a:xfrm>
        </p:grpSpPr>
        <p:pic>
          <p:nvPicPr>
            <p:cNvPr id="16" name="https://img7.file.cache.docer.com/storage/1635738493206575274/1463a2398f3f7560d3bd9c607c084275.png" descr="templates\picture_hover\&amp;pky95176114816&amp;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1256" y="1044"/>
              <a:ext cx="2225" cy="1387"/>
            </a:xfrm>
            <a:prstGeom prst="rect">
              <a:avLst/>
            </a:prstGeom>
          </p:spPr>
        </p:pic>
        <p:sp>
          <p:nvSpPr>
            <p:cNvPr id="17" name="矩形 16"/>
            <p:cNvSpPr/>
            <p:nvPr>
              <p:custDataLst>
                <p:tags r:id="rId7"/>
              </p:custDataLst>
            </p:nvPr>
          </p:nvSpPr>
          <p:spPr>
            <a:xfrm rot="21000000">
              <a:off x="1424" y="1196"/>
              <a:ext cx="1905" cy="1078"/>
            </a:xfrm>
            <a:prstGeom prst="rect">
              <a:avLst/>
            </a:prstGeom>
            <a:noFill/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>
                  <a:solidFill>
                    <a:srgbClr val="FF772F"/>
                  </a:solidFill>
                </a:rPr>
                <a:t>唤醒规则</a:t>
              </a:r>
            </a:p>
          </p:txBody>
        </p:sp>
      </p:grpSp>
      <p:sp>
        <p:nvSpPr>
          <p:cNvPr id="11" name="文本框 10"/>
          <p:cNvSpPr txBox="1"/>
          <p:nvPr>
            <p:custDataLst>
              <p:tags r:id="rId1"/>
            </p:custDataLst>
          </p:nvPr>
        </p:nvSpPr>
        <p:spPr>
          <a:xfrm>
            <a:off x="2208530" y="1256030"/>
            <a:ext cx="3265170" cy="15748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素材集市康康体" panose="02010600010101010101" pitchFamily="2" charset="-122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499087" y="438150"/>
            <a:ext cx="4618990" cy="6910070"/>
            <a:chOff x="9480" y="-127"/>
            <a:chExt cx="4406" cy="6612"/>
          </a:xfrm>
        </p:grpSpPr>
        <p:pic>
          <p:nvPicPr>
            <p:cNvPr id="23" name="http://photo-static-api.fotomore.com/creative/vcg/veer/400/new/VCG41N185227177.jpg?uid=386&amp;timestamp=1697866407&amp;sign=0d930b13f64d58e5207376940da52d80" descr="templates\picture_hover\&amp;pky230_sjzg_VCG41N185227177&amp;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9480" y="-127"/>
              <a:ext cx="4406" cy="6612"/>
            </a:xfrm>
            <a:prstGeom prst="rect">
              <a:avLst/>
            </a:prstGeom>
          </p:spPr>
        </p:pic>
        <p:pic>
          <p:nvPicPr>
            <p:cNvPr id="24" name="图片 23" descr="快乐和悲伤的脸的图标。笑脸符号。"/>
            <p:cNvPicPr/>
            <p:nvPr>
              <p:custDataLst>
                <p:tags r:id="rId5"/>
              </p:custDataLst>
            </p:nvPr>
          </p:nvPicPr>
          <p:blipFill>
            <a:blip r:embed="rId11"/>
            <a:srcRect l="50000"/>
            <a:stretch>
              <a:fillRect/>
            </a:stretch>
          </p:blipFill>
          <p:spPr>
            <a:xfrm>
              <a:off x="10396" y="2985"/>
              <a:ext cx="2573" cy="2358"/>
            </a:xfrm>
            <a:prstGeom prst="rect">
              <a:avLst/>
            </a:prstGeom>
          </p:spPr>
        </p:pic>
      </p:grpSp>
      <p:pic>
        <p:nvPicPr>
          <p:cNvPr id="60" name="图片 5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9002395" y="4921885"/>
            <a:ext cx="2561590" cy="1325880"/>
          </a:xfrm>
          <a:prstGeom prst="rect">
            <a:avLst/>
          </a:prstGeom>
          <a:effectLst>
            <a:outerShdw blurRad="50800" dist="38100" dir="2700000" algn="tl" rotWithShape="0">
              <a:srgbClr val="956034">
                <a:alpha val="20000"/>
              </a:srgbClr>
            </a:outerShdw>
          </a:effectLst>
        </p:spPr>
      </p:pic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2844702" y="750953"/>
            <a:ext cx="64678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ea"/>
              </a:rPr>
              <a:t>活动二：班级生活放大镜</a:t>
            </a:r>
            <a:endParaRPr lang="zh-CN" altLang="en-US" sz="4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C156367-4BEF-8D03-9A78-9F09946664B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740" y="1693138"/>
            <a:ext cx="4348480" cy="32287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 rot="480000">
            <a:off x="652780" y="640080"/>
            <a:ext cx="1412240" cy="880110"/>
            <a:chOff x="1256" y="1044"/>
            <a:chExt cx="2224" cy="1386"/>
          </a:xfrm>
        </p:grpSpPr>
        <p:pic>
          <p:nvPicPr>
            <p:cNvPr id="16" name="https://img7.file.cache.docer.com/storage/1635738493206575274/1463a2398f3f7560d3bd9c607c084275.png" descr="templates\picture_hover\&amp;pky95176114816&amp;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1256" y="1044"/>
              <a:ext cx="2225" cy="1387"/>
            </a:xfrm>
            <a:prstGeom prst="rect">
              <a:avLst/>
            </a:prstGeom>
          </p:spPr>
        </p:pic>
        <p:sp>
          <p:nvSpPr>
            <p:cNvPr id="17" name="矩形 16"/>
            <p:cNvSpPr/>
            <p:nvPr>
              <p:custDataLst>
                <p:tags r:id="rId7"/>
              </p:custDataLst>
            </p:nvPr>
          </p:nvSpPr>
          <p:spPr>
            <a:xfrm rot="21000000">
              <a:off x="1424" y="1196"/>
              <a:ext cx="1905" cy="1078"/>
            </a:xfrm>
            <a:prstGeom prst="rect">
              <a:avLst/>
            </a:prstGeom>
            <a:noFill/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>
                  <a:solidFill>
                    <a:srgbClr val="FF772F"/>
                  </a:solidFill>
                </a:rPr>
                <a:t>唤醒规则</a:t>
              </a:r>
            </a:p>
          </p:txBody>
        </p:sp>
      </p:grpSp>
      <p:sp>
        <p:nvSpPr>
          <p:cNvPr id="11" name="文本框 10"/>
          <p:cNvSpPr txBox="1"/>
          <p:nvPr>
            <p:custDataLst>
              <p:tags r:id="rId1"/>
            </p:custDataLst>
          </p:nvPr>
        </p:nvSpPr>
        <p:spPr>
          <a:xfrm>
            <a:off x="2208530" y="1256030"/>
            <a:ext cx="3265170" cy="15748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素材集市康康体" panose="02010600010101010101" pitchFamily="2" charset="-122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499087" y="438150"/>
            <a:ext cx="4618990" cy="6910070"/>
            <a:chOff x="9480" y="-127"/>
            <a:chExt cx="4406" cy="6612"/>
          </a:xfrm>
        </p:grpSpPr>
        <p:pic>
          <p:nvPicPr>
            <p:cNvPr id="23" name="http://photo-static-api.fotomore.com/creative/vcg/veer/400/new/VCG41N185227177.jpg?uid=386&amp;timestamp=1697866407&amp;sign=0d930b13f64d58e5207376940da52d80" descr="templates\picture_hover\&amp;pky230_sjzg_VCG41N185227177&amp;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9480" y="-127"/>
              <a:ext cx="4406" cy="6612"/>
            </a:xfrm>
            <a:prstGeom prst="rect">
              <a:avLst/>
            </a:prstGeom>
          </p:spPr>
        </p:pic>
        <p:pic>
          <p:nvPicPr>
            <p:cNvPr id="24" name="图片 23" descr="快乐和悲伤的脸的图标。笑脸符号。"/>
            <p:cNvPicPr/>
            <p:nvPr>
              <p:custDataLst>
                <p:tags r:id="rId5"/>
              </p:custDataLst>
            </p:nvPr>
          </p:nvPicPr>
          <p:blipFill>
            <a:blip r:embed="rId11"/>
            <a:srcRect l="50000"/>
            <a:stretch>
              <a:fillRect/>
            </a:stretch>
          </p:blipFill>
          <p:spPr>
            <a:xfrm>
              <a:off x="10396" y="2985"/>
              <a:ext cx="2573" cy="2358"/>
            </a:xfrm>
            <a:prstGeom prst="rect">
              <a:avLst/>
            </a:prstGeom>
          </p:spPr>
        </p:pic>
      </p:grpSp>
      <p:pic>
        <p:nvPicPr>
          <p:cNvPr id="60" name="图片 5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9002395" y="4921885"/>
            <a:ext cx="2561590" cy="1325880"/>
          </a:xfrm>
          <a:prstGeom prst="rect">
            <a:avLst/>
          </a:prstGeom>
          <a:effectLst>
            <a:outerShdw blurRad="50800" dist="38100" dir="2700000" algn="tl" rotWithShape="0">
              <a:srgbClr val="956034">
                <a:alpha val="20000"/>
              </a:srgbClr>
            </a:outerShdw>
          </a:effectLst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2844702" y="750953"/>
            <a:ext cx="64678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ea"/>
              </a:rPr>
              <a:t>活动二：班级生活放大镜</a:t>
            </a:r>
            <a:endParaRPr lang="zh-CN" altLang="en-US" sz="4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6F3CA0C-C065-C15C-13E7-A33D47F6BD5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120" y="1647321"/>
            <a:ext cx="4292600" cy="32194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 rot="480000">
            <a:off x="652780" y="640080"/>
            <a:ext cx="1412240" cy="880110"/>
            <a:chOff x="1256" y="1044"/>
            <a:chExt cx="2224" cy="1386"/>
          </a:xfrm>
        </p:grpSpPr>
        <p:pic>
          <p:nvPicPr>
            <p:cNvPr id="16" name="https://img7.file.cache.docer.com/storage/1635738493206575274/1463a2398f3f7560d3bd9c607c084275.png" descr="templates\picture_hover\&amp;pky95176114816&amp;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1256" y="1044"/>
              <a:ext cx="2225" cy="1387"/>
            </a:xfrm>
            <a:prstGeom prst="rect">
              <a:avLst/>
            </a:prstGeom>
          </p:spPr>
        </p:pic>
        <p:sp>
          <p:nvSpPr>
            <p:cNvPr id="17" name="矩形 16"/>
            <p:cNvSpPr/>
            <p:nvPr>
              <p:custDataLst>
                <p:tags r:id="rId7"/>
              </p:custDataLst>
            </p:nvPr>
          </p:nvSpPr>
          <p:spPr>
            <a:xfrm rot="21000000">
              <a:off x="1424" y="1196"/>
              <a:ext cx="1905" cy="1078"/>
            </a:xfrm>
            <a:prstGeom prst="rect">
              <a:avLst/>
            </a:prstGeom>
            <a:noFill/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>
                  <a:solidFill>
                    <a:srgbClr val="FF772F"/>
                  </a:solidFill>
                </a:rPr>
                <a:t>唤醒规则</a:t>
              </a:r>
            </a:p>
          </p:txBody>
        </p:sp>
      </p:grpSp>
      <p:sp>
        <p:nvSpPr>
          <p:cNvPr id="11" name="文本框 10"/>
          <p:cNvSpPr txBox="1"/>
          <p:nvPr>
            <p:custDataLst>
              <p:tags r:id="rId1"/>
            </p:custDataLst>
          </p:nvPr>
        </p:nvSpPr>
        <p:spPr>
          <a:xfrm>
            <a:off x="2208530" y="1256030"/>
            <a:ext cx="3265170" cy="15748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素材集市康康体" panose="02010600010101010101" pitchFamily="2" charset="-122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499087" y="438150"/>
            <a:ext cx="4618990" cy="6910070"/>
            <a:chOff x="9480" y="-127"/>
            <a:chExt cx="4406" cy="6612"/>
          </a:xfrm>
        </p:grpSpPr>
        <p:pic>
          <p:nvPicPr>
            <p:cNvPr id="23" name="http://photo-static-api.fotomore.com/creative/vcg/veer/400/new/VCG41N185227177.jpg?uid=386&amp;timestamp=1697866407&amp;sign=0d930b13f64d58e5207376940da52d80" descr="templates\picture_hover\&amp;pky230_sjzg_VCG41N185227177&amp;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9480" y="-127"/>
              <a:ext cx="4406" cy="6612"/>
            </a:xfrm>
            <a:prstGeom prst="rect">
              <a:avLst/>
            </a:prstGeom>
          </p:spPr>
        </p:pic>
        <p:pic>
          <p:nvPicPr>
            <p:cNvPr id="24" name="图片 23" descr="快乐和悲伤的脸的图标。笑脸符号。"/>
            <p:cNvPicPr/>
            <p:nvPr>
              <p:custDataLst>
                <p:tags r:id="rId5"/>
              </p:custDataLst>
            </p:nvPr>
          </p:nvPicPr>
          <p:blipFill>
            <a:blip r:embed="rId11"/>
            <a:srcRect l="50000"/>
            <a:stretch>
              <a:fillRect/>
            </a:stretch>
          </p:blipFill>
          <p:spPr>
            <a:xfrm>
              <a:off x="10396" y="2985"/>
              <a:ext cx="2573" cy="2358"/>
            </a:xfrm>
            <a:prstGeom prst="rect">
              <a:avLst/>
            </a:prstGeom>
          </p:spPr>
        </p:pic>
      </p:grpSp>
      <p:pic>
        <p:nvPicPr>
          <p:cNvPr id="60" name="图片 5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9002395" y="4921885"/>
            <a:ext cx="2561590" cy="1325880"/>
          </a:xfrm>
          <a:prstGeom prst="rect">
            <a:avLst/>
          </a:prstGeom>
          <a:effectLst>
            <a:outerShdw blurRad="50800" dist="38100" dir="2700000" algn="tl" rotWithShape="0">
              <a:srgbClr val="956034">
                <a:alpha val="20000"/>
              </a:srgbClr>
            </a:outerShdw>
          </a:effectLst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2844702" y="750953"/>
            <a:ext cx="64678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ea"/>
              </a:rPr>
              <a:t>活动二：班级生活放大镜</a:t>
            </a:r>
            <a:endParaRPr lang="zh-CN" altLang="en-US" sz="4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769C34D-45E2-B86A-F47A-0DE7BFCAA90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180" y="1856422"/>
            <a:ext cx="4030980" cy="30232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"/>
          <p:cNvSpPr/>
          <p:nvPr/>
        </p:nvSpPr>
        <p:spPr>
          <a:xfrm>
            <a:off x="3333750" y="1715622"/>
            <a:ext cx="7184555" cy="1713378"/>
          </a:xfrm>
          <a:custGeom>
            <a:avLst/>
            <a:gdLst>
              <a:gd name="connsiteX0" fmla="*/ 0 w 7184555"/>
              <a:gd name="connsiteY0" fmla="*/ 1713378 h 1713378"/>
              <a:gd name="connsiteX1" fmla="*/ 1123950 w 7184555"/>
              <a:gd name="connsiteY1" fmla="*/ 1170453 h 1713378"/>
              <a:gd name="connsiteX2" fmla="*/ 3495675 w 7184555"/>
              <a:gd name="connsiteY2" fmla="*/ 179853 h 1713378"/>
              <a:gd name="connsiteX3" fmla="*/ 5953125 w 7184555"/>
              <a:gd name="connsiteY3" fmla="*/ 598953 h 1713378"/>
              <a:gd name="connsiteX4" fmla="*/ 7067550 w 7184555"/>
              <a:gd name="connsiteY4" fmla="*/ 65553 h 1713378"/>
              <a:gd name="connsiteX5" fmla="*/ 7096125 w 7184555"/>
              <a:gd name="connsiteY5" fmla="*/ 27453 h 1713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84555" h="1713378">
                <a:moveTo>
                  <a:pt x="0" y="1713378"/>
                </a:moveTo>
                <a:cubicBezTo>
                  <a:pt x="270669" y="1569709"/>
                  <a:pt x="541338" y="1426040"/>
                  <a:pt x="1123950" y="1170453"/>
                </a:cubicBezTo>
                <a:cubicBezTo>
                  <a:pt x="1706563" y="914865"/>
                  <a:pt x="2690813" y="275103"/>
                  <a:pt x="3495675" y="179853"/>
                </a:cubicBezTo>
                <a:cubicBezTo>
                  <a:pt x="4300537" y="84603"/>
                  <a:pt x="5357812" y="618003"/>
                  <a:pt x="5953125" y="598953"/>
                </a:cubicBezTo>
                <a:cubicBezTo>
                  <a:pt x="6548438" y="579903"/>
                  <a:pt x="6877050" y="160803"/>
                  <a:pt x="7067550" y="65553"/>
                </a:cubicBezTo>
                <a:cubicBezTo>
                  <a:pt x="7258050" y="-29697"/>
                  <a:pt x="7177087" y="-1122"/>
                  <a:pt x="7096125" y="27453"/>
                </a:cubicBezTo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4" name="组合 33"/>
          <p:cNvGrpSpPr/>
          <p:nvPr/>
        </p:nvGrpSpPr>
        <p:grpSpPr>
          <a:xfrm>
            <a:off x="3280613" y="2402333"/>
            <a:ext cx="2372360" cy="1622425"/>
            <a:chOff x="3280613" y="2402333"/>
            <a:chExt cx="2372360" cy="1622425"/>
          </a:xfrm>
        </p:grpSpPr>
        <p:sp>
          <p:nvSpPr>
            <p:cNvPr id="9" name="文本框 8"/>
            <p:cNvSpPr txBox="1"/>
            <p:nvPr/>
          </p:nvSpPr>
          <p:spPr>
            <a:xfrm>
              <a:off x="3280613" y="3656458"/>
              <a:ext cx="2372360" cy="36830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 sz="2400">
                  <a:gradFill>
                    <a:gsLst>
                      <a:gs pos="16000">
                        <a:schemeClr val="accent3">
                          <a:lumMod val="40000"/>
                          <a:lumOff val="60000"/>
                        </a:schemeClr>
                      </a:gs>
                      <a:gs pos="70000">
                        <a:schemeClr val="accent3"/>
                      </a:gs>
                      <a:gs pos="100000">
                        <a:schemeClr val="accent3">
                          <a:lumMod val="50000"/>
                        </a:schemeClr>
                      </a:gs>
                    </a:gsLst>
                    <a:lin ang="5400000" scaled="1"/>
                  </a:gradFill>
                  <a:latin typeface="微软雅黑 Light" panose="020B0502040204020203" pitchFamily="34" charset="-122"/>
                  <a:ea typeface="微软雅黑 Light" panose="020B0502040204020203" pitchFamily="34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+mn-ea"/>
                  <a:ea typeface="+mn-ea"/>
                </a:rPr>
                <a:t>想一想分糖果的时候</a:t>
              </a:r>
              <a:endPara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ea"/>
                <a:ea typeface="+mn-ea"/>
              </a:endParaRPr>
            </a:p>
          </p:txBody>
        </p:sp>
        <p:sp>
          <p:nvSpPr>
            <p:cNvPr id="8" name="椭圆 7"/>
            <p:cNvSpPr/>
            <p:nvPr/>
          </p:nvSpPr>
          <p:spPr>
            <a:xfrm>
              <a:off x="4032940" y="2402333"/>
              <a:ext cx="973116" cy="973116"/>
            </a:xfrm>
            <a:prstGeom prst="ellipse">
              <a:avLst/>
            </a:prstGeom>
            <a:solidFill>
              <a:srgbClr val="ED746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7" cstate="email"/>
            <a:stretch>
              <a:fillRect/>
            </a:stretch>
          </p:blipFill>
          <p:spPr>
            <a:xfrm>
              <a:off x="4254299" y="2683345"/>
              <a:ext cx="530398" cy="426757"/>
            </a:xfrm>
            <a:prstGeom prst="rect">
              <a:avLst/>
            </a:prstGeom>
          </p:spPr>
        </p:pic>
      </p:grpSp>
      <p:grpSp>
        <p:nvGrpSpPr>
          <p:cNvPr id="35" name="组合 34"/>
          <p:cNvGrpSpPr/>
          <p:nvPr/>
        </p:nvGrpSpPr>
        <p:grpSpPr>
          <a:xfrm>
            <a:off x="5178108" y="1431248"/>
            <a:ext cx="2893695" cy="1622132"/>
            <a:chOff x="5178108" y="1431248"/>
            <a:chExt cx="2893695" cy="1622132"/>
          </a:xfrm>
        </p:grpSpPr>
        <p:sp>
          <p:nvSpPr>
            <p:cNvPr id="14" name="椭圆 13"/>
            <p:cNvSpPr/>
            <p:nvPr/>
          </p:nvSpPr>
          <p:spPr>
            <a:xfrm>
              <a:off x="6369855" y="1431248"/>
              <a:ext cx="973116" cy="973116"/>
            </a:xfrm>
            <a:prstGeom prst="ellipse">
              <a:avLst/>
            </a:prstGeom>
            <a:solidFill>
              <a:srgbClr val="F7B63A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5178108" y="1712260"/>
              <a:ext cx="2893695" cy="1341120"/>
              <a:chOff x="2887345" y="1629236"/>
              <a:chExt cx="2893695" cy="1341120"/>
            </a:xfrm>
          </p:grpSpPr>
          <p:sp>
            <p:nvSpPr>
              <p:cNvPr id="18" name="文本框 17"/>
              <p:cNvSpPr txBox="1"/>
              <p:nvPr/>
            </p:nvSpPr>
            <p:spPr>
              <a:xfrm>
                <a:off x="2887345" y="2602056"/>
                <a:ext cx="2893695" cy="3683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>
                  <a:defRPr sz="2400">
                    <a:gradFill>
                      <a:gsLst>
                        <a:gs pos="16000">
                          <a:schemeClr val="accent3">
                            <a:lumMod val="40000"/>
                            <a:lumOff val="60000"/>
                          </a:schemeClr>
                        </a:gs>
                        <a:gs pos="70000">
                          <a:schemeClr val="accent3"/>
                        </a:gs>
                        <a:gs pos="100000">
                          <a:schemeClr val="accent3">
                            <a:lumMod val="50000"/>
                          </a:schemeClr>
                        </a:gs>
                      </a:gsLst>
                      <a:lin ang="5400000" scaled="1"/>
                    </a:gradFill>
                    <a:latin typeface="微软雅黑 Light" panose="020B0502040204020203" pitchFamily="34" charset="-122"/>
                    <a:ea typeface="微软雅黑 Light" panose="020B0502040204020203" pitchFamily="34" charset="-122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uLnTx/>
                    <a:uFillTx/>
                    <a:latin typeface="+mn-ea"/>
                    <a:ea typeface="+mn-ea"/>
                  </a:rPr>
                  <a:t>想一想在楼道玩耍的时候</a:t>
                </a:r>
                <a:endPara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+mn-ea"/>
                  <a:ea typeface="+mn-ea"/>
                </a:endParaRPr>
              </a:p>
            </p:txBody>
          </p:sp>
          <p:pic>
            <p:nvPicPr>
              <p:cNvPr id="17" name="图片 16"/>
              <p:cNvPicPr>
                <a:picLocks noChangeAspect="1"/>
              </p:cNvPicPr>
              <p:nvPr/>
            </p:nvPicPr>
            <p:blipFill>
              <a:blip r:embed="rId7" cstate="email"/>
              <a:stretch>
                <a:fillRect/>
              </a:stretch>
            </p:blipFill>
            <p:spPr>
              <a:xfrm>
                <a:off x="4300451" y="1629236"/>
                <a:ext cx="530398" cy="426757"/>
              </a:xfrm>
              <a:prstGeom prst="rect">
                <a:avLst/>
              </a:prstGeom>
            </p:spPr>
          </p:pic>
        </p:grpSp>
      </p:grpSp>
      <p:grpSp>
        <p:nvGrpSpPr>
          <p:cNvPr id="36" name="组合 35"/>
          <p:cNvGrpSpPr/>
          <p:nvPr/>
        </p:nvGrpSpPr>
        <p:grpSpPr>
          <a:xfrm>
            <a:off x="7342937" y="1806023"/>
            <a:ext cx="4155440" cy="1622425"/>
            <a:chOff x="7342937" y="1806023"/>
            <a:chExt cx="4155440" cy="1622425"/>
          </a:xfrm>
        </p:grpSpPr>
        <p:sp>
          <p:nvSpPr>
            <p:cNvPr id="25" name="文本框 24"/>
            <p:cNvSpPr txBox="1"/>
            <p:nvPr/>
          </p:nvSpPr>
          <p:spPr>
            <a:xfrm>
              <a:off x="7342937" y="3060148"/>
              <a:ext cx="4155440" cy="36830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 sz="2400">
                  <a:gradFill>
                    <a:gsLst>
                      <a:gs pos="16000">
                        <a:schemeClr val="accent3">
                          <a:lumMod val="40000"/>
                          <a:lumOff val="60000"/>
                        </a:schemeClr>
                      </a:gs>
                      <a:gs pos="70000">
                        <a:schemeClr val="accent3"/>
                      </a:gs>
                      <a:gs pos="100000">
                        <a:schemeClr val="accent3">
                          <a:lumMod val="50000"/>
                        </a:schemeClr>
                      </a:gs>
                    </a:gsLst>
                    <a:lin ang="5400000" scaled="1"/>
                  </a:gradFill>
                  <a:latin typeface="微软雅黑 Light" panose="020B0502040204020203" pitchFamily="34" charset="-122"/>
                  <a:ea typeface="微软雅黑 Light" panose="020B0502040204020203" pitchFamily="34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+mn-ea"/>
                  <a:ea typeface="+mn-ea"/>
                </a:rPr>
                <a:t>想一想排队推挤的时候</a:t>
              </a:r>
            </a:p>
          </p:txBody>
        </p:sp>
        <p:sp>
          <p:nvSpPr>
            <p:cNvPr id="23" name="椭圆 22"/>
            <p:cNvSpPr/>
            <p:nvPr/>
          </p:nvSpPr>
          <p:spPr>
            <a:xfrm>
              <a:off x="8719469" y="1806023"/>
              <a:ext cx="973116" cy="973116"/>
            </a:xfrm>
            <a:prstGeom prst="ellipse">
              <a:avLst/>
            </a:prstGeom>
            <a:solidFill>
              <a:srgbClr val="A1D3D5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7" cstate="email"/>
            <a:stretch>
              <a:fillRect/>
            </a:stretch>
          </p:blipFill>
          <p:spPr>
            <a:xfrm>
              <a:off x="8940828" y="2087035"/>
              <a:ext cx="530398" cy="426757"/>
            </a:xfrm>
            <a:prstGeom prst="rect">
              <a:avLst/>
            </a:prstGeom>
          </p:spPr>
        </p:pic>
      </p:grpSp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8" cstate="hqprint"/>
          <a:srcRect/>
          <a:stretch>
            <a:fillRect/>
          </a:stretch>
        </p:blipFill>
        <p:spPr>
          <a:xfrm flipH="1">
            <a:off x="1456569" y="2570316"/>
            <a:ext cx="1921834" cy="3410114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805180" y="836930"/>
            <a:ext cx="26720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ea"/>
                <a:ea typeface="+mj-ea"/>
              </a:rPr>
              <a:t>班级生活放大镜</a:t>
            </a:r>
          </a:p>
        </p:txBody>
      </p:sp>
      <p:sp>
        <p:nvSpPr>
          <p:cNvPr id="11" name="文本框 10"/>
          <p:cNvSpPr txBox="1"/>
          <p:nvPr>
            <p:custDataLst>
              <p:tags r:id="rId1"/>
            </p:custDataLst>
          </p:nvPr>
        </p:nvSpPr>
        <p:spPr>
          <a:xfrm>
            <a:off x="3378403" y="4262862"/>
            <a:ext cx="3004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solidFill>
                  <a:schemeClr val="accent1"/>
                </a:solidFill>
                <a:latin typeface="站酷快乐体" panose="02010600030101010101" charset="-128"/>
                <a:ea typeface="站酷快乐体" panose="02010600030101010101" charset="-128"/>
              </a:rPr>
              <a:t>他当时高兴吗？</a:t>
            </a: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6964680" y="4244043"/>
            <a:ext cx="3428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rgbClr val="99B1A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他能一直高兴吗</a:t>
            </a:r>
            <a:r>
              <a:rPr lang="zh-CN" altLang="en-US" sz="3200" dirty="0">
                <a:solidFill>
                  <a:srgbClr val="99B1A1"/>
                </a:solidFill>
                <a:latin typeface="站酷快乐体" panose="02010600030101010101" charset="-128"/>
                <a:ea typeface="站酷快乐体" panose="02010600030101010101" charset="-128"/>
              </a:rPr>
              <a:t>？</a:t>
            </a:r>
          </a:p>
        </p:txBody>
      </p:sp>
      <p:sp>
        <p:nvSpPr>
          <p:cNvPr id="27" name="文本框 26"/>
          <p:cNvSpPr txBox="1"/>
          <p:nvPr>
            <p:custDataLst>
              <p:tags r:id="rId3"/>
            </p:custDataLst>
          </p:nvPr>
        </p:nvSpPr>
        <p:spPr>
          <a:xfrm>
            <a:off x="5385234" y="4971098"/>
            <a:ext cx="3428365" cy="6642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4000" dirty="0">
                <a:solidFill>
                  <a:srgbClr val="FFF100"/>
                </a:solidFill>
                <a:latin typeface="站酷快乐体" panose="02010600030101010101" charset="-128"/>
                <a:ea typeface="站酷快乐体" panose="02010600030101010101" charset="-128"/>
              </a:rPr>
              <a:t>为什么？？</a:t>
            </a:r>
          </a:p>
        </p:txBody>
      </p:sp>
      <p:grpSp>
        <p:nvGrpSpPr>
          <p:cNvPr id="5" name="组合 4"/>
          <p:cNvGrpSpPr/>
          <p:nvPr/>
        </p:nvGrpSpPr>
        <p:grpSpPr>
          <a:xfrm rot="480000">
            <a:off x="1003300" y="1367790"/>
            <a:ext cx="1412240" cy="880110"/>
            <a:chOff x="1256" y="1044"/>
            <a:chExt cx="2224" cy="1386"/>
          </a:xfrm>
        </p:grpSpPr>
        <p:pic>
          <p:nvPicPr>
            <p:cNvPr id="16" name="https://img7.file.cache.docer.com/storage/1635738493206575274/1463a2398f3f7560d3bd9c607c084275.png" descr="templates\picture_hover\&amp;pky95176114816&amp;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1256" y="1044"/>
              <a:ext cx="2225" cy="1387"/>
            </a:xfrm>
            <a:prstGeom prst="rect">
              <a:avLst/>
            </a:prstGeom>
          </p:spPr>
        </p:pic>
        <p:sp>
          <p:nvSpPr>
            <p:cNvPr id="7" name="矩形 6"/>
            <p:cNvSpPr/>
            <p:nvPr>
              <p:custDataLst>
                <p:tags r:id="rId5"/>
              </p:custDataLst>
            </p:nvPr>
          </p:nvSpPr>
          <p:spPr>
            <a:xfrm rot="21000000">
              <a:off x="1424" y="1196"/>
              <a:ext cx="1905" cy="1078"/>
            </a:xfrm>
            <a:prstGeom prst="rect">
              <a:avLst/>
            </a:prstGeom>
            <a:noFill/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>
                  <a:solidFill>
                    <a:srgbClr val="FF772F"/>
                  </a:solidFill>
                </a:rPr>
                <a:t>唤醒规则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/>
      <p:bldP spid="4" grpId="0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椭圆 10"/>
          <p:cNvSpPr/>
          <p:nvPr>
            <p:custDataLst>
              <p:tags r:id="rId1"/>
            </p:custDataLst>
          </p:nvPr>
        </p:nvSpPr>
        <p:spPr>
          <a:xfrm>
            <a:off x="3848100" y="1150620"/>
            <a:ext cx="5627370" cy="4890770"/>
          </a:xfrm>
          <a:prstGeom prst="ellipse">
            <a:avLst/>
          </a:prstGeom>
          <a:solidFill>
            <a:srgbClr val="F9BA5D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latin typeface="Segoe UI" panose="020B0502040204020203" pitchFamily="34" charset="0"/>
              <a:ea typeface="站酷快乐体2016修订版" panose="02010600030101010101" pitchFamily="2" charset="-122"/>
              <a:cs typeface="Segoe UI" panose="020B0502040204020203" pitchFamily="34" charset="0"/>
              <a:sym typeface="Segoe UI" panose="020B0502040204020203" pitchFamily="34" charset="0"/>
            </a:endParaRPr>
          </a:p>
        </p:txBody>
      </p:sp>
      <p:pic>
        <p:nvPicPr>
          <p:cNvPr id="12" name="图片 11" descr="树图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4270595" y="861377"/>
            <a:ext cx="4787265" cy="5469255"/>
          </a:xfrm>
          <a:prstGeom prst="rect">
            <a:avLst/>
          </a:prstGeom>
        </p:spPr>
      </p:pic>
      <p:grpSp>
        <p:nvGrpSpPr>
          <p:cNvPr id="145" name="组合 144"/>
          <p:cNvGrpSpPr/>
          <p:nvPr/>
        </p:nvGrpSpPr>
        <p:grpSpPr>
          <a:xfrm>
            <a:off x="864687" y="926465"/>
            <a:ext cx="3570208" cy="1250316"/>
            <a:chOff x="4221306" y="1192134"/>
            <a:chExt cx="3569867" cy="1250485"/>
          </a:xfrm>
        </p:grpSpPr>
        <p:sp>
          <p:nvSpPr>
            <p:cNvPr id="146" name="文本框 145"/>
            <p:cNvSpPr txBox="1"/>
            <p:nvPr>
              <p:custDataLst>
                <p:tags r:id="rId12"/>
              </p:custDataLst>
            </p:nvPr>
          </p:nvSpPr>
          <p:spPr>
            <a:xfrm>
              <a:off x="4221306" y="1923267"/>
              <a:ext cx="3569867" cy="4617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400" b="1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+mn-ea"/>
                </a:rPr>
                <a:t>活动三：我的规则我约定</a:t>
              </a:r>
              <a:endParaRPr lang="zh-CN" altLang="en-US" sz="3600" b="1" dirty="0">
                <a:solidFill>
                  <a:srgbClr val="0070C0"/>
                </a:solidFill>
              </a:endParaRPr>
            </a:p>
          </p:txBody>
        </p:sp>
        <p:sp>
          <p:nvSpPr>
            <p:cNvPr id="147" name="文本框 146"/>
            <p:cNvSpPr txBox="1"/>
            <p:nvPr>
              <p:custDataLst>
                <p:tags r:id="rId13"/>
              </p:custDataLst>
            </p:nvPr>
          </p:nvSpPr>
          <p:spPr>
            <a:xfrm>
              <a:off x="4483633" y="1879030"/>
              <a:ext cx="184713" cy="3386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CN" altLang="en-US" sz="1600" dirty="0">
                <a:solidFill>
                  <a:srgbClr val="F9BA5D"/>
                </a:solidFill>
                <a:latin typeface="站酷快乐体" panose="02010600030101010101" charset="-128"/>
                <a:ea typeface="站酷快乐体" panose="02010600030101010101" charset="-128"/>
                <a:cs typeface="+mn-ea"/>
                <a:sym typeface="+mn-lt"/>
              </a:endParaRPr>
            </a:p>
          </p:txBody>
        </p:sp>
        <p:grpSp>
          <p:nvGrpSpPr>
            <p:cNvPr id="148" name="组合 147"/>
            <p:cNvGrpSpPr/>
            <p:nvPr/>
          </p:nvGrpSpPr>
          <p:grpSpPr>
            <a:xfrm>
              <a:off x="4602773" y="2335659"/>
              <a:ext cx="1300343" cy="106960"/>
              <a:chOff x="2969065" y="4260629"/>
              <a:chExt cx="1300343" cy="106960"/>
            </a:xfrm>
          </p:grpSpPr>
          <p:sp>
            <p:nvSpPr>
              <p:cNvPr id="150" name="矩形: 圆角 149"/>
              <p:cNvSpPr/>
              <p:nvPr>
                <p:custDataLst>
                  <p:tags r:id="rId15"/>
                </p:custDataLst>
              </p:nvPr>
            </p:nvSpPr>
            <p:spPr>
              <a:xfrm>
                <a:off x="2969065" y="4260629"/>
                <a:ext cx="1300343" cy="18175"/>
              </a:xfrm>
              <a:prstGeom prst="roundRect">
                <a:avLst>
                  <a:gd name="adj" fmla="val 50000"/>
                </a:avLst>
              </a:prstGeom>
              <a:solidFill>
                <a:srgbClr val="99B1A1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  <p:sp>
            <p:nvSpPr>
              <p:cNvPr id="151" name="矩形: 圆角 150"/>
              <p:cNvSpPr/>
              <p:nvPr>
                <p:custDataLst>
                  <p:tags r:id="rId16"/>
                </p:custDataLst>
              </p:nvPr>
            </p:nvSpPr>
            <p:spPr>
              <a:xfrm>
                <a:off x="2969065" y="4349414"/>
                <a:ext cx="1300343" cy="18175"/>
              </a:xfrm>
              <a:prstGeom prst="roundRect">
                <a:avLst>
                  <a:gd name="adj" fmla="val 50000"/>
                </a:avLst>
              </a:prstGeom>
              <a:solidFill>
                <a:srgbClr val="99B1A1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149" name="任意多边形: 形状 148"/>
            <p:cNvSpPr/>
            <p:nvPr>
              <p:custDataLst>
                <p:tags r:id="rId14"/>
              </p:custDataLst>
            </p:nvPr>
          </p:nvSpPr>
          <p:spPr>
            <a:xfrm rot="20564425">
              <a:off x="7209041" y="1192134"/>
              <a:ext cx="267788" cy="276715"/>
            </a:xfrm>
            <a:custGeom>
              <a:avLst/>
              <a:gdLst>
                <a:gd name="connsiteX0" fmla="*/ 129318 w 206359"/>
                <a:gd name="connsiteY0" fmla="*/ 211105 h 213237"/>
                <a:gd name="connsiteX1" fmla="*/ 78141 w 206359"/>
                <a:gd name="connsiteY1" fmla="*/ 160616 h 213237"/>
                <a:gd name="connsiteX2" fmla="*/ 7498 w 206359"/>
                <a:gd name="connsiteY2" fmla="*/ 174029 h 213237"/>
                <a:gd name="connsiteX3" fmla="*/ 39759 w 206359"/>
                <a:gd name="connsiteY3" fmla="*/ 109783 h 213237"/>
                <a:gd name="connsiteX4" fmla="*/ 5159 w 206359"/>
                <a:gd name="connsiteY4" fmla="*/ 46775 h 213237"/>
                <a:gd name="connsiteX5" fmla="*/ 76215 w 206359"/>
                <a:gd name="connsiteY5" fmla="*/ 57574 h 213237"/>
                <a:gd name="connsiteX6" fmla="*/ 125466 w 206359"/>
                <a:gd name="connsiteY6" fmla="*/ 5159 h 213237"/>
                <a:gd name="connsiteX7" fmla="*/ 137091 w 206359"/>
                <a:gd name="connsiteY7" fmla="*/ 76147 h 213237"/>
                <a:gd name="connsiteX8" fmla="*/ 202163 w 206359"/>
                <a:gd name="connsiteY8" fmla="*/ 106757 h 213237"/>
                <a:gd name="connsiteX9" fmla="*/ 138329 w 206359"/>
                <a:gd name="connsiteY9" fmla="*/ 139774 h 213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6359" h="213237">
                  <a:moveTo>
                    <a:pt x="129318" y="211105"/>
                  </a:moveTo>
                  <a:lnTo>
                    <a:pt x="78141" y="160616"/>
                  </a:lnTo>
                  <a:lnTo>
                    <a:pt x="7498" y="174029"/>
                  </a:lnTo>
                  <a:lnTo>
                    <a:pt x="39759" y="109783"/>
                  </a:lnTo>
                  <a:lnTo>
                    <a:pt x="5159" y="46775"/>
                  </a:lnTo>
                  <a:lnTo>
                    <a:pt x="76215" y="57574"/>
                  </a:lnTo>
                  <a:lnTo>
                    <a:pt x="125466" y="5159"/>
                  </a:lnTo>
                  <a:lnTo>
                    <a:pt x="137091" y="76147"/>
                  </a:lnTo>
                  <a:lnTo>
                    <a:pt x="202163" y="106757"/>
                  </a:lnTo>
                  <a:lnTo>
                    <a:pt x="138329" y="139774"/>
                  </a:lnTo>
                  <a:close/>
                </a:path>
              </a:pathLst>
            </a:custGeom>
            <a:solidFill>
              <a:srgbClr val="F9BA5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62" name="组合 161"/>
          <p:cNvGrpSpPr/>
          <p:nvPr/>
        </p:nvGrpSpPr>
        <p:grpSpPr>
          <a:xfrm>
            <a:off x="2235962" y="3303245"/>
            <a:ext cx="9075461" cy="3140915"/>
            <a:chOff x="1630172" y="3265145"/>
            <a:chExt cx="9075461" cy="3140915"/>
          </a:xfrm>
        </p:grpSpPr>
        <p:grpSp>
          <p:nvGrpSpPr>
            <p:cNvPr id="163" name="组合 162"/>
            <p:cNvGrpSpPr/>
            <p:nvPr/>
          </p:nvGrpSpPr>
          <p:grpSpPr>
            <a:xfrm>
              <a:off x="2019300" y="3410798"/>
              <a:ext cx="7979493" cy="2995262"/>
              <a:chOff x="2019300" y="3486150"/>
              <a:chExt cx="7979493" cy="2995262"/>
            </a:xfrm>
          </p:grpSpPr>
          <p:sp>
            <p:nvSpPr>
              <p:cNvPr id="169" name="椭圆 168"/>
              <p:cNvSpPr/>
              <p:nvPr>
                <p:custDataLst>
                  <p:tags r:id="rId7"/>
                </p:custDataLst>
              </p:nvPr>
            </p:nvSpPr>
            <p:spPr>
              <a:xfrm>
                <a:off x="2019300" y="4892675"/>
                <a:ext cx="1784202" cy="755319"/>
              </a:xfrm>
              <a:prstGeom prst="ellipse">
                <a:avLst/>
              </a:prstGeom>
              <a:solidFill>
                <a:schemeClr val="bg1">
                  <a:alpha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pic>
            <p:nvPicPr>
              <p:cNvPr id="170" name="图片 169"/>
              <p:cNvPicPr>
                <a:picLocks noChangeAspect="1"/>
              </p:cNvPicPr>
              <p:nvPr>
                <p:custDataLst>
                  <p:tags r:id="rId8"/>
                </p:custDataLst>
              </p:nvPr>
            </p:nvPicPr>
            <p:blipFill>
              <a:blip r:embed="rId19"/>
              <a:stretch>
                <a:fillRect/>
              </a:stretch>
            </p:blipFill>
            <p:spPr>
              <a:xfrm>
                <a:off x="2256115" y="3486150"/>
                <a:ext cx="1125008" cy="1877380"/>
              </a:xfrm>
              <a:prstGeom prst="rect">
                <a:avLst/>
              </a:prstGeom>
            </p:spPr>
          </p:pic>
          <p:pic>
            <p:nvPicPr>
              <p:cNvPr id="171" name="图片 170"/>
              <p:cNvPicPr>
                <a:picLocks noChangeAspect="1"/>
              </p:cNvPicPr>
              <p:nvPr>
                <p:custDataLst>
                  <p:tags r:id="rId9"/>
                </p:custDataLst>
              </p:nvPr>
            </p:nvPicPr>
            <p:blipFill>
              <a:blip r:embed="rId20"/>
              <a:stretch>
                <a:fillRect/>
              </a:stretch>
            </p:blipFill>
            <p:spPr>
              <a:xfrm>
                <a:off x="4013338" y="4475401"/>
                <a:ext cx="1476987" cy="2006011"/>
              </a:xfrm>
              <a:prstGeom prst="rect">
                <a:avLst/>
              </a:prstGeom>
            </p:spPr>
          </p:pic>
          <p:pic>
            <p:nvPicPr>
              <p:cNvPr id="172" name="图片 171"/>
              <p:cNvPicPr>
                <a:picLocks noChangeAspect="1"/>
              </p:cNvPicPr>
              <p:nvPr>
                <p:custDataLst>
                  <p:tags r:id="rId10"/>
                </p:custDataLst>
              </p:nvPr>
            </p:nvPicPr>
            <p:blipFill>
              <a:blip r:embed="rId21"/>
              <a:stretch>
                <a:fillRect/>
              </a:stretch>
            </p:blipFill>
            <p:spPr>
              <a:xfrm>
                <a:off x="8449153" y="3516647"/>
                <a:ext cx="1549640" cy="1929942"/>
              </a:xfrm>
              <a:prstGeom prst="rect">
                <a:avLst/>
              </a:prstGeom>
            </p:spPr>
          </p:pic>
          <p:pic>
            <p:nvPicPr>
              <p:cNvPr id="173" name="图片 172"/>
              <p:cNvPicPr>
                <a:picLocks noChangeAspect="1"/>
              </p:cNvPicPr>
              <p:nvPr>
                <p:custDataLst>
                  <p:tags r:id="rId11"/>
                </p:custDataLst>
              </p:nvPr>
            </p:nvPicPr>
            <p:blipFill>
              <a:blip r:embed="rId22"/>
              <a:stretch>
                <a:fillRect/>
              </a:stretch>
            </p:blipFill>
            <p:spPr>
              <a:xfrm>
                <a:off x="6519249" y="4508153"/>
                <a:ext cx="1364089" cy="1659953"/>
              </a:xfrm>
              <a:prstGeom prst="rect">
                <a:avLst/>
              </a:prstGeom>
            </p:spPr>
          </p:pic>
        </p:grpSp>
        <p:pic>
          <p:nvPicPr>
            <p:cNvPr id="164" name="图片 163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23"/>
            <a:stretch>
              <a:fillRect/>
            </a:stretch>
          </p:blipFill>
          <p:spPr>
            <a:xfrm rot="20117730">
              <a:off x="1630172" y="3267569"/>
              <a:ext cx="526981" cy="588979"/>
            </a:xfrm>
            <a:prstGeom prst="rect">
              <a:avLst/>
            </a:prstGeom>
          </p:spPr>
        </p:pic>
        <p:pic>
          <p:nvPicPr>
            <p:cNvPr id="165" name="图片 164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23"/>
            <a:stretch>
              <a:fillRect/>
            </a:stretch>
          </p:blipFill>
          <p:spPr>
            <a:xfrm rot="1482270" flipH="1">
              <a:off x="10178652" y="3265145"/>
              <a:ext cx="526981" cy="588979"/>
            </a:xfrm>
            <a:prstGeom prst="rect">
              <a:avLst/>
            </a:prstGeom>
          </p:spPr>
        </p:pic>
      </p:grpSp>
      <p:grpSp>
        <p:nvGrpSpPr>
          <p:cNvPr id="14" name="组合 13"/>
          <p:cNvGrpSpPr/>
          <p:nvPr/>
        </p:nvGrpSpPr>
        <p:grpSpPr>
          <a:xfrm>
            <a:off x="605328" y="677557"/>
            <a:ext cx="1412875" cy="880745"/>
            <a:chOff x="1256" y="1044"/>
            <a:chExt cx="2225" cy="1387"/>
          </a:xfrm>
        </p:grpSpPr>
        <p:pic>
          <p:nvPicPr>
            <p:cNvPr id="6" name="https://img7.file.cache.docer.com/storage/1635738493206575274/1463a2398f3f7560d3bd9c607c084275.png" descr="templates\picture_hover\&amp;pky95176114816&amp;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24"/>
            <a:stretch>
              <a:fillRect/>
            </a:stretch>
          </p:blipFill>
          <p:spPr>
            <a:xfrm>
              <a:off x="1256" y="1044"/>
              <a:ext cx="2225" cy="1387"/>
            </a:xfrm>
            <a:prstGeom prst="rect">
              <a:avLst/>
            </a:prstGeom>
          </p:spPr>
        </p:pic>
        <p:sp>
          <p:nvSpPr>
            <p:cNvPr id="7" name="矩形 6"/>
            <p:cNvSpPr/>
            <p:nvPr>
              <p:custDataLst>
                <p:tags r:id="rId4"/>
              </p:custDataLst>
            </p:nvPr>
          </p:nvSpPr>
          <p:spPr>
            <a:xfrm rot="21000000">
              <a:off x="1416" y="1234"/>
              <a:ext cx="1905" cy="1078"/>
            </a:xfrm>
            <a:prstGeom prst="rect">
              <a:avLst/>
            </a:prstGeom>
            <a:noFill/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dirty="0">
                  <a:solidFill>
                    <a:srgbClr val="FF772F"/>
                  </a:solidFill>
                </a:rPr>
                <a:t>制定规则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r="48990" b="-1825"/>
          <a:stretch>
            <a:fillRect/>
          </a:stretch>
        </p:blipFill>
        <p:spPr>
          <a:xfrm>
            <a:off x="985520" y="1687195"/>
            <a:ext cx="2338705" cy="4134485"/>
          </a:xfrm>
          <a:prstGeom prst="rect">
            <a:avLst/>
          </a:prstGeom>
        </p:spPr>
      </p:pic>
      <p:sp>
        <p:nvSpPr>
          <p:cNvPr id="9" name="椭圆 8"/>
          <p:cNvSpPr/>
          <p:nvPr>
            <p:custDataLst>
              <p:tags r:id="rId1"/>
            </p:custDataLst>
          </p:nvPr>
        </p:nvSpPr>
        <p:spPr>
          <a:xfrm>
            <a:off x="3857625" y="1148715"/>
            <a:ext cx="4951730" cy="4725035"/>
          </a:xfrm>
          <a:prstGeom prst="ellipse">
            <a:avLst/>
          </a:prstGeom>
          <a:solidFill>
            <a:srgbClr val="F9BA5D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latin typeface="Segoe UI" panose="020B0502040204020203" pitchFamily="34" charset="0"/>
              <a:ea typeface="站酷快乐体2016修订版" panose="02010600030101010101" pitchFamily="2" charset="-122"/>
              <a:cs typeface="Segoe UI" panose="020B0502040204020203" pitchFamily="34" charset="0"/>
              <a:sym typeface="Segoe UI" panose="020B0502040204020203" pitchFamily="34" charset="0"/>
            </a:endParaRPr>
          </a:p>
        </p:txBody>
      </p:sp>
      <p:pic>
        <p:nvPicPr>
          <p:cNvPr id="10" name="图片 9" descr="手绘卡通彩色糖果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/>
          <a:stretch>
            <a:fillRect/>
          </a:stretch>
        </p:blipFill>
        <p:spPr>
          <a:xfrm rot="2160000">
            <a:off x="6053455" y="1454150"/>
            <a:ext cx="1903095" cy="2658110"/>
          </a:xfrm>
          <a:prstGeom prst="rect">
            <a:avLst/>
          </a:prstGeom>
        </p:spPr>
      </p:pic>
      <p:pic>
        <p:nvPicPr>
          <p:cNvPr id="11" name="图片 10" descr="多款糖果PNG免抠图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4685665" y="1990090"/>
            <a:ext cx="3967480" cy="3410585"/>
          </a:xfrm>
          <a:prstGeom prst="rect">
            <a:avLst/>
          </a:prstGeom>
        </p:spPr>
      </p:pic>
      <p:pic>
        <p:nvPicPr>
          <p:cNvPr id="12" name="图片 11" descr="万圣节糖果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/>
          <a:stretch>
            <a:fillRect/>
          </a:stretch>
        </p:blipFill>
        <p:spPr>
          <a:xfrm rot="16560000">
            <a:off x="3932555" y="3212465"/>
            <a:ext cx="1515110" cy="1515110"/>
          </a:xfrm>
          <a:prstGeom prst="rect">
            <a:avLst/>
          </a:prstGeom>
        </p:spPr>
      </p:pic>
      <p:pic>
        <p:nvPicPr>
          <p:cNvPr id="13" name="图片 12" descr="万圣节糖果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/>
          <a:stretch>
            <a:fillRect/>
          </a:stretch>
        </p:blipFill>
        <p:spPr>
          <a:xfrm rot="16560000">
            <a:off x="5147945" y="4258945"/>
            <a:ext cx="1515110" cy="151511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l="50576" t="-1136"/>
          <a:stretch>
            <a:fillRect/>
          </a:stretch>
        </p:blipFill>
        <p:spPr>
          <a:xfrm>
            <a:off x="9130665" y="1687830"/>
            <a:ext cx="2374265" cy="4133850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7"/>
            </p:custDataLst>
          </p:nvPr>
        </p:nvSpPr>
        <p:spPr>
          <a:xfrm>
            <a:off x="2844702" y="750953"/>
            <a:ext cx="64678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ea"/>
              </a:rPr>
              <a:t>活动四：大家再来分糖果</a:t>
            </a:r>
          </a:p>
        </p:txBody>
      </p:sp>
      <p:grpSp>
        <p:nvGrpSpPr>
          <p:cNvPr id="20" name="组合 19"/>
          <p:cNvGrpSpPr/>
          <p:nvPr/>
        </p:nvGrpSpPr>
        <p:grpSpPr>
          <a:xfrm>
            <a:off x="605328" y="677557"/>
            <a:ext cx="1412875" cy="880745"/>
            <a:chOff x="1256" y="1044"/>
            <a:chExt cx="2225" cy="1387"/>
          </a:xfrm>
        </p:grpSpPr>
        <p:pic>
          <p:nvPicPr>
            <p:cNvPr id="21" name="https://img7.file.cache.docer.com/storage/1635738493206575274/1463a2398f3f7560d3bd9c607c084275.png" descr="templates\picture_hover\&amp;pky95176114816&amp;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6"/>
            <a:stretch>
              <a:fillRect/>
            </a:stretch>
          </p:blipFill>
          <p:spPr>
            <a:xfrm>
              <a:off x="1256" y="1044"/>
              <a:ext cx="2225" cy="1387"/>
            </a:xfrm>
            <a:prstGeom prst="rect">
              <a:avLst/>
            </a:prstGeom>
          </p:spPr>
        </p:pic>
        <p:sp>
          <p:nvSpPr>
            <p:cNvPr id="22" name="矩形 21"/>
            <p:cNvSpPr/>
            <p:nvPr>
              <p:custDataLst>
                <p:tags r:id="rId9"/>
              </p:custDataLst>
            </p:nvPr>
          </p:nvSpPr>
          <p:spPr>
            <a:xfrm rot="21000000">
              <a:off x="1416" y="1234"/>
              <a:ext cx="1905" cy="1078"/>
            </a:xfrm>
            <a:prstGeom prst="rect">
              <a:avLst/>
            </a:prstGeom>
            <a:noFill/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dirty="0">
                  <a:solidFill>
                    <a:srgbClr val="FF772F"/>
                  </a:solidFill>
                </a:rPr>
                <a:t>运用规则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MDRlNzUzOGMyODk0M2ZlYTk1YjRhMGI3YTg1YWUzYWM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黄色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康康851">
      <a:majorFont>
        <a:latin typeface="851tegakizatsu"/>
        <a:ea typeface="素材集市康康体"/>
        <a:cs typeface=""/>
      </a:majorFont>
      <a:minorFont>
        <a:latin typeface="851tegakizatsu"/>
        <a:ea typeface="素材集市康康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170</Words>
  <Application>Microsoft Office PowerPoint</Application>
  <PresentationFormat>宽屏</PresentationFormat>
  <Paragraphs>29</Paragraphs>
  <Slides>10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21" baseType="lpstr">
      <vt:lpstr>等线</vt:lpstr>
      <vt:lpstr>站酷快乐体</vt:lpstr>
      <vt:lpstr>Segoe UI</vt:lpstr>
      <vt:lpstr>楷体</vt:lpstr>
      <vt:lpstr>宋体</vt:lpstr>
      <vt:lpstr>Aa原宿可爱手写体</vt:lpstr>
      <vt:lpstr>Calibri</vt:lpstr>
      <vt:lpstr>Arial</vt:lpstr>
      <vt:lpstr>851tegakizatsu</vt:lpstr>
      <vt:lpstr>素材集市康康体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文亮 史</cp:lastModifiedBy>
  <cp:revision>41</cp:revision>
  <dcterms:created xsi:type="dcterms:W3CDTF">2020-07-29T04:25:00Z</dcterms:created>
  <dcterms:modified xsi:type="dcterms:W3CDTF">2023-12-13T11:26:52Z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2052-12.1.0.15712</vt:lpwstr>
  </property>
  <property fmtid="{D5CDD505-2E9C-101B-9397-08002B2CF9AE}" pid="3" name="ICV">
    <vt:lpwstr>867FD966F4704859A8F07F22DAADB616_11</vt:lpwstr>
  </property>
</Properties>
</file>