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9"/>
  </p:notesMasterIdLst>
  <p:sldIdLst>
    <p:sldId id="256" r:id="rId4"/>
    <p:sldId id="258" r:id="rId5"/>
    <p:sldId id="262" r:id="rId6"/>
    <p:sldId id="263" r:id="rId7"/>
    <p:sldId id="264" r:id="rId8"/>
    <p:sldId id="271" r:id="rId10"/>
    <p:sldId id="272" r:id="rId11"/>
    <p:sldId id="265" r:id="rId12"/>
    <p:sldId id="273" r:id="rId13"/>
    <p:sldId id="269" r:id="rId14"/>
    <p:sldId id="274" r:id="rId15"/>
    <p:sldId id="275" r:id="rId16"/>
    <p:sldId id="277" r:id="rId17"/>
    <p:sldId id="270" r:id="rId18"/>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2" Type="http://schemas.openxmlformats.org/officeDocument/2006/relationships/tags" Target="tags/tag202.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image" Target="../media/image1.png"/><Relationship Id="rId3" Type="http://schemas.openxmlformats.org/officeDocument/2006/relationships/tags" Target="../tags/tag2.xml"/><Relationship Id="rId2" Type="http://schemas.openxmlformats.org/officeDocument/2006/relationships/tags" Target="../tags/tag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image" Target="../media/image3.png"/><Relationship Id="rId5" Type="http://schemas.openxmlformats.org/officeDocument/2006/relationships/tags" Target="../tags/tag13.xml"/><Relationship Id="rId4" Type="http://schemas.openxmlformats.org/officeDocument/2006/relationships/image" Target="../media/image2.png"/><Relationship Id="rId3" Type="http://schemas.openxmlformats.org/officeDocument/2006/relationships/tags" Target="../tags/tag12.xml"/><Relationship Id="rId2" Type="http://schemas.openxmlformats.org/officeDocument/2006/relationships/tags" Target="../tags/tag11.xml"/><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image" Target="../media/image4.png"/><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image" Target="../media/image3.png"/><Relationship Id="rId5" Type="http://schemas.openxmlformats.org/officeDocument/2006/relationships/tags" Target="../tags/tag28.xml"/><Relationship Id="rId4" Type="http://schemas.openxmlformats.org/officeDocument/2006/relationships/image" Target="../media/image2.png"/><Relationship Id="rId3" Type="http://schemas.openxmlformats.org/officeDocument/2006/relationships/tags" Target="../tags/tag27.xml"/><Relationship Id="rId2" Type="http://schemas.openxmlformats.org/officeDocument/2006/relationships/tags" Target="../tags/tag26.xml"/><Relationship Id="rId12" Type="http://schemas.openxmlformats.org/officeDocument/2006/relationships/tags" Target="../tags/tag34.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image" Target="../media/image3.png"/><Relationship Id="rId5" Type="http://schemas.openxmlformats.org/officeDocument/2006/relationships/tags" Target="../tags/tag37.xml"/><Relationship Id="rId4" Type="http://schemas.openxmlformats.org/officeDocument/2006/relationships/image" Target="../media/image2.png"/><Relationship Id="rId3" Type="http://schemas.openxmlformats.org/officeDocument/2006/relationships/tags" Target="../tags/tag36.xml"/><Relationship Id="rId2" Type="http://schemas.openxmlformats.org/officeDocument/2006/relationships/tags" Target="../tags/tag35.xml"/><Relationship Id="rId14" Type="http://schemas.openxmlformats.org/officeDocument/2006/relationships/tags" Target="../tags/tag45.xml"/><Relationship Id="rId13" Type="http://schemas.openxmlformats.org/officeDocument/2006/relationships/tags" Target="../tags/tag44.xml"/><Relationship Id="rId12" Type="http://schemas.openxmlformats.org/officeDocument/2006/relationships/tags" Target="../tags/tag43.xml"/><Relationship Id="rId11" Type="http://schemas.openxmlformats.org/officeDocument/2006/relationships/tags" Target="../tags/tag42.xml"/><Relationship Id="rId10" Type="http://schemas.openxmlformats.org/officeDocument/2006/relationships/tags" Target="../tags/tag4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50.xml"/><Relationship Id="rId8" Type="http://schemas.openxmlformats.org/officeDocument/2006/relationships/image" Target="../media/image7.png"/><Relationship Id="rId7" Type="http://schemas.openxmlformats.org/officeDocument/2006/relationships/tags" Target="../tags/tag49.xml"/><Relationship Id="rId6" Type="http://schemas.openxmlformats.org/officeDocument/2006/relationships/image" Target="../media/image6.png"/><Relationship Id="rId5" Type="http://schemas.openxmlformats.org/officeDocument/2006/relationships/tags" Target="../tags/tag48.xml"/><Relationship Id="rId4" Type="http://schemas.openxmlformats.org/officeDocument/2006/relationships/image" Target="../media/image5.png"/><Relationship Id="rId3" Type="http://schemas.openxmlformats.org/officeDocument/2006/relationships/tags" Target="../tags/tag47.xml"/><Relationship Id="rId2" Type="http://schemas.openxmlformats.org/officeDocument/2006/relationships/tags" Target="../tags/tag46.xml"/><Relationship Id="rId12" Type="http://schemas.openxmlformats.org/officeDocument/2006/relationships/tags" Target="../tags/tag53.xml"/><Relationship Id="rId11" Type="http://schemas.openxmlformats.org/officeDocument/2006/relationships/tags" Target="../tags/tag52.xml"/><Relationship Id="rId10" Type="http://schemas.openxmlformats.org/officeDocument/2006/relationships/tags" Target="../tags/tag5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tags" Target="../tags/tag61.xml"/><Relationship Id="rId7" Type="http://schemas.openxmlformats.org/officeDocument/2006/relationships/tags" Target="../tags/tag60.xml"/><Relationship Id="rId6" Type="http://schemas.openxmlformats.org/officeDocument/2006/relationships/image" Target="../media/image3.png"/><Relationship Id="rId5" Type="http://schemas.openxmlformats.org/officeDocument/2006/relationships/tags" Target="../tags/tag59.xml"/><Relationship Id="rId4" Type="http://schemas.openxmlformats.org/officeDocument/2006/relationships/image" Target="../media/image2.png"/><Relationship Id="rId3" Type="http://schemas.openxmlformats.org/officeDocument/2006/relationships/tags" Target="../tags/tag58.xml"/><Relationship Id="rId2" Type="http://schemas.openxmlformats.org/officeDocument/2006/relationships/tags" Target="../tags/tag57.xml"/><Relationship Id="rId12" Type="http://schemas.openxmlformats.org/officeDocument/2006/relationships/tags" Target="../tags/tag65.xml"/><Relationship Id="rId11" Type="http://schemas.openxmlformats.org/officeDocument/2006/relationships/tags" Target="../tags/tag64.xml"/><Relationship Id="rId10" Type="http://schemas.openxmlformats.org/officeDocument/2006/relationships/tags" Target="../tags/tag63.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image" Target="../media/image3.png"/><Relationship Id="rId6" Type="http://schemas.openxmlformats.org/officeDocument/2006/relationships/tags" Target="../tags/tag69.xml"/><Relationship Id="rId5" Type="http://schemas.openxmlformats.org/officeDocument/2006/relationships/image" Target="../media/image2.png"/><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2" Type="http://schemas.openxmlformats.org/officeDocument/2006/relationships/tags" Target="../tags/tag74.xml"/><Relationship Id="rId11" Type="http://schemas.openxmlformats.org/officeDocument/2006/relationships/tags" Target="../tags/tag73.xml"/><Relationship Id="rId10" Type="http://schemas.openxmlformats.org/officeDocument/2006/relationships/tags" Target="../tags/tag72.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image" Target="../media/image3.png"/><Relationship Id="rId6" Type="http://schemas.openxmlformats.org/officeDocument/2006/relationships/tags" Target="../tags/tag78.xml"/><Relationship Id="rId5" Type="http://schemas.openxmlformats.org/officeDocument/2006/relationships/image" Target="../media/image2.png"/><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1" Type="http://schemas.openxmlformats.org/officeDocument/2006/relationships/tags" Target="../tags/tag82.xml"/><Relationship Id="rId10" Type="http://schemas.openxmlformats.org/officeDocument/2006/relationships/tags" Target="../tags/tag8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image" Target="../media/image1.png"/><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image" Target="../media/image3.png"/><Relationship Id="rId4" Type="http://schemas.openxmlformats.org/officeDocument/2006/relationships/tags" Target="../tags/tag91.xml"/><Relationship Id="rId3" Type="http://schemas.openxmlformats.org/officeDocument/2006/relationships/image" Target="../media/image2.png"/><Relationship Id="rId2" Type="http://schemas.openxmlformats.org/officeDocument/2006/relationships/tags" Target="../tags/tag90.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image" Target="../media/image3.png"/><Relationship Id="rId5" Type="http://schemas.openxmlformats.org/officeDocument/2006/relationships/tags" Target="../tags/tag98.xml"/><Relationship Id="rId4" Type="http://schemas.openxmlformats.org/officeDocument/2006/relationships/image" Target="../media/image2.png"/><Relationship Id="rId3" Type="http://schemas.openxmlformats.org/officeDocument/2006/relationships/tags" Target="../tags/tag97.xml"/><Relationship Id="rId2" Type="http://schemas.openxmlformats.org/officeDocument/2006/relationships/tags" Target="../tags/tag96.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09.xml"/><Relationship Id="rId8" Type="http://schemas.openxmlformats.org/officeDocument/2006/relationships/tags" Target="../tags/tag108.xml"/><Relationship Id="rId7" Type="http://schemas.openxmlformats.org/officeDocument/2006/relationships/tags" Target="../tags/tag107.xml"/><Relationship Id="rId6" Type="http://schemas.openxmlformats.org/officeDocument/2006/relationships/image" Target="../media/image3.png"/><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image" Target="../media/image2.png"/><Relationship Id="rId2" Type="http://schemas.openxmlformats.org/officeDocument/2006/relationships/tags" Target="../tags/tag104.xml"/><Relationship Id="rId12" Type="http://schemas.openxmlformats.org/officeDocument/2006/relationships/tags" Target="../tags/tag112.xml"/><Relationship Id="rId11" Type="http://schemas.openxmlformats.org/officeDocument/2006/relationships/tags" Target="../tags/tag111.xml"/><Relationship Id="rId10" Type="http://schemas.openxmlformats.org/officeDocument/2006/relationships/tags" Target="../tags/tag110.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image" Target="../media/image8.png"/><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image" Target="../media/image2.png"/><Relationship Id="rId2" Type="http://schemas.openxmlformats.org/officeDocument/2006/relationships/tags" Target="../tags/tag113.xml"/><Relationship Id="rId12" Type="http://schemas.openxmlformats.org/officeDocument/2006/relationships/tags" Target="../tags/tag121.xml"/><Relationship Id="rId11" Type="http://schemas.openxmlformats.org/officeDocument/2006/relationships/tags" Target="../tags/tag120.xml"/><Relationship Id="rId10" Type="http://schemas.openxmlformats.org/officeDocument/2006/relationships/tags" Target="../tags/tag119.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image" Target="../media/image2.png"/><Relationship Id="rId2" Type="http://schemas.openxmlformats.org/officeDocument/2006/relationships/tags" Target="../tags/tag122.xml"/><Relationship Id="rId10" Type="http://schemas.openxmlformats.org/officeDocument/2006/relationships/tags" Target="../tags/tag129.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37.xml"/><Relationship Id="rId8" Type="http://schemas.openxmlformats.org/officeDocument/2006/relationships/tags" Target="../tags/tag136.xml"/><Relationship Id="rId7" Type="http://schemas.openxmlformats.org/officeDocument/2006/relationships/tags" Target="../tags/tag135.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tags" Target="../tags/tag130.xml"/><Relationship Id="rId12" Type="http://schemas.openxmlformats.org/officeDocument/2006/relationships/image" Target="../media/image2.png"/><Relationship Id="rId11" Type="http://schemas.openxmlformats.org/officeDocument/2006/relationships/tags" Target="../tags/tag139.xml"/><Relationship Id="rId10" Type="http://schemas.openxmlformats.org/officeDocument/2006/relationships/tags" Target="../tags/tag138.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46.xml"/><Relationship Id="rId8" Type="http://schemas.openxmlformats.org/officeDocument/2006/relationships/tags" Target="../tags/tag145.xml"/><Relationship Id="rId7" Type="http://schemas.openxmlformats.org/officeDocument/2006/relationships/tags" Target="../tags/tag144.x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image" Target="../media/image9.png"/><Relationship Id="rId3" Type="http://schemas.openxmlformats.org/officeDocument/2006/relationships/tags" Target="../tags/tag141.xml"/><Relationship Id="rId2" Type="http://schemas.openxmlformats.org/officeDocument/2006/relationships/tags" Target="../tags/tag140.xml"/><Relationship Id="rId10" Type="http://schemas.openxmlformats.org/officeDocument/2006/relationships/tags" Target="../tags/tag147.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grpSp>
        <p:nvGrpSpPr>
          <p:cNvPr id="5" name="组合 4"/>
          <p:cNvGrpSpPr/>
          <p:nvPr userDrawn="1">
            <p:custDataLst>
              <p:tags r:id="rId2"/>
            </p:custDataLst>
          </p:nvPr>
        </p:nvGrpSpPr>
        <p:grpSpPr>
          <a:xfrm>
            <a:off x="-4420" y="0"/>
            <a:ext cx="12196420" cy="6858000"/>
            <a:chOff x="-4420" y="0"/>
            <a:chExt cx="12196420" cy="6858000"/>
          </a:xfrm>
        </p:grpSpPr>
        <p:pic>
          <p:nvPicPr>
            <p:cNvPr id="11" name="图片 10"/>
            <p:cNvPicPr>
              <a:picLocks noChangeAspect="1"/>
            </p:cNvPicPr>
            <p:nvPr>
              <p:custDataLst>
                <p:tags r:id="rId3"/>
              </p:custDataLst>
            </p:nvPr>
          </p:nvPicPr>
          <p:blipFill rotWithShape="1">
            <a:blip r:embed="rId4"/>
            <a:srcRect/>
            <a:stretch>
              <a:fillRect/>
            </a:stretch>
          </p:blipFill>
          <p:spPr>
            <a:xfrm rot="16200000" flipH="1">
              <a:off x="-2362621" y="2358201"/>
              <a:ext cx="6858000" cy="2141598"/>
            </a:xfrm>
            <a:custGeom>
              <a:avLst/>
              <a:gdLst>
                <a:gd name="connsiteX0" fmla="*/ 0 w 6858000"/>
                <a:gd name="connsiteY0" fmla="*/ 0 h 2141598"/>
                <a:gd name="connsiteX1" fmla="*/ 0 w 6858000"/>
                <a:gd name="connsiteY1" fmla="*/ 2141598 h 2141598"/>
                <a:gd name="connsiteX2" fmla="*/ 6858000 w 6858000"/>
                <a:gd name="connsiteY2" fmla="*/ 2141598 h 2141598"/>
                <a:gd name="connsiteX3" fmla="*/ 6858000 w 6858000"/>
                <a:gd name="connsiteY3" fmla="*/ 0 h 2141598"/>
              </a:gdLst>
              <a:ahLst/>
              <a:cxnLst>
                <a:cxn ang="0">
                  <a:pos x="connsiteX0" y="connsiteY0"/>
                </a:cxn>
                <a:cxn ang="0">
                  <a:pos x="connsiteX1" y="connsiteY1"/>
                </a:cxn>
                <a:cxn ang="0">
                  <a:pos x="connsiteX2" y="connsiteY2"/>
                </a:cxn>
                <a:cxn ang="0">
                  <a:pos x="connsiteX3" y="connsiteY3"/>
                </a:cxn>
              </a:cxnLst>
              <a:rect l="l" t="t" r="r" b="b"/>
              <a:pathLst>
                <a:path w="6858000" h="2141598">
                  <a:moveTo>
                    <a:pt x="0" y="0"/>
                  </a:moveTo>
                  <a:lnTo>
                    <a:pt x="0" y="2141598"/>
                  </a:lnTo>
                  <a:lnTo>
                    <a:pt x="6858000" y="2141598"/>
                  </a:lnTo>
                  <a:lnTo>
                    <a:pt x="6858000" y="0"/>
                  </a:lnTo>
                  <a:close/>
                </a:path>
              </a:pathLst>
            </a:custGeom>
          </p:spPr>
        </p:pic>
        <p:pic>
          <p:nvPicPr>
            <p:cNvPr id="12" name="图片 11"/>
            <p:cNvPicPr>
              <a:picLocks noChangeAspect="1"/>
            </p:cNvPicPr>
            <p:nvPr userDrawn="1">
              <p:custDataLst>
                <p:tags r:id="rId5"/>
              </p:custDataLst>
            </p:nvPr>
          </p:nvPicPr>
          <p:blipFill rotWithShape="1">
            <a:blip r:embed="rId4"/>
            <a:srcRect/>
            <a:stretch>
              <a:fillRect/>
            </a:stretch>
          </p:blipFill>
          <p:spPr>
            <a:xfrm rot="5400000">
              <a:off x="7692201" y="2358201"/>
              <a:ext cx="6858000" cy="2141598"/>
            </a:xfrm>
            <a:custGeom>
              <a:avLst/>
              <a:gdLst>
                <a:gd name="connsiteX0" fmla="*/ 0 w 6858000"/>
                <a:gd name="connsiteY0" fmla="*/ 0 h 2141598"/>
                <a:gd name="connsiteX1" fmla="*/ 0 w 6858000"/>
                <a:gd name="connsiteY1" fmla="*/ 2141598 h 2141598"/>
                <a:gd name="connsiteX2" fmla="*/ 6858000 w 6858000"/>
                <a:gd name="connsiteY2" fmla="*/ 2141598 h 2141598"/>
                <a:gd name="connsiteX3" fmla="*/ 6858000 w 6858000"/>
                <a:gd name="connsiteY3" fmla="*/ 0 h 2141598"/>
              </a:gdLst>
              <a:ahLst/>
              <a:cxnLst>
                <a:cxn ang="0">
                  <a:pos x="connsiteX0" y="connsiteY0"/>
                </a:cxn>
                <a:cxn ang="0">
                  <a:pos x="connsiteX1" y="connsiteY1"/>
                </a:cxn>
                <a:cxn ang="0">
                  <a:pos x="connsiteX2" y="connsiteY2"/>
                </a:cxn>
                <a:cxn ang="0">
                  <a:pos x="connsiteX3" y="connsiteY3"/>
                </a:cxn>
              </a:cxnLst>
              <a:rect l="l" t="t" r="r" b="b"/>
              <a:pathLst>
                <a:path w="6858000" h="2141598">
                  <a:moveTo>
                    <a:pt x="0" y="0"/>
                  </a:moveTo>
                  <a:lnTo>
                    <a:pt x="0" y="2141598"/>
                  </a:lnTo>
                  <a:lnTo>
                    <a:pt x="6858000" y="2141598"/>
                  </a:lnTo>
                  <a:lnTo>
                    <a:pt x="6858000" y="0"/>
                  </a:lnTo>
                  <a:close/>
                </a:path>
              </a:pathLst>
            </a:custGeom>
          </p:spPr>
        </p:pic>
      </p:grpSp>
      <p:sp>
        <p:nvSpPr>
          <p:cNvPr id="16" name="日期占位符 15"/>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7"/>
            </p:custDataLst>
          </p:nvPr>
        </p:nvSpPr>
        <p:spPr/>
        <p:txBody>
          <a:bodyPr/>
          <a:lstStyle/>
          <a:p>
            <a:endParaRPr lang="zh-CN" altLang="en-US" dirty="0"/>
          </a:p>
        </p:txBody>
      </p:sp>
      <p:sp>
        <p:nvSpPr>
          <p:cNvPr id="18" name="灯片编号占位符 17"/>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ctrTitle" hasCustomPrompt="1"/>
            <p:custDataLst>
              <p:tags r:id="rId9"/>
            </p:custDataLst>
          </p:nvPr>
        </p:nvSpPr>
        <p:spPr>
          <a:xfrm>
            <a:off x="2487814" y="2380343"/>
            <a:ext cx="7216373" cy="1092591"/>
          </a:xfrm>
        </p:spPr>
        <p:txBody>
          <a:bodyPr lIns="90000" tIns="46800" rIns="90000" bIns="0" anchor="b" anchorCtr="0">
            <a:normAutofit/>
          </a:bodyPr>
          <a:lstStyle>
            <a:lvl1pPr algn="ctr">
              <a:defRPr sz="5400" spc="600" baseline="0">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10"/>
            </p:custDataLst>
          </p:nvPr>
        </p:nvSpPr>
        <p:spPr>
          <a:xfrm>
            <a:off x="2487814" y="3534169"/>
            <a:ext cx="7216373" cy="664212"/>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0" name="文本占位符 9"/>
          <p:cNvSpPr>
            <a:spLocks noGrp="1"/>
          </p:cNvSpPr>
          <p:nvPr>
            <p:ph type="body" sz="quarter" idx="13" hasCustomPrompt="1"/>
            <p:custDataLst>
              <p:tags r:id="rId11"/>
            </p:custDataLst>
          </p:nvPr>
        </p:nvSpPr>
        <p:spPr>
          <a:xfrm>
            <a:off x="4116000" y="4285632"/>
            <a:ext cx="1980000" cy="468000"/>
          </a:xfrm>
          <a:solidFill>
            <a:schemeClr val="accent1">
              <a:lumMod val="60000"/>
              <a:lumOff val="40000"/>
            </a:schemeClr>
          </a:solidFill>
        </p:spPr>
        <p:txBody>
          <a:bodyPr lIns="90000" tIns="46800" rIns="90000" bIns="46800"/>
          <a:lstStyle>
            <a:lvl1pPr marL="0" indent="0" algn="ctr">
              <a:buNone/>
              <a:defRPr baseline="0">
                <a:solidFill>
                  <a:schemeClr val="bg1"/>
                </a:solidFill>
                <a:latin typeface="Arial" panose="020B0604020202020204" pitchFamily="34" charset="0"/>
              </a:defRPr>
            </a:lvl1pPr>
          </a:lstStyle>
          <a:p>
            <a:pPr lvl="0"/>
            <a:r>
              <a:rPr lang="zh-CN" altLang="en-US" dirty="0"/>
              <a:t>编辑文本</a:t>
            </a:r>
            <a:endParaRPr lang="zh-CN" altLang="en-US" dirty="0"/>
          </a:p>
        </p:txBody>
      </p:sp>
      <p:sp>
        <p:nvSpPr>
          <p:cNvPr id="23" name="文本占位符 22"/>
          <p:cNvSpPr>
            <a:spLocks noGrp="1"/>
          </p:cNvSpPr>
          <p:nvPr>
            <p:ph type="body" sz="quarter" idx="14" hasCustomPrompt="1"/>
            <p:custDataLst>
              <p:tags r:id="rId12"/>
            </p:custDataLst>
          </p:nvPr>
        </p:nvSpPr>
        <p:spPr>
          <a:xfrm>
            <a:off x="6197705" y="4285632"/>
            <a:ext cx="1980000" cy="468000"/>
          </a:xfrm>
          <a:solidFill>
            <a:schemeClr val="accent1">
              <a:lumMod val="60000"/>
              <a:lumOff val="40000"/>
            </a:schemeClr>
          </a:solidFill>
        </p:spPr>
        <p:txBody>
          <a:bodyPr lIns="90000" tIns="46800" rIns="90000" bIns="46800"/>
          <a:lstStyle>
            <a:lvl1pPr marL="0" indent="0" algn="ctr">
              <a:buNone/>
              <a:defRPr baseline="0">
                <a:solidFill>
                  <a:schemeClr val="bg1"/>
                </a:solidFill>
                <a:latin typeface="Arial" panose="020B0604020202020204" pitchFamily="34" charset="0"/>
              </a:defRPr>
            </a:lvl1pPr>
          </a:lstStyle>
          <a:p>
            <a:pPr lvl="0"/>
            <a:r>
              <a:rPr lang="zh-CN" altLang="en-US" dirty="0"/>
              <a:t>编辑文本</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2" y="0"/>
            <a:ext cx="12191998" cy="6857998"/>
            <a:chOff x="2" y="0"/>
            <a:chExt cx="12191998" cy="6857998"/>
          </a:xfrm>
        </p:grpSpPr>
        <p:pic>
          <p:nvPicPr>
            <p:cNvPr id="8" name="稻壳儿春秋广告/盗版必究        原创来源：http://chn.docer.com/works?userid=199329941#!/work_time"/>
            <p:cNvPicPr>
              <a:picLocks noChangeAspect="1"/>
            </p:cNvPicPr>
            <p:nvPr userDrawn="1">
              <p:custDataLst>
                <p:tags r:id="rId3"/>
              </p:custDataLst>
            </p:nvPr>
          </p:nvPicPr>
          <p:blipFill rotWithShape="1">
            <a:blip r:embed="rId4"/>
            <a:srcRect/>
            <a:stretch>
              <a:fillRect/>
            </a:stretch>
          </p:blipFill>
          <p:spPr>
            <a:xfrm rot="16200000" flipV="1">
              <a:off x="10945906" y="98612"/>
              <a:ext cx="1344706" cy="1147482"/>
            </a:xfrm>
            <a:prstGeom prst="rect">
              <a:avLst/>
            </a:prstGeom>
          </p:spPr>
        </p:pic>
        <p:pic>
          <p:nvPicPr>
            <p:cNvPr id="9" name="稻壳儿春秋广告/盗版必究        原创来源：http://chn.docer.com/works?userid=199329941#!/work_time"/>
            <p:cNvPicPr>
              <a:picLocks noChangeAspect="1"/>
            </p:cNvPicPr>
            <p:nvPr userDrawn="1">
              <p:custDataLst>
                <p:tags r:id="rId5"/>
              </p:custDataLst>
            </p:nvPr>
          </p:nvPicPr>
          <p:blipFill rotWithShape="1">
            <a:blip r:embed="rId6"/>
            <a:srcRect/>
            <a:stretch>
              <a:fillRect/>
            </a:stretch>
          </p:blipFill>
          <p:spPr>
            <a:xfrm rot="5400000" flipH="1" flipV="1">
              <a:off x="36294" y="5820907"/>
              <a:ext cx="1000799" cy="1073384"/>
            </a:xfrm>
            <a:prstGeom prst="rect">
              <a:avLst/>
            </a:prstGeom>
          </p:spPr>
        </p:pic>
      </p:grpSp>
      <p:sp>
        <p:nvSpPr>
          <p:cNvPr id="2" name="标题 1"/>
          <p:cNvSpPr>
            <a:spLocks noGrp="1"/>
          </p:cNvSpPr>
          <p:nvPr>
            <p:ph type="title"/>
            <p:custDataLst>
              <p:tags r:id="rId7"/>
            </p:custDataLst>
          </p:nvPr>
        </p:nvSpPr>
        <p:spPr>
          <a:xfrm>
            <a:off x="669882" y="443234"/>
            <a:ext cx="10852237"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8"/>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lstStyle/>
          <a:p>
            <a:endParaRPr lang="zh-CN" altLang="en-US"/>
          </a:p>
        </p:txBody>
      </p:sp>
      <p:sp>
        <p:nvSpPr>
          <p:cNvPr id="6" name="灯片编号占位符 5"/>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cxnSp>
        <p:nvCxnSpPr>
          <p:cNvPr id="12" name="稻壳儿春秋广告/盗版必究        原创来源：http://chn.docer.com/works?userid=199329941#!/work_time"/>
          <p:cNvCxnSpPr/>
          <p:nvPr userDrawn="1">
            <p:custDataLst>
              <p:tags r:id="rId2"/>
            </p:custDataLst>
          </p:nvPr>
        </p:nvCxnSpPr>
        <p:spPr>
          <a:xfrm>
            <a:off x="5986130" y="4926834"/>
            <a:ext cx="219740"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稻壳儿春秋广告/盗版必究        原创来源：http://chn.docer.com/works?userid=199329941#!/work_time"/>
          <p:cNvPicPr>
            <a:picLocks noChangeAspect="1"/>
          </p:cNvPicPr>
          <p:nvPr userDrawn="1">
            <p:custDataLst>
              <p:tags r:id="rId3"/>
            </p:custDataLst>
          </p:nvPr>
        </p:nvPicPr>
        <p:blipFill rotWithShape="1">
          <a:blip r:embed="rId4"/>
          <a:srcRect/>
          <a:stretch>
            <a:fillRect/>
          </a:stretch>
        </p:blipFill>
        <p:spPr>
          <a:xfrm flipH="1">
            <a:off x="0" y="0"/>
            <a:ext cx="12192000" cy="3147147"/>
          </a:xfrm>
          <a:prstGeom prst="rect">
            <a:avLst/>
          </a:prstGeom>
        </p:spPr>
      </p:pic>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8"/>
            </p:custDataLst>
          </p:nvPr>
        </p:nvSpPr>
        <p:spPr>
          <a:xfrm>
            <a:off x="3678464" y="4177778"/>
            <a:ext cx="4835071" cy="713422"/>
          </a:xfrm>
        </p:spPr>
        <p:txBody>
          <a:bodyPr lIns="90000" tIns="46800" rIns="90000" bIns="0" anchor="b" anchorCtr="0">
            <a:normAutofit/>
          </a:bodyPr>
          <a:lstStyle>
            <a:lvl1pPr algn="ctr">
              <a:defRPr sz="3600" u="none" strike="noStrike" kern="1200" cap="all" spc="300" normalizeH="0" baseline="0">
                <a:solidFill>
                  <a:schemeClr val="accent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9"/>
            </p:custDataLst>
          </p:nvPr>
        </p:nvSpPr>
        <p:spPr>
          <a:xfrm>
            <a:off x="3678464" y="4963457"/>
            <a:ext cx="4835071" cy="831372"/>
          </a:xfrm>
        </p:spPr>
        <p:txBody>
          <a:bodyPr lIns="90000" tIns="46800" rIns="90000" bIns="46800">
            <a:normAutofit/>
          </a:bodyPr>
          <a:lstStyle>
            <a:lvl1pPr marL="0" indent="0" algn="ctr" eaLnBrk="1" fontAlgn="auto" latinLnBrk="0" hangingPunct="1">
              <a:buNone/>
              <a:defRPr kumimoji="0" lang="zh-CN" altLang="en-US" sz="1600" b="0" i="0" u="none" strike="noStrike" kern="1200" cap="all" spc="150" normalizeH="0" baseline="0" noProof="1">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2" y="0"/>
            <a:ext cx="12191998" cy="6857998"/>
            <a:chOff x="2" y="0"/>
            <a:chExt cx="12191998" cy="6857998"/>
          </a:xfrm>
        </p:grpSpPr>
        <p:pic>
          <p:nvPicPr>
            <p:cNvPr id="10" name="稻壳儿春秋广告/盗版必究        原创来源：http://chn.docer.com/works?userid=199329941#!/work_time"/>
            <p:cNvPicPr>
              <a:picLocks noChangeAspect="1"/>
            </p:cNvPicPr>
            <p:nvPr userDrawn="1">
              <p:custDataLst>
                <p:tags r:id="rId3"/>
              </p:custDataLst>
            </p:nvPr>
          </p:nvPicPr>
          <p:blipFill rotWithShape="1">
            <a:blip r:embed="rId4"/>
            <a:srcRect/>
            <a:stretch>
              <a:fillRect/>
            </a:stretch>
          </p:blipFill>
          <p:spPr>
            <a:xfrm rot="16200000" flipV="1">
              <a:off x="10945906" y="98612"/>
              <a:ext cx="1344706" cy="1147482"/>
            </a:xfrm>
            <a:prstGeom prst="rect">
              <a:avLst/>
            </a:prstGeom>
          </p:spPr>
        </p:pic>
        <p:pic>
          <p:nvPicPr>
            <p:cNvPr id="11" name="稻壳儿春秋广告/盗版必究        原创来源：http://chn.docer.com/works?userid=199329941#!/work_time"/>
            <p:cNvPicPr>
              <a:picLocks noChangeAspect="1"/>
            </p:cNvPicPr>
            <p:nvPr userDrawn="1">
              <p:custDataLst>
                <p:tags r:id="rId5"/>
              </p:custDataLst>
            </p:nvPr>
          </p:nvPicPr>
          <p:blipFill rotWithShape="1">
            <a:blip r:embed="rId6"/>
            <a:srcRect/>
            <a:stretch>
              <a:fillRect/>
            </a:stretch>
          </p:blipFill>
          <p:spPr>
            <a:xfrm rot="5400000" flipH="1" flipV="1">
              <a:off x="36294" y="5820907"/>
              <a:ext cx="1000799" cy="1073384"/>
            </a:xfrm>
            <a:prstGeom prst="rect">
              <a:avLst/>
            </a:prstGeom>
          </p:spPr>
        </p:pic>
      </p:grpSp>
      <p:sp>
        <p:nvSpPr>
          <p:cNvPr id="2" name="标题 1"/>
          <p:cNvSpPr>
            <a:spLocks noGrp="1"/>
          </p:cNvSpPr>
          <p:nvPr>
            <p:ph type="title"/>
            <p:custDataLst>
              <p:tags r:id="rId7"/>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8"/>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9"/>
            </p:custDataLst>
          </p:nvPr>
        </p:nvSpPr>
        <p:spPr>
          <a:xfrm>
            <a:off x="6238877" y="952508"/>
            <a:ext cx="5283242" cy="5388907"/>
          </a:xfrm>
        </p:spPr>
        <p:txBody>
          <a:bodyPr lIns="90170" tIns="46990" rIns="90170" bIns="46990">
            <a:normAutofit/>
          </a:bodyPr>
          <a:lstStyle>
            <a:lvl1pPr>
              <a:defRPr sz="1400" cap="all" baseline="0">
                <a:solidFill>
                  <a:schemeClr val="tx1">
                    <a:lumMod val="85000"/>
                    <a:lumOff val="15000"/>
                  </a:schemeClr>
                </a:solidFill>
                <a:latin typeface="Arial" panose="020B0604020202020204" pitchFamily="34" charset="0"/>
                <a:ea typeface="微软雅黑" panose="020B0503020204020204" charset="-122"/>
              </a:defRPr>
            </a:lvl1pPr>
            <a:lvl2pPr>
              <a:defRPr sz="1400" cap="all" baseline="0">
                <a:solidFill>
                  <a:schemeClr val="tx1">
                    <a:lumMod val="85000"/>
                    <a:lumOff val="15000"/>
                  </a:schemeClr>
                </a:solidFill>
                <a:latin typeface="Arial" panose="020B0604020202020204" pitchFamily="34" charset="0"/>
                <a:ea typeface="微软雅黑" panose="020B0503020204020204" charset="-122"/>
              </a:defRPr>
            </a:lvl2pPr>
            <a:lvl3pPr>
              <a:defRPr sz="1400" cap="all" baseline="0">
                <a:solidFill>
                  <a:schemeClr val="tx1">
                    <a:lumMod val="85000"/>
                    <a:lumOff val="15000"/>
                  </a:schemeClr>
                </a:solidFill>
                <a:latin typeface="Arial" panose="020B0604020202020204" pitchFamily="34" charset="0"/>
                <a:ea typeface="微软雅黑" panose="020B0503020204020204" charset="-122"/>
              </a:defRPr>
            </a:lvl3pPr>
            <a:lvl4pPr>
              <a:defRPr sz="1400" cap="all" baseline="0">
                <a:solidFill>
                  <a:schemeClr val="tx1">
                    <a:lumMod val="85000"/>
                    <a:lumOff val="15000"/>
                  </a:schemeClr>
                </a:solidFill>
                <a:latin typeface="Arial" panose="020B0604020202020204" pitchFamily="34" charset="0"/>
                <a:ea typeface="微软雅黑" panose="020B0503020204020204" charset="-122"/>
              </a:defRPr>
            </a:lvl4pPr>
            <a:lvl5pPr>
              <a:defRPr sz="1400" cap="all"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1"/>
            </p:custDataLst>
          </p:nvPr>
        </p:nvSpPr>
        <p:spPr/>
        <p:txBody>
          <a:bodyPr/>
          <a:lstStyle/>
          <a:p>
            <a:endParaRPr lang="zh-CN" altLang="en-US"/>
          </a:p>
        </p:txBody>
      </p:sp>
      <p:sp>
        <p:nvSpPr>
          <p:cNvPr id="7" name="灯片编号占位符 6"/>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a:off x="2" y="0"/>
            <a:ext cx="12191998" cy="6857998"/>
            <a:chOff x="2" y="0"/>
            <a:chExt cx="12191998" cy="6857998"/>
          </a:xfrm>
        </p:grpSpPr>
        <p:pic>
          <p:nvPicPr>
            <p:cNvPr id="12" name="稻壳儿春秋广告/盗版必究        原创来源：http://chn.docer.com/works?userid=199329941#!/work_time"/>
            <p:cNvPicPr>
              <a:picLocks noChangeAspect="1"/>
            </p:cNvPicPr>
            <p:nvPr userDrawn="1">
              <p:custDataLst>
                <p:tags r:id="rId3"/>
              </p:custDataLst>
            </p:nvPr>
          </p:nvPicPr>
          <p:blipFill rotWithShape="1">
            <a:blip r:embed="rId4"/>
            <a:srcRect/>
            <a:stretch>
              <a:fillRect/>
            </a:stretch>
          </p:blipFill>
          <p:spPr>
            <a:xfrm rot="16200000" flipV="1">
              <a:off x="10945906" y="98612"/>
              <a:ext cx="1344706" cy="1147482"/>
            </a:xfrm>
            <a:prstGeom prst="rect">
              <a:avLst/>
            </a:prstGeom>
          </p:spPr>
        </p:pic>
        <p:pic>
          <p:nvPicPr>
            <p:cNvPr id="13" name="稻壳儿春秋广告/盗版必究        原创来源：http://chn.docer.com/works?userid=199329941#!/work_time"/>
            <p:cNvPicPr>
              <a:picLocks noChangeAspect="1"/>
            </p:cNvPicPr>
            <p:nvPr userDrawn="1">
              <p:custDataLst>
                <p:tags r:id="rId5"/>
              </p:custDataLst>
            </p:nvPr>
          </p:nvPicPr>
          <p:blipFill rotWithShape="1">
            <a:blip r:embed="rId6"/>
            <a:srcRect/>
            <a:stretch>
              <a:fillRect/>
            </a:stretch>
          </p:blipFill>
          <p:spPr>
            <a:xfrm rot="5400000" flipH="1" flipV="1">
              <a:off x="36294" y="5820907"/>
              <a:ext cx="1000799" cy="1073384"/>
            </a:xfrm>
            <a:prstGeom prst="rect">
              <a:avLst/>
            </a:prstGeom>
          </p:spPr>
        </p:pic>
      </p:grpSp>
      <p:sp>
        <p:nvSpPr>
          <p:cNvPr id="2" name="标题 1"/>
          <p:cNvSpPr>
            <a:spLocks noGrp="1"/>
          </p:cNvSpPr>
          <p:nvPr>
            <p:ph type="title"/>
            <p:custDataLst>
              <p:tags r:id="rId7"/>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8"/>
            </p:custDataLst>
          </p:nvPr>
        </p:nvSpPr>
        <p:spPr>
          <a:xfrm>
            <a:off x="669930" y="952508"/>
            <a:ext cx="5283242" cy="381003"/>
          </a:xfrm>
        </p:spPr>
        <p:txBody>
          <a:bodyPr lIns="90170" tIns="46990" rIns="90170" bIns="4699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9"/>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0"/>
            </p:custDataLst>
          </p:nvPr>
        </p:nvSpPr>
        <p:spPr>
          <a:xfrm>
            <a:off x="6235750" y="952508"/>
            <a:ext cx="5283242" cy="381003"/>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1"/>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3"/>
            </p:custDataLst>
          </p:nvPr>
        </p:nvSpPr>
        <p:spPr/>
        <p:txBody>
          <a:bodyPr/>
          <a:lstStyle/>
          <a:p>
            <a:endParaRPr lang="zh-CN" altLang="en-US"/>
          </a:p>
        </p:txBody>
      </p:sp>
      <p:sp>
        <p:nvSpPr>
          <p:cNvPr id="9" name="灯片编号占位符 8"/>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0" y="-1"/>
            <a:ext cx="12192000" cy="6858000"/>
            <a:chOff x="0" y="-1"/>
            <a:chExt cx="12192000" cy="6858000"/>
          </a:xfrm>
        </p:grpSpPr>
        <p:pic>
          <p:nvPicPr>
            <p:cNvPr id="8" name="稻壳儿春秋广告/盗版必究        原创来源：http://chn.docer.com/works?userid=199329941#!/work_time"/>
            <p:cNvPicPr>
              <a:picLocks noChangeAspect="1"/>
            </p:cNvPicPr>
            <p:nvPr>
              <p:custDataLst>
                <p:tags r:id="rId3"/>
              </p:custDataLst>
            </p:nvPr>
          </p:nvPicPr>
          <p:blipFill rotWithShape="1">
            <a:blip r:embed="rId4"/>
            <a:srcRect/>
            <a:stretch>
              <a:fillRect/>
            </a:stretch>
          </p:blipFill>
          <p:spPr>
            <a:xfrm rot="5400000">
              <a:off x="9969145" y="4635145"/>
              <a:ext cx="2147009" cy="2298700"/>
            </a:xfrm>
            <a:prstGeom prst="rect">
              <a:avLst/>
            </a:prstGeom>
          </p:spPr>
        </p:pic>
        <p:pic>
          <p:nvPicPr>
            <p:cNvPr id="9" name="稻壳儿春秋广告/盗版必究        原创来源：http://chn.docer.com/works?userid=199329941#!/work_time"/>
            <p:cNvPicPr>
              <a:picLocks noChangeAspect="1"/>
            </p:cNvPicPr>
            <p:nvPr>
              <p:custDataLst>
                <p:tags r:id="rId5"/>
              </p:custDataLst>
            </p:nvPr>
          </p:nvPicPr>
          <p:blipFill rotWithShape="1">
            <a:blip r:embed="rId6"/>
            <a:srcRect/>
            <a:stretch>
              <a:fillRect/>
            </a:stretch>
          </p:blipFill>
          <p:spPr>
            <a:xfrm rot="16200000" flipH="1">
              <a:off x="92570" y="-92571"/>
              <a:ext cx="2552700" cy="2737839"/>
            </a:xfrm>
            <a:prstGeom prst="rect">
              <a:avLst/>
            </a:prstGeom>
          </p:spPr>
        </p:pic>
      </p:grpSp>
      <p:pic>
        <p:nvPicPr>
          <p:cNvPr id="6" name="稻壳儿春秋广告/盗版必究        原创来源：http://chn.docer.com/works?userid=199329941#!/work_time"/>
          <p:cNvPicPr>
            <a:picLocks noChangeAspect="1"/>
          </p:cNvPicPr>
          <p:nvPr userDrawn="1">
            <p:custDataLst>
              <p:tags r:id="rId7"/>
            </p:custDataLst>
          </p:nvPr>
        </p:nvPicPr>
        <p:blipFill rotWithShape="1">
          <a:blip r:embed="rId8"/>
          <a:srcRect/>
          <a:stretch>
            <a:fillRect/>
          </a:stretch>
        </p:blipFill>
        <p:spPr>
          <a:xfrm rot="16200000" flipV="1">
            <a:off x="10738810" y="5404809"/>
            <a:ext cx="1402336" cy="1504043"/>
          </a:xfrm>
          <a:prstGeom prst="rect">
            <a:avLst/>
          </a:prstGeom>
        </p:spPr>
      </p:pic>
      <p:sp>
        <p:nvSpPr>
          <p:cNvPr id="2" name="标题 1"/>
          <p:cNvSpPr>
            <a:spLocks noGrp="1"/>
          </p:cNvSpPr>
          <p:nvPr>
            <p:ph type="title"/>
            <p:custDataLst>
              <p:tags r:id="rId9"/>
            </p:custDataLst>
          </p:nvPr>
        </p:nvSpPr>
        <p:spPr/>
        <p:txBody>
          <a:bodyPr vert="horz" lIns="90170" tIns="46990" rIns="90170" bIns="46990" rtlCol="0" anchor="t" anchorCtr="0">
            <a:normAutofit/>
          </a:bodyPr>
          <a:lstStyle>
            <a:lvl1pPr marL="0" marR="0" lvl="0" algn="ctr"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tx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2" y="0"/>
            <a:ext cx="12191998" cy="6857998"/>
            <a:chOff x="2" y="0"/>
            <a:chExt cx="12191998" cy="6857998"/>
          </a:xfrm>
        </p:grpSpPr>
        <p:pic>
          <p:nvPicPr>
            <p:cNvPr id="10" name="稻壳儿春秋广告/盗版必究        原创来源：http://chn.docer.com/works?userid=199329941#!/work_time"/>
            <p:cNvPicPr>
              <a:picLocks noChangeAspect="1"/>
            </p:cNvPicPr>
            <p:nvPr userDrawn="1">
              <p:custDataLst>
                <p:tags r:id="rId3"/>
              </p:custDataLst>
            </p:nvPr>
          </p:nvPicPr>
          <p:blipFill rotWithShape="1">
            <a:blip r:embed="rId4"/>
            <a:srcRect/>
            <a:stretch>
              <a:fillRect/>
            </a:stretch>
          </p:blipFill>
          <p:spPr>
            <a:xfrm rot="16200000" flipV="1">
              <a:off x="10945906" y="98612"/>
              <a:ext cx="1344706" cy="1147482"/>
            </a:xfrm>
            <a:prstGeom prst="rect">
              <a:avLst/>
            </a:prstGeom>
          </p:spPr>
        </p:pic>
        <p:pic>
          <p:nvPicPr>
            <p:cNvPr id="11" name="稻壳儿春秋广告/盗版必究        原创来源：http://chn.docer.com/works?userid=199329941#!/work_time"/>
            <p:cNvPicPr>
              <a:picLocks noChangeAspect="1"/>
            </p:cNvPicPr>
            <p:nvPr userDrawn="1">
              <p:custDataLst>
                <p:tags r:id="rId5"/>
              </p:custDataLst>
            </p:nvPr>
          </p:nvPicPr>
          <p:blipFill rotWithShape="1">
            <a:blip r:embed="rId6"/>
            <a:srcRect/>
            <a:stretch>
              <a:fillRect/>
            </a:stretch>
          </p:blipFill>
          <p:spPr>
            <a:xfrm rot="5400000" flipH="1" flipV="1">
              <a:off x="36294" y="5820907"/>
              <a:ext cx="1000799" cy="1073384"/>
            </a:xfrm>
            <a:prstGeom prst="rect">
              <a:avLst/>
            </a:prstGeom>
          </p:spPr>
        </p:pic>
      </p:grpSp>
      <p:sp>
        <p:nvSpPr>
          <p:cNvPr id="2" name="标题 1"/>
          <p:cNvSpPr>
            <a:spLocks noGrp="1"/>
          </p:cNvSpPr>
          <p:nvPr>
            <p:ph type="title"/>
            <p:custDataLst>
              <p:tags r:id="rId7"/>
            </p:custDataLst>
          </p:nvPr>
        </p:nvSpPr>
        <p:spPr>
          <a:xfrm>
            <a:off x="669930"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8"/>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9"/>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0"/>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1"/>
            </p:custDataLst>
          </p:nvPr>
        </p:nvSpPr>
        <p:spPr/>
        <p:txBody>
          <a:bodyPr/>
          <a:lstStyle/>
          <a:p>
            <a:endParaRPr lang="zh-CN" altLang="en-US" dirty="0"/>
          </a:p>
        </p:txBody>
      </p:sp>
      <p:sp>
        <p:nvSpPr>
          <p:cNvPr id="7" name="灯片编号占位符 6"/>
          <p:cNvSpPr>
            <a:spLocks noGrp="1"/>
          </p:cNvSpPr>
          <p:nvPr>
            <p:ph type="sldNum" sz="quarter" idx="12"/>
            <p:custDataLst>
              <p:tags r:id="rId12"/>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2" y="0"/>
            <a:ext cx="12191998" cy="6857998"/>
            <a:chOff x="2" y="0"/>
            <a:chExt cx="12191998" cy="6857998"/>
          </a:xfrm>
        </p:grpSpPr>
        <p:sp>
          <p:nvSpPr>
            <p:cNvPr id="9" name="矩形 8"/>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稻壳儿春秋广告/盗版必究        原创来源：http://chn.docer.com/works?userid=199329941#!/work_time"/>
            <p:cNvPicPr>
              <a:picLocks noChangeAspect="1"/>
            </p:cNvPicPr>
            <p:nvPr userDrawn="1">
              <p:custDataLst>
                <p:tags r:id="rId4"/>
              </p:custDataLst>
            </p:nvPr>
          </p:nvPicPr>
          <p:blipFill rotWithShape="1">
            <a:blip r:embed="rId5"/>
            <a:srcRect/>
            <a:stretch>
              <a:fillRect/>
            </a:stretch>
          </p:blipFill>
          <p:spPr>
            <a:xfrm rot="16200000" flipV="1">
              <a:off x="10945906" y="98612"/>
              <a:ext cx="1344706" cy="1147482"/>
            </a:xfrm>
            <a:prstGeom prst="rect">
              <a:avLst/>
            </a:prstGeom>
          </p:spPr>
        </p:pic>
        <p:pic>
          <p:nvPicPr>
            <p:cNvPr id="11" name="稻壳儿春秋广告/盗版必究        原创来源：http://chn.docer.com/works?userid=199329941#!/work_time"/>
            <p:cNvPicPr>
              <a:picLocks noChangeAspect="1"/>
            </p:cNvPicPr>
            <p:nvPr userDrawn="1">
              <p:custDataLst>
                <p:tags r:id="rId6"/>
              </p:custDataLst>
            </p:nvPr>
          </p:nvPicPr>
          <p:blipFill rotWithShape="1">
            <a:blip r:embed="rId7"/>
            <a:srcRect/>
            <a:stretch>
              <a:fillRect/>
            </a:stretch>
          </p:blipFill>
          <p:spPr>
            <a:xfrm rot="5400000" flipH="1" flipV="1">
              <a:off x="36294" y="5820907"/>
              <a:ext cx="1000799" cy="1073384"/>
            </a:xfrm>
            <a:prstGeom prst="rect">
              <a:avLst/>
            </a:prstGeom>
          </p:spPr>
        </p:pic>
      </p:grpSp>
      <p:sp>
        <p:nvSpPr>
          <p:cNvPr id="2" name="竖排标题 1"/>
          <p:cNvSpPr>
            <a:spLocks noGrp="1"/>
          </p:cNvSpPr>
          <p:nvPr>
            <p:ph type="title" orient="vert"/>
            <p:custDataLst>
              <p:tags r:id="rId8"/>
            </p:custDataLst>
          </p:nvPr>
        </p:nvSpPr>
        <p:spPr>
          <a:xfrm>
            <a:off x="10571135" y="952508"/>
            <a:ext cx="950984" cy="5388907"/>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p>
            <a:endParaRPr lang="zh-CN" altLang="en-US"/>
          </a:p>
        </p:txBody>
      </p:sp>
      <p:sp>
        <p:nvSpPr>
          <p:cNvPr id="6" name="灯片编号占位符 5"/>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2" y="0"/>
            <a:ext cx="12191998" cy="6857998"/>
            <a:chOff x="2" y="0"/>
            <a:chExt cx="12191998" cy="6857998"/>
          </a:xfrm>
        </p:grpSpPr>
        <p:sp>
          <p:nvSpPr>
            <p:cNvPr id="9" name="矩形 8"/>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稻壳儿春秋广告/盗版必究        原创来源：http://chn.docer.com/works?userid=199329941#!/work_time"/>
            <p:cNvPicPr>
              <a:picLocks noChangeAspect="1"/>
            </p:cNvPicPr>
            <p:nvPr userDrawn="1">
              <p:custDataLst>
                <p:tags r:id="rId4"/>
              </p:custDataLst>
            </p:nvPr>
          </p:nvPicPr>
          <p:blipFill rotWithShape="1">
            <a:blip r:embed="rId5"/>
            <a:srcRect/>
            <a:stretch>
              <a:fillRect/>
            </a:stretch>
          </p:blipFill>
          <p:spPr>
            <a:xfrm rot="16200000" flipV="1">
              <a:off x="10945906" y="98612"/>
              <a:ext cx="1344706" cy="1147482"/>
            </a:xfrm>
            <a:prstGeom prst="rect">
              <a:avLst/>
            </a:prstGeom>
          </p:spPr>
        </p:pic>
        <p:pic>
          <p:nvPicPr>
            <p:cNvPr id="11" name="稻壳儿春秋广告/盗版必究        原创来源：http://chn.docer.com/works?userid=199329941#!/work_time"/>
            <p:cNvPicPr>
              <a:picLocks noChangeAspect="1"/>
            </p:cNvPicPr>
            <p:nvPr userDrawn="1">
              <p:custDataLst>
                <p:tags r:id="rId6"/>
              </p:custDataLst>
            </p:nvPr>
          </p:nvPicPr>
          <p:blipFill rotWithShape="1">
            <a:blip r:embed="rId7"/>
            <a:srcRect/>
            <a:stretch>
              <a:fillRect/>
            </a:stretch>
          </p:blipFill>
          <p:spPr>
            <a:xfrm rot="5400000" flipH="1" flipV="1">
              <a:off x="36294" y="5820907"/>
              <a:ext cx="1000799" cy="1073384"/>
            </a:xfrm>
            <a:prstGeom prst="rect">
              <a:avLst/>
            </a:prstGeom>
          </p:spPr>
        </p:pic>
      </p:gr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a:lstStyle>
            <a:lvl1pPr>
              <a:defRPr baseline="0"/>
            </a:lvl1pPr>
            <a:lvl2pPr>
              <a:defRPr baseline="0"/>
            </a:lvl2pPr>
            <a:lvl3pPr>
              <a:defRPr baseline="0"/>
            </a:lvl3pPr>
            <a:lvl4pPr>
              <a:defRPr baseline="0"/>
            </a:lvl4pPr>
            <a:lvl5pPr>
              <a:defRPr baseline="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4420" y="0"/>
            <a:ext cx="12196420" cy="6858000"/>
            <a:chOff x="-4420" y="0"/>
            <a:chExt cx="12196420" cy="6858000"/>
          </a:xfrm>
        </p:grpSpPr>
        <p:pic>
          <p:nvPicPr>
            <p:cNvPr id="7" name="图片 6"/>
            <p:cNvPicPr>
              <a:picLocks noChangeAspect="1"/>
            </p:cNvPicPr>
            <p:nvPr>
              <p:custDataLst>
                <p:tags r:id="rId3"/>
              </p:custDataLst>
            </p:nvPr>
          </p:nvPicPr>
          <p:blipFill rotWithShape="1">
            <a:blip r:embed="rId4"/>
            <a:srcRect/>
            <a:stretch>
              <a:fillRect/>
            </a:stretch>
          </p:blipFill>
          <p:spPr>
            <a:xfrm rot="16200000" flipH="1">
              <a:off x="-2362621" y="2358201"/>
              <a:ext cx="6858000" cy="2141598"/>
            </a:xfrm>
            <a:custGeom>
              <a:avLst/>
              <a:gdLst>
                <a:gd name="connsiteX0" fmla="*/ 0 w 6858000"/>
                <a:gd name="connsiteY0" fmla="*/ 0 h 2141598"/>
                <a:gd name="connsiteX1" fmla="*/ 0 w 6858000"/>
                <a:gd name="connsiteY1" fmla="*/ 2141598 h 2141598"/>
                <a:gd name="connsiteX2" fmla="*/ 6858000 w 6858000"/>
                <a:gd name="connsiteY2" fmla="*/ 2141598 h 2141598"/>
                <a:gd name="connsiteX3" fmla="*/ 6858000 w 6858000"/>
                <a:gd name="connsiteY3" fmla="*/ 0 h 2141598"/>
              </a:gdLst>
              <a:ahLst/>
              <a:cxnLst>
                <a:cxn ang="0">
                  <a:pos x="connsiteX0" y="connsiteY0"/>
                </a:cxn>
                <a:cxn ang="0">
                  <a:pos x="connsiteX1" y="connsiteY1"/>
                </a:cxn>
                <a:cxn ang="0">
                  <a:pos x="connsiteX2" y="connsiteY2"/>
                </a:cxn>
                <a:cxn ang="0">
                  <a:pos x="connsiteX3" y="connsiteY3"/>
                </a:cxn>
              </a:cxnLst>
              <a:rect l="l" t="t" r="r" b="b"/>
              <a:pathLst>
                <a:path w="6858000" h="2141598">
                  <a:moveTo>
                    <a:pt x="0" y="0"/>
                  </a:moveTo>
                  <a:lnTo>
                    <a:pt x="0" y="2141598"/>
                  </a:lnTo>
                  <a:lnTo>
                    <a:pt x="6858000" y="2141598"/>
                  </a:lnTo>
                  <a:lnTo>
                    <a:pt x="6858000" y="0"/>
                  </a:lnTo>
                  <a:close/>
                </a:path>
              </a:pathLst>
            </a:custGeom>
          </p:spPr>
        </p:pic>
        <p:pic>
          <p:nvPicPr>
            <p:cNvPr id="8" name="图片 7"/>
            <p:cNvPicPr>
              <a:picLocks noChangeAspect="1"/>
            </p:cNvPicPr>
            <p:nvPr userDrawn="1">
              <p:custDataLst>
                <p:tags r:id="rId5"/>
              </p:custDataLst>
            </p:nvPr>
          </p:nvPicPr>
          <p:blipFill rotWithShape="1">
            <a:blip r:embed="rId4"/>
            <a:srcRect/>
            <a:stretch>
              <a:fillRect/>
            </a:stretch>
          </p:blipFill>
          <p:spPr>
            <a:xfrm rot="5400000">
              <a:off x="7692201" y="2358201"/>
              <a:ext cx="6858000" cy="2141598"/>
            </a:xfrm>
            <a:custGeom>
              <a:avLst/>
              <a:gdLst>
                <a:gd name="connsiteX0" fmla="*/ 0 w 6858000"/>
                <a:gd name="connsiteY0" fmla="*/ 0 h 2141598"/>
                <a:gd name="connsiteX1" fmla="*/ 0 w 6858000"/>
                <a:gd name="connsiteY1" fmla="*/ 2141598 h 2141598"/>
                <a:gd name="connsiteX2" fmla="*/ 6858000 w 6858000"/>
                <a:gd name="connsiteY2" fmla="*/ 2141598 h 2141598"/>
                <a:gd name="connsiteX3" fmla="*/ 6858000 w 6858000"/>
                <a:gd name="connsiteY3" fmla="*/ 0 h 2141598"/>
              </a:gdLst>
              <a:ahLst/>
              <a:cxnLst>
                <a:cxn ang="0">
                  <a:pos x="connsiteX0" y="connsiteY0"/>
                </a:cxn>
                <a:cxn ang="0">
                  <a:pos x="connsiteX1" y="connsiteY1"/>
                </a:cxn>
                <a:cxn ang="0">
                  <a:pos x="connsiteX2" y="connsiteY2"/>
                </a:cxn>
                <a:cxn ang="0">
                  <a:pos x="connsiteX3" y="connsiteY3"/>
                </a:cxn>
              </a:cxnLst>
              <a:rect l="l" t="t" r="r" b="b"/>
              <a:pathLst>
                <a:path w="6858000" h="2141598">
                  <a:moveTo>
                    <a:pt x="0" y="0"/>
                  </a:moveTo>
                  <a:lnTo>
                    <a:pt x="0" y="2141598"/>
                  </a:lnTo>
                  <a:lnTo>
                    <a:pt x="6858000" y="2141598"/>
                  </a:lnTo>
                  <a:lnTo>
                    <a:pt x="6858000" y="0"/>
                  </a:lnTo>
                  <a:close/>
                </a:path>
              </a:pathLst>
            </a:custGeom>
          </p:spPr>
        </p:pic>
      </p:grpSp>
      <p:sp>
        <p:nvSpPr>
          <p:cNvPr id="2" name="标题 1"/>
          <p:cNvSpPr>
            <a:spLocks noGrp="1"/>
          </p:cNvSpPr>
          <p:nvPr>
            <p:ph type="title" hasCustomPrompt="1"/>
            <p:custDataLst>
              <p:tags r:id="rId6"/>
            </p:custDataLst>
          </p:nvPr>
        </p:nvSpPr>
        <p:spPr>
          <a:xfrm>
            <a:off x="2582840" y="2606026"/>
            <a:ext cx="7026319" cy="1645948"/>
          </a:xfrm>
        </p:spPr>
        <p:txBody>
          <a:bodyPr vert="horz" lIns="90000" tIns="46800" rIns="90000" bIns="46800" rtlCol="0" anchor="ctr" anchorCtr="0">
            <a:normAutofit/>
          </a:bodyPr>
          <a:lstStyle>
            <a:lvl1pPr marL="0" marR="0" algn="ctr" defTabSz="914400" rtl="0" eaLnBrk="1" fontAlgn="auto" latinLnBrk="0" hangingPunct="1">
              <a:lnSpc>
                <a:spcPct val="100000"/>
              </a:lnSpc>
              <a:buNone/>
              <a:defRPr kumimoji="0" lang="zh-CN" altLang="en-US" sz="88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9" name="稻壳儿春秋广告/盗版必究        原创来源：http://chn.docer.com/works?userid=199329941#!/work_time"/>
          <p:cNvPicPr>
            <a:picLocks noChangeAspect="1"/>
          </p:cNvPicPr>
          <p:nvPr userDrawn="1">
            <p:custDataLst>
              <p:tags r:id="rId2"/>
            </p:custDataLst>
          </p:nvPr>
        </p:nvPicPr>
        <p:blipFill rotWithShape="1">
          <a:blip r:embed="rId3"/>
          <a:srcRect/>
          <a:stretch>
            <a:fillRect/>
          </a:stretch>
        </p:blipFill>
        <p:spPr>
          <a:xfrm rot="16200000" flipV="1">
            <a:off x="10946130" y="98425"/>
            <a:ext cx="1344930" cy="1147445"/>
          </a:xfrm>
          <a:prstGeom prst="rect">
            <a:avLst/>
          </a:prstGeom>
        </p:spPr>
      </p:pic>
      <p:pic>
        <p:nvPicPr>
          <p:cNvPr id="10" name="稻壳儿春秋广告/盗版必究        原创来源：http://chn.docer.com/works?userid=199329941#!/work_time"/>
          <p:cNvPicPr>
            <a:picLocks noChangeAspect="1"/>
          </p:cNvPicPr>
          <p:nvPr userDrawn="1">
            <p:custDataLst>
              <p:tags r:id="rId4"/>
            </p:custDataLst>
          </p:nvPr>
        </p:nvPicPr>
        <p:blipFill rotWithShape="1">
          <a:blip r:embed="rId5"/>
          <a:srcRect/>
          <a:stretch>
            <a:fillRect/>
          </a:stretch>
        </p:blipFill>
        <p:spPr>
          <a:xfrm rot="5400000" flipH="1" flipV="1">
            <a:off x="36195" y="5821045"/>
            <a:ext cx="1000760" cy="1073150"/>
          </a:xfrm>
          <a:prstGeom prst="rect">
            <a:avLst/>
          </a:prstGeom>
        </p:spPr>
      </p:pic>
      <p:sp>
        <p:nvSpPr>
          <p:cNvPr id="2" name="标题 1"/>
          <p:cNvSpPr>
            <a:spLocks noGrp="1"/>
          </p:cNvSpPr>
          <p:nvPr>
            <p:ph type="title"/>
            <p:custDataLst>
              <p:tags r:id="rId6"/>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735" y="304165"/>
            <a:ext cx="11606530" cy="62496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稻壳儿春秋广告/盗版必究        原创来源：http://chn.docer.com/works?userid=199329941#!/work_time"/>
          <p:cNvPicPr>
            <a:picLocks noChangeAspect="1"/>
          </p:cNvPicPr>
          <p:nvPr userDrawn="1">
            <p:custDataLst>
              <p:tags r:id="rId3"/>
            </p:custDataLst>
          </p:nvPr>
        </p:nvPicPr>
        <p:blipFill rotWithShape="1">
          <a:blip r:embed="rId4"/>
          <a:srcRect/>
          <a:stretch>
            <a:fillRect/>
          </a:stretch>
        </p:blipFill>
        <p:spPr>
          <a:xfrm rot="16200000" flipV="1">
            <a:off x="10946130" y="98425"/>
            <a:ext cx="1344930" cy="1147445"/>
          </a:xfrm>
          <a:prstGeom prst="rect">
            <a:avLst/>
          </a:prstGeom>
        </p:spPr>
      </p:pic>
      <p:pic>
        <p:nvPicPr>
          <p:cNvPr id="11" name="稻壳儿春秋广告/盗版必究        原创来源：http://chn.docer.com/works?userid=199329941#!/work_time"/>
          <p:cNvPicPr>
            <a:picLocks noChangeAspect="1"/>
          </p:cNvPicPr>
          <p:nvPr userDrawn="1">
            <p:custDataLst>
              <p:tags r:id="rId5"/>
            </p:custDataLst>
          </p:nvPr>
        </p:nvPicPr>
        <p:blipFill rotWithShape="1">
          <a:blip r:embed="rId6"/>
          <a:srcRect/>
          <a:stretch>
            <a:fillRect/>
          </a:stretch>
        </p:blipFill>
        <p:spPr>
          <a:xfrm rot="5400000" flipH="1" flipV="1">
            <a:off x="36195" y="5821045"/>
            <a:ext cx="1000760" cy="107315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accent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pic>
        <p:nvPicPr>
          <p:cNvPr id="11" name="稻壳儿春秋广告/盗版必究        原创来源：http://chn.docer.com/works?userid=199329941#!/work_time"/>
          <p:cNvPicPr>
            <a:picLocks noChangeAspect="1"/>
          </p:cNvPicPr>
          <p:nvPr userDrawn="1">
            <p:custDataLst>
              <p:tags r:id="rId2"/>
            </p:custDataLst>
          </p:nvPr>
        </p:nvPicPr>
        <p:blipFill rotWithShape="1">
          <a:blip r:embed="rId3"/>
          <a:srcRect/>
          <a:stretch>
            <a:fillRect/>
          </a:stretch>
        </p:blipFill>
        <p:spPr>
          <a:xfrm rot="16200000" flipV="1">
            <a:off x="10945906" y="98612"/>
            <a:ext cx="1344706" cy="1147482"/>
          </a:xfrm>
          <a:prstGeom prst="rect">
            <a:avLst/>
          </a:prstGeom>
        </p:spPr>
      </p:pic>
      <p:sp>
        <p:nvSpPr>
          <p:cNvPr id="8" name="矩形 7"/>
          <p:cNvSpPr/>
          <p:nvPr userDrawn="1">
            <p:custDataLst>
              <p:tags r:id="rId4"/>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0" name="稻壳儿春秋广告/盗版必究        原创来源：http://chn.docer.com/works?userid=199329941#!/work_time"/>
          <p:cNvPicPr>
            <a:picLocks noChangeAspect="1"/>
          </p:cNvPicPr>
          <p:nvPr userDrawn="1">
            <p:custDataLst>
              <p:tags r:id="rId5"/>
            </p:custDataLst>
          </p:nvPr>
        </p:nvPicPr>
        <p:blipFill rotWithShape="1">
          <a:blip r:embed="rId6"/>
          <a:srcRect/>
          <a:stretch>
            <a:fillRect/>
          </a:stretch>
        </p:blipFill>
        <p:spPr>
          <a:xfrm rot="5400000" flipH="1" flipV="1">
            <a:off x="36294" y="5820907"/>
            <a:ext cx="1000799" cy="1073384"/>
          </a:xfrm>
          <a:prstGeom prst="rect">
            <a:avLst/>
          </a:prstGeom>
        </p:spPr>
      </p:pic>
      <p:sp>
        <p:nvSpPr>
          <p:cNvPr id="2" name="标题 1"/>
          <p:cNvSpPr>
            <a:spLocks noGrp="1"/>
          </p:cNvSpPr>
          <p:nvPr>
            <p:ph type="title" hasCustomPrompt="1"/>
            <p:custDataLst>
              <p:tags r:id="rId7"/>
            </p:custDataLst>
          </p:nvPr>
        </p:nvSpPr>
        <p:spPr>
          <a:xfrm>
            <a:off x="583200" y="770400"/>
            <a:ext cx="3960000" cy="882000"/>
          </a:xfrm>
        </p:spPr>
        <p:txBody>
          <a:bodyPr anchor="ctr"/>
          <a:lstStyle>
            <a:lvl1pPr>
              <a:defRPr sz="3600" baseline="0">
                <a:solidFill>
                  <a:schemeClr val="accent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101200" y="769938"/>
            <a:ext cx="6480000" cy="5087937"/>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pic>
        <p:nvPicPr>
          <p:cNvPr id="11" name="稻壳儿春秋广告/盗版必究        原创来源：http://chn.docer.com/works?userid=199329941#!/work_time"/>
          <p:cNvPicPr>
            <a:picLocks noChangeAspect="1"/>
          </p:cNvPicPr>
          <p:nvPr userDrawn="1">
            <p:custDataLst>
              <p:tags r:id="rId2"/>
            </p:custDataLst>
          </p:nvPr>
        </p:nvPicPr>
        <p:blipFill rotWithShape="1">
          <a:blip r:embed="rId3"/>
          <a:srcRect/>
          <a:stretch>
            <a:fillRect/>
          </a:stretch>
        </p:blipFill>
        <p:spPr>
          <a:xfrm rot="16200000" flipV="1">
            <a:off x="10945906" y="5611906"/>
            <a:ext cx="1344706" cy="1147482"/>
          </a:xfrm>
          <a:prstGeom prst="rect">
            <a:avLst/>
          </a:prstGeom>
        </p:spPr>
      </p:pic>
      <p:sp>
        <p:nvSpPr>
          <p:cNvPr id="10" name="矩形 9"/>
          <p:cNvSpPr/>
          <p:nvPr userDrawn="1">
            <p:custDataLst>
              <p:tags r:id="rId4"/>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2" name="稻壳儿春秋广告/盗版必究        原创来源：http://chn.docer.com/works?userid=199329941#!/work_time"/>
          <p:cNvPicPr>
            <a:picLocks noChangeAspect="1"/>
          </p:cNvPicPr>
          <p:nvPr userDrawn="1">
            <p:custDataLst>
              <p:tags r:id="rId5"/>
            </p:custDataLst>
          </p:nvPr>
        </p:nvPicPr>
        <p:blipFill rotWithShape="1">
          <a:blip r:embed="rId6"/>
          <a:srcRect b="-5355"/>
          <a:stretch>
            <a:fillRect/>
          </a:stretch>
        </p:blipFill>
        <p:spPr>
          <a:xfrm flipH="1">
            <a:off x="0" y="10800"/>
            <a:ext cx="2187389" cy="626400"/>
          </a:xfrm>
          <a:prstGeom prst="rect">
            <a:avLst/>
          </a:prstGeom>
        </p:spPr>
      </p:pic>
      <p:sp>
        <p:nvSpPr>
          <p:cNvPr id="2" name="标题 1"/>
          <p:cNvSpPr>
            <a:spLocks noGrp="1"/>
          </p:cNvSpPr>
          <p:nvPr>
            <p:ph type="title"/>
            <p:custDataLst>
              <p:tags r:id="rId7"/>
            </p:custDataLst>
          </p:nvPr>
        </p:nvSpPr>
        <p:spPr>
          <a:xfrm>
            <a:off x="612000" y="781200"/>
            <a:ext cx="10976400" cy="626400"/>
          </a:xfrm>
        </p:spPr>
        <p:txBody>
          <a:bodyPr anchor="ctr"/>
          <a:lstStyle>
            <a:lvl1pPr algn="ctr">
              <a:defRPr sz="3600" baseline="0">
                <a:solidFill>
                  <a:schemeClr val="accent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612000" y="1659600"/>
            <a:ext cx="10975975" cy="828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612775" y="2808000"/>
            <a:ext cx="10965600" cy="34308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10" name="稻壳儿春秋广告/盗版必究        原创来源：http://chn.docer.com/works?userid=199329941#!/work_time"/>
          <p:cNvPicPr>
            <a:picLocks noChangeAspect="1"/>
          </p:cNvPicPr>
          <p:nvPr userDrawn="1">
            <p:custDataLst>
              <p:tags r:id="rId2"/>
            </p:custDataLst>
          </p:nvPr>
        </p:nvPicPr>
        <p:blipFill rotWithShape="1">
          <a:blip r:embed="rId3"/>
          <a:srcRect/>
          <a:stretch>
            <a:fillRect/>
          </a:stretch>
        </p:blipFill>
        <p:spPr>
          <a:xfrm rot="16200000" flipV="1">
            <a:off x="10945906" y="98612"/>
            <a:ext cx="1344706" cy="1147482"/>
          </a:xfrm>
          <a:prstGeom prst="rect">
            <a:avLst/>
          </a:prstGeom>
        </p:spPr>
      </p:pic>
      <p:sp>
        <p:nvSpPr>
          <p:cNvPr id="8" name="矩形 7"/>
          <p:cNvSpPr/>
          <p:nvPr userDrawn="1">
            <p:custDataLst>
              <p:tags r:id="rId4"/>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5"/>
            </p:custDataLst>
          </p:nvPr>
        </p:nvSpPr>
        <p:spPr>
          <a:xfrm>
            <a:off x="604800" y="669600"/>
            <a:ext cx="10976400" cy="565200"/>
          </a:xfrm>
        </p:spPr>
        <p:txBody>
          <a:bodyPr anchor="ctr"/>
          <a:lstStyle>
            <a:lvl1pPr algn="ctr">
              <a:defRPr sz="3200" baseline="0">
                <a:latin typeface="微软雅黑" panose="020B0503020204020204" charset="-122"/>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604837" y="1681200"/>
            <a:ext cx="10990800" cy="3211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0"/>
            </p:custDataLst>
          </p:nvPr>
        </p:nvSpPr>
        <p:spPr>
          <a:xfrm>
            <a:off x="594000" y="5180400"/>
            <a:ext cx="11001600" cy="10116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579600" y="237600"/>
            <a:ext cx="11037600" cy="441964"/>
          </a:xfrm>
        </p:spPr>
        <p:txBody>
          <a:bodyPr/>
          <a:lstStyle>
            <a:lvl1pPr>
              <a:defRPr baseline="0">
                <a:solidFill>
                  <a:schemeClr val="accent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2" name="稻壳儿春秋广告/盗版必究        原创来源：http://chn.docer.com/works?userid=199329941#!/work_time"/>
          <p:cNvPicPr>
            <a:picLocks noChangeAspect="1"/>
          </p:cNvPicPr>
          <p:nvPr userDrawn="1">
            <p:custDataLst>
              <p:tags r:id="rId11"/>
            </p:custDataLst>
          </p:nvPr>
        </p:nvPicPr>
        <p:blipFill rotWithShape="1">
          <a:blip r:embed="rId12"/>
          <a:srcRect/>
          <a:stretch>
            <a:fillRect/>
          </a:stretch>
        </p:blipFill>
        <p:spPr>
          <a:xfrm rot="16200000" flipV="1">
            <a:off x="10945906" y="5611906"/>
            <a:ext cx="1344706" cy="1147482"/>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2" name="稻壳儿春秋广告/盗版必究        原创来源：http://chn.docer.com/works?userid=199329941#!/work_time"/>
          <p:cNvPicPr>
            <a:picLocks noChangeAspect="1"/>
          </p:cNvPicPr>
          <p:nvPr userDrawn="1">
            <p:custDataLst>
              <p:tags r:id="rId3"/>
            </p:custDataLst>
          </p:nvPr>
        </p:nvPicPr>
        <p:blipFill rotWithShape="1">
          <a:blip r:embed="rId4"/>
          <a:srcRect b="-682"/>
          <a:stretch>
            <a:fillRect/>
          </a:stretch>
        </p:blipFill>
        <p:spPr>
          <a:xfrm flipV="1">
            <a:off x="5010150" y="5469255"/>
            <a:ext cx="8704580" cy="1388745"/>
          </a:xfrm>
          <a:prstGeom prst="rect">
            <a:avLst/>
          </a:prstGeom>
        </p:spPr>
      </p:pic>
      <p:pic>
        <p:nvPicPr>
          <p:cNvPr id="9" name="稻壳儿春秋广告/盗版必究        原创来源：http://chn.docer.com/works?userid=199329941#!/work_time"/>
          <p:cNvPicPr>
            <a:picLocks noChangeAspect="1"/>
          </p:cNvPicPr>
          <p:nvPr userDrawn="1">
            <p:custDataLst>
              <p:tags r:id="rId5"/>
            </p:custDataLst>
          </p:nvPr>
        </p:nvPicPr>
        <p:blipFill rotWithShape="1">
          <a:blip r:embed="rId4"/>
          <a:srcRect b="-682"/>
          <a:stretch>
            <a:fillRect/>
          </a:stretch>
        </p:blipFill>
        <p:spPr>
          <a:xfrm flipH="1">
            <a:off x="-1522730" y="0"/>
            <a:ext cx="8704580" cy="1388745"/>
          </a:xfrm>
          <a:prstGeom prst="rect">
            <a:avLst/>
          </a:prstGeom>
        </p:spPr>
      </p:pic>
      <p:sp>
        <p:nvSpPr>
          <p:cNvPr id="2" name="标题 1"/>
          <p:cNvSpPr>
            <a:spLocks noGrp="1"/>
          </p:cNvSpPr>
          <p:nvPr>
            <p:ph type="title" hasCustomPrompt="1"/>
            <p:custDataLst>
              <p:tags r:id="rId6"/>
            </p:custDataLst>
          </p:nvPr>
        </p:nvSpPr>
        <p:spPr>
          <a:xfrm>
            <a:off x="1522800" y="1339200"/>
            <a:ext cx="9144000" cy="2386800"/>
          </a:xfrm>
        </p:spPr>
        <p:txBody>
          <a:bodyPr anchor="b"/>
          <a:lstStyle>
            <a:lvl1pPr algn="ctr">
              <a:defRPr sz="6000" baseline="0">
                <a:solidFill>
                  <a:schemeClr val="accent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1522413" y="3862800"/>
            <a:ext cx="9144000" cy="1656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153.xml"/><Relationship Id="rId23" Type="http://schemas.openxmlformats.org/officeDocument/2006/relationships/tags" Target="../tags/tag152.xml"/><Relationship Id="rId22" Type="http://schemas.openxmlformats.org/officeDocument/2006/relationships/tags" Target="../tags/tag151.xml"/><Relationship Id="rId21" Type="http://schemas.openxmlformats.org/officeDocument/2006/relationships/tags" Target="../tags/tag150.xml"/><Relationship Id="rId20" Type="http://schemas.openxmlformats.org/officeDocument/2006/relationships/tags" Target="../tags/tag149.xml"/><Relationship Id="rId2" Type="http://schemas.openxmlformats.org/officeDocument/2006/relationships/slideLayout" Target="../slideLayouts/slideLayout13.xml"/><Relationship Id="rId19" Type="http://schemas.openxmlformats.org/officeDocument/2006/relationships/tags" Target="../tags/tag148.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90170" tIns="46990" rIns="90170" bIns="4699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accent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4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hemeOverride" Target="../theme/themeOverride1.xml"/><Relationship Id="rId2" Type="http://schemas.openxmlformats.org/officeDocument/2006/relationships/tags" Target="../tags/tag155.xml"/><Relationship Id="rId1" Type="http://schemas.openxmlformats.org/officeDocument/2006/relationships/tags" Target="../tags/tag154.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29.xml"/><Relationship Id="rId6" Type="http://schemas.openxmlformats.org/officeDocument/2006/relationships/themeOverride" Target="../theme/themeOverride10.xml"/><Relationship Id="rId5" Type="http://schemas.openxmlformats.org/officeDocument/2006/relationships/tags" Target="../tags/tag190.xml"/><Relationship Id="rId4" Type="http://schemas.openxmlformats.org/officeDocument/2006/relationships/image" Target="../media/image13.png"/><Relationship Id="rId3" Type="http://schemas.openxmlformats.org/officeDocument/2006/relationships/tags" Target="../tags/tag189.xml"/><Relationship Id="rId2" Type="http://schemas.openxmlformats.org/officeDocument/2006/relationships/image" Target="../media/image12.png"/><Relationship Id="rId1" Type="http://schemas.openxmlformats.org/officeDocument/2006/relationships/tags" Target="../tags/tag188.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192.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tags" Target="../tags/tag191.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ags" Target="../tags/tag195.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tags" Target="../tags/tag194.xml"/><Relationship Id="rId2" Type="http://schemas.openxmlformats.org/officeDocument/2006/relationships/image" Target="../media/image14.png"/><Relationship Id="rId1" Type="http://schemas.openxmlformats.org/officeDocument/2006/relationships/tags" Target="../tags/tag193.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tags" Target="../tags/tag199.xml"/><Relationship Id="rId6" Type="http://schemas.openxmlformats.org/officeDocument/2006/relationships/image" Target="../media/image20.png"/><Relationship Id="rId5" Type="http://schemas.openxmlformats.org/officeDocument/2006/relationships/tags" Target="../tags/tag198.xml"/><Relationship Id="rId4" Type="http://schemas.openxmlformats.org/officeDocument/2006/relationships/image" Target="../media/image19.png"/><Relationship Id="rId3" Type="http://schemas.openxmlformats.org/officeDocument/2006/relationships/tags" Target="../tags/tag197.xml"/><Relationship Id="rId2" Type="http://schemas.openxmlformats.org/officeDocument/2006/relationships/image" Target="../media/image18.png"/><Relationship Id="rId1" Type="http://schemas.openxmlformats.org/officeDocument/2006/relationships/tags" Target="../tags/tag196.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2.xml"/><Relationship Id="rId3" Type="http://schemas.openxmlformats.org/officeDocument/2006/relationships/themeOverride" Target="../theme/themeOverride11.xml"/><Relationship Id="rId2" Type="http://schemas.openxmlformats.org/officeDocument/2006/relationships/tags" Target="../tags/tag201.xml"/><Relationship Id="rId1" Type="http://schemas.openxmlformats.org/officeDocument/2006/relationships/tags" Target="../tags/tag200.xml"/></Relationships>
</file>

<file path=ppt/slides/_rels/slide2.xml.rels><?xml version="1.0" encoding="UTF-8" standalone="yes"?>
<Relationships xmlns="http://schemas.openxmlformats.org/package/2006/relationships"><Relationship Id="rId9" Type="http://schemas.openxmlformats.org/officeDocument/2006/relationships/tags" Target="../tags/tag164.xml"/><Relationship Id="rId8" Type="http://schemas.openxmlformats.org/officeDocument/2006/relationships/tags" Target="../tags/tag163.xml"/><Relationship Id="rId7" Type="http://schemas.openxmlformats.org/officeDocument/2006/relationships/tags" Target="../tags/tag162.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tags" Target="../tags/tag157.xml"/><Relationship Id="rId12" Type="http://schemas.openxmlformats.org/officeDocument/2006/relationships/slideLayout" Target="../slideLayouts/slideLayout17.xml"/><Relationship Id="rId11" Type="http://schemas.openxmlformats.org/officeDocument/2006/relationships/themeOverride" Target="../theme/themeOverride2.xml"/><Relationship Id="rId10" Type="http://schemas.openxmlformats.org/officeDocument/2006/relationships/tags" Target="../tags/tag165.xml"/><Relationship Id="rId1" Type="http://schemas.openxmlformats.org/officeDocument/2006/relationships/tags" Target="../tags/tag156.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themeOverride" Target="../theme/themeOverride3.xml"/><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23.xml"/><Relationship Id="rId6" Type="http://schemas.openxmlformats.org/officeDocument/2006/relationships/themeOverride" Target="../theme/themeOverride4.xml"/><Relationship Id="rId5" Type="http://schemas.openxmlformats.org/officeDocument/2006/relationships/tags" Target="../tags/tag172.xml"/><Relationship Id="rId4" Type="http://schemas.openxmlformats.org/officeDocument/2006/relationships/image" Target="../media/image10.jpeg"/><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4.xml"/><Relationship Id="rId4" Type="http://schemas.openxmlformats.org/officeDocument/2006/relationships/themeOverride" Target="../theme/themeOverride5.xml"/><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4.xml"/><Relationship Id="rId4" Type="http://schemas.openxmlformats.org/officeDocument/2006/relationships/themeOverride" Target="../theme/themeOverride6.xml"/><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themeOverride" Target="../theme/themeOverride7.xml"/><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5.xml"/><Relationship Id="rId5" Type="http://schemas.openxmlformats.org/officeDocument/2006/relationships/themeOverride" Target="../theme/themeOverride8.xml"/><Relationship Id="rId4" Type="http://schemas.openxmlformats.org/officeDocument/2006/relationships/tags" Target="../tags/tag184.xml"/><Relationship Id="rId3" Type="http://schemas.openxmlformats.org/officeDocument/2006/relationships/image" Target="../media/image11.png"/><Relationship Id="rId2" Type="http://schemas.openxmlformats.org/officeDocument/2006/relationships/tags" Target="../tags/tag183.xml"/><Relationship Id="rId1" Type="http://schemas.openxmlformats.org/officeDocument/2006/relationships/tags" Target="../tags/tag182.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themeOverride" Target="../theme/themeOverride9.xml"/><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custDataLst>
              <p:tags r:id="rId1"/>
            </p:custDataLst>
          </p:nvPr>
        </p:nvSpPr>
        <p:spPr>
          <a:xfrm>
            <a:off x="2487930" y="2448560"/>
            <a:ext cx="7917815" cy="1092835"/>
          </a:xfrm>
        </p:spPr>
        <p:txBody>
          <a:bodyPr>
            <a:normAutofit fontScale="90000"/>
          </a:bodyPr>
          <a:lstStyle/>
          <a:p>
            <a:r>
              <a:rPr lang="zh-CN" altLang="en-US" dirty="0">
                <a:latin typeface="+mj-ea"/>
                <a:ea typeface="+mj-ea"/>
                <a:cs typeface="+mj-ea"/>
              </a:rPr>
              <a:t>基于主题意义的小学英语</a:t>
            </a:r>
            <a:br>
              <a:rPr lang="zh-CN" altLang="en-US" dirty="0">
                <a:latin typeface="+mj-ea"/>
                <a:ea typeface="+mj-ea"/>
                <a:cs typeface="+mj-ea"/>
              </a:rPr>
            </a:br>
            <a:r>
              <a:rPr lang="en-US" altLang="zh-CN" dirty="0">
                <a:latin typeface="+mj-ea"/>
                <a:ea typeface="+mj-ea"/>
                <a:cs typeface="+mj-ea"/>
              </a:rPr>
              <a:t>1+X</a:t>
            </a:r>
            <a:r>
              <a:rPr lang="zh-CN" altLang="en-US" dirty="0">
                <a:latin typeface="+mj-ea"/>
                <a:ea typeface="+mj-ea"/>
                <a:cs typeface="+mj-ea"/>
              </a:rPr>
              <a:t>阅读教学实践</a:t>
            </a:r>
            <a:endParaRPr lang="zh-CN" altLang="en-US" dirty="0">
              <a:latin typeface="+mj-ea"/>
              <a:ea typeface="+mj-ea"/>
              <a:cs typeface="+mj-ea"/>
            </a:endParaRPr>
          </a:p>
        </p:txBody>
      </p:sp>
      <p:sp>
        <p:nvSpPr>
          <p:cNvPr id="2" name="文本框 1"/>
          <p:cNvSpPr txBox="1"/>
          <p:nvPr/>
        </p:nvSpPr>
        <p:spPr>
          <a:xfrm>
            <a:off x="3828415" y="3910965"/>
            <a:ext cx="5387975" cy="368300"/>
          </a:xfrm>
          <a:prstGeom prst="rect">
            <a:avLst/>
          </a:prstGeom>
          <a:noFill/>
        </p:spPr>
        <p:txBody>
          <a:bodyPr wrap="square" rtlCol="0">
            <a:spAutoFit/>
          </a:bodyPr>
          <a:p>
            <a:endParaRPr lang="zh-CN" altLang="en-US"/>
          </a:p>
        </p:txBody>
      </p:sp>
      <p:sp>
        <p:nvSpPr>
          <p:cNvPr id="3" name="文本框 2"/>
          <p:cNvSpPr txBox="1"/>
          <p:nvPr/>
        </p:nvSpPr>
        <p:spPr>
          <a:xfrm>
            <a:off x="3970655" y="3910965"/>
            <a:ext cx="5015230" cy="521970"/>
          </a:xfrm>
          <a:prstGeom prst="rect">
            <a:avLst/>
          </a:prstGeom>
          <a:noFill/>
        </p:spPr>
        <p:txBody>
          <a:bodyPr wrap="square" rtlCol="0">
            <a:spAutoFit/>
          </a:bodyPr>
          <a:p>
            <a:pPr algn="ct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阅读教学评价</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文献分享</a:t>
            </a:r>
            <a:endParaRPr lang="zh-CN" altLang="en-US" sz="2800">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5562600" y="4648835"/>
            <a:ext cx="2440305" cy="368300"/>
          </a:xfrm>
          <a:prstGeom prst="rect">
            <a:avLst/>
          </a:prstGeom>
          <a:noFill/>
        </p:spPr>
        <p:txBody>
          <a:bodyPr wrap="square" rtlCol="0">
            <a:spAutoFit/>
          </a:bodyPr>
          <a:p>
            <a:r>
              <a:rPr lang="zh-CN" altLang="en-US"/>
              <a:t>汇报人：王姹萍</a:t>
            </a:r>
            <a:endParaRPr lang="zh-CN" altLang="en-US"/>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rcRect r="1649" b="37119"/>
          <a:stretch>
            <a:fillRect/>
          </a:stretch>
        </p:blipFill>
        <p:spPr>
          <a:xfrm>
            <a:off x="0" y="1009015"/>
            <a:ext cx="8860790" cy="2858135"/>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7105650" y="2131060"/>
            <a:ext cx="4385310" cy="2153920"/>
          </a:xfrm>
          <a:prstGeom prst="rect">
            <a:avLst/>
          </a:prstGeom>
        </p:spPr>
      </p:pic>
    </p:spTree>
    <p:custDataLst>
      <p:tags r:id="rId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custDataLst>
              <p:tags r:id="rId1"/>
            </p:custDataLst>
          </p:nvPr>
        </p:nvPicPr>
        <p:blipFill>
          <a:blip r:embed="rId2"/>
          <a:stretch>
            <a:fillRect/>
          </a:stretch>
        </p:blipFill>
        <p:spPr>
          <a:xfrm>
            <a:off x="2691765" y="112395"/>
            <a:ext cx="6671945" cy="2199005"/>
          </a:xfrm>
          <a:prstGeom prst="rect">
            <a:avLst/>
          </a:prstGeom>
        </p:spPr>
      </p:pic>
      <p:sp>
        <p:nvSpPr>
          <p:cNvPr id="8" name="文本框 7"/>
          <p:cNvSpPr txBox="1"/>
          <p:nvPr/>
        </p:nvSpPr>
        <p:spPr>
          <a:xfrm>
            <a:off x="2237105" y="2422525"/>
            <a:ext cx="3858895" cy="360680"/>
          </a:xfrm>
          <a:prstGeom prst="rect">
            <a:avLst/>
          </a:prstGeom>
          <a:noFill/>
        </p:spPr>
        <p:txBody>
          <a:bodyPr wrap="square" rtlCol="0">
            <a:noAutofit/>
          </a:bodyPr>
          <a:p>
            <a:r>
              <a:rPr lang="zh-CN" altLang="en-US" sz="2400"/>
              <a:t>（一）制定教学和</a:t>
            </a:r>
            <a:r>
              <a:rPr lang="zh-CN" altLang="en-US" sz="2400">
                <a:solidFill>
                  <a:srgbClr val="FF0000"/>
                </a:solidFill>
              </a:rPr>
              <a:t>评价目标</a:t>
            </a:r>
            <a:endParaRPr lang="zh-CN" altLang="en-US" sz="2400"/>
          </a:p>
          <a:p>
            <a:endParaRPr lang="zh-CN" altLang="en-US" sz="2400"/>
          </a:p>
        </p:txBody>
      </p:sp>
      <p:pic>
        <p:nvPicPr>
          <p:cNvPr id="10" name="图片 9"/>
          <p:cNvPicPr>
            <a:picLocks noChangeAspect="1"/>
          </p:cNvPicPr>
          <p:nvPr/>
        </p:nvPicPr>
        <p:blipFill>
          <a:blip r:embed="rId3"/>
          <a:srcRect b="6448"/>
          <a:stretch>
            <a:fillRect/>
          </a:stretch>
        </p:blipFill>
        <p:spPr>
          <a:xfrm>
            <a:off x="4032885" y="2980690"/>
            <a:ext cx="3727450" cy="3629660"/>
          </a:xfrm>
          <a:prstGeom prst="rect">
            <a:avLst/>
          </a:prstGeom>
        </p:spPr>
      </p:pic>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custDataLst>
              <p:tags r:id="rId1"/>
            </p:custDataLst>
          </p:nvPr>
        </p:nvPicPr>
        <p:blipFill>
          <a:blip r:embed="rId2"/>
          <a:stretch>
            <a:fillRect/>
          </a:stretch>
        </p:blipFill>
        <p:spPr>
          <a:xfrm>
            <a:off x="2691765" y="112395"/>
            <a:ext cx="6671945" cy="2199005"/>
          </a:xfrm>
          <a:prstGeom prst="rect">
            <a:avLst/>
          </a:prstGeom>
        </p:spPr>
      </p:pic>
      <p:sp>
        <p:nvSpPr>
          <p:cNvPr id="8" name="文本框 7"/>
          <p:cNvSpPr txBox="1"/>
          <p:nvPr/>
        </p:nvSpPr>
        <p:spPr>
          <a:xfrm>
            <a:off x="2237105" y="2422525"/>
            <a:ext cx="3858895" cy="360680"/>
          </a:xfrm>
          <a:prstGeom prst="rect">
            <a:avLst/>
          </a:prstGeom>
          <a:noFill/>
        </p:spPr>
        <p:txBody>
          <a:bodyPr wrap="square" rtlCol="0">
            <a:noAutofit/>
          </a:bodyPr>
          <a:p>
            <a:r>
              <a:rPr lang="zh-CN" altLang="en-US" sz="2400"/>
              <a:t>（二）设计教学</a:t>
            </a:r>
            <a:r>
              <a:rPr lang="zh-CN" altLang="en-US" sz="2400">
                <a:solidFill>
                  <a:srgbClr val="FF0000"/>
                </a:solidFill>
              </a:rPr>
              <a:t>过程</a:t>
            </a:r>
            <a:r>
              <a:rPr lang="zh-CN" altLang="en-US" sz="2400"/>
              <a:t>和方法</a:t>
            </a:r>
            <a:endParaRPr lang="zh-CN" altLang="en-US" sz="2400"/>
          </a:p>
        </p:txBody>
      </p:sp>
      <p:sp>
        <p:nvSpPr>
          <p:cNvPr id="3" name="文本框 2"/>
          <p:cNvSpPr txBox="1"/>
          <p:nvPr>
            <p:custDataLst>
              <p:tags r:id="rId3"/>
            </p:custDataLst>
          </p:nvPr>
        </p:nvSpPr>
        <p:spPr>
          <a:xfrm>
            <a:off x="2223770" y="3068320"/>
            <a:ext cx="3858895" cy="360680"/>
          </a:xfrm>
          <a:prstGeom prst="rect">
            <a:avLst/>
          </a:prstGeom>
          <a:noFill/>
        </p:spPr>
        <p:txBody>
          <a:bodyPr wrap="square" rtlCol="0">
            <a:noAutofit/>
          </a:bodyPr>
          <a:p>
            <a:r>
              <a:rPr lang="zh-CN" altLang="en-US" sz="2400"/>
              <a:t>（三）</a:t>
            </a:r>
            <a:r>
              <a:rPr lang="zh-CN" altLang="en-US" sz="2400">
                <a:solidFill>
                  <a:srgbClr val="FF0000"/>
                </a:solidFill>
              </a:rPr>
              <a:t>评价目标达成及效果</a:t>
            </a:r>
            <a:endParaRPr lang="zh-CN" altLang="en-US" sz="2400">
              <a:solidFill>
                <a:srgbClr val="FF0000"/>
              </a:solidFill>
            </a:endParaRPr>
          </a:p>
        </p:txBody>
      </p:sp>
      <p:pic>
        <p:nvPicPr>
          <p:cNvPr id="4" name="图片 3"/>
          <p:cNvPicPr>
            <a:picLocks noChangeAspect="1"/>
          </p:cNvPicPr>
          <p:nvPr/>
        </p:nvPicPr>
        <p:blipFill>
          <a:blip r:embed="rId4"/>
          <a:srcRect l="49821" t="51627" b="37054"/>
          <a:stretch>
            <a:fillRect/>
          </a:stretch>
        </p:blipFill>
        <p:spPr>
          <a:xfrm>
            <a:off x="2428875" y="3844290"/>
            <a:ext cx="3728085" cy="1819910"/>
          </a:xfrm>
          <a:prstGeom prst="rect">
            <a:avLst/>
          </a:prstGeom>
        </p:spPr>
      </p:pic>
      <p:pic>
        <p:nvPicPr>
          <p:cNvPr id="5" name="图片 4"/>
          <p:cNvPicPr>
            <a:picLocks noChangeAspect="1"/>
          </p:cNvPicPr>
          <p:nvPr/>
        </p:nvPicPr>
        <p:blipFill>
          <a:blip r:embed="rId5"/>
          <a:srcRect l="4179" t="35557" r="49179" b="54017"/>
          <a:stretch>
            <a:fillRect/>
          </a:stretch>
        </p:blipFill>
        <p:spPr>
          <a:xfrm>
            <a:off x="6082665" y="3844290"/>
            <a:ext cx="3761740" cy="1819910"/>
          </a:xfrm>
          <a:prstGeom prst="rect">
            <a:avLst/>
          </a:prstGeom>
        </p:spPr>
      </p:pic>
    </p:spTree>
    <p:custDataLst>
      <p:tags r:id="rId6"/>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1989455" y="347345"/>
            <a:ext cx="8328025" cy="2393315"/>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1957705" y="2974975"/>
            <a:ext cx="4284980" cy="3147060"/>
          </a:xfrm>
          <a:prstGeom prst="rect">
            <a:avLst/>
          </a:prstGeom>
        </p:spPr>
      </p:pic>
      <p:pic>
        <p:nvPicPr>
          <p:cNvPr id="6" name="图片 5"/>
          <p:cNvPicPr>
            <a:picLocks noChangeAspect="1"/>
          </p:cNvPicPr>
          <p:nvPr>
            <p:custDataLst>
              <p:tags r:id="rId5"/>
            </p:custDataLst>
          </p:nvPr>
        </p:nvPicPr>
        <p:blipFill>
          <a:blip r:embed="rId6"/>
          <a:stretch>
            <a:fillRect/>
          </a:stretch>
        </p:blipFill>
        <p:spPr>
          <a:xfrm>
            <a:off x="6242685" y="3611880"/>
            <a:ext cx="4283075" cy="1236980"/>
          </a:xfrm>
          <a:prstGeom prst="rect">
            <a:avLst/>
          </a:prstGeom>
        </p:spPr>
      </p:pic>
      <p:sp>
        <p:nvSpPr>
          <p:cNvPr id="2" name="文本框 1"/>
          <p:cNvSpPr txBox="1"/>
          <p:nvPr/>
        </p:nvSpPr>
        <p:spPr>
          <a:xfrm>
            <a:off x="461645" y="1588135"/>
            <a:ext cx="1527810" cy="1198880"/>
          </a:xfrm>
          <a:prstGeom prst="rect">
            <a:avLst/>
          </a:prstGeom>
          <a:noFill/>
        </p:spPr>
        <p:txBody>
          <a:bodyPr wrap="square" rtlCol="0">
            <a:spAutoFit/>
          </a:bodyPr>
          <a:p>
            <a:r>
              <a:rPr lang="zh-CN" altLang="en-US" sz="2400">
                <a:solidFill>
                  <a:srgbClr val="FF0000"/>
                </a:solidFill>
              </a:rPr>
              <a:t>评价量表的设计</a:t>
            </a:r>
            <a:endParaRPr lang="zh-CN" altLang="en-US" sz="2400">
              <a:solidFill>
                <a:srgbClr val="FF0000"/>
              </a:solidFill>
            </a:endParaRPr>
          </a:p>
          <a:p>
            <a:r>
              <a:rPr lang="en-US" altLang="zh-CN" sz="2400">
                <a:solidFill>
                  <a:srgbClr val="FF0000"/>
                </a:solidFill>
              </a:rPr>
              <a:t>(</a:t>
            </a:r>
            <a:r>
              <a:rPr lang="zh-CN" altLang="en-US" sz="2400">
                <a:solidFill>
                  <a:srgbClr val="FF0000"/>
                </a:solidFill>
              </a:rPr>
              <a:t>评价单）</a:t>
            </a:r>
            <a:endParaRPr lang="zh-CN" altLang="en-US" sz="2400">
              <a:solidFill>
                <a:srgbClr val="FF0000"/>
              </a:solidFill>
            </a:endParaRPr>
          </a:p>
        </p:txBody>
      </p:sp>
    </p:spTree>
    <p:custDataLst>
      <p:tags r:id="rId7"/>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dirty="0"/>
              <a:t>感谢聆听</a:t>
            </a:r>
            <a:endParaRPr dirty="0"/>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稻壳儿春秋广告/盗版必究        原创来源：http://chn.docer.com/works?userid=199329941#!/work_time"/>
          <p:cNvSpPr>
            <a:spLocks noChangeArrowheads="1"/>
          </p:cNvSpPr>
          <p:nvPr>
            <p:custDataLst>
              <p:tags r:id="rId1"/>
            </p:custDataLst>
          </p:nvPr>
        </p:nvSpPr>
        <p:spPr bwMode="auto">
          <a:xfrm>
            <a:off x="1965008" y="2591435"/>
            <a:ext cx="694055" cy="69405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zh-CN" altLang="en-US" sz="2000" dirty="0">
                <a:solidFill>
                  <a:schemeClr val="bg1"/>
                </a:solidFill>
                <a:latin typeface="Arial" panose="020B0604020202020204" pitchFamily="34" charset="0"/>
                <a:ea typeface="微软雅黑" panose="020B0503020204020204" charset="-122"/>
              </a:rPr>
              <a:t>壹</a:t>
            </a:r>
            <a:endParaRPr lang="zh-CN" altLang="en-US" sz="2000" dirty="0">
              <a:solidFill>
                <a:schemeClr val="bg1"/>
              </a:solidFill>
              <a:latin typeface="Arial" panose="020B0604020202020204" pitchFamily="34" charset="0"/>
              <a:ea typeface="微软雅黑" panose="020B0503020204020204" charset="-122"/>
            </a:endParaRPr>
          </a:p>
        </p:txBody>
      </p:sp>
      <p:sp>
        <p:nvSpPr>
          <p:cNvPr id="21" name="稻壳儿春秋广告/盗版必究        原创来源：http://chn.docer.com/works?userid=199329941#!/work_time"/>
          <p:cNvSpPr txBox="1"/>
          <p:nvPr>
            <p:custDataLst>
              <p:tags r:id="rId2"/>
            </p:custDataLst>
          </p:nvPr>
        </p:nvSpPr>
        <p:spPr>
          <a:xfrm>
            <a:off x="2719070" y="2743835"/>
            <a:ext cx="3815715" cy="389255"/>
          </a:xfrm>
          <a:prstGeom prst="rect">
            <a:avLst/>
          </a:prstGeom>
          <a:noFill/>
          <a:effectLst/>
        </p:spPr>
        <p:txBody>
          <a:bodyPr wrap="square" bIns="0" rtlCol="0" anchor="b" anchorCtr="0">
            <a:noAutofit/>
          </a:bodyPr>
          <a:lstStyle/>
          <a:p>
            <a:r>
              <a:rPr lang="zh-CN" altLang="en-US" sz="2800" dirty="0">
                <a:solidFill>
                  <a:schemeClr val="accent1"/>
                </a:solidFill>
                <a:latin typeface="Arial" panose="020B0604020202020204" pitchFamily="34" charset="0"/>
                <a:ea typeface="微软雅黑" panose="020B0503020204020204" charset="-122"/>
              </a:rPr>
              <a:t>什么是阅读教学评价？</a:t>
            </a:r>
            <a:endParaRPr lang="zh-CN" altLang="en-US" sz="2800" dirty="0">
              <a:solidFill>
                <a:schemeClr val="accent1"/>
              </a:solidFill>
              <a:latin typeface="Arial" panose="020B0604020202020204" pitchFamily="34" charset="0"/>
              <a:ea typeface="微软雅黑" panose="020B0503020204020204" charset="-122"/>
            </a:endParaRPr>
          </a:p>
        </p:txBody>
      </p:sp>
      <p:sp>
        <p:nvSpPr>
          <p:cNvPr id="22" name="稻壳儿春秋广告/盗版必究        原创来源：http://chn.docer.com/works?userid=199329941#!/work_time"/>
          <p:cNvSpPr>
            <a:spLocks noChangeArrowheads="1"/>
          </p:cNvSpPr>
          <p:nvPr>
            <p:custDataLst>
              <p:tags r:id="rId3"/>
            </p:custDataLst>
          </p:nvPr>
        </p:nvSpPr>
        <p:spPr bwMode="auto">
          <a:xfrm>
            <a:off x="4458335" y="4611643"/>
            <a:ext cx="694055" cy="69405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zh-CN" altLang="en-US" sz="2000" dirty="0">
                <a:solidFill>
                  <a:schemeClr val="bg1"/>
                </a:solidFill>
                <a:latin typeface="Arial" panose="020B0604020202020204" pitchFamily="34" charset="0"/>
                <a:ea typeface="微软雅黑" panose="020B0503020204020204" charset="-122"/>
              </a:rPr>
              <a:t>叁</a:t>
            </a:r>
            <a:endParaRPr lang="zh-CN" altLang="en-US" sz="2000" dirty="0">
              <a:solidFill>
                <a:schemeClr val="bg1"/>
              </a:solidFill>
              <a:latin typeface="Arial" panose="020B0604020202020204" pitchFamily="34" charset="0"/>
              <a:ea typeface="微软雅黑" panose="020B0503020204020204" charset="-122"/>
            </a:endParaRPr>
          </a:p>
        </p:txBody>
      </p:sp>
      <p:sp>
        <p:nvSpPr>
          <p:cNvPr id="24" name="稻壳儿春秋广告/盗版必究        原创来源：http://chn.docer.com/works?userid=199329941#!/work_time"/>
          <p:cNvSpPr txBox="1"/>
          <p:nvPr>
            <p:custDataLst>
              <p:tags r:id="rId4"/>
            </p:custDataLst>
          </p:nvPr>
        </p:nvSpPr>
        <p:spPr>
          <a:xfrm>
            <a:off x="5212080" y="4763770"/>
            <a:ext cx="4189095" cy="389255"/>
          </a:xfrm>
          <a:prstGeom prst="rect">
            <a:avLst/>
          </a:prstGeom>
          <a:noFill/>
          <a:effectLst/>
        </p:spPr>
        <p:txBody>
          <a:bodyPr wrap="square" bIns="0" rtlCol="0" anchor="b" anchorCtr="0"/>
          <a:lstStyle/>
          <a:p>
            <a:r>
              <a:rPr lang="zh-CN" altLang="en-US" sz="2800" dirty="0">
                <a:solidFill>
                  <a:schemeClr val="accent1"/>
                </a:solidFill>
                <a:latin typeface="Arial" panose="020B0604020202020204" pitchFamily="34" charset="0"/>
                <a:ea typeface="微软雅黑" panose="020B0503020204020204" charset="-122"/>
              </a:rPr>
              <a:t>如何进行阅读教学评价？</a:t>
            </a:r>
            <a:endParaRPr lang="zh-CN" altLang="en-US" sz="2800" dirty="0">
              <a:solidFill>
                <a:schemeClr val="accent1"/>
              </a:solidFill>
              <a:latin typeface="Arial" panose="020B0604020202020204" pitchFamily="34" charset="0"/>
              <a:ea typeface="微软雅黑" panose="020B0503020204020204" charset="-122"/>
            </a:endParaRPr>
          </a:p>
        </p:txBody>
      </p:sp>
      <p:sp>
        <p:nvSpPr>
          <p:cNvPr id="25" name="稻壳儿春秋广告/盗版必究        原创来源：http://chn.docer.com/works?userid=199329941#!/work_time"/>
          <p:cNvSpPr>
            <a:spLocks noChangeArrowheads="1"/>
          </p:cNvSpPr>
          <p:nvPr>
            <p:custDataLst>
              <p:tags r:id="rId5"/>
            </p:custDataLst>
          </p:nvPr>
        </p:nvSpPr>
        <p:spPr bwMode="auto">
          <a:xfrm>
            <a:off x="6951663" y="2591435"/>
            <a:ext cx="694055" cy="69405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zh-CN" altLang="en-US" sz="2000" dirty="0">
                <a:solidFill>
                  <a:schemeClr val="bg1"/>
                </a:solidFill>
                <a:latin typeface="Arial" panose="020B0604020202020204" pitchFamily="34" charset="0"/>
                <a:ea typeface="微软雅黑" panose="020B0503020204020204" charset="-122"/>
              </a:rPr>
              <a:t>贰</a:t>
            </a:r>
            <a:endParaRPr lang="zh-CN" altLang="en-US" sz="2000" dirty="0">
              <a:solidFill>
                <a:schemeClr val="bg1"/>
              </a:solidFill>
              <a:latin typeface="Arial" panose="020B0604020202020204" pitchFamily="34" charset="0"/>
              <a:ea typeface="微软雅黑" panose="020B0503020204020204" charset="-122"/>
            </a:endParaRPr>
          </a:p>
        </p:txBody>
      </p:sp>
      <p:sp>
        <p:nvSpPr>
          <p:cNvPr id="27" name="稻壳儿春秋广告/盗版必究        原创来源：http://chn.docer.com/works?userid=199329941#!/work_time"/>
          <p:cNvSpPr txBox="1"/>
          <p:nvPr>
            <p:custDataLst>
              <p:tags r:id="rId6"/>
            </p:custDataLst>
          </p:nvPr>
        </p:nvSpPr>
        <p:spPr>
          <a:xfrm>
            <a:off x="7705725" y="2743835"/>
            <a:ext cx="3618865" cy="389255"/>
          </a:xfrm>
          <a:prstGeom prst="rect">
            <a:avLst/>
          </a:prstGeom>
          <a:noFill/>
          <a:effectLst/>
        </p:spPr>
        <p:txBody>
          <a:bodyPr wrap="square" bIns="0" rtlCol="0" anchor="b" anchorCtr="0">
            <a:noAutofit/>
          </a:bodyPr>
          <a:lstStyle/>
          <a:p>
            <a:r>
              <a:rPr lang="zh-CN" altLang="en-US" sz="2800" dirty="0">
                <a:solidFill>
                  <a:schemeClr val="accent1"/>
                </a:solidFill>
                <a:latin typeface="Arial" panose="020B0604020202020204" pitchFamily="34" charset="0"/>
                <a:ea typeface="微软雅黑" panose="020B0503020204020204" charset="-122"/>
              </a:rPr>
              <a:t>为什么要进行评价？</a:t>
            </a:r>
            <a:endParaRPr lang="zh-CN" altLang="en-US" sz="2800" dirty="0">
              <a:solidFill>
                <a:schemeClr val="accent1"/>
              </a:solidFill>
              <a:latin typeface="Arial" panose="020B0604020202020204" pitchFamily="34" charset="0"/>
              <a:ea typeface="微软雅黑" panose="020B0503020204020204" charset="-122"/>
            </a:endParaRPr>
          </a:p>
        </p:txBody>
      </p:sp>
      <p:sp>
        <p:nvSpPr>
          <p:cNvPr id="15" name="稻壳儿春秋广告/盗版必究        原创来源：http://chn.docer.com/works?userid=199329941#!/work_time"/>
          <p:cNvSpPr>
            <a:spLocks noChangeArrowheads="1"/>
          </p:cNvSpPr>
          <p:nvPr>
            <p:custDataLst>
              <p:tags r:id="rId7"/>
            </p:custDataLst>
          </p:nvPr>
        </p:nvSpPr>
        <p:spPr bwMode="auto">
          <a:xfrm>
            <a:off x="5528310" y="312576"/>
            <a:ext cx="1221740" cy="583565"/>
          </a:xfrm>
          <a:prstGeom prst="rect">
            <a:avLst/>
          </a:prstGeom>
          <a:noFill/>
        </p:spPr>
        <p:txBody>
          <a:bodyPr wrap="square" bIns="0" anchor="b" anchorCtr="0">
            <a:normAutofit/>
          </a:bodyPr>
          <a:lstStyle/>
          <a:p>
            <a:pPr algn="ctr" fontAlgn="auto">
              <a:lnSpc>
                <a:spcPct val="100000"/>
              </a:lnSpc>
              <a:spcBef>
                <a:spcPct val="0"/>
              </a:spcBef>
            </a:pPr>
            <a:r>
              <a:rPr lang="zh-CN" altLang="en-US" sz="3200" dirty="0">
                <a:solidFill>
                  <a:schemeClr val="accent1"/>
                </a:solidFill>
                <a:latin typeface="Arial" panose="020B0604020202020204" pitchFamily="34" charset="0"/>
                <a:ea typeface="汉仪旗黑-85S" panose="00020600040101010101" pitchFamily="18" charset="-122"/>
                <a:sym typeface="Calibri" panose="020F0502020204030204" charset="0"/>
              </a:rPr>
              <a:t>目  录</a:t>
            </a:r>
            <a:endParaRPr lang="zh-CN" altLang="en-US" sz="3200" dirty="0">
              <a:solidFill>
                <a:schemeClr val="accent1"/>
              </a:solidFill>
              <a:latin typeface="Arial" panose="020B0604020202020204" pitchFamily="34" charset="0"/>
              <a:ea typeface="汉仪旗黑-85S" panose="00020600040101010101" pitchFamily="18" charset="-122"/>
              <a:sym typeface="Calibri" panose="020F0502020204030204" charset="0"/>
            </a:endParaRPr>
          </a:p>
        </p:txBody>
      </p:sp>
      <p:cxnSp>
        <p:nvCxnSpPr>
          <p:cNvPr id="16" name="稻壳儿春秋广告/盗版必究        原创来源：http://chn.docer.com/works?userid=199329941#!/work_time"/>
          <p:cNvCxnSpPr/>
          <p:nvPr>
            <p:custDataLst>
              <p:tags r:id="rId8"/>
            </p:custDataLst>
          </p:nvPr>
        </p:nvCxnSpPr>
        <p:spPr>
          <a:xfrm>
            <a:off x="6026210" y="902101"/>
            <a:ext cx="219740" cy="0"/>
          </a:xfrm>
          <a:prstGeom prst="line">
            <a:avLst/>
          </a:prstGeom>
          <a:ln w="25400" cap="rnd">
            <a:solidFill>
              <a:srgbClr val="639162"/>
            </a:solidFill>
            <a:round/>
          </a:ln>
        </p:spPr>
        <p:style>
          <a:lnRef idx="1">
            <a:schemeClr val="accent1"/>
          </a:lnRef>
          <a:fillRef idx="0">
            <a:schemeClr val="accent1"/>
          </a:fillRef>
          <a:effectRef idx="0">
            <a:schemeClr val="accent1"/>
          </a:effectRef>
          <a:fontRef idx="minor">
            <a:schemeClr val="tx1"/>
          </a:fontRef>
        </p:style>
      </p:cxnSp>
      <p:sp>
        <p:nvSpPr>
          <p:cNvPr id="17" name="文本框 16"/>
          <p:cNvSpPr txBox="1"/>
          <p:nvPr>
            <p:custDataLst>
              <p:tags r:id="rId9"/>
            </p:custDataLst>
          </p:nvPr>
        </p:nvSpPr>
        <p:spPr>
          <a:xfrm>
            <a:off x="5419090" y="908050"/>
            <a:ext cx="1440180" cy="320675"/>
          </a:xfrm>
          <a:prstGeom prst="rect">
            <a:avLst/>
          </a:prstGeom>
          <a:noFill/>
        </p:spPr>
        <p:txBody>
          <a:bodyPr wrap="square" bIns="0" rtlCol="0" anchor="b" anchorCtr="0">
            <a:normAutofit/>
          </a:bodyPr>
          <a:lstStyle/>
          <a:p>
            <a:pPr algn="l"/>
            <a:r>
              <a:rPr lang="zh-CN" altLang="en-US">
                <a:solidFill>
                  <a:schemeClr val="tx1">
                    <a:lumMod val="85000"/>
                    <a:lumOff val="15000"/>
                  </a:schemeClr>
                </a:solidFill>
                <a:uFillTx/>
                <a:latin typeface="Arial" panose="020B0604020202020204" pitchFamily="34" charset="0"/>
                <a:ea typeface="微软雅黑" panose="020B0503020204020204" charset="-122"/>
              </a:rPr>
              <a:t>CONTENTS</a:t>
            </a:r>
            <a:endParaRPr lang="zh-CN" altLang="en-US">
              <a:solidFill>
                <a:schemeClr val="tx1">
                  <a:lumMod val="85000"/>
                  <a:lumOff val="15000"/>
                </a:schemeClr>
              </a:solidFill>
              <a:uFillTx/>
              <a:latin typeface="Arial" panose="020B0604020202020204" pitchFamily="34" charset="0"/>
              <a:ea typeface="微软雅黑" panose="020B0503020204020204" charset="-122"/>
            </a:endParaRPr>
          </a:p>
        </p:txBody>
      </p:sp>
    </p:spTree>
    <p:custDataLst>
      <p:tags r:id="rId10"/>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稻壳儿春秋广告/盗版必究        原创来源：http://chn.docer.com/works?userid=199329941#!/work_time"/>
          <p:cNvSpPr txBox="1"/>
          <p:nvPr>
            <p:custDataLst>
              <p:tags r:id="rId1"/>
            </p:custDataLst>
          </p:nvPr>
        </p:nvSpPr>
        <p:spPr>
          <a:xfrm>
            <a:off x="4735195" y="3306445"/>
            <a:ext cx="2720975" cy="892810"/>
          </a:xfrm>
          <a:prstGeom prst="rect">
            <a:avLst/>
          </a:prstGeom>
          <a:noFill/>
        </p:spPr>
        <p:txBody>
          <a:bodyPr wrap="square" lIns="90170" tIns="46990" rIns="90170" bIns="46990" rtlCol="0" anchor="b" anchorCtr="0">
            <a:normAutofit/>
          </a:bodyPr>
          <a:lstStyle/>
          <a:p>
            <a:pPr algn="ctr" fontAlgn="auto">
              <a:lnSpc>
                <a:spcPct val="100000"/>
              </a:lnSpc>
            </a:pPr>
            <a:r>
              <a:rPr lang="zh-CN" altLang="en-US" sz="4400" dirty="0">
                <a:solidFill>
                  <a:schemeClr val="accent1"/>
                </a:solidFill>
                <a:latin typeface="Arial" panose="020B0604020202020204" pitchFamily="34" charset="0"/>
                <a:ea typeface="微软雅黑" panose="020B0503020204020204" charset="-122"/>
              </a:rPr>
              <a:t>第壹部分</a:t>
            </a:r>
            <a:endParaRPr lang="zh-CN" altLang="en-US" sz="4400" dirty="0">
              <a:solidFill>
                <a:schemeClr val="accent1"/>
              </a:solidFill>
              <a:latin typeface="Arial" panose="020B0604020202020204" pitchFamily="34" charset="0"/>
              <a:ea typeface="微软雅黑" panose="020B0503020204020204" charset="-122"/>
            </a:endParaRPr>
          </a:p>
        </p:txBody>
      </p:sp>
      <p:sp>
        <p:nvSpPr>
          <p:cNvPr id="4" name="标题 3"/>
          <p:cNvSpPr>
            <a:spLocks noGrp="1"/>
          </p:cNvSpPr>
          <p:nvPr>
            <p:ph type="title"/>
            <p:custDataLst>
              <p:tags r:id="rId2"/>
            </p:custDataLst>
          </p:nvPr>
        </p:nvSpPr>
        <p:spPr/>
        <p:txBody>
          <a:bodyPr/>
          <a:lstStyle/>
          <a:p>
            <a:r>
              <a:rPr lang="zh-CN" altLang="en-US"/>
              <a:t>什么是阅读教学评价？</a:t>
            </a:r>
            <a:endParaRPr lang="zh-CN" altLang="en-US"/>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p:nvPr userDrawn="1">
            <p:custDataLst>
              <p:tags r:id="rId1"/>
            </p:custDataLst>
          </p:nvPr>
        </p:nvSpPr>
        <p:spPr>
          <a:xfrm>
            <a:off x="608664" y="5202434"/>
            <a:ext cx="10973399" cy="1043940"/>
          </a:xfrm>
          <a:prstGeom prst="rect">
            <a:avLst/>
          </a:prstGeom>
          <a:noFill/>
          <a:ln w="3175">
            <a:noFill/>
            <a:prstDash val="dash"/>
          </a:ln>
        </p:spPr>
        <p:txBody>
          <a:bodyPr wrap="square" lIns="90170" tIns="46990" rIns="90170" bIns="46990" anchor="t"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algn="just">
              <a:lnSpc>
                <a:spcPct val="130000"/>
              </a:lnSpc>
              <a:spcAft>
                <a:spcPts val="800"/>
              </a:spcAft>
            </a:pPr>
            <a:r>
              <a:rPr altLang="zh-CN" sz="1800" spc="50">
                <a:ln w="3175">
                  <a:noFill/>
                  <a:prstDash val="dash"/>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rPr>
              <a:t>     </a:t>
            </a:r>
            <a:r>
              <a:rPr lang="zh-CN" altLang="en-US" sz="1800" spc="50">
                <a:ln w="3175">
                  <a:noFill/>
                  <a:prstDash val="dash"/>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rPr>
              <a:t>教学评价应贯穿英语课程教与学的全过程，包括课堂评价、作业评价、单元评价和期末评价等（教育部，</a:t>
            </a:r>
            <a:r>
              <a:rPr altLang="zh-CN" sz="1800" spc="50">
                <a:ln w="3175">
                  <a:noFill/>
                  <a:prstDash val="dash"/>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rPr>
              <a:t>2022</a:t>
            </a:r>
            <a:r>
              <a:rPr lang="zh-CN" altLang="en-US" sz="1800" spc="50">
                <a:ln w="3175">
                  <a:noFill/>
                  <a:prstDash val="dash"/>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rPr>
              <a:t>）。在课题研究的阅读教学中，所指更多的是</a:t>
            </a:r>
            <a:r>
              <a:rPr lang="zh-CN" altLang="en-US" sz="1800" spc="50">
                <a:ln w="3175">
                  <a:noFill/>
                  <a:prstDash val="dash"/>
                </a:ln>
                <a:solidFill>
                  <a:srgbClr val="FF0000"/>
                </a:solidFill>
                <a:latin typeface="Arial" panose="020B0604020202020204" pitchFamily="34" charset="0"/>
                <a:ea typeface="微软雅黑" panose="020B0503020204020204" charset="-122"/>
                <a:cs typeface="微软雅黑" panose="020B0503020204020204" charset="-122"/>
              </a:rPr>
              <a:t>课堂评价</a:t>
            </a:r>
            <a:r>
              <a:rPr lang="zh-CN" altLang="en-US" sz="1800" spc="50">
                <a:ln w="3175">
                  <a:noFill/>
                  <a:prstDash val="dash"/>
                </a:ln>
                <a:solidFill>
                  <a:schemeClr val="tx1"/>
                </a:solidFill>
                <a:latin typeface="Arial" panose="020B0604020202020204" pitchFamily="34" charset="0"/>
                <a:ea typeface="微软雅黑" panose="020B0503020204020204" charset="-122"/>
                <a:cs typeface="微软雅黑" panose="020B0503020204020204" charset="-122"/>
              </a:rPr>
              <a:t>和</a:t>
            </a:r>
            <a:r>
              <a:rPr lang="zh-CN" altLang="en-US" sz="1800" spc="50">
                <a:ln w="3175">
                  <a:noFill/>
                  <a:prstDash val="dash"/>
                </a:ln>
                <a:solidFill>
                  <a:srgbClr val="FF0000"/>
                </a:solidFill>
                <a:latin typeface="Arial" panose="020B0604020202020204" pitchFamily="34" charset="0"/>
                <a:ea typeface="微软雅黑" panose="020B0503020204020204" charset="-122"/>
                <a:cs typeface="微软雅黑" panose="020B0503020204020204" charset="-122"/>
              </a:rPr>
              <a:t>作业评价</a:t>
            </a:r>
            <a:r>
              <a:rPr lang="zh-CN" altLang="en-US" sz="1800" spc="50">
                <a:ln w="3175">
                  <a:noFill/>
                  <a:prstDash val="dash"/>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rPr>
              <a:t>。通过课堂活动和作业的设计以检测教学目标的达成。</a:t>
            </a:r>
            <a:endParaRPr lang="zh-CN" altLang="en-US" sz="1800" spc="50">
              <a:ln w="3175">
                <a:noFill/>
                <a:prstDash val="dash"/>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endParaRPr>
          </a:p>
        </p:txBody>
      </p:sp>
      <p:sp>
        <p:nvSpPr>
          <p:cNvPr id="4" name="Title 6"/>
          <p:cNvSpPr txBox="1"/>
          <p:nvPr userDrawn="1">
            <p:custDataLst>
              <p:tags r:id="rId2"/>
            </p:custDataLst>
          </p:nvPr>
        </p:nvSpPr>
        <p:spPr>
          <a:xfrm>
            <a:off x="609299" y="4486088"/>
            <a:ext cx="10973399" cy="565146"/>
          </a:xfrm>
          <a:prstGeom prst="rect">
            <a:avLst/>
          </a:prstGeom>
          <a:noFill/>
          <a:ln w="3175">
            <a:noFill/>
            <a:prstDash val="dash"/>
          </a:ln>
        </p:spPr>
        <p:txBody>
          <a:bodyPr wrap="square" lIns="90170" tIns="46990" rIns="90170" bIns="46990" anchor="t" anchorCtr="0">
            <a:normAutofit fontScale="87500"/>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a:lnSpc>
                <a:spcPct val="100000"/>
              </a:lnSpc>
              <a:spcAft>
                <a:spcPts val="800"/>
              </a:spcAft>
            </a:pPr>
            <a:r>
              <a:rPr lang="zh-CN" altLang="en-US" sz="3200" b="1" spc="300" dirty="0">
                <a:ln w="3175">
                  <a:noFill/>
                  <a:prstDash val="dash"/>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rPr>
              <a:t>是什么？</a:t>
            </a:r>
            <a:endParaRPr lang="zh-CN" altLang="en-US" sz="3200" b="1" spc="300" dirty="0">
              <a:ln w="3175">
                <a:noFill/>
                <a:prstDash val="dash"/>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endParaRPr>
          </a:p>
        </p:txBody>
      </p:sp>
      <p:pic>
        <p:nvPicPr>
          <p:cNvPr id="5" name="图片 4" descr="E:\任务\七月\工作7.30\图片汇总(1)\复杂背景\深色\植物（小清新 复古）\close-up-green-palm-1525110.jpgclose-up-green-palm-1525110"/>
          <p:cNvPicPr/>
          <p:nvPr>
            <p:custDataLst>
              <p:tags r:id="rId3"/>
            </p:custDataLst>
          </p:nvPr>
        </p:nvPicPr>
        <p:blipFill>
          <a:blip r:embed="rId4">
            <a:lum bright="6000"/>
          </a:blip>
          <a:srcRect l="-75"/>
          <a:stretch>
            <a:fillRect/>
          </a:stretch>
        </p:blipFill>
        <p:spPr>
          <a:xfrm>
            <a:off x="614010" y="443230"/>
            <a:ext cx="10969200" cy="3643200"/>
          </a:xfrm>
          <a:prstGeom prst="rect">
            <a:avLst/>
          </a:prstGeom>
        </p:spPr>
      </p:pic>
    </p:spTree>
    <p:custDataLst>
      <p:tags r:id="rId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798365" y="334800"/>
            <a:ext cx="9626400" cy="723600"/>
          </a:xfrm>
        </p:spPr>
        <p:txBody>
          <a:bodyPr>
            <a:normAutofit/>
          </a:bodyPr>
          <a:lstStyle/>
          <a:p>
            <a:r>
              <a:rPr lang="zh-CN" altLang="zh-CN" dirty="0"/>
              <a:t>课堂评价</a:t>
            </a:r>
            <a:endParaRPr lang="zh-CN" altLang="zh-CN" dirty="0"/>
          </a:p>
        </p:txBody>
      </p:sp>
      <p:sp>
        <p:nvSpPr>
          <p:cNvPr id="4" name="内容占位符 3"/>
          <p:cNvSpPr>
            <a:spLocks noGrp="1"/>
          </p:cNvSpPr>
          <p:nvPr>
            <p:ph sz="quarter" idx="13"/>
            <p:custDataLst>
              <p:tags r:id="rId2"/>
            </p:custDataLst>
          </p:nvPr>
        </p:nvSpPr>
        <p:spPr>
          <a:xfrm>
            <a:off x="1194753" y="1058700"/>
            <a:ext cx="9626600" cy="3445200"/>
          </a:xfrm>
        </p:spPr>
        <p:txBody>
          <a:bodyPr>
            <a:noAutofit/>
          </a:bodyPr>
          <a:lstStyle/>
          <a:p>
            <a:pPr marL="0" indent="0">
              <a:buNone/>
            </a:pPr>
            <a:r>
              <a:rPr lang="en-US" altLang="zh-CN" sz="2700" dirty="0">
                <a:solidFill>
                  <a:srgbClr val="FF0000"/>
                </a:solidFill>
                <a:latin typeface="+mn-ea"/>
                <a:ea typeface="+mn-ea"/>
              </a:rPr>
              <a:t>    </a:t>
            </a:r>
            <a:r>
              <a:rPr lang="zh-CN" altLang="en-US" sz="2700" dirty="0">
                <a:solidFill>
                  <a:srgbClr val="FF0000"/>
                </a:solidFill>
                <a:latin typeface="+mn-ea"/>
                <a:ea typeface="+mn-ea"/>
              </a:rPr>
              <a:t>课堂评价</a:t>
            </a:r>
            <a:r>
              <a:rPr lang="zh-CN" altLang="en-US" sz="2000" dirty="0">
                <a:solidFill>
                  <a:schemeClr val="tx1"/>
                </a:solidFill>
                <a:latin typeface="+mn-ea"/>
                <a:ea typeface="+mn-ea"/>
              </a:rPr>
              <a:t>主要指对学生课堂学习行为、学习方式和学习表现的评价。教师应根据课堂教学目标，及时了解学生的学习过程、学习进步和学习困难。</a:t>
            </a:r>
            <a:endParaRPr lang="zh-CN" altLang="en-US" sz="2000" dirty="0">
              <a:solidFill>
                <a:schemeClr val="tx1"/>
              </a:solidFill>
              <a:latin typeface="+mn-ea"/>
              <a:ea typeface="+mn-ea"/>
            </a:endParaRPr>
          </a:p>
          <a:p>
            <a:pPr marL="0" indent="0">
              <a:buNone/>
            </a:pPr>
            <a:r>
              <a:rPr lang="zh-CN" altLang="en-US" sz="2000" dirty="0">
                <a:solidFill>
                  <a:schemeClr val="tx1"/>
                </a:solidFill>
                <a:latin typeface="+mn-ea"/>
                <a:ea typeface="+mn-ea"/>
              </a:rPr>
              <a:t> </a:t>
            </a:r>
            <a:r>
              <a:rPr lang="en-US" altLang="zh-CN" sz="2000" dirty="0">
                <a:solidFill>
                  <a:schemeClr val="tx1"/>
                </a:solidFill>
                <a:latin typeface="+mn-ea"/>
                <a:ea typeface="+mn-ea"/>
              </a:rPr>
              <a:t>     </a:t>
            </a:r>
            <a:r>
              <a:rPr lang="zh-CN" altLang="en-US" sz="2000" dirty="0">
                <a:solidFill>
                  <a:schemeClr val="tx1"/>
                </a:solidFill>
                <a:latin typeface="+mn-ea"/>
                <a:ea typeface="+mn-ea"/>
              </a:rPr>
              <a:t>例如，学生对学习活动是否感兴趣，学生参与学习活动是否投入和专注，学生的思考过程和观点是否合理，学生当前的学习发展水平与学习目标之间存在哪些差距，学生有哪些学习障碍，以及障碍产生的原因等。应采取有针对性的措施，确保课堂教学目标的落实。</a:t>
            </a:r>
            <a:endParaRPr lang="zh-CN" altLang="en-US" sz="2000" dirty="0">
              <a:solidFill>
                <a:schemeClr val="tx1"/>
              </a:solidFill>
              <a:latin typeface="+mn-ea"/>
              <a:ea typeface="+mn-ea"/>
            </a:endParaRPr>
          </a:p>
          <a:p>
            <a:pPr marL="0" indent="0">
              <a:buNone/>
            </a:pPr>
            <a:r>
              <a:rPr lang="zh-CN" altLang="en-US" sz="2000" dirty="0">
                <a:solidFill>
                  <a:schemeClr val="tx1"/>
                </a:solidFill>
                <a:latin typeface="+mn-ea"/>
                <a:ea typeface="+mn-ea"/>
              </a:rPr>
              <a:t> </a:t>
            </a:r>
            <a:r>
              <a:rPr lang="en-US" altLang="zh-CN" sz="2000" dirty="0">
                <a:solidFill>
                  <a:schemeClr val="tx1"/>
                </a:solidFill>
                <a:latin typeface="+mn-ea"/>
                <a:ea typeface="+mn-ea"/>
              </a:rPr>
              <a:t>   </a:t>
            </a:r>
            <a:r>
              <a:rPr lang="zh-CN" altLang="en-US" sz="2000" dirty="0">
                <a:solidFill>
                  <a:schemeClr val="tx1"/>
                </a:solidFill>
                <a:latin typeface="+mn-ea"/>
                <a:ea typeface="+mn-ea"/>
              </a:rPr>
              <a:t>教师应根据学生回答问题、小组讨论、综述观点、自评互评、随堂检测等环节的具体表现，</a:t>
            </a:r>
            <a:r>
              <a:rPr lang="zh-CN" altLang="en-US" sz="2000" dirty="0">
                <a:solidFill>
                  <a:srgbClr val="FF0000"/>
                </a:solidFill>
                <a:latin typeface="+mn-ea"/>
                <a:ea typeface="+mn-ea"/>
              </a:rPr>
              <a:t>以口头、书面和肢体语言等反馈方式和量表等评价工具</a:t>
            </a:r>
            <a:r>
              <a:rPr lang="zh-CN" altLang="en-US" sz="2000" dirty="0">
                <a:solidFill>
                  <a:schemeClr val="tx1"/>
                </a:solidFill>
                <a:latin typeface="+mn-ea"/>
                <a:ea typeface="+mn-ea"/>
              </a:rPr>
              <a:t>，评价学生对课堂任务的兴趣和投入程度、对任务的适应和完成程度、在解决问题过程中的能力和情感发展水平等，给予学生有针对性的鼓励、指导或建议，并基于学生在具体任务中的学业表现调整下一阶段的教学目标，改进教学方式和方法，提高教学效率。</a:t>
            </a:r>
            <a:endParaRPr lang="zh-CN" altLang="en-US" sz="2000" dirty="0">
              <a:solidFill>
                <a:schemeClr val="tx1"/>
              </a:solidFill>
              <a:latin typeface="+mn-ea"/>
              <a:ea typeface="+mn-ea"/>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798365" y="334800"/>
            <a:ext cx="9626400" cy="723600"/>
          </a:xfrm>
        </p:spPr>
        <p:txBody>
          <a:bodyPr>
            <a:normAutofit/>
          </a:bodyPr>
          <a:lstStyle/>
          <a:p>
            <a:r>
              <a:rPr lang="zh-CN" altLang="zh-CN" dirty="0"/>
              <a:t>作业评价</a:t>
            </a:r>
            <a:endParaRPr lang="zh-CN" altLang="zh-CN" dirty="0"/>
          </a:p>
        </p:txBody>
      </p:sp>
      <p:sp>
        <p:nvSpPr>
          <p:cNvPr id="4" name="内容占位符 3"/>
          <p:cNvSpPr>
            <a:spLocks noGrp="1"/>
          </p:cNvSpPr>
          <p:nvPr>
            <p:ph sz="quarter" idx="13"/>
            <p:custDataLst>
              <p:tags r:id="rId2"/>
            </p:custDataLst>
          </p:nvPr>
        </p:nvSpPr>
        <p:spPr>
          <a:xfrm>
            <a:off x="1436688" y="1552730"/>
            <a:ext cx="9626600" cy="3445200"/>
          </a:xfrm>
        </p:spPr>
        <p:txBody>
          <a:bodyPr>
            <a:noAutofit/>
          </a:bodyPr>
          <a:lstStyle/>
          <a:p>
            <a:pPr marL="0" indent="0">
              <a:buNone/>
            </a:pPr>
            <a:r>
              <a:rPr lang="en-US" altLang="zh-CN" sz="2700" dirty="0">
                <a:solidFill>
                  <a:srgbClr val="FF0000"/>
                </a:solidFill>
                <a:latin typeface="+mn-ea"/>
                <a:ea typeface="+mn-ea"/>
              </a:rPr>
              <a:t>    </a:t>
            </a:r>
            <a:r>
              <a:rPr lang="zh-CN" altLang="en-US" sz="2700" dirty="0">
                <a:solidFill>
                  <a:srgbClr val="FF0000"/>
                </a:solidFill>
                <a:latin typeface="+mn-ea"/>
                <a:ea typeface="+mn-ea"/>
              </a:rPr>
              <a:t>作业评价</a:t>
            </a:r>
            <a:r>
              <a:rPr lang="zh-CN" altLang="en-US" sz="2000" dirty="0">
                <a:solidFill>
                  <a:schemeClr val="tx1"/>
                </a:solidFill>
                <a:latin typeface="+mn-ea"/>
                <a:ea typeface="+mn-ea"/>
              </a:rPr>
              <a:t>是教学过程的重要组成部分。教师应通过作业评价及时了解学生对所学知识的理解程度和语言能力的发展水平，为教师检验教学的效果、发现和诊断学生学习的问题、调整和改进教学提供依据。</a:t>
            </a:r>
            <a:endParaRPr lang="zh-CN" altLang="en-US" sz="2000" dirty="0">
              <a:solidFill>
                <a:schemeClr val="tx1"/>
              </a:solidFill>
              <a:latin typeface="+mn-ea"/>
              <a:ea typeface="+mn-ea"/>
            </a:endParaRPr>
          </a:p>
          <a:p>
            <a:pPr marL="0" indent="0">
              <a:buNone/>
            </a:pPr>
            <a:r>
              <a:rPr lang="en-US" altLang="zh-CN" sz="2000" dirty="0">
                <a:solidFill>
                  <a:schemeClr val="tx1"/>
                </a:solidFill>
                <a:latin typeface="+mn-ea"/>
                <a:ea typeface="+mn-ea"/>
              </a:rPr>
              <a:t>    </a:t>
            </a:r>
            <a:r>
              <a:rPr lang="zh-CN" altLang="en-US" sz="2000" dirty="0">
                <a:solidFill>
                  <a:schemeClr val="tx1"/>
                </a:solidFill>
                <a:latin typeface="+mn-ea"/>
                <a:ea typeface="+mn-ea"/>
              </a:rPr>
              <a:t>教师应根据不同学段学生的认知特点和学习需求，创设真实的学习情境，建立课堂所学和学生生活的关联，设计复习巩固类、拓展延伸类和综合实践类等多种类型的作业，如</a:t>
            </a:r>
            <a:r>
              <a:rPr lang="zh-CN" altLang="en-US" sz="2000" dirty="0">
                <a:solidFill>
                  <a:srgbClr val="FF0000"/>
                </a:solidFill>
                <a:latin typeface="+mn-ea"/>
                <a:ea typeface="+mn-ea"/>
              </a:rPr>
              <a:t>朗读、角色扮演、复述、书面表达、故事创编、调研采访、海报制作、戏剧表演、课外阅读等</a:t>
            </a:r>
            <a:r>
              <a:rPr lang="zh-CN" altLang="en-US" sz="2000" dirty="0">
                <a:solidFill>
                  <a:schemeClr val="tx1"/>
                </a:solidFill>
                <a:latin typeface="+mn-ea"/>
                <a:ea typeface="+mn-ea"/>
              </a:rPr>
              <a:t>，引导学生在完成作业的过程中，提升语言和思维能力，发挥学习潜能，促进自主学习。</a:t>
            </a:r>
            <a:endParaRPr lang="zh-CN" altLang="en-US" sz="2000" dirty="0">
              <a:solidFill>
                <a:schemeClr val="tx1"/>
              </a:solidFill>
              <a:latin typeface="+mn-ea"/>
              <a:ea typeface="+mn-ea"/>
            </a:endParaRPr>
          </a:p>
          <a:p>
            <a:pPr marL="0" indent="0">
              <a:buNone/>
            </a:pPr>
            <a:r>
              <a:rPr lang="en-US" altLang="zh-CN" sz="2000" dirty="0">
                <a:solidFill>
                  <a:schemeClr val="tx1"/>
                </a:solidFill>
                <a:latin typeface="+mn-ea"/>
                <a:ea typeface="+mn-ea"/>
              </a:rPr>
              <a:t> </a:t>
            </a:r>
            <a:endParaRPr lang="zh-CN" altLang="en-US" sz="2000" dirty="0">
              <a:solidFill>
                <a:schemeClr val="tx1"/>
              </a:solidFill>
              <a:latin typeface="+mn-ea"/>
              <a:ea typeface="+mn-ea"/>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稻壳儿春秋广告/盗版必究        原创来源：http://chn.docer.com/works?userid=199329941#!/work_time"/>
          <p:cNvSpPr txBox="1"/>
          <p:nvPr>
            <p:custDataLst>
              <p:tags r:id="rId1"/>
            </p:custDataLst>
          </p:nvPr>
        </p:nvSpPr>
        <p:spPr>
          <a:xfrm>
            <a:off x="4735195" y="3306445"/>
            <a:ext cx="2720975" cy="892810"/>
          </a:xfrm>
          <a:prstGeom prst="rect">
            <a:avLst/>
          </a:prstGeom>
          <a:noFill/>
        </p:spPr>
        <p:txBody>
          <a:bodyPr wrap="square" lIns="90170" tIns="46990" rIns="90170" bIns="46990" rtlCol="0" anchor="b" anchorCtr="0">
            <a:normAutofit/>
          </a:bodyPr>
          <a:lstStyle/>
          <a:p>
            <a:pPr algn="ctr" fontAlgn="auto">
              <a:lnSpc>
                <a:spcPct val="100000"/>
              </a:lnSpc>
            </a:pPr>
            <a:r>
              <a:rPr lang="zh-CN" altLang="en-US" sz="4400" dirty="0">
                <a:solidFill>
                  <a:schemeClr val="accent1"/>
                </a:solidFill>
                <a:latin typeface="Arial" panose="020B0604020202020204" pitchFamily="34" charset="0"/>
                <a:ea typeface="微软雅黑" panose="020B0503020204020204" charset="-122"/>
              </a:rPr>
              <a:t>第贰部分</a:t>
            </a:r>
            <a:endParaRPr lang="zh-CN" altLang="en-US" sz="4400" dirty="0">
              <a:solidFill>
                <a:schemeClr val="accent1"/>
              </a:solidFill>
              <a:latin typeface="Arial" panose="020B0604020202020204" pitchFamily="34" charset="0"/>
              <a:ea typeface="微软雅黑" panose="020B0503020204020204" charset="-122"/>
            </a:endParaRPr>
          </a:p>
        </p:txBody>
      </p:sp>
      <p:sp>
        <p:nvSpPr>
          <p:cNvPr id="4" name="标题 3"/>
          <p:cNvSpPr>
            <a:spLocks noGrp="1"/>
          </p:cNvSpPr>
          <p:nvPr>
            <p:ph type="title"/>
            <p:custDataLst>
              <p:tags r:id="rId2"/>
            </p:custDataLst>
          </p:nvPr>
        </p:nvSpPr>
        <p:spPr/>
        <p:txBody>
          <a:bodyPr/>
          <a:lstStyle/>
          <a:p>
            <a:r>
              <a:rPr lang="zh-CN" altLang="en-US"/>
              <a:t>为什么要进行评价？</a:t>
            </a:r>
            <a:endParaRPr lang="zh-CN" altLang="en-US"/>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normAutofit/>
          </a:bodyPr>
          <a:lstStyle/>
          <a:p>
            <a:r>
              <a:rPr lang="zh-CN" altLang="zh-CN" dirty="0"/>
              <a:t>为什么？</a:t>
            </a:r>
            <a:endParaRPr lang="zh-CN" altLang="zh-CN" dirty="0"/>
          </a:p>
        </p:txBody>
      </p:sp>
      <p:pic>
        <p:nvPicPr>
          <p:cNvPr id="3" name="内容占位符 2" descr="图片1"/>
          <p:cNvPicPr>
            <a:picLocks noGrp="1" noChangeAspect="1"/>
          </p:cNvPicPr>
          <p:nvPr>
            <p:ph sz="quarter" idx="14"/>
            <p:custDataLst>
              <p:tags r:id="rId2"/>
            </p:custDataLst>
          </p:nvPr>
        </p:nvPicPr>
        <p:blipFill>
          <a:blip r:embed="rId3"/>
          <a:stretch>
            <a:fillRect/>
          </a:stretch>
        </p:blipFill>
        <p:spPr>
          <a:xfrm>
            <a:off x="5175250" y="770255"/>
            <a:ext cx="6330315" cy="5087620"/>
          </a:xfrm>
          <a:prstGeom prst="rect">
            <a:avLst/>
          </a:prstGeom>
        </p:spPr>
      </p:pic>
      <p:sp>
        <p:nvSpPr>
          <p:cNvPr id="2" name="文本框 1"/>
          <p:cNvSpPr txBox="1"/>
          <p:nvPr/>
        </p:nvSpPr>
        <p:spPr>
          <a:xfrm>
            <a:off x="582930" y="1652270"/>
            <a:ext cx="4082415" cy="4523105"/>
          </a:xfrm>
          <a:prstGeom prst="rect">
            <a:avLst/>
          </a:prstGeom>
          <a:noFill/>
        </p:spPr>
        <p:txBody>
          <a:bodyPr wrap="square" rtlCol="0">
            <a:spAutoFit/>
          </a:bodyPr>
          <a:p>
            <a:r>
              <a:rPr lang="zh-CN" altLang="en-US" b="1"/>
              <a:t>注重</a:t>
            </a:r>
            <a:r>
              <a:rPr lang="en-US" altLang="zh-CN" b="1"/>
              <a:t>“</a:t>
            </a:r>
            <a:r>
              <a:rPr lang="zh-CN" altLang="en-US" b="1"/>
              <a:t>教</a:t>
            </a:r>
            <a:r>
              <a:rPr lang="en-US" altLang="zh-CN" b="1"/>
              <a:t>—</a:t>
            </a:r>
            <a:r>
              <a:rPr lang="zh-CN" altLang="en-US" b="1"/>
              <a:t>学</a:t>
            </a:r>
            <a:r>
              <a:rPr lang="en-US" altLang="zh-CN" b="1"/>
              <a:t>—</a:t>
            </a:r>
            <a:r>
              <a:rPr lang="zh-CN" altLang="en-US" b="1"/>
              <a:t>评</a:t>
            </a:r>
            <a:r>
              <a:rPr lang="en-US" altLang="zh-CN" b="1"/>
              <a:t>”</a:t>
            </a:r>
            <a:r>
              <a:rPr lang="zh-CN" altLang="en-US" b="1"/>
              <a:t>一体化设计</a:t>
            </a:r>
            <a:endParaRPr lang="zh-CN" altLang="en-US" b="1"/>
          </a:p>
          <a:p>
            <a:endParaRPr lang="zh-CN" altLang="en-US"/>
          </a:p>
          <a:p>
            <a:r>
              <a:rPr lang="en-US" altLang="zh-CN"/>
              <a:t>      </a:t>
            </a:r>
            <a:r>
              <a:rPr lang="zh-CN" altLang="en-US"/>
              <a:t>坚持</a:t>
            </a:r>
            <a:r>
              <a:rPr lang="zh-CN" altLang="en-US">
                <a:solidFill>
                  <a:srgbClr val="FF0000"/>
                </a:solidFill>
              </a:rPr>
              <a:t>以评促学、以评促教</a:t>
            </a:r>
            <a:r>
              <a:rPr lang="zh-CN" altLang="en-US"/>
              <a:t>，将评价贯穿英语课程教与学的全过程。注重发挥学生的主观能动性，引导学生成为各类评价活动的设计者、参与者和合作者，自觉运用评价结果改进学习。注重引导教师科学运用评价手段与结果，针对学生学习表现及时提供反馈与帮助，反思教学行为和效果，教学相长。坚持形成性评价与终结性评价相结合，逐步建立主体多元、方式多样、素养导向的英语课程评价体系。</a:t>
            </a:r>
            <a:endParaRPr lang="zh-CN" altLang="en-US"/>
          </a:p>
          <a:p>
            <a:endParaRPr lang="zh-CN" altLang="en-US"/>
          </a:p>
          <a:p>
            <a:r>
              <a:rPr lang="zh-CN" altLang="en-US">
                <a:solidFill>
                  <a:srgbClr val="FF0000"/>
                </a:solidFill>
              </a:rPr>
              <a:t>因此，在课题研究中，评价是为了检测教与学的有效性，促进核心素养的发展。</a:t>
            </a:r>
            <a:endParaRPr lang="zh-CN" altLang="en-US">
              <a:solidFill>
                <a:srgbClr val="FF0000"/>
              </a:solidFill>
            </a:endParaRPr>
          </a:p>
        </p:txBody>
      </p:sp>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稻壳儿春秋广告/盗版必究        原创来源：http://chn.docer.com/works?userid=199329941#!/work_time"/>
          <p:cNvSpPr txBox="1"/>
          <p:nvPr>
            <p:custDataLst>
              <p:tags r:id="rId1"/>
            </p:custDataLst>
          </p:nvPr>
        </p:nvSpPr>
        <p:spPr>
          <a:xfrm>
            <a:off x="4735195" y="3306445"/>
            <a:ext cx="2720975" cy="892810"/>
          </a:xfrm>
          <a:prstGeom prst="rect">
            <a:avLst/>
          </a:prstGeom>
          <a:noFill/>
        </p:spPr>
        <p:txBody>
          <a:bodyPr wrap="square" lIns="90170" tIns="46990" rIns="90170" bIns="46990" rtlCol="0" anchor="b" anchorCtr="0">
            <a:normAutofit/>
          </a:bodyPr>
          <a:lstStyle/>
          <a:p>
            <a:pPr algn="ctr" fontAlgn="auto">
              <a:lnSpc>
                <a:spcPct val="100000"/>
              </a:lnSpc>
            </a:pPr>
            <a:r>
              <a:rPr lang="zh-CN" altLang="en-US" sz="4400" dirty="0">
                <a:solidFill>
                  <a:schemeClr val="accent1"/>
                </a:solidFill>
                <a:latin typeface="Arial" panose="020B0604020202020204" pitchFamily="34" charset="0"/>
                <a:ea typeface="微软雅黑" panose="020B0503020204020204" charset="-122"/>
              </a:rPr>
              <a:t>第叁部分</a:t>
            </a:r>
            <a:endParaRPr lang="zh-CN" altLang="en-US" sz="4400" dirty="0">
              <a:solidFill>
                <a:schemeClr val="accent1"/>
              </a:solidFill>
              <a:latin typeface="Arial" panose="020B0604020202020204" pitchFamily="34" charset="0"/>
              <a:ea typeface="微软雅黑" panose="020B0503020204020204" charset="-122"/>
            </a:endParaRPr>
          </a:p>
        </p:txBody>
      </p:sp>
      <p:sp>
        <p:nvSpPr>
          <p:cNvPr id="4" name="标题 3"/>
          <p:cNvSpPr>
            <a:spLocks noGrp="1"/>
          </p:cNvSpPr>
          <p:nvPr>
            <p:ph type="title"/>
            <p:custDataLst>
              <p:tags r:id="rId2"/>
            </p:custDataLst>
          </p:nvPr>
        </p:nvSpPr>
        <p:spPr>
          <a:xfrm>
            <a:off x="2987040" y="4177665"/>
            <a:ext cx="6360160" cy="713105"/>
          </a:xfrm>
        </p:spPr>
        <p:txBody>
          <a:bodyPr>
            <a:normAutofit/>
          </a:bodyPr>
          <a:lstStyle/>
          <a:p>
            <a:r>
              <a:rPr lang="zh-CN" altLang="en-US"/>
              <a:t>如何进行</a:t>
            </a:r>
            <a:r>
              <a:rPr lang="en-US" altLang="zh-CN"/>
              <a:t>1+X</a:t>
            </a:r>
            <a:r>
              <a:rPr lang="zh-CN" altLang="en-US"/>
              <a:t>阅读教学评价？</a:t>
            </a:r>
            <a:endParaRPr lang="zh-CN" altLang="en-US"/>
          </a:p>
        </p:txBody>
      </p:sp>
    </p:spTree>
    <p:custDataLst>
      <p:tags r:id="rId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709"/>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709"/>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3.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2709"/>
  <p:tag name="KSO_WM_TEMPLATE_MASTER_THUMB_INDEX" val="12"/>
  <p:tag name="KSO_WM_TEMPLATE_THUMBS_INDEX" val="1、4、7、8、9、10、11、12、13、14、15"/>
</p:tagLst>
</file>

<file path=ppt/tags/tag154.xml><?xml version="1.0" encoding="utf-8"?>
<p:tagLst xmlns:p="http://schemas.openxmlformats.org/presentationml/2006/main">
  <p:tag name="KSO_WM_UNIT_ISCONTENTSTITLE" val="0"/>
  <p:tag name="KSO_WM_UNIT_PRESET_TEXT" val="森系小清新通用PPT"/>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2709_1*a*1"/>
  <p:tag name="KSO_WM_TEMPLATE_CATEGORY" val="custom"/>
  <p:tag name="KSO_WM_TEMPLATE_INDEX" val="20202709"/>
  <p:tag name="KSO_WM_UNIT_LAYERLEVEL" val="1"/>
  <p:tag name="KSO_WM_TAG_VERSION" val="1.0"/>
  <p:tag name="KSO_WM_BEAUTIFY_FLAG" val="#wm#"/>
</p:tagLst>
</file>

<file path=ppt/tags/tag155.xml><?xml version="1.0" encoding="utf-8"?>
<p:tagLst xmlns:p="http://schemas.openxmlformats.org/presentationml/2006/main">
  <p:tag name="KSO_WM_SLIDE_ID" val="custom20202709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2709"/>
  <p:tag name="KSO_WM_SLIDE_LAYOUT" val="a_b"/>
  <p:tag name="KSO_WM_SLIDE_LAYOUT_CNT" val="1_3"/>
  <p:tag name="KSO_WM_TEMPLATE_MASTER_THUMB_INDEX" val="12"/>
  <p:tag name="KSO_WM_TEMPLATE_THUMBS_INDEX" val="1、4、7、8、9、10、11、12、13、14、15"/>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2709_3*l_h_i*1_1_1"/>
  <p:tag name="KSO_WM_TEMPLATE_CATEGORY" val="custom"/>
  <p:tag name="KSO_WM_TEMPLATE_INDEX" val="20202709"/>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USESOURCEFORMAT_APPLY" val="1"/>
</p:tagLst>
</file>

<file path=ppt/tags/tag157.xml><?xml version="1.0" encoding="utf-8"?>
<p:tagLst xmlns:p="http://schemas.openxmlformats.org/presentationml/2006/main">
  <p:tag name="KSO_WM_UNIT_ISCONTENTS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02709_3*l_h_a*1_1_1"/>
  <p:tag name="KSO_WM_TEMPLATE_CATEGORY" val="custom"/>
  <p:tag name="KSO_WM_TEMPLATE_INDEX" val="20202709"/>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02709_3*l_h_i*1_3_1"/>
  <p:tag name="KSO_WM_TEMPLATE_CATEGORY" val="custom"/>
  <p:tag name="KSO_WM_TEMPLATE_INDEX" val="20202709"/>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USESOURCEFORMAT_APPLY" val="1"/>
</p:tagLst>
</file>

<file path=ppt/tags/tag159.xml><?xml version="1.0" encoding="utf-8"?>
<p:tagLst xmlns:p="http://schemas.openxmlformats.org/presentationml/2006/main">
  <p:tag name="KSO_WM_UNIT_ISCONTENTS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custom20202709_3*l_h_a*1_3_1"/>
  <p:tag name="KSO_WM_TEMPLATE_CATEGORY" val="custom"/>
  <p:tag name="KSO_WM_TEMPLATE_INDEX" val="20202709"/>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2709_3*l_h_i*1_2_1"/>
  <p:tag name="KSO_WM_TEMPLATE_CATEGORY" val="custom"/>
  <p:tag name="KSO_WM_TEMPLATE_INDEX" val="20202709"/>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USESOURCEFORMAT_APPLY" val="1"/>
</p:tagLst>
</file>

<file path=ppt/tags/tag161.xml><?xml version="1.0" encoding="utf-8"?>
<p:tagLst xmlns:p="http://schemas.openxmlformats.org/presentationml/2006/main">
  <p:tag name="KSO_WM_UNIT_ISCONTENTS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02709_3*l_h_a*1_2_1"/>
  <p:tag name="KSO_WM_TEMPLATE_CATEGORY" val="custom"/>
  <p:tag name="KSO_WM_TEMPLATE_INDEX" val="20202709"/>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162.xml><?xml version="1.0" encoding="utf-8"?>
<p:tagLst xmlns:p="http://schemas.openxmlformats.org/presentationml/2006/main">
  <p:tag name="KSO_WM_UNIT_ISCONTENTSTITLE" val="1"/>
  <p:tag name="KSO_WM_UNIT_PRESET_TEXT" val="目  录"/>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2709_3*a*1"/>
  <p:tag name="KSO_WM_TEMPLATE_CATEGORY" val="custom"/>
  <p:tag name="KSO_WM_TEMPLATE_INDEX" val="20202709"/>
  <p:tag name="KSO_WM_UNIT_LAYERLEVEL" val="1"/>
  <p:tag name="KSO_WM_TAG_VERSION" val="1.0"/>
  <p:tag name="KSO_WM_BEAUTIFY_FLAG" val="#wm#"/>
  <p:tag name="KSO_WM_UNIT_TEXT_FILL_FORE_SCHEMECOLOR_INDEX" val="5"/>
  <p:tag name="KSO_WM_UNIT_TEXT_FILL_TYPE" val="1"/>
  <p:tag name="KSO_WM_UNIT_USESOURCEFORMAT_APPLY" val="1"/>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2709_3*i*2"/>
  <p:tag name="KSO_WM_TEMPLATE_CATEGORY" val="custom"/>
  <p:tag name="KSO_WM_TEMPLATE_INDEX" val="20202709"/>
  <p:tag name="KSO_WM_UNIT_LAYERLEVEL" val="1"/>
  <p:tag name="KSO_WM_TAG_VERSION" val="1.0"/>
  <p:tag name="KSO_WM_BEAUTIFY_FLAG" val="#wm#"/>
  <p:tag name="KSO_WM_UNIT_USESOURCEFORMAT_APPLY" val="1"/>
</p:tagLst>
</file>

<file path=ppt/tags/tag164.xml><?xml version="1.0" encoding="utf-8"?>
<p:tagLst xmlns:p="http://schemas.openxmlformats.org/presentationml/2006/main">
  <p:tag name="KSO_WM_UNIT_ISCONTENTSTITLE" val="0"/>
  <p:tag name="KSO_WM_UNIT_PRESET_TEXT" val="CONTENTS"/>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02709_3*b*1"/>
  <p:tag name="KSO_WM_TEMPLATE_CATEGORY" val="custom"/>
  <p:tag name="KSO_WM_TEMPLATE_INDEX" val="20202709"/>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165.xml><?xml version="1.0" encoding="utf-8"?>
<p:tagLst xmlns:p="http://schemas.openxmlformats.org/presentationml/2006/main">
  <p:tag name="KSO_WM_SLIDE_ID" val="custom20202709_3"/>
  <p:tag name="KSO_WM_TEMPLATE_SUBCATEGORY" val="0"/>
  <p:tag name="KSO_WM_TEMPLATE_MASTER_TYPE" val="1"/>
  <p:tag name="KSO_WM_TEMPLATE_COLOR_TYPE" val="1"/>
  <p:tag name="KSO_WM_SLIDE_TYPE" val="contents"/>
  <p:tag name="KSO_WM_SLIDE_SUBTYPE" val="diag"/>
  <p:tag name="KSO_WM_SLIDE_ITEM_CNT" val="3"/>
  <p:tag name="KSO_WM_SLIDE_INDEX" val="3"/>
  <p:tag name="KSO_WM_DIAGRAM_GROUP_CODE" val="l1-1"/>
  <p:tag name="KSO_WM_SLIDE_DIAGTYPE" val="l"/>
  <p:tag name="KSO_WM_TAG_VERSION" val="1.0"/>
  <p:tag name="KSO_WM_BEAUTIFY_FLAG" val="#wm#"/>
  <p:tag name="KSO_WM_TEMPLATE_CATEGORY" val="custom"/>
  <p:tag name="KSO_WM_TEMPLATE_INDEX" val="20202709"/>
  <p:tag name="KSO_WM_SLIDE_LAYOUT" val="a_b_l"/>
  <p:tag name="KSO_WM_SLIDE_LAYOUT_CNT" val="1_1_1"/>
</p:tagLst>
</file>

<file path=ppt/tags/tag166.xml><?xml version="1.0" encoding="utf-8"?>
<p:tagLst xmlns:p="http://schemas.openxmlformats.org/presentationml/2006/main">
  <p:tag name="KSO_WM_UNIT_PRESET_TEXT" val="第壹部分"/>
  <p:tag name="KSO_WM_UNIT_NOCLEAR" val="0"/>
  <p:tag name="KSO_WM_UNIT_VALUE" val="5"/>
  <p:tag name="KSO_WM_UNIT_HIGHLIGHT" val="0"/>
  <p:tag name="KSO_WM_UNIT_COMPATIBLE" val="0"/>
  <p:tag name="KSO_WM_UNIT_DIAGRAM_ISNUMVISUAL" val="0"/>
  <p:tag name="KSO_WM_UNIT_DIAGRAM_ISREFERUNIT" val="0"/>
  <p:tag name="KSO_WM_UNIT_TYPE" val="e"/>
  <p:tag name="KSO_WM_UNIT_INDEX" val="1"/>
  <p:tag name="KSO_WM_UNIT_ID" val="custom20202709_7*e*1"/>
  <p:tag name="KSO_WM_TEMPLATE_CATEGORY" val="custom"/>
  <p:tag name="KSO_WM_TEMPLATE_INDEX" val="20202709"/>
  <p:tag name="KSO_WM_UNIT_LAYERLEVEL" val="1"/>
  <p:tag name="KSO_WM_TAG_VERSION" val="1.0"/>
  <p:tag name="KSO_WM_BEAUTIFY_FLAG" val="#wm#"/>
</p:tagLst>
</file>

<file path=ppt/tags/tag167.xml><?xml version="1.0" encoding="utf-8"?>
<p:tagLst xmlns:p="http://schemas.openxmlformats.org/presentationml/2006/main">
  <p:tag name="KSO_WM_UNIT_ISCONTENTSTITLE" val="0"/>
  <p:tag name="KSO_WM_UNIT_PRESET_TEXT" val="单击此处添加标题"/>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2709_7*a*1"/>
  <p:tag name="KSO_WM_TEMPLATE_CATEGORY" val="custom"/>
  <p:tag name="KSO_WM_TEMPLATE_INDEX" val="20202709"/>
  <p:tag name="KSO_WM_UNIT_LAYERLEVEL" val="1"/>
  <p:tag name="KSO_WM_TAG_VERSION" val="1.0"/>
  <p:tag name="KSO_WM_BEAUTIFY_FLAG" val="#wm#"/>
</p:tagLst>
</file>

<file path=ppt/tags/tag168.xml><?xml version="1.0" encoding="utf-8"?>
<p:tagLst xmlns:p="http://schemas.openxmlformats.org/presentationml/2006/main">
  <p:tag name="KSO_WM_SLIDE_ID" val="custom20202709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2709"/>
  <p:tag name="KSO_WM_SLIDE_LAYOUT" val="a_b_e"/>
  <p:tag name="KSO_WM_SLIDE_LAYOUT_CNT" val="1_1_1"/>
</p:tagLst>
</file>

<file path=ppt/tags/tag169.xml><?xml version="1.0" encoding="utf-8"?>
<p:tagLst xmlns:p="http://schemas.openxmlformats.org/presentationml/2006/main">
  <p:tag name="KSO_WM_UNIT_PRESET_TEXT" val="点击此处添加正文，文字是您思想的提炼，为了演示发布的良好效果，请言简意赅的阐述您的观点。"/>
  <p:tag name="KSO_WM_UNIT_NOCLEAR" val="0"/>
  <p:tag name="KSO_WM_UNIT_VALUE" val="141"/>
  <p:tag name="KSO_WM_UNIT_HIGHLIGHT" val="0"/>
  <p:tag name="KSO_WM_UNIT_COMPATIBLE" val="0"/>
  <p:tag name="KSO_WM_UNIT_DIAGRAM_ISNUMVISUAL" val="0"/>
  <p:tag name="KSO_WM_UNIT_DIAGRAM_ISREFERUNIT" val="0"/>
  <p:tag name="KSO_WM_UNIT_TYPE" val="f"/>
  <p:tag name="KSO_WM_UNIT_INDEX" val="1"/>
  <p:tag name="KSO_WM_UNIT_ID" val="custom20202709_8*f*1"/>
  <p:tag name="KSO_WM_TEMPLATE_CATEGORY" val="custom"/>
  <p:tag name="KSO_WM_TEMPLATE_INDEX" val="20202709"/>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ISCONTENTSTITLE" val="0"/>
  <p:tag name="KSO_WM_UNIT_PRESET_TEXT" val="单击此处添加标题"/>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2709_8*a*1"/>
  <p:tag name="KSO_WM_TEMPLATE_CATEGORY" val="custom"/>
  <p:tag name="KSO_WM_TEMPLATE_INDEX" val="20202709"/>
  <p:tag name="KSO_WM_UNIT_LAYERLEVEL" val="1"/>
  <p:tag name="KSO_WM_TAG_VERSION" val="1.0"/>
  <p:tag name="KSO_WM_BEAUTIFY_FLAG" val="#wm#"/>
</p:tagLst>
</file>

<file path=ppt/tags/tag171.xml><?xml version="1.0" encoding="utf-8"?>
<p:tagLst xmlns:p="http://schemas.openxmlformats.org/presentationml/2006/main">
  <p:tag name="KSO_WM_UNIT_VALUE" val="1011*3045"/>
  <p:tag name="KSO_WM_UNIT_HIGHLIGHT" val="0"/>
  <p:tag name="KSO_WM_UNIT_COMPATIBLE" val="0"/>
  <p:tag name="KSO_WM_UNIT_DIAGRAM_ISNUMVISUAL" val="0"/>
  <p:tag name="KSO_WM_UNIT_DIAGRAM_ISREFERUNIT" val="0"/>
  <p:tag name="KSO_WM_UNIT_TYPE" val="d"/>
  <p:tag name="KSO_WM_UNIT_INDEX" val="1"/>
  <p:tag name="KSO_WM_UNIT_ID" val="custom20202709_8*d*1"/>
  <p:tag name="KSO_WM_TEMPLATE_CATEGORY" val="custom"/>
  <p:tag name="KSO_WM_TEMPLATE_INDEX" val="20202709"/>
  <p:tag name="KSO_WM_UNIT_LAYERLEVEL" val="1"/>
  <p:tag name="KSO_WM_TAG_VERSION" val="1.0"/>
  <p:tag name="KSO_WM_BEAUTIFY_FLAG" val="#wm#"/>
  <p:tag name="KSO_WM_UNIT_SUPPORT_UNIT_TYPE" val="[&quot;all&quot;]"/>
</p:tagLst>
</file>

<file path=ppt/tags/tag172.xml><?xml version="1.0" encoding="utf-8"?>
<p:tagLst xmlns:p="http://schemas.openxmlformats.org/presentationml/2006/main">
  <p:tag name="KSO_WM_SLIDE_ID" val="custom20202709_8"/>
  <p:tag name="KSO_WM_TEMPLATE_SUBCATEGORY" val="0"/>
  <p:tag name="KSO_WM_TEMPLATE_MASTER_TYPE" val="1"/>
  <p:tag name="KSO_WM_TEMPLATE_COLOR_TYPE" val="1"/>
  <p:tag name="KSO_WM_SLIDE_ITEM_CNT" val="0"/>
  <p:tag name="KSO_WM_SLIDE_INDEX" val="8"/>
  <p:tag name="KSO_WM_TAG_VERSION" val="1.0"/>
  <p:tag name="KSO_WM_BEAUTIFY_FLAG" val="#wm#"/>
  <p:tag name="KSO_WM_TEMPLATE_CATEGORY" val="custom"/>
  <p:tag name="KSO_WM_TEMPLATE_INDEX" val="20202709"/>
  <p:tag name="KSO_WM_SLIDE_LAYOUT" val="a_d_f"/>
  <p:tag name="KSO_WM_SLIDE_LAYOUT_CNT" val="1_1_1"/>
  <p:tag name="KSO_WM_SLIDE_TYPE" val="text"/>
  <p:tag name="KSO_WM_SLIDE_SUBTYPE" val="picTxt"/>
  <p:tag name="KSO_WM_SLIDE_SIZE" val="864*457"/>
  <p:tag name="KSO_WM_SLIDE_POSITION" val="47*34"/>
</p:tagLst>
</file>

<file path=ppt/tags/tag173.xml><?xml version="1.0" encoding="utf-8"?>
<p:tagLst xmlns:p="http://schemas.openxmlformats.org/presentationml/2006/main">
  <p:tag name="KSO_WM_UNIT_ISCONTENTSTITLE" val="0"/>
  <p:tag name="KSO_WM_UNIT_PRESET_TEXT" val="单击此处添加标题"/>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2709_9*a*1"/>
  <p:tag name="KSO_WM_TEMPLATE_CATEGORY" val="custom"/>
  <p:tag name="KSO_WM_TEMPLATE_INDEX" val="20202709"/>
  <p:tag name="KSO_WM_UNIT_LAYERLEVEL" val="1"/>
  <p:tag name="KSO_WM_TAG_VERSION" val="1.0"/>
  <p:tag name="KSO_WM_BEAUTIFY_FLAG" val="#wm#"/>
</p:tagLst>
</file>

<file path=ppt/tags/tag174.xml><?xml version="1.0" encoding="utf-8"?>
<p:tagLst xmlns:p="http://schemas.openxmlformats.org/presentationml/2006/main">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HIGHLIGHT" val="0"/>
  <p:tag name="KSO_WM_UNIT_COMPATIBLE" val="0"/>
  <p:tag name="KSO_WM_UNIT_DIAGRAM_ISNUMVISUAL" val="0"/>
  <p:tag name="KSO_WM_UNIT_DIAGRAM_ISREFERUNIT" val="0"/>
  <p:tag name="KSO_WM_UNIT_TYPE" val="f"/>
  <p:tag name="KSO_WM_UNIT_INDEX" val="1"/>
  <p:tag name="KSO_WM_UNIT_ID" val="custom20202709_9*f*1"/>
  <p:tag name="KSO_WM_TEMPLATE_CATEGORY" val="custom"/>
  <p:tag name="KSO_WM_TEMPLATE_INDEX" val="20202709"/>
  <p:tag name="KSO_WM_UNIT_LAYERLEVEL" val="1"/>
  <p:tag name="KSO_WM_TAG_VERSION" val="1.0"/>
  <p:tag name="KSO_WM_BEAUTIFY_FLAG" val="#wm#"/>
</p:tagLst>
</file>

<file path=ppt/tags/tag175.xml><?xml version="1.0" encoding="utf-8"?>
<p:tagLst xmlns:p="http://schemas.openxmlformats.org/presentationml/2006/main">
  <p:tag name="KSO_WM_SLIDE_ID" val="custom20202709_9"/>
  <p:tag name="KSO_WM_TEMPLATE_SUBCATEGORY" val="0"/>
  <p:tag name="KSO_WM_SLIDE_TYPE" val="text"/>
  <p:tag name="KSO_WM_SLIDE_SUBTYPE" val="pureTxt"/>
  <p:tag name="KSO_WM_SLIDE_ITEM_CNT" val="0"/>
  <p:tag name="KSO_WM_SLIDE_INDEX" val="9"/>
  <p:tag name="KSO_WM_SLIDE_SIZE" val="758*343"/>
  <p:tag name="KSO_WM_SLIDE_POSITION" val="100*98"/>
  <p:tag name="KSO_WM_TAG_VERSION" val="1.0"/>
  <p:tag name="KSO_WM_BEAUTIFY_FLAG" val="#wm#"/>
  <p:tag name="KSO_WM_TEMPLATE_CATEGORY" val="custom"/>
  <p:tag name="KSO_WM_TEMPLATE_INDEX" val="20202709"/>
  <p:tag name="KSO_WM_SLIDE_LAYOUT" val="a_f"/>
  <p:tag name="KSO_WM_SLIDE_LAYOUT_CNT" val="1_1"/>
  <p:tag name="KSO_WM_TEMPLATE_MASTER_TYPE" val="1"/>
  <p:tag name="KSO_WM_TEMPLATE_COLOR_TYPE" val="1"/>
</p:tagLst>
</file>

<file path=ppt/tags/tag176.xml><?xml version="1.0" encoding="utf-8"?>
<p:tagLst xmlns:p="http://schemas.openxmlformats.org/presentationml/2006/main">
  <p:tag name="KSO_WM_UNIT_ISCONTENTSTITLE" val="0"/>
  <p:tag name="KSO_WM_UNIT_PRESET_TEXT" val="单击此处添加标题"/>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2709_9*a*1"/>
  <p:tag name="KSO_WM_TEMPLATE_CATEGORY" val="custom"/>
  <p:tag name="KSO_WM_TEMPLATE_INDEX" val="20202709"/>
  <p:tag name="KSO_WM_UNIT_LAYERLEVEL" val="1"/>
  <p:tag name="KSO_WM_TAG_VERSION" val="1.0"/>
  <p:tag name="KSO_WM_BEAUTIFY_FLAG" val="#wm#"/>
</p:tagLst>
</file>

<file path=ppt/tags/tag177.xml><?xml version="1.0" encoding="utf-8"?>
<p:tagLst xmlns:p="http://schemas.openxmlformats.org/presentationml/2006/main">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HIGHLIGHT" val="0"/>
  <p:tag name="KSO_WM_UNIT_COMPATIBLE" val="0"/>
  <p:tag name="KSO_WM_UNIT_DIAGRAM_ISNUMVISUAL" val="0"/>
  <p:tag name="KSO_WM_UNIT_DIAGRAM_ISREFERUNIT" val="0"/>
  <p:tag name="KSO_WM_UNIT_TYPE" val="f"/>
  <p:tag name="KSO_WM_UNIT_INDEX" val="1"/>
  <p:tag name="KSO_WM_UNIT_ID" val="custom20202709_9*f*1"/>
  <p:tag name="KSO_WM_TEMPLATE_CATEGORY" val="custom"/>
  <p:tag name="KSO_WM_TEMPLATE_INDEX" val="20202709"/>
  <p:tag name="KSO_WM_UNIT_LAYERLEVEL" val="1"/>
  <p:tag name="KSO_WM_TAG_VERSION" val="1.0"/>
  <p:tag name="KSO_WM_BEAUTIFY_FLAG" val="#wm#"/>
</p:tagLst>
</file>

<file path=ppt/tags/tag178.xml><?xml version="1.0" encoding="utf-8"?>
<p:tagLst xmlns:p="http://schemas.openxmlformats.org/presentationml/2006/main">
  <p:tag name="KSO_WM_SLIDE_ID" val="custom20202709_9"/>
  <p:tag name="KSO_WM_TEMPLATE_SUBCATEGORY" val="0"/>
  <p:tag name="KSO_WM_SLIDE_TYPE" val="text"/>
  <p:tag name="KSO_WM_SLIDE_SUBTYPE" val="pureTxt"/>
  <p:tag name="KSO_WM_SLIDE_ITEM_CNT" val="0"/>
  <p:tag name="KSO_WM_SLIDE_INDEX" val="9"/>
  <p:tag name="KSO_WM_SLIDE_SIZE" val="758*343"/>
  <p:tag name="KSO_WM_SLIDE_POSITION" val="100*98"/>
  <p:tag name="KSO_WM_TAG_VERSION" val="1.0"/>
  <p:tag name="KSO_WM_BEAUTIFY_FLAG" val="#wm#"/>
  <p:tag name="KSO_WM_TEMPLATE_CATEGORY" val="custom"/>
  <p:tag name="KSO_WM_TEMPLATE_INDEX" val="20202709"/>
  <p:tag name="KSO_WM_SLIDE_LAYOUT" val="a_f"/>
  <p:tag name="KSO_WM_SLIDE_LAYOUT_CNT" val="1_1"/>
  <p:tag name="KSO_WM_TEMPLATE_MASTER_TYPE" val="1"/>
  <p:tag name="KSO_WM_TEMPLATE_COLOR_TYPE" val="1"/>
</p:tagLst>
</file>

<file path=ppt/tags/tag179.xml><?xml version="1.0" encoding="utf-8"?>
<p:tagLst xmlns:p="http://schemas.openxmlformats.org/presentationml/2006/main">
  <p:tag name="KSO_WM_UNIT_PRESET_TEXT" val="第壹部分"/>
  <p:tag name="KSO_WM_UNIT_NOCLEAR" val="0"/>
  <p:tag name="KSO_WM_UNIT_VALUE" val="5"/>
  <p:tag name="KSO_WM_UNIT_HIGHLIGHT" val="0"/>
  <p:tag name="KSO_WM_UNIT_COMPATIBLE" val="0"/>
  <p:tag name="KSO_WM_UNIT_DIAGRAM_ISNUMVISUAL" val="0"/>
  <p:tag name="KSO_WM_UNIT_DIAGRAM_ISREFERUNIT" val="0"/>
  <p:tag name="KSO_WM_UNIT_TYPE" val="e"/>
  <p:tag name="KSO_WM_UNIT_INDEX" val="1"/>
  <p:tag name="KSO_WM_UNIT_ID" val="custom20202709_7*e*1"/>
  <p:tag name="KSO_WM_TEMPLATE_CATEGORY" val="custom"/>
  <p:tag name="KSO_WM_TEMPLATE_INDEX" val="20202709"/>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UNIT_ISCONTENTSTITLE" val="0"/>
  <p:tag name="KSO_WM_UNIT_PRESET_TEXT" val="单击此处添加标题"/>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2709_7*a*1"/>
  <p:tag name="KSO_WM_TEMPLATE_CATEGORY" val="custom"/>
  <p:tag name="KSO_WM_TEMPLATE_INDEX" val="20202709"/>
  <p:tag name="KSO_WM_UNIT_LAYERLEVEL" val="1"/>
  <p:tag name="KSO_WM_TAG_VERSION" val="1.0"/>
  <p:tag name="KSO_WM_BEAUTIFY_FLAG" val="#wm#"/>
</p:tagLst>
</file>

<file path=ppt/tags/tag181.xml><?xml version="1.0" encoding="utf-8"?>
<p:tagLst xmlns:p="http://schemas.openxmlformats.org/presentationml/2006/main">
  <p:tag name="KSO_WM_SLIDE_ID" val="custom20202709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2709"/>
  <p:tag name="KSO_WM_SLIDE_LAYOUT" val="a_b_e"/>
  <p:tag name="KSO_WM_SLIDE_LAYOUT_CNT" val="1_1_1"/>
</p:tagLst>
</file>

<file path=ppt/tags/tag182.xml><?xml version="1.0" encoding="utf-8"?>
<p:tagLst xmlns:p="http://schemas.openxmlformats.org/presentationml/2006/main">
  <p:tag name="KSO_WM_UNIT_ISCONTENTS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2709_10*a*1"/>
  <p:tag name="KSO_WM_TEMPLATE_CATEGORY" val="custom"/>
  <p:tag name="KSO_WM_TEMPLATE_INDEX" val="20202709"/>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709_10*d*1"/>
  <p:tag name="KSO_WM_TEMPLATE_CATEGORY" val="custom"/>
  <p:tag name="KSO_WM_TEMPLATE_INDEX" val="20202709"/>
  <p:tag name="KSO_WM_UNIT_LAYERLEVEL" val="1"/>
  <p:tag name="KSO_WM_TAG_VERSION" val="1.0"/>
  <p:tag name="KSO_WM_BEAUTIFY_FLAG" val="#wm#"/>
  <p:tag name="KSO_WM_UNIT_VALUE" val="1412*1757"/>
  <p:tag name="KSO_WM_UNIT_TYPE" val="d"/>
  <p:tag name="KSO_WM_UNIT_INDEX" val="1"/>
  <p:tag name="KSO_WM_UNIT_SUPPORT_UNIT_TYPE" val="[&quot;all&quot;]"/>
</p:tagLst>
</file>

<file path=ppt/tags/tag184.xml><?xml version="1.0" encoding="utf-8"?>
<p:tagLst xmlns:p="http://schemas.openxmlformats.org/presentationml/2006/main">
  <p:tag name="KSO_WM_SLIDE_ID" val="custom20202709_10"/>
  <p:tag name="KSO_WM_TEMPLATE_SUBCATEGORY" val="0"/>
  <p:tag name="KSO_WM_SLIDE_TYPE" val="text"/>
  <p:tag name="KSO_WM_SLIDE_SUBTYPE" val="picTxt"/>
  <p:tag name="KSO_WM_SLIDE_ITEM_CNT" val="0"/>
  <p:tag name="KSO_WM_SLIDE_INDEX" val="10"/>
  <p:tag name="KSO_WM_SLIDE_SIZE" val="860*400"/>
  <p:tag name="KSO_WM_SLIDE_POSITION" val="45*60"/>
  <p:tag name="KSO_WM_TAG_VERSION" val="1.0"/>
  <p:tag name="KSO_WM_BEAUTIFY_FLAG" val="#wm#"/>
  <p:tag name="KSO_WM_TEMPLATE_CATEGORY" val="custom"/>
  <p:tag name="KSO_WM_TEMPLATE_INDEX" val="20202709"/>
  <p:tag name="KSO_WM_SLIDE_LAYOUT" val="a_d_f"/>
  <p:tag name="KSO_WM_SLIDE_LAYOUT_CNT" val="1_1_1"/>
  <p:tag name="KSO_WM_TEMPLATE_MASTER_TYPE" val="1"/>
  <p:tag name="KSO_WM_TEMPLATE_COLOR_TYPE" val="1"/>
</p:tagLst>
</file>

<file path=ppt/tags/tag185.xml><?xml version="1.0" encoding="utf-8"?>
<p:tagLst xmlns:p="http://schemas.openxmlformats.org/presentationml/2006/main">
  <p:tag name="KSO_WM_UNIT_PRESET_TEXT" val="第壹部分"/>
  <p:tag name="KSO_WM_UNIT_NOCLEAR" val="0"/>
  <p:tag name="KSO_WM_UNIT_VALUE" val="5"/>
  <p:tag name="KSO_WM_UNIT_HIGHLIGHT" val="0"/>
  <p:tag name="KSO_WM_UNIT_COMPATIBLE" val="0"/>
  <p:tag name="KSO_WM_UNIT_DIAGRAM_ISNUMVISUAL" val="0"/>
  <p:tag name="KSO_WM_UNIT_DIAGRAM_ISREFERUNIT" val="0"/>
  <p:tag name="KSO_WM_UNIT_TYPE" val="e"/>
  <p:tag name="KSO_WM_UNIT_INDEX" val="1"/>
  <p:tag name="KSO_WM_UNIT_ID" val="custom20202709_7*e*1"/>
  <p:tag name="KSO_WM_TEMPLATE_CATEGORY" val="custom"/>
  <p:tag name="KSO_WM_TEMPLATE_INDEX" val="20202709"/>
  <p:tag name="KSO_WM_UNIT_LAYERLEVEL" val="1"/>
  <p:tag name="KSO_WM_TAG_VERSION" val="1.0"/>
  <p:tag name="KSO_WM_BEAUTIFY_FLAG" val="#wm#"/>
</p:tagLst>
</file>

<file path=ppt/tags/tag186.xml><?xml version="1.0" encoding="utf-8"?>
<p:tagLst xmlns:p="http://schemas.openxmlformats.org/presentationml/2006/main">
  <p:tag name="KSO_WM_UNIT_ISCONTENTSTITLE" val="0"/>
  <p:tag name="KSO_WM_UNIT_PRESET_TEXT" val="单击此处添加标题"/>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2709_7*a*1"/>
  <p:tag name="KSO_WM_TEMPLATE_CATEGORY" val="custom"/>
  <p:tag name="KSO_WM_TEMPLATE_INDEX" val="20202709"/>
  <p:tag name="KSO_WM_UNIT_LAYERLEVEL" val="1"/>
  <p:tag name="KSO_WM_TAG_VERSION" val="1.0"/>
  <p:tag name="KSO_WM_BEAUTIFY_FLAG" val="#wm#"/>
</p:tagLst>
</file>

<file path=ppt/tags/tag187.xml><?xml version="1.0" encoding="utf-8"?>
<p:tagLst xmlns:p="http://schemas.openxmlformats.org/presentationml/2006/main">
  <p:tag name="KSO_WM_SLIDE_ID" val="custom20202709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2709"/>
  <p:tag name="KSO_WM_SLIDE_LAYOUT" val="a_b_e"/>
  <p:tag name="KSO_WM_SLIDE_LAYOUT_CNT" val="1_1_1"/>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SLIDE_ID" val="custom20202709_14"/>
  <p:tag name="KSO_WM_TEMPLATE_SUBCATEGORY" val="0"/>
  <p:tag name="KSO_WM_SLIDE_TYPE" val="text"/>
  <p:tag name="KSO_WM_SLIDE_SUBTYPE" val="pureTxt"/>
  <p:tag name="KSO_WM_SLIDE_ITEM_CNT" val="0"/>
  <p:tag name="KSO_WM_SLIDE_INDEX" val="14"/>
  <p:tag name="KSO_WM_SLIDE_SIZE" val="720*329"/>
  <p:tag name="KSO_WM_SLIDE_POSITION" val="119*105"/>
  <p:tag name="KSO_WM_TAG_VERSION" val="1.0"/>
  <p:tag name="KSO_WM_BEAUTIFY_FLAG" val="#wm#"/>
  <p:tag name="KSO_WM_TEMPLATE_CATEGORY" val="custom"/>
  <p:tag name="KSO_WM_TEMPLATE_INDEX" val="20202709"/>
  <p:tag name="KSO_WM_SLIDE_LAYOUT" val="a_f"/>
  <p:tag name="KSO_WM_SLIDE_LAYOUT_CNT" val="1_1"/>
  <p:tag name="KSO_WM_TEMPLATE_MASTER_TYPE" val="1"/>
  <p:tag name="KSO_WM_TEMPLATE_COLOR_TYPE" val="1"/>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wm#"/>
  <p:tag name="KSO_WM_TEMPLATE_CATEGORY" val="custom"/>
  <p:tag name="KSO_WM_TEMPLATE_INDEX" val="20202709"/>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wm#"/>
  <p:tag name="KSO_WM_TEMPLATE_CATEGORY" val="custom"/>
  <p:tag name="KSO_WM_TEMPLATE_INDEX" val="20202709"/>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wm#"/>
  <p:tag name="KSO_WM_TEMPLATE_CATEGORY" val="custom"/>
  <p:tag name="KSO_WM_TEMPLATE_INDEX" val="20202709"/>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709_15*a*1"/>
  <p:tag name="KSO_WM_TEMPLATE_CATEGORY" val="custom"/>
  <p:tag name="KSO_WM_TEMPLATE_INDEX" val="20202709"/>
  <p:tag name="KSO_WM_UNIT_LAYERLEVEL" val="1"/>
  <p:tag name="KSO_WM_TAG_VERSION" val="1.0"/>
  <p:tag name="KSO_WM_BEAUTIFY_FLAG" val="#wm#"/>
  <p:tag name="KSO_WM_UNIT_ISCONTENTSTITLE" val="0"/>
  <p:tag name="KSO_WM_UNIT_NOCLEAR" val="1"/>
  <p:tag name="KSO_WM_UNIT_TYPE" val="a"/>
  <p:tag name="KSO_WM_UNIT_INDEX" val="1"/>
  <p:tag name="KSO_WM_UNIT_PRESET_TEXT" val="感谢聆听"/>
</p:tagLst>
</file>

<file path=ppt/tags/tag201.xml><?xml version="1.0" encoding="utf-8"?>
<p:tagLst xmlns:p="http://schemas.openxmlformats.org/presentationml/2006/main">
  <p:tag name="KSO_WM_SLIDE_ID" val="custom20202709_15"/>
  <p:tag name="KSO_WM_TEMPLATE_SUBCATEGORY" val="0"/>
  <p:tag name="KSO_WM_TEMPLATE_MASTER_TYPE" val="1"/>
  <p:tag name="KSO_WM_TEMPLATE_COLOR_TYPE" val="1"/>
  <p:tag name="KSO_WM_SLIDE_ITEM_CNT" val="0"/>
  <p:tag name="KSO_WM_SLIDE_INDEX" val="15"/>
  <p:tag name="KSO_WM_TAG_VERSION" val="1.0"/>
  <p:tag name="KSO_WM_BEAUTIFY_FLAG" val="#wm#"/>
  <p:tag name="KSO_WM_TEMPLATE_CATEGORY" val="custom"/>
  <p:tag name="KSO_WM_TEMPLATE_INDEX" val="20202709"/>
  <p:tag name="KSO_WM_SLIDE_TYPE" val="endPage"/>
  <p:tag name="KSO_WM_SLIDE_SUBTYPE" val="pureTxt"/>
  <p:tag name="KSO_WM_SLIDE_LAYOUT" val="a"/>
  <p:tag name="KSO_WM_SLIDE_LAYOUT_CNT" val="1"/>
</p:tagLst>
</file>

<file path=ppt/tags/tag202.xml><?xml version="1.0" encoding="utf-8"?>
<p:tagLst xmlns:p="http://schemas.openxmlformats.org/presentationml/2006/main">
  <p:tag name="commondata" val="eyJoZGlkIjoiOTc1MTA2MjU3ODgzMDhkMzE0ZTU0MjU4NGU4NDljNDMifQ=="/>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1.0"/>
  <p:tag name="KSO_WM_BEAUTIFY_FLAG" val="#wm#"/>
  <p:tag name="KSO_WM_UNIT_SUBTYPE" val="h"/>
  <p:tag name="KSO_WM_UNIT_BK_DARK_LIGHT" val="2"/>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1.0"/>
  <p:tag name="KSO_WM_BEAUTIFY_FLAG" val="#wm#"/>
  <p:tag name="KSO_WM_UNIT_SUBTYPE" val="h"/>
  <p:tag name="KSO_WM_UNIT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8">
      <a:dk1>
        <a:srgbClr val="000000"/>
      </a:dk1>
      <a:lt1>
        <a:srgbClr val="FFFFFF"/>
      </a:lt1>
      <a:dk2>
        <a:srgbClr val="E7F0E7"/>
      </a:dk2>
      <a:lt2>
        <a:srgbClr val="FFFFFF"/>
      </a:lt2>
      <a:accent1>
        <a:srgbClr val="619160"/>
      </a:accent1>
      <a:accent2>
        <a:srgbClr val="769063"/>
      </a:accent2>
      <a:accent3>
        <a:srgbClr val="879063"/>
      </a:accent3>
      <a:accent4>
        <a:srgbClr val="8F8463"/>
      </a:accent4>
      <a:accent5>
        <a:srgbClr val="8F7162"/>
      </a:accent5>
      <a:accent6>
        <a:srgbClr val="8E5F63"/>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8">
    <a:dk1>
      <a:srgbClr val="000000"/>
    </a:dk1>
    <a:lt1>
      <a:srgbClr val="FFFFFF"/>
    </a:lt1>
    <a:dk2>
      <a:srgbClr val="E7F0E7"/>
    </a:dk2>
    <a:lt2>
      <a:srgbClr val="FFFFFF"/>
    </a:lt2>
    <a:accent1>
      <a:srgbClr val="619160"/>
    </a:accent1>
    <a:accent2>
      <a:srgbClr val="769063"/>
    </a:accent2>
    <a:accent3>
      <a:srgbClr val="879063"/>
    </a:accent3>
    <a:accent4>
      <a:srgbClr val="8F8463"/>
    </a:accent4>
    <a:accent5>
      <a:srgbClr val="8F7162"/>
    </a:accent5>
    <a:accent6>
      <a:srgbClr val="8E5F63"/>
    </a:accent6>
    <a:hlink>
      <a:srgbClr val="0563C1"/>
    </a:hlink>
    <a:folHlink>
      <a:srgbClr val="954D72"/>
    </a:folHlink>
  </a:clrScheme>
</a:themeOverride>
</file>

<file path=ppt/theme/themeOverride10.xml><?xml version="1.0" encoding="utf-8"?>
<a:themeOverride xmlns:a="http://schemas.openxmlformats.org/drawingml/2006/main">
  <a:clrScheme name="自定义 8">
    <a:dk1>
      <a:srgbClr val="000000"/>
    </a:dk1>
    <a:lt1>
      <a:srgbClr val="FFFFFF"/>
    </a:lt1>
    <a:dk2>
      <a:srgbClr val="E7F0E7"/>
    </a:dk2>
    <a:lt2>
      <a:srgbClr val="FFFFFF"/>
    </a:lt2>
    <a:accent1>
      <a:srgbClr val="619160"/>
    </a:accent1>
    <a:accent2>
      <a:srgbClr val="769063"/>
    </a:accent2>
    <a:accent3>
      <a:srgbClr val="879063"/>
    </a:accent3>
    <a:accent4>
      <a:srgbClr val="8F8463"/>
    </a:accent4>
    <a:accent5>
      <a:srgbClr val="8F7162"/>
    </a:accent5>
    <a:accent6>
      <a:srgbClr val="8E5F63"/>
    </a:accent6>
    <a:hlink>
      <a:srgbClr val="0563C1"/>
    </a:hlink>
    <a:folHlink>
      <a:srgbClr val="954D72"/>
    </a:folHlink>
  </a:clrScheme>
</a:themeOverride>
</file>

<file path=ppt/theme/themeOverride11.xml><?xml version="1.0" encoding="utf-8"?>
<a:themeOverride xmlns:a="http://schemas.openxmlformats.org/drawingml/2006/main">
  <a:clrScheme name="自定义 8">
    <a:dk1>
      <a:srgbClr val="000000"/>
    </a:dk1>
    <a:lt1>
      <a:srgbClr val="FFFFFF"/>
    </a:lt1>
    <a:dk2>
      <a:srgbClr val="E7F0E7"/>
    </a:dk2>
    <a:lt2>
      <a:srgbClr val="FFFFFF"/>
    </a:lt2>
    <a:accent1>
      <a:srgbClr val="619160"/>
    </a:accent1>
    <a:accent2>
      <a:srgbClr val="769063"/>
    </a:accent2>
    <a:accent3>
      <a:srgbClr val="879063"/>
    </a:accent3>
    <a:accent4>
      <a:srgbClr val="8F8463"/>
    </a:accent4>
    <a:accent5>
      <a:srgbClr val="8F7162"/>
    </a:accent5>
    <a:accent6>
      <a:srgbClr val="8E5F63"/>
    </a:accent6>
    <a:hlink>
      <a:srgbClr val="0563C1"/>
    </a:hlink>
    <a:folHlink>
      <a:srgbClr val="954D72"/>
    </a:folHlink>
  </a:clrScheme>
</a:themeOverride>
</file>

<file path=ppt/theme/themeOverride2.xml><?xml version="1.0" encoding="utf-8"?>
<a:themeOverride xmlns:a="http://schemas.openxmlformats.org/drawingml/2006/main">
  <a:clrScheme name="自定义 8">
    <a:dk1>
      <a:srgbClr val="000000"/>
    </a:dk1>
    <a:lt1>
      <a:srgbClr val="FFFFFF"/>
    </a:lt1>
    <a:dk2>
      <a:srgbClr val="E7F0E7"/>
    </a:dk2>
    <a:lt2>
      <a:srgbClr val="FFFFFF"/>
    </a:lt2>
    <a:accent1>
      <a:srgbClr val="619160"/>
    </a:accent1>
    <a:accent2>
      <a:srgbClr val="769063"/>
    </a:accent2>
    <a:accent3>
      <a:srgbClr val="879063"/>
    </a:accent3>
    <a:accent4>
      <a:srgbClr val="8F8463"/>
    </a:accent4>
    <a:accent5>
      <a:srgbClr val="8F7162"/>
    </a:accent5>
    <a:accent6>
      <a:srgbClr val="8E5F63"/>
    </a:accent6>
    <a:hlink>
      <a:srgbClr val="0563C1"/>
    </a:hlink>
    <a:folHlink>
      <a:srgbClr val="954D72"/>
    </a:folHlink>
  </a:clrScheme>
</a:themeOverride>
</file>

<file path=ppt/theme/themeOverride3.xml><?xml version="1.0" encoding="utf-8"?>
<a:themeOverride xmlns:a="http://schemas.openxmlformats.org/drawingml/2006/main">
  <a:clrScheme name="自定义 8">
    <a:dk1>
      <a:srgbClr val="000000"/>
    </a:dk1>
    <a:lt1>
      <a:srgbClr val="FFFFFF"/>
    </a:lt1>
    <a:dk2>
      <a:srgbClr val="E7F0E7"/>
    </a:dk2>
    <a:lt2>
      <a:srgbClr val="FFFFFF"/>
    </a:lt2>
    <a:accent1>
      <a:srgbClr val="619160"/>
    </a:accent1>
    <a:accent2>
      <a:srgbClr val="769063"/>
    </a:accent2>
    <a:accent3>
      <a:srgbClr val="879063"/>
    </a:accent3>
    <a:accent4>
      <a:srgbClr val="8F8463"/>
    </a:accent4>
    <a:accent5>
      <a:srgbClr val="8F7162"/>
    </a:accent5>
    <a:accent6>
      <a:srgbClr val="8E5F63"/>
    </a:accent6>
    <a:hlink>
      <a:srgbClr val="0563C1"/>
    </a:hlink>
    <a:folHlink>
      <a:srgbClr val="954D72"/>
    </a:folHlink>
  </a:clrScheme>
</a:themeOverride>
</file>

<file path=ppt/theme/themeOverride4.xml><?xml version="1.0" encoding="utf-8"?>
<a:themeOverride xmlns:a="http://schemas.openxmlformats.org/drawingml/2006/main">
  <a:clrScheme name="自定义 8">
    <a:dk1>
      <a:srgbClr val="000000"/>
    </a:dk1>
    <a:lt1>
      <a:srgbClr val="FFFFFF"/>
    </a:lt1>
    <a:dk2>
      <a:srgbClr val="E7F0E7"/>
    </a:dk2>
    <a:lt2>
      <a:srgbClr val="FFFFFF"/>
    </a:lt2>
    <a:accent1>
      <a:srgbClr val="619160"/>
    </a:accent1>
    <a:accent2>
      <a:srgbClr val="769063"/>
    </a:accent2>
    <a:accent3>
      <a:srgbClr val="879063"/>
    </a:accent3>
    <a:accent4>
      <a:srgbClr val="8F8463"/>
    </a:accent4>
    <a:accent5>
      <a:srgbClr val="8F7162"/>
    </a:accent5>
    <a:accent6>
      <a:srgbClr val="8E5F63"/>
    </a:accent6>
    <a:hlink>
      <a:srgbClr val="0563C1"/>
    </a:hlink>
    <a:folHlink>
      <a:srgbClr val="954D72"/>
    </a:folHlink>
  </a:clrScheme>
</a:themeOverride>
</file>

<file path=ppt/theme/themeOverride5.xml><?xml version="1.0" encoding="utf-8"?>
<a:themeOverride xmlns:a="http://schemas.openxmlformats.org/drawingml/2006/main">
  <a:clrScheme name="自定义 8">
    <a:dk1>
      <a:srgbClr val="000000"/>
    </a:dk1>
    <a:lt1>
      <a:srgbClr val="FFFFFF"/>
    </a:lt1>
    <a:dk2>
      <a:srgbClr val="E7F0E7"/>
    </a:dk2>
    <a:lt2>
      <a:srgbClr val="FFFFFF"/>
    </a:lt2>
    <a:accent1>
      <a:srgbClr val="619160"/>
    </a:accent1>
    <a:accent2>
      <a:srgbClr val="769063"/>
    </a:accent2>
    <a:accent3>
      <a:srgbClr val="879063"/>
    </a:accent3>
    <a:accent4>
      <a:srgbClr val="8F8463"/>
    </a:accent4>
    <a:accent5>
      <a:srgbClr val="8F7162"/>
    </a:accent5>
    <a:accent6>
      <a:srgbClr val="8E5F63"/>
    </a:accent6>
    <a:hlink>
      <a:srgbClr val="0563C1"/>
    </a:hlink>
    <a:folHlink>
      <a:srgbClr val="954D72"/>
    </a:folHlink>
  </a:clrScheme>
</a:themeOverride>
</file>

<file path=ppt/theme/themeOverride6.xml><?xml version="1.0" encoding="utf-8"?>
<a:themeOverride xmlns:a="http://schemas.openxmlformats.org/drawingml/2006/main">
  <a:clrScheme name="自定义 8">
    <a:dk1>
      <a:srgbClr val="000000"/>
    </a:dk1>
    <a:lt1>
      <a:srgbClr val="FFFFFF"/>
    </a:lt1>
    <a:dk2>
      <a:srgbClr val="E7F0E7"/>
    </a:dk2>
    <a:lt2>
      <a:srgbClr val="FFFFFF"/>
    </a:lt2>
    <a:accent1>
      <a:srgbClr val="619160"/>
    </a:accent1>
    <a:accent2>
      <a:srgbClr val="769063"/>
    </a:accent2>
    <a:accent3>
      <a:srgbClr val="879063"/>
    </a:accent3>
    <a:accent4>
      <a:srgbClr val="8F8463"/>
    </a:accent4>
    <a:accent5>
      <a:srgbClr val="8F7162"/>
    </a:accent5>
    <a:accent6>
      <a:srgbClr val="8E5F63"/>
    </a:accent6>
    <a:hlink>
      <a:srgbClr val="0563C1"/>
    </a:hlink>
    <a:folHlink>
      <a:srgbClr val="954D72"/>
    </a:folHlink>
  </a:clrScheme>
</a:themeOverride>
</file>

<file path=ppt/theme/themeOverride7.xml><?xml version="1.0" encoding="utf-8"?>
<a:themeOverride xmlns:a="http://schemas.openxmlformats.org/drawingml/2006/main">
  <a:clrScheme name="自定义 8">
    <a:dk1>
      <a:srgbClr val="000000"/>
    </a:dk1>
    <a:lt1>
      <a:srgbClr val="FFFFFF"/>
    </a:lt1>
    <a:dk2>
      <a:srgbClr val="E7F0E7"/>
    </a:dk2>
    <a:lt2>
      <a:srgbClr val="FFFFFF"/>
    </a:lt2>
    <a:accent1>
      <a:srgbClr val="619160"/>
    </a:accent1>
    <a:accent2>
      <a:srgbClr val="769063"/>
    </a:accent2>
    <a:accent3>
      <a:srgbClr val="879063"/>
    </a:accent3>
    <a:accent4>
      <a:srgbClr val="8F8463"/>
    </a:accent4>
    <a:accent5>
      <a:srgbClr val="8F7162"/>
    </a:accent5>
    <a:accent6>
      <a:srgbClr val="8E5F63"/>
    </a:accent6>
    <a:hlink>
      <a:srgbClr val="0563C1"/>
    </a:hlink>
    <a:folHlink>
      <a:srgbClr val="954D72"/>
    </a:folHlink>
  </a:clrScheme>
</a:themeOverride>
</file>

<file path=ppt/theme/themeOverride8.xml><?xml version="1.0" encoding="utf-8"?>
<a:themeOverride xmlns:a="http://schemas.openxmlformats.org/drawingml/2006/main">
  <a:clrScheme name="自定义 8">
    <a:dk1>
      <a:srgbClr val="000000"/>
    </a:dk1>
    <a:lt1>
      <a:srgbClr val="FFFFFF"/>
    </a:lt1>
    <a:dk2>
      <a:srgbClr val="E7F0E7"/>
    </a:dk2>
    <a:lt2>
      <a:srgbClr val="FFFFFF"/>
    </a:lt2>
    <a:accent1>
      <a:srgbClr val="619160"/>
    </a:accent1>
    <a:accent2>
      <a:srgbClr val="769063"/>
    </a:accent2>
    <a:accent3>
      <a:srgbClr val="879063"/>
    </a:accent3>
    <a:accent4>
      <a:srgbClr val="8F8463"/>
    </a:accent4>
    <a:accent5>
      <a:srgbClr val="8F7162"/>
    </a:accent5>
    <a:accent6>
      <a:srgbClr val="8E5F63"/>
    </a:accent6>
    <a:hlink>
      <a:srgbClr val="0563C1"/>
    </a:hlink>
    <a:folHlink>
      <a:srgbClr val="954D72"/>
    </a:folHlink>
  </a:clrScheme>
</a:themeOverride>
</file>

<file path=ppt/theme/themeOverride9.xml><?xml version="1.0" encoding="utf-8"?>
<a:themeOverride xmlns:a="http://schemas.openxmlformats.org/drawingml/2006/main">
  <a:clrScheme name="自定义 8">
    <a:dk1>
      <a:srgbClr val="000000"/>
    </a:dk1>
    <a:lt1>
      <a:srgbClr val="FFFFFF"/>
    </a:lt1>
    <a:dk2>
      <a:srgbClr val="E7F0E7"/>
    </a:dk2>
    <a:lt2>
      <a:srgbClr val="FFFFFF"/>
    </a:lt2>
    <a:accent1>
      <a:srgbClr val="619160"/>
    </a:accent1>
    <a:accent2>
      <a:srgbClr val="769063"/>
    </a:accent2>
    <a:accent3>
      <a:srgbClr val="879063"/>
    </a:accent3>
    <a:accent4>
      <a:srgbClr val="8F8463"/>
    </a:accent4>
    <a:accent5>
      <a:srgbClr val="8F7162"/>
    </a:accent5>
    <a:accent6>
      <a:srgbClr val="8E5F63"/>
    </a:accent6>
    <a:hlink>
      <a:srgbClr val="0563C1"/>
    </a:hlink>
    <a:folHlink>
      <a:srgbClr val="954D72"/>
    </a:folHlink>
  </a:clrScheme>
</a:themeOverride>
</file>

<file path=docProps/app.xml><?xml version="1.0" encoding="utf-8"?>
<Properties xmlns="http://schemas.openxmlformats.org/officeDocument/2006/extended-properties" xmlns:vt="http://schemas.openxmlformats.org/officeDocument/2006/docPropsVTypes">
  <TotalTime>0</TotalTime>
  <Words>1163</Words>
  <Application>WPS 演示</Application>
  <PresentationFormat>宽屏</PresentationFormat>
  <Paragraphs>70</Paragraphs>
  <Slides>14</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14</vt:i4>
      </vt:variant>
    </vt:vector>
  </HeadingPairs>
  <TitlesOfParts>
    <vt:vector size="26" baseType="lpstr">
      <vt:lpstr>Arial</vt:lpstr>
      <vt:lpstr>宋体</vt:lpstr>
      <vt:lpstr>Wingdings</vt:lpstr>
      <vt:lpstr>微软雅黑</vt:lpstr>
      <vt:lpstr>汉仪旗黑-85S</vt:lpstr>
      <vt:lpstr>黑体</vt:lpstr>
      <vt:lpstr>楷体</vt:lpstr>
      <vt:lpstr>Calibri</vt:lpstr>
      <vt:lpstr>Segoe UI</vt:lpstr>
      <vt:lpstr>Arial Unicode MS</vt:lpstr>
      <vt:lpstr>WPS</vt:lpstr>
      <vt:lpstr>1_Office 主题​​</vt:lpstr>
      <vt:lpstr>基于主题意义的小学英语 1+X阅读教学实践</vt:lpstr>
      <vt:lpstr>PowerPoint 演示文稿</vt:lpstr>
      <vt:lpstr>什么是阅读教学评价？</vt:lpstr>
      <vt:lpstr>PowerPoint 演示文稿</vt:lpstr>
      <vt:lpstr>课堂评价</vt:lpstr>
      <vt:lpstr>作业评价</vt:lpstr>
      <vt:lpstr>为什么要进行评价？</vt:lpstr>
      <vt:lpstr>为什么？</vt:lpstr>
      <vt:lpstr>如何进行1+X阅读教学评价？</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Cherise Wang</dc:creator>
  <cp:lastModifiedBy>染染染染</cp:lastModifiedBy>
  <cp:revision>15</cp:revision>
  <dcterms:created xsi:type="dcterms:W3CDTF">2023-10-22T07:02:00Z</dcterms:created>
  <dcterms:modified xsi:type="dcterms:W3CDTF">2023-10-22T11:36:12Z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392600F3157F4007A504443BFACCDFCC_12</vt:lpwstr>
  </property>
  <property fmtid="{D5CDD505-2E9C-101B-9397-08002B2CF9AE}" pid="3" name="KSOProductBuildVer">
    <vt:lpwstr>2052-12.1.0.15374</vt:lpwstr>
  </property>
</Properties>
</file>