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74b14c5c04614a00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16859987130343e2" /><Relationship Type="http://schemas.openxmlformats.org/package/2006/relationships/metadata/core-properties" Target="/package/services/metadata/core-properties/3db8afbc25b14eefb52d49ed98d86b77.psmdcp" Id="R9c8b9a303d164f82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