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004775-17D5-4D97-8A50-25A25555C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63A34F-E4A0-47F8-AEB7-37F99D173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58F8C5-3FED-4A76-AED8-34584442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5CF6-F657-4D0C-89B4-7437F8B5F005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335B24-F221-403C-B2E6-C866B6BC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A724EE-7C95-4A1E-A4E2-09F5C0C5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5C-18AB-42AF-B4C2-D7E0AC973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34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456A15-502E-46FA-9D01-EA875395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811706-5092-4835-B98D-D76E1A2CF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E1D693-17B6-4D30-B02D-2B62C688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5CF6-F657-4D0C-89B4-7437F8B5F005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63001-BB33-4CB0-8C1E-9D4660B8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FA2B8A-974E-4383-BA5B-D4582857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5C-18AB-42AF-B4C2-D7E0AC973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41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027329B-332A-4C1E-AE3F-7B9ADB54C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F28C58-AE62-4E23-B108-AEDDEAC4C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53E6C4-3184-406F-8230-EFE0AA39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5CF6-F657-4D0C-89B4-7437F8B5F005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3BF628-0470-4470-8B61-BDCC8BA4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A8EB98-2230-4269-8F4C-363EA011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5C-18AB-42AF-B4C2-D7E0AC973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35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07346-6C23-49FA-9E7E-B242B77A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398385-7E31-4BAB-98B9-75D10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B299E9-ED12-4A89-B639-BD80E7C5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5CF6-F657-4D0C-89B4-7437F8B5F005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636D60-1E3F-420E-9448-327570C5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73470-551C-4DDB-B00C-CC000D19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5C-18AB-42AF-B4C2-D7E0AC973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0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98548-7EDD-4750-BB66-223B08AF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EADAA6-DA35-4AAC-AE66-1B6D493C9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ACEFD5-B650-40A6-8250-6514CB6A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5CF6-F657-4D0C-89B4-7437F8B5F005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363155-085E-47D7-A5F6-B198F731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013D2C-20CF-4B9C-B7AD-C5470BD6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5C-18AB-42AF-B4C2-D7E0AC973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44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BA223-AFC2-4E7E-A438-3A4246EE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689D54-066B-4982-AE2C-43155BA0E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4F0E3C-794C-4749-923D-63E561566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ED055C-7201-4BEF-AF30-87BC48F5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5CF6-F657-4D0C-89B4-7437F8B5F005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E9BBB7-55FB-47E9-A482-28A04C49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E3AA73-9A12-4793-A661-C2C12B47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5C-18AB-42AF-B4C2-D7E0AC973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01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1038A8-F8DB-4758-9212-306A3B91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789B57-2D98-44E3-AFBE-F7B9BB4FD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546646-E334-4753-BB2B-92EA9F425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66F894-7FC2-4112-AF0D-3252E7EE9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139A01-BCA2-491A-BBDF-E9363A47B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936CE3-D662-4584-A11E-7D6AE7DD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5CF6-F657-4D0C-89B4-7437F8B5F005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6DEA93-F8AF-4043-BE61-7C2FFD02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3E5AB7-BD79-4AFC-9894-DDF7194F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5C-18AB-42AF-B4C2-D7E0AC973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67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D2241-7E47-4F1A-BDB0-2DA5EED9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D9320A-A46C-4FC4-8890-63993C09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5CF6-F657-4D0C-89B4-7437F8B5F005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C03543-164C-497E-964B-7950E0F0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5C9589-5CFC-48C5-B9A7-4790D729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5C-18AB-42AF-B4C2-D7E0AC973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3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F43CF2-FE1A-400C-9AF4-6D3A8D5A8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5CF6-F657-4D0C-89B4-7437F8B5F005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710119-DB80-46A4-B7FB-CD7AA5F0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D7357E-7CAA-40D6-AC42-6CFA021F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5C-18AB-42AF-B4C2-D7E0AC973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0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6719B4-86A1-4C3D-A20D-58ECA28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07CBE9-665D-477D-AEBA-007780606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C05B61-A6A6-463C-BDA9-F191385AB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4CAB70-2F2D-4FA6-B8E4-88E53CAE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5CF6-F657-4D0C-89B4-7437F8B5F005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120F31-2B88-4225-8670-D74EA929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C3CFDE-29C6-4018-AA4C-C78EBC54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5C-18AB-42AF-B4C2-D7E0AC973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71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7A4FE-CA2D-4AE1-A823-0D497383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FF877D7-CA6F-4FA2-AAF3-461FD08B6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24634F-AE0F-4238-BDF0-2FF5C6C8B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22A9F0-8E0A-48A9-B97E-718026E9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5CF6-F657-4D0C-89B4-7437F8B5F005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794CEA-ABEF-48FF-9D04-FDE6443F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4E921A-A5D2-462F-BD8B-D25125DA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5C-18AB-42AF-B4C2-D7E0AC973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55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CBB5D-F162-462F-981A-F6D79714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D9F90B-8C52-41FD-96B4-8E9E4CB92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AE261E-EACE-47B7-A0B3-C22068CFE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35CF6-F657-4D0C-89B4-7437F8B5F005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6E7359-662E-4018-BF49-48DAE9820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A0FF8D-F608-4F5C-8BD3-7B3B89557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3E5C-18AB-42AF-B4C2-D7E0AC973A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66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BFDDCF-E81B-4563-B68E-8515F4538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88" y="0"/>
            <a:ext cx="491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6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4385DD-74C8-43DF-A82C-39A2A55E0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4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A413B2-E5D4-4092-8B7E-CB460563C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C2A15E-10D7-4E2B-9B04-3EF46189C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7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7A5276-5C92-42CE-9F05-4523ADFA7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3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2E8CA6B-5F0F-43A0-8F72-5AF5A667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7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57F99B-6686-4FC8-AB79-9B28DF9F2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11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D835EC-C2ED-4A16-91B8-867A456CF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4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1FBE0D-AE2C-4786-9032-4AD1A64C8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44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B11DC7-BCA6-44AE-A519-5E5E5F9DA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5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96CEE6-D7BC-4F66-ADD4-CB479A96D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88" y="0"/>
            <a:ext cx="491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4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4A0024-821A-44FF-A4EA-C9C7453A2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282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3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3A8719-846E-41AC-8BFD-EACFE81BE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5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BD70089-7F43-4C25-9B61-AB1CE86AE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BB85F3-7924-4F33-A5BE-041B5DFFC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7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D94755C-DDF5-401E-AF04-95BA4F5A7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5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F68C68A-1FD1-49D3-AC29-74EFA72A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4C42C6-3402-4D11-BAD9-D78CF94B6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9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EE2769-B60A-4A26-82F8-BBFC1F442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1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2020-12-15T04:06:18Z</dcterms:created>
  <dcterms:modified xsi:type="dcterms:W3CDTF">2020-12-15T04:37:59Z</dcterms:modified>
</cp:coreProperties>
</file>