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340" r:id="rId4"/>
    <p:sldId id="356" r:id="rId6"/>
    <p:sldId id="341" r:id="rId7"/>
    <p:sldId id="350" r:id="rId8"/>
    <p:sldId id="342" r:id="rId9"/>
    <p:sldId id="343" r:id="rId10"/>
    <p:sldId id="344" r:id="rId11"/>
    <p:sldId id="345" r:id="rId12"/>
    <p:sldId id="346" r:id="rId13"/>
    <p:sldId id="347" r:id="rId14"/>
    <p:sldId id="402" r:id="rId15"/>
    <p:sldId id="258" r:id="rId16"/>
    <p:sldId id="268" r:id="rId17"/>
    <p:sldId id="287" r:id="rId18"/>
    <p:sldId id="352" r:id="rId19"/>
    <p:sldId id="353" r:id="rId20"/>
    <p:sldId id="351" r:id="rId21"/>
    <p:sldId id="359" r:id="rId22"/>
    <p:sldId id="354" r:id="rId23"/>
    <p:sldId id="360" r:id="rId24"/>
    <p:sldId id="355" r:id="rId25"/>
    <p:sldId id="286" r:id="rId26"/>
    <p:sldId id="269" r:id="rId27"/>
    <p:sldId id="270" r:id="rId28"/>
    <p:sldId id="358" r:id="rId29"/>
    <p:sldId id="361" r:id="rId30"/>
    <p:sldId id="362" r:id="rId31"/>
    <p:sldId id="257" r:id="rId32"/>
    <p:sldId id="294" r:id="rId33"/>
    <p:sldId id="282" r:id="rId34"/>
    <p:sldId id="283" r:id="rId35"/>
    <p:sldId id="278" r:id="rId36"/>
    <p:sldId id="284" r:id="rId37"/>
    <p:sldId id="299" r:id="rId38"/>
    <p:sldId id="280" r:id="rId39"/>
    <p:sldId id="309" r:id="rId40"/>
    <p:sldId id="295" r:id="rId41"/>
    <p:sldId id="296" r:id="rId42"/>
    <p:sldId id="297" r:id="rId43"/>
    <p:sldId id="298" r:id="rId44"/>
    <p:sldId id="277" r:id="rId45"/>
    <p:sldId id="300" r:id="rId46"/>
    <p:sldId id="357" r:id="rId47"/>
    <p:sldId id="290" r:id="rId48"/>
  </p:sldIdLst>
  <p:sldSz cx="9144000" cy="6858000" type="screen4x3"/>
  <p:notesSz cx="6858000" cy="9144000"/>
  <p:custDataLst>
    <p:tags r:id="rId52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0" userDrawn="1">
          <p15:clr>
            <a:srgbClr val="A4A3A4"/>
          </p15:clr>
        </p15:guide>
        <p15:guide id="2" pos="28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E5ED"/>
    <a:srgbClr val="0069B8"/>
    <a:srgbClr val="FFD9E5"/>
    <a:srgbClr val="A3115D"/>
    <a:srgbClr val="FCB2CE"/>
    <a:srgbClr val="FABCCE"/>
    <a:srgbClr val="006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397"/>
    <p:restoredTop sz="91829"/>
  </p:normalViewPr>
  <p:slideViewPr>
    <p:cSldViewPr showGuides="1">
      <p:cViewPr>
        <p:scale>
          <a:sx n="50" d="100"/>
          <a:sy n="50" d="100"/>
        </p:scale>
        <p:origin x="-1638" y="-870"/>
      </p:cViewPr>
      <p:guideLst>
        <p:guide orient="horz" pos="2250"/>
        <p:guide pos="28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2" Type="http://schemas.openxmlformats.org/officeDocument/2006/relationships/tags" Target="tags/tag1.xml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white"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6428356-A57A-4FA4-930C-E7B4363CDC5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pitchFamily="34" charset="0"/>
              </a:rPr>
            </a:fld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09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white"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3074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white"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3074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61.jpeg"/><Relationship Id="rId11" Type="http://schemas.openxmlformats.org/officeDocument/2006/relationships/image" Target="../media/image60.emf"/><Relationship Id="rId10" Type="http://schemas.openxmlformats.org/officeDocument/2006/relationships/image" Target="../media/image59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4.jpe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1.jpeg"/><Relationship Id="rId7" Type="http://schemas.openxmlformats.org/officeDocument/2006/relationships/image" Target="../media/image70.png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png"/><Relationship Id="rId2" Type="http://schemas.openxmlformats.org/officeDocument/2006/relationships/image" Target="../media/image82.png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3.jpeg"/><Relationship Id="rId2" Type="http://schemas.openxmlformats.org/officeDocument/2006/relationships/image" Target="../media/image60.emf"/><Relationship Id="rId1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0.emf"/><Relationship Id="rId2" Type="http://schemas.openxmlformats.org/officeDocument/2006/relationships/image" Target="../media/image84.jpeg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hyperlink" Target="&#26032;&#24314;%20Microsoft%20Word%20&#25991;&#26723;.doc" TargetMode="External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90.png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GIF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91.jpe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2.jpeg"/><Relationship Id="rId1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3.jpeg"/><Relationship Id="rId1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5.jpeg"/><Relationship Id="rId1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7.jpeg"/><Relationship Id="rId1" Type="http://schemas.openxmlformats.org/officeDocument/2006/relationships/image" Target="../media/image9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9.jpeg"/><Relationship Id="rId1" Type="http://schemas.openxmlformats.org/officeDocument/2006/relationships/image" Target="../media/image9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0.jpeg"/><Relationship Id="rId1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1.jpeg"/><Relationship Id="rId1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2.jpeg"/><Relationship Id="rId1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3.jpeg"/><Relationship Id="rId1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5.jpeg"/><Relationship Id="rId1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8" Type="http://schemas.openxmlformats.org/officeDocument/2006/relationships/image" Target="../media/image22.jpeg"/><Relationship Id="rId7" Type="http://schemas.openxmlformats.org/officeDocument/2006/relationships/image" Target="../media/image21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5" Type="http://schemas.openxmlformats.org/officeDocument/2006/relationships/slideLayout" Target="../slideLayouts/slideLayout2.xml"/><Relationship Id="rId14" Type="http://schemas.openxmlformats.org/officeDocument/2006/relationships/audio" Target="../media/audio1.wav"/><Relationship Id="rId13" Type="http://schemas.openxmlformats.org/officeDocument/2006/relationships/image" Target="../media/image26.jpeg"/><Relationship Id="rId12" Type="http://schemas.openxmlformats.org/officeDocument/2006/relationships/image" Target="../media/image14.png"/><Relationship Id="rId11" Type="http://schemas.openxmlformats.org/officeDocument/2006/relationships/image" Target="../media/image25.jpeg"/><Relationship Id="rId10" Type="http://schemas.openxmlformats.org/officeDocument/2006/relationships/image" Target="../media/image24.jpeg"/><Relationship Id="rId1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7.jpeg"/><Relationship Id="rId1" Type="http://schemas.openxmlformats.org/officeDocument/2006/relationships/image" Target="../media/image9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9.jpeg"/><Relationship Id="rId1" Type="http://schemas.openxmlformats.org/officeDocument/2006/relationships/image" Target="../media/image9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0.jpeg"/><Relationship Id="rId1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image" Target="../media/image101.jpe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4.GIF"/><Relationship Id="rId4" Type="http://schemas.openxmlformats.org/officeDocument/2006/relationships/image" Target="../media/image70.png"/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41.jpe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3" name="图片 91137" descr="BADFEWOVA3)LBPBCUI))3P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89037" y="209550"/>
            <a:ext cx="12482512" cy="2509838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074" name="文本框 91144"/>
          <p:cNvSpPr txBox="1"/>
          <p:nvPr/>
        </p:nvSpPr>
        <p:spPr>
          <a:xfrm>
            <a:off x="2915920" y="3068955"/>
            <a:ext cx="3446145" cy="922020"/>
          </a:xfrm>
          <a:prstGeom prst="rect">
            <a:avLst/>
          </a:prstGeom>
          <a:noFill/>
          <a:ln w="9525">
            <a:noFill/>
          </a:ln>
          <a:effectLst>
            <a:prstShdw prst="shdw11" dir="162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5400" b="1">
                <a:solidFill>
                  <a:srgbClr val="FF6600"/>
                </a:solidFill>
                <a:latin typeface="Broadway" panose="04040905080B02020502" pitchFamily="82" charset="0"/>
              </a:rPr>
              <a:t>Unit4</a:t>
            </a:r>
            <a:endParaRPr lang="en-US" altLang="zh-CN" sz="5400" b="1">
              <a:solidFill>
                <a:srgbClr val="FF6600"/>
              </a:solidFill>
              <a:latin typeface="Broadway" panose="04040905080B02020502" pitchFamily="82" charset="0"/>
            </a:endParaRPr>
          </a:p>
        </p:txBody>
      </p:sp>
      <p:pic>
        <p:nvPicPr>
          <p:cNvPr id="3075" name="图片 91142" descr="1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425" y="3981450"/>
            <a:ext cx="4887913" cy="11191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76" name="组合 91152"/>
          <p:cNvGrpSpPr/>
          <p:nvPr/>
        </p:nvGrpSpPr>
        <p:grpSpPr>
          <a:xfrm rot="453709">
            <a:off x="2243138" y="1082675"/>
            <a:ext cx="1490662" cy="1546225"/>
            <a:chOff x="3035" y="2688"/>
            <a:chExt cx="1141" cy="1023"/>
          </a:xfrm>
        </p:grpSpPr>
        <p:sp>
          <p:nvSpPr>
            <p:cNvPr id="3077" name="矩形 91153"/>
            <p:cNvSpPr/>
            <p:nvPr/>
          </p:nvSpPr>
          <p:spPr>
            <a:xfrm>
              <a:off x="3035" y="2688"/>
              <a:ext cx="1141" cy="1023"/>
            </a:xfrm>
            <a:prstGeom prst="rect">
              <a:avLst/>
            </a:prstGeom>
            <a:solidFill>
              <a:schemeClr val="bg1"/>
            </a:solidFill>
            <a:ln w="635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 dirty="0">
                <a:latin typeface="Calibri" panose="020F0502020204030204" pitchFamily="34" charset="0"/>
              </a:endParaRPr>
            </a:p>
          </p:txBody>
        </p:sp>
        <p:pic>
          <p:nvPicPr>
            <p:cNvPr id="3078" name="图片 91154" descr="@GI9{6(N`MCEE48I5A3HD5O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4" y="2873"/>
              <a:ext cx="750" cy="654"/>
            </a:xfrm>
            <a:prstGeom prst="rect">
              <a:avLst/>
            </a:prstGeom>
            <a:noFill/>
            <a:ln w="635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  <p:grpSp>
        <p:nvGrpSpPr>
          <p:cNvPr id="3079" name="组合 91155"/>
          <p:cNvGrpSpPr/>
          <p:nvPr/>
        </p:nvGrpSpPr>
        <p:grpSpPr>
          <a:xfrm>
            <a:off x="3825875" y="1247775"/>
            <a:ext cx="1712913" cy="1346200"/>
            <a:chOff x="2282" y="2039"/>
            <a:chExt cx="1079" cy="848"/>
          </a:xfrm>
        </p:grpSpPr>
        <p:sp>
          <p:nvSpPr>
            <p:cNvPr id="3080" name="矩形 91156"/>
            <p:cNvSpPr/>
            <p:nvPr/>
          </p:nvSpPr>
          <p:spPr>
            <a:xfrm>
              <a:off x="2282" y="2039"/>
              <a:ext cx="1079" cy="848"/>
            </a:xfrm>
            <a:prstGeom prst="rect">
              <a:avLst/>
            </a:prstGeom>
            <a:solidFill>
              <a:schemeClr val="bg1"/>
            </a:solidFill>
            <a:ln w="635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 dirty="0">
                <a:latin typeface="Calibri" panose="020F0502020204030204" pitchFamily="34" charset="0"/>
              </a:endParaRPr>
            </a:p>
          </p:txBody>
        </p:sp>
        <p:pic>
          <p:nvPicPr>
            <p:cNvPr id="3081" name="图片 91157" descr="O]EX0KQP%TYU]72CB2VL18M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03" y="2156"/>
              <a:ext cx="817" cy="616"/>
            </a:xfrm>
            <a:prstGeom prst="rect">
              <a:avLst/>
            </a:prstGeom>
            <a:noFill/>
            <a:ln w="635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  <p:grpSp>
        <p:nvGrpSpPr>
          <p:cNvPr id="3082" name="组合 91158"/>
          <p:cNvGrpSpPr/>
          <p:nvPr/>
        </p:nvGrpSpPr>
        <p:grpSpPr>
          <a:xfrm rot="259204">
            <a:off x="5708650" y="1238250"/>
            <a:ext cx="1609725" cy="1533525"/>
            <a:chOff x="745" y="2880"/>
            <a:chExt cx="1409" cy="1100"/>
          </a:xfrm>
        </p:grpSpPr>
        <p:sp>
          <p:nvSpPr>
            <p:cNvPr id="3083" name="矩形 91159"/>
            <p:cNvSpPr/>
            <p:nvPr/>
          </p:nvSpPr>
          <p:spPr>
            <a:xfrm>
              <a:off x="745" y="2880"/>
              <a:ext cx="1409" cy="1100"/>
            </a:xfrm>
            <a:prstGeom prst="rect">
              <a:avLst/>
            </a:prstGeom>
            <a:solidFill>
              <a:schemeClr val="bg1"/>
            </a:solidFill>
            <a:ln w="635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 dirty="0">
                <a:latin typeface="Calibri" panose="020F0502020204030204" pitchFamily="34" charset="0"/>
              </a:endParaRPr>
            </a:p>
          </p:txBody>
        </p:sp>
        <p:pic>
          <p:nvPicPr>
            <p:cNvPr id="3084" name="图片 91160" descr="6ERC`8PEWCOVZYUEH[{~PG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5" y="3052"/>
              <a:ext cx="1045" cy="756"/>
            </a:xfrm>
            <a:prstGeom prst="rect">
              <a:avLst/>
            </a:prstGeom>
            <a:noFill/>
            <a:ln w="635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  <p:grpSp>
        <p:nvGrpSpPr>
          <p:cNvPr id="3085" name="组合 91161"/>
          <p:cNvGrpSpPr/>
          <p:nvPr/>
        </p:nvGrpSpPr>
        <p:grpSpPr>
          <a:xfrm>
            <a:off x="506413" y="869950"/>
            <a:ext cx="1498600" cy="1474788"/>
            <a:chOff x="266" y="562"/>
            <a:chExt cx="924" cy="819"/>
          </a:xfrm>
        </p:grpSpPr>
        <p:sp>
          <p:nvSpPr>
            <p:cNvPr id="3086" name="矩形 91162"/>
            <p:cNvSpPr/>
            <p:nvPr/>
          </p:nvSpPr>
          <p:spPr>
            <a:xfrm rot="326817">
              <a:off x="266" y="562"/>
              <a:ext cx="924" cy="819"/>
            </a:xfrm>
            <a:prstGeom prst="rect">
              <a:avLst/>
            </a:prstGeom>
            <a:solidFill>
              <a:schemeClr val="bg1"/>
            </a:solidFill>
            <a:ln w="635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  <a:effectLst>
              <a:prstShdw prst="shdw11" dir="16200000">
                <a:schemeClr val="bg2">
                  <a:alpha val="50000"/>
                </a:schemeClr>
              </a:prstShdw>
            </a:effectLst>
          </p:spPr>
          <p:txBody>
            <a:bodyPr/>
            <a:p>
              <a:endParaRPr lang="zh-CN" altLang="en-US" dirty="0">
                <a:latin typeface="Calibri" panose="020F0502020204030204" pitchFamily="34" charset="0"/>
              </a:endParaRPr>
            </a:p>
          </p:txBody>
        </p:sp>
        <p:pic>
          <p:nvPicPr>
            <p:cNvPr id="3087" name="图片 91163" descr="DF$`FO@0XQDBPM3GUJ]V%[X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26817">
              <a:off x="402" y="698"/>
              <a:ext cx="637" cy="565"/>
            </a:xfrm>
            <a:prstGeom prst="rect">
              <a:avLst/>
            </a:prstGeom>
            <a:noFill/>
            <a:ln w="635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  <p:grpSp>
        <p:nvGrpSpPr>
          <p:cNvPr id="3088" name="组合 91164"/>
          <p:cNvGrpSpPr/>
          <p:nvPr/>
        </p:nvGrpSpPr>
        <p:grpSpPr>
          <a:xfrm rot="308591">
            <a:off x="7602538" y="1147763"/>
            <a:ext cx="1677987" cy="1909762"/>
            <a:chOff x="1661" y="2541"/>
            <a:chExt cx="1057" cy="1203"/>
          </a:xfrm>
        </p:grpSpPr>
        <p:sp>
          <p:nvSpPr>
            <p:cNvPr id="3089" name="矩形 91165"/>
            <p:cNvSpPr/>
            <p:nvPr/>
          </p:nvSpPr>
          <p:spPr>
            <a:xfrm>
              <a:off x="1661" y="2541"/>
              <a:ext cx="1057" cy="1203"/>
            </a:xfrm>
            <a:prstGeom prst="rect">
              <a:avLst/>
            </a:prstGeom>
            <a:solidFill>
              <a:schemeClr val="bg1"/>
            </a:solidFill>
            <a:ln w="635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 dirty="0">
                <a:latin typeface="Calibri" panose="020F0502020204030204" pitchFamily="34" charset="0"/>
              </a:endParaRPr>
            </a:p>
          </p:txBody>
        </p:sp>
        <p:pic>
          <p:nvPicPr>
            <p:cNvPr id="3090" name="图片 91166" descr="X_[CR1F{)_@IR%0[{_65I(B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03" y="2672"/>
              <a:ext cx="750" cy="925"/>
            </a:xfrm>
            <a:prstGeom prst="rect">
              <a:avLst/>
            </a:prstGeom>
            <a:noFill/>
            <a:ln w="635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  <p:sp>
        <p:nvSpPr>
          <p:cNvPr id="3091" name="文本框 91168"/>
          <p:cNvSpPr txBox="1"/>
          <p:nvPr/>
        </p:nvSpPr>
        <p:spPr>
          <a:xfrm>
            <a:off x="1547495" y="5661025"/>
            <a:ext cx="6346190" cy="583565"/>
          </a:xfrm>
          <a:prstGeom prst="rect">
            <a:avLst/>
          </a:prstGeom>
          <a:noFill/>
          <a:ln w="9525">
            <a:noFill/>
          </a:ln>
          <a:effectLst>
            <a:prstShdw prst="shdw11" dir="162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3200" b="1">
                <a:solidFill>
                  <a:srgbClr val="FF6600"/>
                </a:solidFill>
                <a:latin typeface="Broadway" panose="04040905080B02020502" pitchFamily="82" charset="0"/>
              </a:rPr>
              <a:t>Grammar</a:t>
            </a:r>
            <a:r>
              <a:rPr lang="en-US" altLang="zh-CN" sz="3200" b="1">
                <a:solidFill>
                  <a:srgbClr val="FF6600"/>
                </a:solidFill>
                <a:latin typeface="Broadway" panose="04040905080B02020502" pitchFamily="82" charset="0"/>
                <a:sym typeface="+mn-ea"/>
              </a:rPr>
              <a:t>&amp;</a:t>
            </a:r>
            <a:r>
              <a:rPr lang="en-US" altLang="zh-CN" sz="3200" b="1">
                <a:solidFill>
                  <a:srgbClr val="FF6600"/>
                </a:solidFill>
                <a:latin typeface="Broadway" panose="04040905080B02020502" pitchFamily="82" charset="0"/>
              </a:rPr>
              <a:t>Fun time</a:t>
            </a:r>
            <a:endParaRPr lang="en-US" altLang="zh-CN" sz="3200" b="1">
              <a:solidFill>
                <a:srgbClr val="FF6600"/>
              </a:solidFill>
              <a:latin typeface="Broadway" panose="04040905080B02020502" pitchFamily="8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29" name="Picture 3" descr="J:\resource\unit4\jpg\dance.jpg"/>
          <p:cNvPicPr>
            <a:picLocks noChangeAspect="1"/>
          </p:cNvPicPr>
          <p:nvPr/>
        </p:nvPicPr>
        <p:blipFill>
          <a:blip r:embed="rId1"/>
          <a:srcRect l="10478" t="7520" r="15338" b="9381"/>
          <a:stretch>
            <a:fillRect/>
          </a:stretch>
        </p:blipFill>
        <p:spPr>
          <a:xfrm>
            <a:off x="549275" y="1111250"/>
            <a:ext cx="2447925" cy="2055813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2530" name="Picture 2" descr="J:\resource\unit4\jpg\both.jpg"/>
          <p:cNvPicPr>
            <a:picLocks noChangeAspect="1"/>
          </p:cNvPicPr>
          <p:nvPr/>
        </p:nvPicPr>
        <p:blipFill>
          <a:blip r:embed="rId2"/>
          <a:srcRect l="13837" t="1971" r="12096" b="22289"/>
          <a:stretch>
            <a:fillRect/>
          </a:stretch>
        </p:blipFill>
        <p:spPr>
          <a:xfrm>
            <a:off x="6235700" y="1111250"/>
            <a:ext cx="2657475" cy="203835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0244" name="Text Box 4"/>
          <p:cNvSpPr/>
          <p:nvPr/>
        </p:nvSpPr>
        <p:spPr>
          <a:xfrm>
            <a:off x="795338" y="3348038"/>
            <a:ext cx="8315325" cy="622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-What_______  Su </a:t>
            </a:r>
            <a:r>
              <a:rPr lang="en-US" altLang="zh-CN" sz="3200" err="1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Hai</a:t>
            </a:r>
            <a:r>
              <a:rPr lang="en-US" altLang="zh-CN" sz="3200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  ____________? 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245" name="矩形 10"/>
          <p:cNvSpPr/>
          <p:nvPr/>
        </p:nvSpPr>
        <p:spPr>
          <a:xfrm>
            <a:off x="2339340" y="3310573"/>
            <a:ext cx="1244600" cy="622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200">
                <a:solidFill>
                  <a:srgbClr val="538CD5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does</a:t>
            </a:r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0246" name="Text Box 4"/>
          <p:cNvSpPr/>
          <p:nvPr/>
        </p:nvSpPr>
        <p:spPr>
          <a:xfrm>
            <a:off x="358775" y="4106863"/>
            <a:ext cx="8424863" cy="1352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-Su </a:t>
            </a:r>
            <a:r>
              <a:rPr lang="en-US" altLang="zh-CN" sz="3200" err="1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Hai</a:t>
            </a:r>
            <a:r>
              <a:rPr lang="en-US" altLang="zh-CN" sz="3200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_______  ________ and ___________</a:t>
            </a:r>
            <a:endParaRPr lang="zh-CN" altLang="en-US" sz="3200" dirty="0">
              <a:solidFill>
                <a:srgbClr val="000000"/>
              </a:solidFill>
              <a:latin typeface="Arial Black" panose="020B0A04020102020204" pitchFamily="34" charset="0"/>
              <a:sym typeface="Arial Black" panose="020B0A040201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3200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 </a:t>
            </a:r>
            <a:endParaRPr lang="en-US" altLang="zh-CN" sz="320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247" name="矩形 12"/>
          <p:cNvSpPr/>
          <p:nvPr/>
        </p:nvSpPr>
        <p:spPr>
          <a:xfrm>
            <a:off x="3587750" y="4106863"/>
            <a:ext cx="1965325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200">
                <a:solidFill>
                  <a:srgbClr val="538CD5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danc</a:t>
            </a:r>
            <a:r>
              <a:rPr lang="en-US" altLang="zh-CN" sz="3200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ing</a:t>
            </a:r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0248" name="矩形 13"/>
          <p:cNvSpPr/>
          <p:nvPr/>
        </p:nvSpPr>
        <p:spPr>
          <a:xfrm>
            <a:off x="5619750" y="3348038"/>
            <a:ext cx="2336800" cy="622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200">
                <a:solidFill>
                  <a:srgbClr val="558ED5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like do</a:t>
            </a:r>
            <a:r>
              <a:rPr lang="en-US" altLang="zh-CN" sz="3200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ing</a:t>
            </a:r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0249" name="矩形 2"/>
          <p:cNvSpPr/>
          <p:nvPr/>
        </p:nvSpPr>
        <p:spPr>
          <a:xfrm>
            <a:off x="2176463" y="4106863"/>
            <a:ext cx="1241425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200">
                <a:solidFill>
                  <a:srgbClr val="558ED5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like</a:t>
            </a:r>
            <a:r>
              <a:rPr lang="en-US" altLang="zh-CN" sz="3200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s</a:t>
            </a:r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0250" name="矩形 15"/>
          <p:cNvSpPr/>
          <p:nvPr/>
        </p:nvSpPr>
        <p:spPr>
          <a:xfrm>
            <a:off x="3787775" y="5707063"/>
            <a:ext cx="3941763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>
                <a:solidFill>
                  <a:srgbClr val="0070C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 watch</a:t>
            </a:r>
            <a:r>
              <a:rPr lang="en-US" altLang="zh-CN" sz="3200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ing</a:t>
            </a:r>
            <a:r>
              <a:rPr lang="en-US" altLang="zh-CN" sz="3200">
                <a:solidFill>
                  <a:srgbClr val="0070C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   films</a:t>
            </a:r>
            <a:endParaRPr lang="zh-CN" altLang="en-US" dirty="0">
              <a:solidFill>
                <a:srgbClr val="0070C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0251" name="矩形 16"/>
          <p:cNvSpPr/>
          <p:nvPr/>
        </p:nvSpPr>
        <p:spPr>
          <a:xfrm>
            <a:off x="2438400" y="5664200"/>
            <a:ext cx="1241425" cy="5857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200">
                <a:solidFill>
                  <a:srgbClr val="558ED5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like</a:t>
            </a:r>
            <a:r>
              <a:rPr lang="en-US" altLang="zh-CN" sz="3200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s</a:t>
            </a:r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0253" name="矩形 18"/>
          <p:cNvSpPr/>
          <p:nvPr/>
        </p:nvSpPr>
        <p:spPr>
          <a:xfrm>
            <a:off x="6327775" y="4106863"/>
            <a:ext cx="2676525" cy="622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>
                <a:solidFill>
                  <a:srgbClr val="0070C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swim</a:t>
            </a:r>
            <a:r>
              <a:rPr lang="en-US" altLang="zh-CN" sz="3200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ming</a:t>
            </a:r>
            <a:endParaRPr lang="zh-CN" altLang="en-US" dirty="0">
              <a:solidFill>
                <a:srgbClr val="0070C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22540" name="Picture 4" descr="J:\resource\unit4\jpg\watchfil.jpg"/>
          <p:cNvPicPr>
            <a:picLocks noChangeAspect="1"/>
          </p:cNvPicPr>
          <p:nvPr/>
        </p:nvPicPr>
        <p:blipFill>
          <a:blip r:embed="rId3"/>
          <a:srcRect l="8" r="10466"/>
          <a:stretch>
            <a:fillRect/>
          </a:stretch>
        </p:blipFill>
        <p:spPr>
          <a:xfrm>
            <a:off x="3243263" y="1111250"/>
            <a:ext cx="2657475" cy="2055813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0259" name="Rectangle 19"/>
          <p:cNvSpPr/>
          <p:nvPr/>
        </p:nvSpPr>
        <p:spPr>
          <a:xfrm>
            <a:off x="538163" y="3298825"/>
            <a:ext cx="8066087" cy="719138"/>
          </a:xfrm>
          <a:prstGeom prst="rect">
            <a:avLst/>
          </a:prstGeom>
          <a:noFill/>
          <a:ln w="63500" cap="flat" cmpd="sng">
            <a:solidFill>
              <a:srgbClr val="FF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  <a:sym typeface="宋体" panose="02010600030101010101" pitchFamily="2" charset="-122"/>
            </a:endParaRPr>
          </a:p>
        </p:txBody>
      </p:sp>
      <p:sp>
        <p:nvSpPr>
          <p:cNvPr id="2" name="Rectangle 19"/>
          <p:cNvSpPr/>
          <p:nvPr/>
        </p:nvSpPr>
        <p:spPr>
          <a:xfrm>
            <a:off x="358775" y="4740275"/>
            <a:ext cx="8066088" cy="719138"/>
          </a:xfrm>
          <a:prstGeom prst="rect">
            <a:avLst/>
          </a:prstGeom>
          <a:noFill/>
          <a:ln w="63500" cap="flat" cmpd="sng">
            <a:solidFill>
              <a:srgbClr val="FF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  <a:sym typeface="宋体" panose="02010600030101010101" pitchFamily="2" charset="-122"/>
            </a:endParaRPr>
          </a:p>
        </p:txBody>
      </p:sp>
      <p:sp>
        <p:nvSpPr>
          <p:cNvPr id="3" name="Text Box 4"/>
          <p:cNvSpPr/>
          <p:nvPr/>
        </p:nvSpPr>
        <p:spPr>
          <a:xfrm>
            <a:off x="414338" y="4789488"/>
            <a:ext cx="8315325" cy="622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-What_______  </a:t>
            </a:r>
            <a:r>
              <a:rPr lang="en-US" altLang="zh-CN" sz="3200" err="1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SuYang</a:t>
            </a:r>
            <a:r>
              <a:rPr lang="en-US" altLang="zh-CN" sz="3200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  ____________? 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5288" y="5687060"/>
            <a:ext cx="7742237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-Su Yang_______ __________  ________ and _____________.</a:t>
            </a:r>
            <a:endParaRPr lang="zh-CN" altLang="en-US" sz="3200">
              <a:latin typeface="Calibri" panose="020F0502020204030204" pitchFamily="34" charset="0"/>
            </a:endParaRPr>
          </a:p>
        </p:txBody>
      </p:sp>
      <p:sp>
        <p:nvSpPr>
          <p:cNvPr id="6" name="矩形 10"/>
          <p:cNvSpPr/>
          <p:nvPr/>
        </p:nvSpPr>
        <p:spPr>
          <a:xfrm>
            <a:off x="1998663" y="4789488"/>
            <a:ext cx="1244600" cy="6207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200">
                <a:solidFill>
                  <a:srgbClr val="538CD5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does</a:t>
            </a:r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" name="矩形 13"/>
          <p:cNvSpPr/>
          <p:nvPr/>
        </p:nvSpPr>
        <p:spPr>
          <a:xfrm>
            <a:off x="5267325" y="4789488"/>
            <a:ext cx="2336800" cy="6207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200">
                <a:solidFill>
                  <a:srgbClr val="558ED5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like do</a:t>
            </a:r>
            <a:r>
              <a:rPr lang="en-US" altLang="zh-CN" sz="3200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ing</a:t>
            </a:r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8" name="矩形 18"/>
          <p:cNvSpPr/>
          <p:nvPr/>
        </p:nvSpPr>
        <p:spPr>
          <a:xfrm>
            <a:off x="1654175" y="6151563"/>
            <a:ext cx="2676525" cy="622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>
                <a:solidFill>
                  <a:srgbClr val="0070C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swim</a:t>
            </a:r>
            <a:r>
              <a:rPr lang="en-US" altLang="zh-CN" sz="3200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ming</a:t>
            </a:r>
            <a:endParaRPr lang="zh-CN" altLang="en-US" dirty="0">
              <a:solidFill>
                <a:srgbClr val="0070C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2551" name="文本框 3"/>
          <p:cNvSpPr txBox="1"/>
          <p:nvPr/>
        </p:nvSpPr>
        <p:spPr>
          <a:xfrm>
            <a:off x="795338" y="635000"/>
            <a:ext cx="6811962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400" b="1">
                <a:latin typeface="Calibri" panose="020F0502020204030204" pitchFamily="34" charset="0"/>
              </a:rPr>
              <a:t>和你的同桌问一问双胞胎们的爱好吧！</a:t>
            </a:r>
            <a:endParaRPr lang="zh-CN" altLang="en-US" sz="2400" b="1">
              <a:latin typeface="Calibri" panose="020F0502020204030204" pitchFamily="34" charset="0"/>
            </a:endParaRPr>
          </a:p>
        </p:txBody>
      </p:sp>
      <p:grpSp>
        <p:nvGrpSpPr>
          <p:cNvPr id="27649" name="组合 17"/>
          <p:cNvGrpSpPr/>
          <p:nvPr/>
        </p:nvGrpSpPr>
        <p:grpSpPr>
          <a:xfrm>
            <a:off x="-108585" y="116205"/>
            <a:ext cx="3692525" cy="577850"/>
            <a:chOff x="151966" y="8565"/>
            <a:chExt cx="3536443" cy="577337"/>
          </a:xfrm>
        </p:grpSpPr>
        <p:pic>
          <p:nvPicPr>
            <p:cNvPr id="27650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966" y="8565"/>
              <a:ext cx="3536443" cy="57733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651" name="TextBox 19"/>
            <p:cNvSpPr/>
            <p:nvPr/>
          </p:nvSpPr>
          <p:spPr>
            <a:xfrm>
              <a:off x="688468" y="8565"/>
              <a:ext cx="2669098" cy="5215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800" b="1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  <a:latin typeface="Comic Sans MS" panose="030F0702030302020204" pitchFamily="66" charset="0"/>
                </a:rPr>
                <a:t>Let’s  review !</a:t>
              </a:r>
              <a:endParaRPr lang="en-US" altLang="zh-CN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>
                                      <p:cBhvr>
                                        <p:cTn id="10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3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0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5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0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5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0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5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0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bldLvl="0"/>
      <p:bldP spid="10245" grpId="0" bldLvl="0"/>
      <p:bldP spid="10246" grpId="0" bldLvl="0"/>
      <p:bldP spid="10247" grpId="0" bldLvl="0"/>
      <p:bldP spid="10248" grpId="0" bldLvl="0"/>
      <p:bldP spid="10249" grpId="0" bldLvl="0"/>
      <p:bldP spid="10250" grpId="0" bldLvl="0"/>
      <p:bldP spid="10251" grpId="0" bldLvl="0"/>
      <p:bldP spid="10253" grpId="0" bldLvl="0"/>
      <p:bldP spid="10259" grpId="0" bldLvl="0" animBg="1"/>
      <p:bldP spid="2" grpId="0" bldLvl="0" animBg="1"/>
      <p:bldP spid="3" grpId="0" bldLvl="0"/>
      <p:bldP spid="5" grpId="0"/>
      <p:bldP spid="6" grpId="0" bldLvl="0"/>
      <p:bldP spid="7" grpId="0" bldLvl="0"/>
      <p:bldP spid="8" grpId="0" bldLvl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Picture 4" descr="RZ_Q]9HWT5S~`MP7NGI_MF3"/>
          <p:cNvPicPr>
            <a:picLocks noChangeAspect="1"/>
          </p:cNvPicPr>
          <p:nvPr/>
        </p:nvPicPr>
        <p:blipFill>
          <a:blip r:embed="rId1">
            <a:clrChange>
              <a:clrFrom>
                <a:srgbClr val="F8FDFF"/>
              </a:clrFrom>
              <a:clrTo>
                <a:srgbClr val="F8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905000"/>
            <a:ext cx="885825" cy="876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5" descr="G3}0O@`A@U[F_SFU@RFI48R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900363"/>
            <a:ext cx="914400" cy="792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Picture 6" descr="2`O97L3){S30F47YO(](AAE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733800"/>
            <a:ext cx="1079500" cy="935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7" descr="8EF4TEKKO4_~F[]EQM~R%KI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800600"/>
            <a:ext cx="1079500" cy="8651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73" name="Text Box 9"/>
          <p:cNvSpPr txBox="1"/>
          <p:nvPr/>
        </p:nvSpPr>
        <p:spPr>
          <a:xfrm>
            <a:off x="1066800" y="3048000"/>
            <a:ext cx="1981200" cy="45720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>
                <a:latin typeface="Arial" panose="020B0604020202020204" pitchFamily="34" charset="0"/>
              </a:rPr>
              <a:t>like</a:t>
            </a:r>
            <a:r>
              <a:rPr lang="en-US" altLang="zh-CN" sz="2400">
                <a:solidFill>
                  <a:srgbClr val="FF0000"/>
                </a:solidFill>
                <a:latin typeface="Arial" panose="020B0604020202020204" pitchFamily="34" charset="0"/>
              </a:rPr>
              <a:t>s</a:t>
            </a:r>
            <a:endParaRPr lang="en-US" altLang="zh-CN" sz="2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6874" name="Text Box 10"/>
          <p:cNvSpPr txBox="1"/>
          <p:nvPr/>
        </p:nvSpPr>
        <p:spPr>
          <a:xfrm>
            <a:off x="2209800" y="1143000"/>
            <a:ext cx="6400800" cy="45720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>
                <a:latin typeface="Arial" panose="020B0604020202020204" pitchFamily="34" charset="0"/>
              </a:rPr>
              <a:t>play</a:t>
            </a:r>
            <a:r>
              <a:rPr lang="en-US" altLang="zh-CN" sz="2400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r>
              <a:rPr lang="en-US" altLang="zh-CN" sz="2400">
                <a:latin typeface="Arial" panose="020B0604020202020204" pitchFamily="34" charset="0"/>
              </a:rPr>
              <a:t> basketball, football and draw</a:t>
            </a:r>
            <a:r>
              <a:rPr lang="en-US" altLang="zh-CN" sz="2400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r>
              <a:rPr lang="en-US" altLang="zh-CN" sz="2400">
                <a:latin typeface="Arial" panose="020B0604020202020204" pitchFamily="34" charset="0"/>
              </a:rPr>
              <a:t>.</a:t>
            </a:r>
            <a:endParaRPr lang="en-US" altLang="zh-CN" sz="2400">
              <a:latin typeface="Arial" panose="020B0604020202020204" pitchFamily="34" charset="0"/>
            </a:endParaRPr>
          </a:p>
        </p:txBody>
      </p:sp>
      <p:sp>
        <p:nvSpPr>
          <p:cNvPr id="36875" name="Text Box 11"/>
          <p:cNvSpPr txBox="1"/>
          <p:nvPr/>
        </p:nvSpPr>
        <p:spPr>
          <a:xfrm>
            <a:off x="990600" y="2057400"/>
            <a:ext cx="1981200" cy="45720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>
                <a:latin typeface="Arial" panose="020B0604020202020204" pitchFamily="34" charset="0"/>
              </a:rPr>
              <a:t>like</a:t>
            </a:r>
            <a:r>
              <a:rPr lang="en-US" altLang="zh-CN" sz="2400">
                <a:solidFill>
                  <a:srgbClr val="FF0000"/>
                </a:solidFill>
                <a:latin typeface="Arial" panose="020B0604020202020204" pitchFamily="34" charset="0"/>
              </a:rPr>
              <a:t>s</a:t>
            </a:r>
            <a:endParaRPr lang="en-US" altLang="zh-CN" sz="2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6876" name="Text Box 12"/>
          <p:cNvSpPr txBox="1"/>
          <p:nvPr/>
        </p:nvSpPr>
        <p:spPr>
          <a:xfrm>
            <a:off x="2133600" y="2971800"/>
            <a:ext cx="5791200" cy="45720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>
                <a:latin typeface="Arial" panose="020B0604020202020204" pitchFamily="34" charset="0"/>
              </a:rPr>
              <a:t>play</a:t>
            </a:r>
            <a:r>
              <a:rPr lang="en-US" altLang="zh-CN" sz="2400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r>
              <a:rPr lang="en-US" altLang="zh-CN" sz="2400">
                <a:latin typeface="Arial" panose="020B0604020202020204" pitchFamily="34" charset="0"/>
              </a:rPr>
              <a:t> football and table tennis.</a:t>
            </a:r>
            <a:endParaRPr lang="en-US" altLang="zh-CN" sz="2400">
              <a:latin typeface="Arial" panose="020B0604020202020204" pitchFamily="34" charset="0"/>
            </a:endParaRPr>
          </a:p>
        </p:txBody>
      </p:sp>
      <p:sp>
        <p:nvSpPr>
          <p:cNvPr id="36877" name="Text Box 13"/>
          <p:cNvSpPr txBox="1"/>
          <p:nvPr/>
        </p:nvSpPr>
        <p:spPr>
          <a:xfrm>
            <a:off x="1066800" y="4038600"/>
            <a:ext cx="1981200" cy="45720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>
                <a:latin typeface="Arial" panose="020B0604020202020204" pitchFamily="34" charset="0"/>
              </a:rPr>
              <a:t>like</a:t>
            </a:r>
            <a:r>
              <a:rPr lang="en-US" altLang="zh-CN" sz="2400">
                <a:solidFill>
                  <a:srgbClr val="FF0000"/>
                </a:solidFill>
                <a:latin typeface="Arial" panose="020B0604020202020204" pitchFamily="34" charset="0"/>
              </a:rPr>
              <a:t>s</a:t>
            </a:r>
            <a:endParaRPr lang="en-US" altLang="zh-CN" sz="2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6878" name="Text Box 14"/>
          <p:cNvSpPr txBox="1"/>
          <p:nvPr/>
        </p:nvSpPr>
        <p:spPr>
          <a:xfrm>
            <a:off x="2209800" y="4038600"/>
            <a:ext cx="6019800" cy="45720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>
                <a:latin typeface="Arial" panose="020B0604020202020204" pitchFamily="34" charset="0"/>
              </a:rPr>
              <a:t>read</a:t>
            </a:r>
            <a:r>
              <a:rPr lang="en-US" altLang="zh-CN" sz="2400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r>
              <a:rPr lang="en-US" altLang="zh-CN" sz="2400">
                <a:latin typeface="Arial" panose="020B0604020202020204" pitchFamily="34" charset="0"/>
              </a:rPr>
              <a:t> stories and play</a:t>
            </a:r>
            <a:r>
              <a:rPr lang="en-US" altLang="zh-CN" sz="2400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r>
              <a:rPr lang="en-US" altLang="zh-CN" sz="2400">
                <a:latin typeface="Arial" panose="020B0604020202020204" pitchFamily="34" charset="0"/>
              </a:rPr>
              <a:t> the piano.</a:t>
            </a:r>
            <a:endParaRPr lang="en-US" altLang="zh-CN" sz="2400">
              <a:latin typeface="Arial" panose="020B0604020202020204" pitchFamily="34" charset="0"/>
            </a:endParaRPr>
          </a:p>
        </p:txBody>
      </p:sp>
      <p:sp>
        <p:nvSpPr>
          <p:cNvPr id="36879" name="Text Box 15"/>
          <p:cNvSpPr txBox="1"/>
          <p:nvPr/>
        </p:nvSpPr>
        <p:spPr>
          <a:xfrm>
            <a:off x="2133600" y="5029200"/>
            <a:ext cx="6019800" cy="45720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>
                <a:latin typeface="Arial" panose="020B0604020202020204" pitchFamily="34" charset="0"/>
              </a:rPr>
              <a:t>danc</a:t>
            </a:r>
            <a:r>
              <a:rPr lang="en-US" altLang="zh-CN" sz="2400">
                <a:solidFill>
                  <a:srgbClr val="FF0000"/>
                </a:solidFill>
                <a:latin typeface="Arial" panose="020B0604020202020204" pitchFamily="34" charset="0"/>
              </a:rPr>
              <a:t>ing </a:t>
            </a:r>
            <a:r>
              <a:rPr lang="en-US" altLang="zh-CN" sz="2400">
                <a:latin typeface="Arial" panose="020B0604020202020204" pitchFamily="34" charset="0"/>
              </a:rPr>
              <a:t>and swim</a:t>
            </a:r>
            <a:r>
              <a:rPr lang="en-US" altLang="zh-CN" sz="2400">
                <a:solidFill>
                  <a:srgbClr val="FF0000"/>
                </a:solidFill>
                <a:latin typeface="Arial" panose="020B0604020202020204" pitchFamily="34" charset="0"/>
              </a:rPr>
              <a:t>ming</a:t>
            </a:r>
            <a:r>
              <a:rPr lang="en-US" altLang="zh-CN" sz="2400">
                <a:latin typeface="Arial" panose="020B0604020202020204" pitchFamily="34" charset="0"/>
              </a:rPr>
              <a:t>.</a:t>
            </a:r>
            <a:endParaRPr lang="en-US" altLang="zh-CN" sz="2400">
              <a:latin typeface="Arial" panose="020B0604020202020204" pitchFamily="34" charset="0"/>
            </a:endParaRPr>
          </a:p>
        </p:txBody>
      </p:sp>
      <p:sp>
        <p:nvSpPr>
          <p:cNvPr id="36880" name="Text Box 16"/>
          <p:cNvSpPr txBox="1"/>
          <p:nvPr/>
        </p:nvSpPr>
        <p:spPr>
          <a:xfrm>
            <a:off x="1066800" y="5029200"/>
            <a:ext cx="1981200" cy="45720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>
                <a:latin typeface="Arial" panose="020B0604020202020204" pitchFamily="34" charset="0"/>
              </a:rPr>
              <a:t>like</a:t>
            </a:r>
            <a:r>
              <a:rPr lang="en-US" altLang="zh-CN" sz="2400">
                <a:solidFill>
                  <a:srgbClr val="FF0000"/>
                </a:solidFill>
                <a:latin typeface="Arial" panose="020B0604020202020204" pitchFamily="34" charset="0"/>
              </a:rPr>
              <a:t>s</a:t>
            </a:r>
            <a:endParaRPr lang="en-US" altLang="zh-CN" sz="2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6881" name="Text Box 17"/>
          <p:cNvSpPr txBox="1"/>
          <p:nvPr/>
        </p:nvSpPr>
        <p:spPr>
          <a:xfrm>
            <a:off x="1143000" y="6096000"/>
            <a:ext cx="1981200" cy="45720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>
                <a:latin typeface="Arial" panose="020B0604020202020204" pitchFamily="34" charset="0"/>
              </a:rPr>
              <a:t>like</a:t>
            </a:r>
            <a:r>
              <a:rPr lang="en-US" altLang="zh-CN" sz="2400">
                <a:solidFill>
                  <a:srgbClr val="FF0000"/>
                </a:solidFill>
                <a:latin typeface="Arial" panose="020B0604020202020204" pitchFamily="34" charset="0"/>
              </a:rPr>
              <a:t>s</a:t>
            </a:r>
            <a:endParaRPr lang="en-US" altLang="zh-CN" sz="2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6882" name="Text Box 18"/>
          <p:cNvSpPr txBox="1"/>
          <p:nvPr/>
        </p:nvSpPr>
        <p:spPr>
          <a:xfrm>
            <a:off x="2286000" y="6096000"/>
            <a:ext cx="5791200" cy="45720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>
                <a:latin typeface="Arial" panose="020B0604020202020204" pitchFamily="34" charset="0"/>
              </a:rPr>
              <a:t>watch</a:t>
            </a:r>
            <a:r>
              <a:rPr lang="en-US" altLang="zh-CN" sz="2400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r>
              <a:rPr lang="en-US" altLang="zh-CN" sz="2400">
                <a:latin typeface="Arial" panose="020B0604020202020204" pitchFamily="34" charset="0"/>
              </a:rPr>
              <a:t> films and swim</a:t>
            </a:r>
            <a:r>
              <a:rPr lang="en-US" altLang="zh-CN" sz="2400">
                <a:solidFill>
                  <a:srgbClr val="FF0000"/>
                </a:solidFill>
                <a:latin typeface="Arial" panose="020B0604020202020204" pitchFamily="34" charset="0"/>
              </a:rPr>
              <a:t>ming</a:t>
            </a:r>
            <a:r>
              <a:rPr lang="en-US" altLang="zh-CN" sz="2400">
                <a:latin typeface="Arial" panose="020B0604020202020204" pitchFamily="34" charset="0"/>
              </a:rPr>
              <a:t>.</a:t>
            </a:r>
            <a:endParaRPr lang="en-US" altLang="zh-CN" sz="2400">
              <a:latin typeface="Arial" panose="020B0604020202020204" pitchFamily="34" charset="0"/>
            </a:endParaRP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3636010" y="153035"/>
            <a:ext cx="3270885" cy="645795"/>
          </a:xfrm>
          <a:prstGeom prst="rect">
            <a:avLst/>
          </a:prstGeom>
          <a:solidFill>
            <a:srgbClr val="FFFF00"/>
          </a:solidFill>
          <a:ln w="25400">
            <a:gradFill>
              <a:gsLst>
                <a:gs pos="0">
                  <a:srgbClr val="FF000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prstDash val="sysDash"/>
            <a:miter lim="800000"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一起读一读这些句子。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887" name="Text Box 23"/>
          <p:cNvSpPr txBox="1"/>
          <p:nvPr/>
        </p:nvSpPr>
        <p:spPr>
          <a:xfrm>
            <a:off x="2286000" y="2057400"/>
            <a:ext cx="5791200" cy="45720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>
                <a:latin typeface="Arial" panose="020B0604020202020204" pitchFamily="34" charset="0"/>
              </a:rPr>
              <a:t>draw</a:t>
            </a:r>
            <a:r>
              <a:rPr lang="en-US" altLang="zh-CN" sz="2400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r>
              <a:rPr lang="en-US" altLang="zh-CN" sz="2400">
                <a:latin typeface="Arial" panose="020B0604020202020204" pitchFamily="34" charset="0"/>
              </a:rPr>
              <a:t>.</a:t>
            </a:r>
            <a:endParaRPr lang="en-US" altLang="zh-CN" sz="2400">
              <a:latin typeface="Arial" panose="020B0604020202020204" pitchFamily="34" charset="0"/>
            </a:endParaRPr>
          </a:p>
        </p:txBody>
      </p:sp>
      <p:pic>
        <p:nvPicPr>
          <p:cNvPr id="6165" name="Picture 24" descr="B2RH8HBYY59A{(0R70`S%IR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990600"/>
            <a:ext cx="914400" cy="700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89" name="Text Box 25"/>
          <p:cNvSpPr txBox="1"/>
          <p:nvPr/>
        </p:nvSpPr>
        <p:spPr>
          <a:xfrm>
            <a:off x="914400" y="1143000"/>
            <a:ext cx="1981200" cy="45720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>
                <a:latin typeface="Arial" panose="020B0604020202020204" pitchFamily="34" charset="0"/>
              </a:rPr>
              <a:t>like</a:t>
            </a:r>
            <a:r>
              <a:rPr lang="en-US" altLang="zh-CN" sz="2400">
                <a:solidFill>
                  <a:srgbClr val="FF0000"/>
                </a:solidFill>
                <a:latin typeface="Arial" panose="020B0604020202020204" pitchFamily="34" charset="0"/>
              </a:rPr>
              <a:t>s</a:t>
            </a:r>
            <a:endParaRPr lang="en-US" altLang="zh-CN" sz="2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6167" name="Picture 31" descr="20140226061636332"/>
          <p:cNvPicPr>
            <a:picLocks noChangeAspect="1"/>
          </p:cNvPicPr>
          <p:nvPr/>
        </p:nvPicPr>
        <p:blipFill>
          <a:blip r:embed="rId6">
            <a:clrChange>
              <a:clrFrom>
                <a:srgbClr val="CD7F34"/>
              </a:clrFrom>
              <a:clrTo>
                <a:srgbClr val="CD7F34">
                  <a:alpha val="0"/>
                </a:srgbClr>
              </a:clrTo>
            </a:clrChange>
          </a:blip>
          <a:srcRect l="2499" t="26666" r="62500" b="36667"/>
          <a:stretch>
            <a:fillRect/>
          </a:stretch>
        </p:blipFill>
        <p:spPr>
          <a:xfrm>
            <a:off x="0" y="6019800"/>
            <a:ext cx="1066800" cy="838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1066800" y="1066800"/>
            <a:ext cx="71628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600">
                <a:latin typeface="Arial" panose="020B0604020202020204" pitchFamily="34" charset="0"/>
              </a:rPr>
              <a:t>What do</a:t>
            </a: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</a:rPr>
              <a:t>es</a:t>
            </a:r>
            <a:r>
              <a:rPr lang="en-US" altLang="zh-CN" sz="3600">
                <a:latin typeface="Arial" panose="020B0604020202020204" pitchFamily="34" charset="0"/>
              </a:rPr>
              <a:t> </a:t>
            </a:r>
            <a:r>
              <a:rPr lang="en-US" altLang="zh-CN" sz="3600">
                <a:solidFill>
                  <a:srgbClr val="990099"/>
                </a:solidFill>
                <a:latin typeface="Arial" panose="020B0604020202020204" pitchFamily="34" charset="0"/>
              </a:rPr>
              <a:t>he</a:t>
            </a:r>
            <a:r>
              <a:rPr lang="en-US" altLang="zh-CN" sz="3600">
                <a:latin typeface="Arial" panose="020B0604020202020204" pitchFamily="34" charset="0"/>
              </a:rPr>
              <a:t> like do</a:t>
            </a: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r>
              <a:rPr lang="en-US" altLang="zh-CN" sz="3600">
                <a:latin typeface="Arial" panose="020B0604020202020204" pitchFamily="34" charset="0"/>
              </a:rPr>
              <a:t>?</a:t>
            </a:r>
            <a:endParaRPr lang="zh-CN" altLang="en-US" sz="3600" dirty="0">
              <a:latin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0600" y="1981200"/>
            <a:ext cx="71628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600">
                <a:latin typeface="Arial" panose="020B0604020202020204" pitchFamily="34" charset="0"/>
              </a:rPr>
              <a:t>What do</a:t>
            </a: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</a:rPr>
              <a:t>es</a:t>
            </a:r>
            <a:r>
              <a:rPr lang="en-US" altLang="zh-CN" sz="3600">
                <a:latin typeface="Arial" panose="020B0604020202020204" pitchFamily="34" charset="0"/>
              </a:rPr>
              <a:t> </a:t>
            </a:r>
            <a:r>
              <a:rPr lang="en-US" altLang="zh-CN" sz="3600">
                <a:solidFill>
                  <a:srgbClr val="990099"/>
                </a:solidFill>
                <a:latin typeface="Arial" panose="020B0604020202020204" pitchFamily="34" charset="0"/>
              </a:rPr>
              <a:t>he</a:t>
            </a:r>
            <a:r>
              <a:rPr lang="en-US" altLang="zh-CN" sz="3600">
                <a:latin typeface="Arial" panose="020B0604020202020204" pitchFamily="34" charset="0"/>
              </a:rPr>
              <a:t> like do</a:t>
            </a: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r>
              <a:rPr lang="en-US" altLang="zh-CN" sz="3600">
                <a:latin typeface="Arial" panose="020B0604020202020204" pitchFamily="34" charset="0"/>
              </a:rPr>
              <a:t>?</a:t>
            </a:r>
            <a:endParaRPr lang="zh-CN" altLang="en-US" sz="3600" dirty="0">
              <a:latin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90600" y="2895600"/>
            <a:ext cx="71628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600">
                <a:latin typeface="Arial" panose="020B0604020202020204" pitchFamily="34" charset="0"/>
              </a:rPr>
              <a:t>What do</a:t>
            </a: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</a:rPr>
              <a:t>es</a:t>
            </a:r>
            <a:r>
              <a:rPr lang="en-US" altLang="zh-CN" sz="3600">
                <a:latin typeface="Arial" panose="020B0604020202020204" pitchFamily="34" charset="0"/>
              </a:rPr>
              <a:t> </a:t>
            </a:r>
            <a:r>
              <a:rPr lang="en-US" altLang="zh-CN" sz="3600">
                <a:solidFill>
                  <a:srgbClr val="990099"/>
                </a:solidFill>
                <a:latin typeface="Arial" panose="020B0604020202020204" pitchFamily="34" charset="0"/>
              </a:rPr>
              <a:t>he</a:t>
            </a:r>
            <a:r>
              <a:rPr lang="en-US" altLang="zh-CN" sz="3600">
                <a:latin typeface="Arial" panose="020B0604020202020204" pitchFamily="34" charset="0"/>
              </a:rPr>
              <a:t> like do</a:t>
            </a: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r>
              <a:rPr lang="en-US" altLang="zh-CN" sz="3600">
                <a:latin typeface="Arial" panose="020B0604020202020204" pitchFamily="34" charset="0"/>
              </a:rPr>
              <a:t>?</a:t>
            </a:r>
            <a:endParaRPr lang="zh-CN" altLang="en-US" sz="3600" dirty="0">
              <a:latin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43000" y="3962400"/>
            <a:ext cx="71628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600">
                <a:latin typeface="Arial" panose="020B0604020202020204" pitchFamily="34" charset="0"/>
              </a:rPr>
              <a:t>What do</a:t>
            </a: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</a:rPr>
              <a:t>es</a:t>
            </a:r>
            <a:r>
              <a:rPr lang="en-US" altLang="zh-CN" sz="3600">
                <a:latin typeface="Arial" panose="020B0604020202020204" pitchFamily="34" charset="0"/>
              </a:rPr>
              <a:t> </a:t>
            </a:r>
            <a:r>
              <a:rPr lang="en-US" altLang="zh-CN" sz="3600">
                <a:solidFill>
                  <a:srgbClr val="990099"/>
                </a:solidFill>
                <a:latin typeface="Arial" panose="020B0604020202020204" pitchFamily="34" charset="0"/>
              </a:rPr>
              <a:t>she</a:t>
            </a:r>
            <a:r>
              <a:rPr lang="en-US" altLang="zh-CN" sz="3600">
                <a:latin typeface="Arial" panose="020B0604020202020204" pitchFamily="34" charset="0"/>
              </a:rPr>
              <a:t> like do</a:t>
            </a: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r>
              <a:rPr lang="en-US" altLang="zh-CN" sz="3600">
                <a:latin typeface="Arial" panose="020B0604020202020204" pitchFamily="34" charset="0"/>
              </a:rPr>
              <a:t>?</a:t>
            </a:r>
            <a:endParaRPr lang="zh-CN" altLang="en-US" sz="3600" dirty="0">
              <a:latin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90600" y="4953000"/>
            <a:ext cx="71628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600">
                <a:latin typeface="Arial" panose="020B0604020202020204" pitchFamily="34" charset="0"/>
              </a:rPr>
              <a:t>What do</a:t>
            </a: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</a:rPr>
              <a:t>es</a:t>
            </a:r>
            <a:r>
              <a:rPr lang="en-US" altLang="zh-CN" sz="3600">
                <a:latin typeface="Arial" panose="020B0604020202020204" pitchFamily="34" charset="0"/>
              </a:rPr>
              <a:t> </a:t>
            </a:r>
            <a:r>
              <a:rPr lang="en-US" altLang="zh-CN" sz="3600">
                <a:solidFill>
                  <a:srgbClr val="990099"/>
                </a:solidFill>
                <a:latin typeface="Arial" panose="020B0604020202020204" pitchFamily="34" charset="0"/>
              </a:rPr>
              <a:t>she</a:t>
            </a:r>
            <a:r>
              <a:rPr lang="en-US" altLang="zh-CN" sz="3600">
                <a:latin typeface="Arial" panose="020B0604020202020204" pitchFamily="34" charset="0"/>
              </a:rPr>
              <a:t> like do</a:t>
            </a: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r>
              <a:rPr lang="en-US" altLang="zh-CN" sz="3600">
                <a:latin typeface="Arial" panose="020B0604020202020204" pitchFamily="34" charset="0"/>
              </a:rPr>
              <a:t>?</a:t>
            </a:r>
            <a:endParaRPr lang="zh-CN" altLang="en-US" sz="3600" dirty="0">
              <a:latin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6800" y="6019800"/>
            <a:ext cx="71628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600">
                <a:latin typeface="Arial" panose="020B0604020202020204" pitchFamily="34" charset="0"/>
              </a:rPr>
              <a:t>What do</a:t>
            </a: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</a:rPr>
              <a:t>es</a:t>
            </a:r>
            <a:r>
              <a:rPr lang="en-US" altLang="zh-CN" sz="3600">
                <a:latin typeface="Arial" panose="020B0604020202020204" pitchFamily="34" charset="0"/>
              </a:rPr>
              <a:t> </a:t>
            </a:r>
            <a:r>
              <a:rPr lang="en-US" altLang="zh-CN" sz="3600">
                <a:solidFill>
                  <a:srgbClr val="990099"/>
                </a:solidFill>
                <a:latin typeface="Arial" panose="020B0604020202020204" pitchFamily="34" charset="0"/>
              </a:rPr>
              <a:t>she</a:t>
            </a:r>
            <a:r>
              <a:rPr lang="en-US" altLang="zh-CN" sz="3600">
                <a:latin typeface="Arial" panose="020B0604020202020204" pitchFamily="34" charset="0"/>
              </a:rPr>
              <a:t> like do</a:t>
            </a: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r>
              <a:rPr lang="en-US" altLang="zh-CN" sz="3600">
                <a:latin typeface="Arial" panose="020B0604020202020204" pitchFamily="34" charset="0"/>
              </a:rPr>
              <a:t>?</a:t>
            </a:r>
            <a:endParaRPr lang="zh-CN" altLang="en-US" sz="3600" dirty="0">
              <a:latin typeface="Arial" panose="020B0604020202020204" pitchFamily="34" charset="0"/>
            </a:endParaRPr>
          </a:p>
        </p:txBody>
      </p:sp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1331595" y="3390900"/>
            <a:ext cx="5897880" cy="650875"/>
          </a:xfrm>
          <a:prstGeom prst="rect">
            <a:avLst/>
          </a:prstGeom>
          <a:solidFill>
            <a:srgbClr val="57257D"/>
          </a:solidFill>
          <a:ln w="25400">
            <a:noFill/>
            <a:prstDash val="sysDash"/>
            <a:miter lim="800000"/>
          </a:ln>
        </p:spPr>
        <p:txBody>
          <a:bodyPr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你发现这些句子有什么地方相同吗？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7649" name="组合 17"/>
          <p:cNvGrpSpPr/>
          <p:nvPr/>
        </p:nvGrpSpPr>
        <p:grpSpPr>
          <a:xfrm>
            <a:off x="-108585" y="116205"/>
            <a:ext cx="3692525" cy="577850"/>
            <a:chOff x="151966" y="8565"/>
            <a:chExt cx="3536443" cy="577337"/>
          </a:xfrm>
        </p:grpSpPr>
        <p:pic>
          <p:nvPicPr>
            <p:cNvPr id="27650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1966" y="8565"/>
              <a:ext cx="3536443" cy="57733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651" name="TextBox 19"/>
            <p:cNvSpPr/>
            <p:nvPr/>
          </p:nvSpPr>
          <p:spPr>
            <a:xfrm>
              <a:off x="688468" y="8565"/>
              <a:ext cx="2669098" cy="5215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800" b="1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  <a:latin typeface="Comic Sans MS" panose="030F0702030302020204" pitchFamily="66" charset="0"/>
                </a:rPr>
                <a:t>Let’s  review !</a:t>
              </a:r>
              <a:endParaRPr lang="en-US" altLang="zh-CN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6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3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3" grpId="0"/>
      <p:bldP spid="36874" grpId="0"/>
      <p:bldP spid="36875" grpId="0"/>
      <p:bldP spid="36876" grpId="0"/>
      <p:bldP spid="36877" grpId="0"/>
      <p:bldP spid="36878" grpId="0"/>
      <p:bldP spid="36879" grpId="0"/>
      <p:bldP spid="36880" grpId="0"/>
      <p:bldP spid="36881" grpId="0"/>
      <p:bldP spid="36882" grpId="0"/>
      <p:bldP spid="36887" grpId="0"/>
      <p:bldP spid="36889" grpId="0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9" grpId="0"/>
      <p:bldP spid="29" grpId="1"/>
      <p:bldP spid="30" grpId="0"/>
      <p:bldP spid="3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AutoShape 4"/>
          <p:cNvSpPr/>
          <p:nvPr/>
        </p:nvSpPr>
        <p:spPr>
          <a:xfrm>
            <a:off x="157163" y="274638"/>
            <a:ext cx="8809037" cy="6218237"/>
          </a:xfrm>
          <a:prstGeom prst="flowChartAlternateProcess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 anchorCtr="0"/>
          <a:p>
            <a:endParaRPr lang="zh-CN" altLang="en-US" sz="4400" i="1" dirty="0">
              <a:solidFill>
                <a:srgbClr val="9933FF"/>
              </a:solidFill>
              <a:latin typeface="Gill Sans Ultra Bold" panose="020B0A02020104020203" pitchFamily="34" charset="0"/>
              <a:sym typeface="Arial" panose="020B0604020202020204" pitchFamily="34" charset="0"/>
            </a:endParaRPr>
          </a:p>
        </p:txBody>
      </p:sp>
      <p:pic>
        <p:nvPicPr>
          <p:cNvPr id="9219" name="Picture 2"/>
          <p:cNvPicPr>
            <a:picLocks noChangeAspect="1"/>
          </p:cNvPicPr>
          <p:nvPr/>
        </p:nvPicPr>
        <p:blipFill>
          <a:blip r:embed="rId1"/>
          <a:srcRect l="7510" t="7535"/>
          <a:stretch>
            <a:fillRect/>
          </a:stretch>
        </p:blipFill>
        <p:spPr>
          <a:xfrm>
            <a:off x="14288" y="3175"/>
            <a:ext cx="9144000" cy="68405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20" name="Group 31"/>
          <p:cNvGrpSpPr/>
          <p:nvPr/>
        </p:nvGrpSpPr>
        <p:grpSpPr>
          <a:xfrm>
            <a:off x="357188" y="4000500"/>
            <a:ext cx="8345487" cy="1785938"/>
            <a:chOff x="-15211" y="124126"/>
            <a:chExt cx="7128296" cy="911444"/>
          </a:xfrm>
        </p:grpSpPr>
        <p:grpSp>
          <p:nvGrpSpPr>
            <p:cNvPr id="9241" name="AutoShape 42"/>
            <p:cNvGrpSpPr/>
            <p:nvPr/>
          </p:nvGrpSpPr>
          <p:grpSpPr>
            <a:xfrm>
              <a:off x="21980" y="124126"/>
              <a:ext cx="7091105" cy="864720"/>
              <a:chOff x="0" y="191656"/>
              <a:chExt cx="8296656" cy="1112664"/>
            </a:xfrm>
          </p:grpSpPr>
          <p:pic>
            <p:nvPicPr>
              <p:cNvPr id="9248" name="AutoShape 42"/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259150"/>
                <a:ext cx="8296656" cy="104517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9249" name="Text Box 10"/>
              <p:cNvSpPr txBox="1"/>
              <p:nvPr/>
            </p:nvSpPr>
            <p:spPr>
              <a:xfrm>
                <a:off x="188346" y="191656"/>
                <a:ext cx="7920909" cy="7711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 anchorCtr="0"/>
              <a:p>
                <a:r>
                  <a:rPr lang="en-US" altLang="zh-CN" sz="4400" i="1">
                    <a:solidFill>
                      <a:srgbClr val="9933FF"/>
                    </a:solidFill>
                    <a:latin typeface="Gill Sans Ultra Bold" panose="020B0A02020104020203" pitchFamily="34" charset="0"/>
                  </a:rPr>
                  <a:t>         </a:t>
                </a:r>
                <a:endParaRPr lang="zh-CN" altLang="en-US" sz="4400" i="1" dirty="0">
                  <a:solidFill>
                    <a:srgbClr val="9933FF"/>
                  </a:solidFill>
                  <a:latin typeface="Gill Sans Ultra Bold" panose="020B0A02020104020203" pitchFamily="34" charset="0"/>
                </a:endParaRPr>
              </a:p>
            </p:txBody>
          </p:sp>
        </p:grpSp>
        <p:grpSp>
          <p:nvGrpSpPr>
            <p:cNvPr id="9242" name="Group 34"/>
            <p:cNvGrpSpPr/>
            <p:nvPr/>
          </p:nvGrpSpPr>
          <p:grpSpPr>
            <a:xfrm>
              <a:off x="-15211" y="144960"/>
              <a:ext cx="704281" cy="890610"/>
              <a:chOff x="-16" y="176"/>
              <a:chExt cx="1058" cy="1301"/>
            </a:xfrm>
          </p:grpSpPr>
          <p:pic>
            <p:nvPicPr>
              <p:cNvPr id="9243" name="Picture 45" descr="light_shadow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" y="854"/>
                <a:ext cx="898" cy="27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9244" name="Picture 46" descr="circuler_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6" y="272"/>
                <a:ext cx="1001" cy="105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9245" name="Oval 47"/>
              <p:cNvGrpSpPr/>
              <p:nvPr/>
            </p:nvGrpSpPr>
            <p:grpSpPr>
              <a:xfrm>
                <a:off x="-16" y="176"/>
                <a:ext cx="1058" cy="1301"/>
                <a:chOff x="4642" y="168651"/>
                <a:chExt cx="817840" cy="1147149"/>
              </a:xfrm>
            </p:grpSpPr>
            <p:pic>
              <p:nvPicPr>
                <p:cNvPr id="9246" name="Oval 47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42" y="236536"/>
                  <a:ext cx="817840" cy="107926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9247" name="Text Box 17"/>
                <p:cNvSpPr txBox="1"/>
                <p:nvPr/>
              </p:nvSpPr>
              <p:spPr>
                <a:xfrm>
                  <a:off x="133198" y="168651"/>
                  <a:ext cx="561274" cy="74230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ctr" anchorCtr="0"/>
                <a:p>
                  <a:endParaRPr lang="zh-CN" altLang="en-US" sz="4400" i="1" dirty="0">
                    <a:solidFill>
                      <a:srgbClr val="9933FF"/>
                    </a:solidFill>
                    <a:latin typeface="Gill Sans Ultra Bold" panose="020B0A02020104020203" pitchFamily="34" charset="0"/>
                  </a:endParaRPr>
                </a:p>
              </p:txBody>
            </p:sp>
          </p:grpSp>
        </p:grpSp>
      </p:grpSp>
      <p:grpSp>
        <p:nvGrpSpPr>
          <p:cNvPr id="9221" name="Group 31"/>
          <p:cNvGrpSpPr/>
          <p:nvPr/>
        </p:nvGrpSpPr>
        <p:grpSpPr>
          <a:xfrm>
            <a:off x="285750" y="2352675"/>
            <a:ext cx="10606088" cy="3362325"/>
            <a:chOff x="-305025" y="0"/>
            <a:chExt cx="9055698" cy="2450633"/>
          </a:xfrm>
        </p:grpSpPr>
        <p:grpSp>
          <p:nvGrpSpPr>
            <p:cNvPr id="9234" name="AutoShape 42"/>
            <p:cNvGrpSpPr/>
            <p:nvPr/>
          </p:nvGrpSpPr>
          <p:grpSpPr>
            <a:xfrm>
              <a:off x="-122014" y="0"/>
              <a:ext cx="7010773" cy="1041343"/>
              <a:chOff x="-184819" y="0"/>
              <a:chExt cx="8211312" cy="1428559"/>
            </a:xfrm>
          </p:grpSpPr>
          <p:pic>
            <p:nvPicPr>
              <p:cNvPr id="9239" name="AutoShape 4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84819" y="0"/>
                <a:ext cx="8211312" cy="142855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9240" name="Text Box 22"/>
              <p:cNvSpPr txBox="1"/>
              <p:nvPr/>
            </p:nvSpPr>
            <p:spPr>
              <a:xfrm>
                <a:off x="190190" y="186223"/>
                <a:ext cx="7833740" cy="77132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 anchorCtr="0"/>
              <a:p>
                <a:r>
                  <a:rPr lang="en-US" altLang="zh-CN" sz="4400" i="1">
                    <a:solidFill>
                      <a:srgbClr val="9933FF"/>
                    </a:solidFill>
                    <a:latin typeface="Gill Sans Ultra Bold" panose="020B0A02020104020203" pitchFamily="34" charset="0"/>
                  </a:rPr>
                  <a:t>         </a:t>
                </a:r>
                <a:endParaRPr lang="zh-CN" altLang="en-US" sz="4400" i="1" dirty="0">
                  <a:solidFill>
                    <a:srgbClr val="9933FF"/>
                  </a:solidFill>
                  <a:latin typeface="Gill Sans Ultra Bold" panose="020B0A02020104020203" pitchFamily="34" charset="0"/>
                </a:endParaRPr>
              </a:p>
            </p:txBody>
          </p:sp>
        </p:grpSp>
        <p:pic>
          <p:nvPicPr>
            <p:cNvPr id="9235" name="Picture 46" descr="circuler_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05025" y="44494"/>
              <a:ext cx="681661" cy="719949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9236" name="TextBox 2"/>
            <p:cNvGrpSpPr/>
            <p:nvPr/>
          </p:nvGrpSpPr>
          <p:grpSpPr>
            <a:xfrm>
              <a:off x="680465" y="1338827"/>
              <a:ext cx="8070208" cy="1111806"/>
              <a:chOff x="17463" y="160259"/>
              <a:chExt cx="9452169" cy="1525221"/>
            </a:xfrm>
          </p:grpSpPr>
          <p:pic>
            <p:nvPicPr>
              <p:cNvPr id="9237" name="TextBox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28882" y="399779"/>
                <a:ext cx="7540750" cy="128570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9238" name="Text Box 30"/>
              <p:cNvSpPr txBox="1"/>
              <p:nvPr/>
            </p:nvSpPr>
            <p:spPr>
              <a:xfrm>
                <a:off x="17463" y="160259"/>
                <a:ext cx="7510589" cy="46160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spcBef>
                    <a:spcPct val="50000"/>
                  </a:spcBef>
                </a:pPr>
                <a:endParaRPr lang="en-US" altLang="zh-CN" sz="2400" i="1"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9" name="TextBox 2"/>
          <p:cNvGrpSpPr/>
          <p:nvPr/>
        </p:nvGrpSpPr>
        <p:grpSpPr>
          <a:xfrm>
            <a:off x="714375" y="2771775"/>
            <a:ext cx="9186863" cy="2157413"/>
            <a:chOff x="0" y="-1606476"/>
            <a:chExt cx="9186803" cy="2155116"/>
          </a:xfrm>
        </p:grpSpPr>
        <p:pic>
          <p:nvPicPr>
            <p:cNvPr id="9232" name="TextBox 2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8650224" cy="54864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233" name="Text Box 42"/>
            <p:cNvSpPr txBox="1"/>
            <p:nvPr/>
          </p:nvSpPr>
          <p:spPr>
            <a:xfrm>
              <a:off x="571507" y="-1606476"/>
              <a:ext cx="8615296" cy="10085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ts val="1300"/>
                </a:lnSpc>
                <a:spcBef>
                  <a:spcPct val="50000"/>
                </a:spcBef>
              </a:pPr>
              <a:r>
                <a:rPr lang="zh-CN" altLang="en-US" sz="2800" b="1" dirty="0">
                  <a:latin typeface="Verdana" panose="020B0604030504040204" pitchFamily="34" charset="0"/>
                </a:rPr>
                <a:t>主语是</a:t>
              </a:r>
              <a:r>
                <a:rPr lang="en-US" altLang="zh-CN" sz="2800">
                  <a:latin typeface="Verdana" panose="020B0604030504040204" pitchFamily="34" charset="0"/>
                </a:rPr>
                <a:t>he</a:t>
              </a:r>
              <a:r>
                <a:rPr lang="zh-CN" altLang="en-US" sz="2800" dirty="0">
                  <a:latin typeface="Verdana" panose="020B0604030504040204" pitchFamily="34" charset="0"/>
                </a:rPr>
                <a:t>，</a:t>
              </a:r>
              <a:r>
                <a:rPr lang="en-US" altLang="zh-CN" sz="2800">
                  <a:latin typeface="Verdana" panose="020B0604030504040204" pitchFamily="34" charset="0"/>
                </a:rPr>
                <a:t>she</a:t>
              </a:r>
              <a:r>
                <a:rPr lang="zh-CN" altLang="en-US" sz="2800">
                  <a:latin typeface="Verdana" panose="020B0604030504040204" pitchFamily="34" charset="0"/>
                </a:rPr>
                <a:t>，</a:t>
              </a:r>
              <a:r>
                <a:rPr lang="en-US" altLang="zh-CN" sz="2800">
                  <a:latin typeface="Verdana" panose="020B0604030504040204" pitchFamily="34" charset="0"/>
                </a:rPr>
                <a:t>it</a:t>
              </a:r>
              <a:r>
                <a:rPr lang="zh-CN" altLang="en-US" sz="2800" b="1" dirty="0">
                  <a:latin typeface="Verdana" panose="020B0604030504040204" pitchFamily="34" charset="0"/>
                </a:rPr>
                <a:t>等第三人称单数时，</a:t>
              </a:r>
              <a:endParaRPr lang="en-US" altLang="zh-CN" sz="2800" b="1">
                <a:latin typeface="Verdana" panose="020B0604030504040204" pitchFamily="34" charset="0"/>
              </a:endParaRPr>
            </a:p>
            <a:p>
              <a:pPr>
                <a:lnSpc>
                  <a:spcPts val="1300"/>
                </a:lnSpc>
                <a:spcBef>
                  <a:spcPct val="50000"/>
                </a:spcBef>
              </a:pPr>
              <a:r>
                <a:rPr lang="en-US" altLang="zh-CN" sz="2800">
                  <a:latin typeface="Verdana" panose="020B0604030504040204" pitchFamily="34" charset="0"/>
                </a:rPr>
                <a:t>like</a:t>
              </a:r>
              <a:r>
                <a:rPr lang="zh-CN" altLang="en-US" sz="2800" b="1" dirty="0">
                  <a:latin typeface="Verdana" panose="020B0604030504040204" pitchFamily="34" charset="0"/>
                </a:rPr>
                <a:t>后加</a:t>
              </a:r>
              <a:r>
                <a:rPr lang="en-US" altLang="zh-CN" sz="5400">
                  <a:solidFill>
                    <a:srgbClr val="C00000"/>
                  </a:solidFill>
                  <a:latin typeface="Verdana" panose="020B0604030504040204" pitchFamily="34" charset="0"/>
                </a:rPr>
                <a:t>S</a:t>
              </a:r>
              <a:r>
                <a:rPr lang="zh-CN" altLang="en-US" sz="2800" dirty="0">
                  <a:latin typeface="Verdana" panose="020B0604030504040204" pitchFamily="34" charset="0"/>
                </a:rPr>
                <a:t>。</a:t>
              </a:r>
              <a:endParaRPr lang="en-US" altLang="zh-CN" sz="2800">
                <a:latin typeface="Verdana" panose="020B0604030504040204" pitchFamily="34" charset="0"/>
              </a:endParaRPr>
            </a:p>
          </p:txBody>
        </p:sp>
      </p:grpSp>
      <p:grpSp>
        <p:nvGrpSpPr>
          <p:cNvPr id="9223" name="Oval 47"/>
          <p:cNvGrpSpPr/>
          <p:nvPr/>
        </p:nvGrpSpPr>
        <p:grpSpPr>
          <a:xfrm>
            <a:off x="285750" y="2279650"/>
            <a:ext cx="857250" cy="1577975"/>
            <a:chOff x="-18" y="0"/>
            <a:chExt cx="540" cy="679"/>
          </a:xfrm>
        </p:grpSpPr>
        <p:pic>
          <p:nvPicPr>
            <p:cNvPr id="9230" name="Oval 47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-18" y="0"/>
              <a:ext cx="540" cy="67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231" name="Text Box 49"/>
            <p:cNvSpPr txBox="1"/>
            <p:nvPr/>
          </p:nvSpPr>
          <p:spPr>
            <a:xfrm>
              <a:off x="82" y="106"/>
              <a:ext cx="355" cy="4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 anchorCtr="0"/>
            <a:p>
              <a:endParaRPr lang="zh-CN" altLang="en-US" sz="4400" i="1" dirty="0">
                <a:solidFill>
                  <a:srgbClr val="9933FF"/>
                </a:solidFill>
                <a:latin typeface="Gill Sans Ultra Bold" panose="020B0A02020104020203" pitchFamily="34" charset="0"/>
              </a:endParaRPr>
            </a:p>
          </p:txBody>
        </p:sp>
      </p:grpSp>
      <p:sp>
        <p:nvSpPr>
          <p:cNvPr id="9224" name="TextBox 31"/>
          <p:cNvSpPr txBox="1"/>
          <p:nvPr/>
        </p:nvSpPr>
        <p:spPr>
          <a:xfrm>
            <a:off x="428625" y="2598738"/>
            <a:ext cx="357188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4800">
                <a:latin typeface="Arial" panose="020B0604020202020204" pitchFamily="34" charset="0"/>
              </a:rPr>
              <a:t>1</a:t>
            </a:r>
            <a:endParaRPr lang="zh-CN" altLang="en-US" sz="4800" dirty="0">
              <a:latin typeface="Arial" panose="020B0604020202020204" pitchFamily="34" charset="0"/>
            </a:endParaRPr>
          </a:p>
        </p:txBody>
      </p:sp>
      <p:sp>
        <p:nvSpPr>
          <p:cNvPr id="9225" name="TextBox 32"/>
          <p:cNvSpPr txBox="1"/>
          <p:nvPr/>
        </p:nvSpPr>
        <p:spPr>
          <a:xfrm>
            <a:off x="500063" y="4384675"/>
            <a:ext cx="357187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4800">
                <a:latin typeface="Arial" panose="020B0604020202020204" pitchFamily="34" charset="0"/>
              </a:rPr>
              <a:t>2</a:t>
            </a:r>
            <a:endParaRPr lang="zh-CN" altLang="en-US" sz="4800" dirty="0">
              <a:latin typeface="Arial" panose="020B0604020202020204" pitchFamily="34" charset="0"/>
            </a:endParaRPr>
          </a:p>
        </p:txBody>
      </p:sp>
      <p:sp>
        <p:nvSpPr>
          <p:cNvPr id="34" name="Text Box 42"/>
          <p:cNvSpPr txBox="1"/>
          <p:nvPr/>
        </p:nvSpPr>
        <p:spPr>
          <a:xfrm>
            <a:off x="1143000" y="4357688"/>
            <a:ext cx="8615363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latin typeface="Verdana" panose="020B0604030504040204" pitchFamily="34" charset="0"/>
              </a:rPr>
              <a:t>  </a:t>
            </a:r>
            <a:r>
              <a:rPr lang="en-US" altLang="zh-CN" sz="3200">
                <a:latin typeface="Verdana" panose="020B0604030504040204" pitchFamily="34" charset="0"/>
              </a:rPr>
              <a:t>like</a:t>
            </a:r>
            <a:r>
              <a:rPr lang="zh-CN" altLang="en-US" sz="3200" b="1" dirty="0">
                <a:latin typeface="Verdana" panose="020B0604030504040204" pitchFamily="34" charset="0"/>
              </a:rPr>
              <a:t>后面的动词要用 </a:t>
            </a:r>
            <a:r>
              <a:rPr lang="en-US" altLang="zh-CN" sz="5400" err="1">
                <a:solidFill>
                  <a:srgbClr val="C00000"/>
                </a:solidFill>
                <a:latin typeface="Verdana" panose="020B0604030504040204" pitchFamily="34" charset="0"/>
              </a:rPr>
              <a:t>ing</a:t>
            </a:r>
            <a:r>
              <a:rPr lang="zh-CN" altLang="en-US" sz="3200" b="1" dirty="0">
                <a:latin typeface="Verdana" panose="020B0604030504040204" pitchFamily="34" charset="0"/>
              </a:rPr>
              <a:t>形式</a:t>
            </a:r>
            <a:r>
              <a:rPr lang="zh-CN" altLang="en-US" sz="2800" dirty="0">
                <a:latin typeface="Verdana" panose="020B0604030504040204" pitchFamily="34" charset="0"/>
              </a:rPr>
              <a:t>。</a:t>
            </a:r>
            <a:endParaRPr lang="en-US" altLang="zh-CN" sz="2800">
              <a:latin typeface="Verdana" panose="020B0604030504040204" pitchFamily="34" charset="0"/>
            </a:endParaRPr>
          </a:p>
        </p:txBody>
      </p:sp>
      <p:pic>
        <p:nvPicPr>
          <p:cNvPr id="9227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29063" y="714375"/>
            <a:ext cx="3286125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8" name="图片 34" descr="372382e12d724b16417c52d11ceb5be4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381" r="-1392" b="50781"/>
          <a:stretch>
            <a:fillRect/>
          </a:stretch>
        </p:blipFill>
        <p:spPr>
          <a:xfrm>
            <a:off x="2547938" y="142875"/>
            <a:ext cx="1476375" cy="2214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9" name="Text Box 7"/>
          <p:cNvSpPr txBox="1"/>
          <p:nvPr/>
        </p:nvSpPr>
        <p:spPr>
          <a:xfrm>
            <a:off x="4086225" y="642938"/>
            <a:ext cx="3414713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5400" b="1">
                <a:solidFill>
                  <a:srgbClr val="9900CC"/>
                </a:solidFill>
                <a:latin typeface="Calibri" panose="020F0502020204030204" pitchFamily="34" charset="0"/>
                <a:ea typeface="华文楷体" panose="02010600040101010101" pitchFamily="2" charset="-122"/>
              </a:rPr>
              <a:t>I can find</a:t>
            </a:r>
            <a:endParaRPr lang="zh-CN" altLang="en-US" sz="5400" b="1" dirty="0">
              <a:solidFill>
                <a:srgbClr val="9900CC"/>
              </a:solidFill>
              <a:latin typeface="Calibri" panose="020F0502020204030204" pitchFamily="34" charset="0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charRg st="0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2" name="Picture 2"/>
          <p:cNvPicPr>
            <a:picLocks noChangeAspect="1"/>
          </p:cNvPicPr>
          <p:nvPr/>
        </p:nvPicPr>
        <p:blipFill>
          <a:blip r:embed="rId1"/>
          <a:srcRect l="7510" t="7535"/>
          <a:stretch>
            <a:fillRect/>
          </a:stretch>
        </p:blipFill>
        <p:spPr>
          <a:xfrm>
            <a:off x="0" y="17463"/>
            <a:ext cx="9144000" cy="6840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图片 1" descr="48ae4270c6c09c359393ab3c4a3b14f7.png"/>
          <p:cNvPicPr>
            <a:picLocks noChangeAspect="1"/>
          </p:cNvPicPr>
          <p:nvPr/>
        </p:nvPicPr>
        <p:blipFill>
          <a:blip r:embed="rId2"/>
          <a:srcRect b="39827"/>
          <a:stretch>
            <a:fillRect/>
          </a:stretch>
        </p:blipFill>
        <p:spPr>
          <a:xfrm>
            <a:off x="2643188" y="142875"/>
            <a:ext cx="4071937" cy="1571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图片 2" descr="56j58PIC3aC_1024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40739"/>
          <a:stretch>
            <a:fillRect/>
          </a:stretch>
        </p:blipFill>
        <p:spPr>
          <a:xfrm>
            <a:off x="0" y="3357563"/>
            <a:ext cx="4143375" cy="1576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图片 3" descr="16pic_1810390_b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2120"/>
          <a:stretch>
            <a:fillRect/>
          </a:stretch>
        </p:blipFill>
        <p:spPr>
          <a:xfrm>
            <a:off x="5143500" y="3571875"/>
            <a:ext cx="3857625" cy="1384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圆角矩形 4"/>
          <p:cNvSpPr/>
          <p:nvPr/>
        </p:nvSpPr>
        <p:spPr>
          <a:xfrm>
            <a:off x="3000375" y="1643063"/>
            <a:ext cx="3357563" cy="2000250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00063" y="4929188"/>
            <a:ext cx="3071813" cy="17859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5500688" y="4929188"/>
            <a:ext cx="3143250" cy="1785938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42"/>
          <p:cNvSpPr txBox="1"/>
          <p:nvPr/>
        </p:nvSpPr>
        <p:spPr>
          <a:xfrm>
            <a:off x="4643438" y="2571750"/>
            <a:ext cx="157162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>
                <a:solidFill>
                  <a:srgbClr val="0000FF"/>
                </a:solidFill>
                <a:latin typeface="Arial" panose="020B0604020202020204" pitchFamily="34" charset="0"/>
              </a:rPr>
              <a:t>read</a:t>
            </a:r>
            <a:r>
              <a:rPr lang="en-US" altLang="zh-CN" sz="2800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endParaRPr lang="en-US" altLang="zh-CN" sz="2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文本框 44"/>
          <p:cNvSpPr txBox="1"/>
          <p:nvPr/>
        </p:nvSpPr>
        <p:spPr>
          <a:xfrm>
            <a:off x="4643438" y="3071813"/>
            <a:ext cx="1357312" cy="522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>
                <a:solidFill>
                  <a:srgbClr val="0000FF"/>
                </a:solidFill>
                <a:latin typeface="Arial" panose="020B0604020202020204" pitchFamily="34" charset="0"/>
              </a:rPr>
              <a:t>play</a:t>
            </a:r>
            <a:r>
              <a:rPr lang="en-US" altLang="zh-CN" sz="2800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endParaRPr lang="en-US" altLang="zh-CN" sz="2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文本框 44"/>
          <p:cNvSpPr txBox="1"/>
          <p:nvPr/>
        </p:nvSpPr>
        <p:spPr>
          <a:xfrm>
            <a:off x="2000250" y="5572125"/>
            <a:ext cx="157162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>
                <a:solidFill>
                  <a:srgbClr val="0000FF"/>
                </a:solidFill>
                <a:latin typeface="Arial" panose="020B0604020202020204" pitchFamily="34" charset="0"/>
              </a:rPr>
              <a:t>danc</a:t>
            </a:r>
            <a:r>
              <a:rPr lang="en-US" altLang="zh-CN" sz="2800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endParaRPr lang="en-US" altLang="zh-CN" sz="2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文本框 45"/>
          <p:cNvSpPr txBox="1"/>
          <p:nvPr/>
        </p:nvSpPr>
        <p:spPr>
          <a:xfrm>
            <a:off x="6858000" y="5572125"/>
            <a:ext cx="1643063" cy="522288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>
            <a:spAutoFit/>
          </a:bodyPr>
          <a:p>
            <a:r>
              <a:rPr lang="en-US" altLang="zh-CN" sz="2800">
                <a:solidFill>
                  <a:srgbClr val="0000FF"/>
                </a:solidFill>
                <a:latin typeface="Arial" panose="020B0604020202020204" pitchFamily="34" charset="0"/>
              </a:rPr>
              <a:t>run</a:t>
            </a:r>
            <a:r>
              <a:rPr lang="en-US" altLang="zh-CN" sz="2800">
                <a:solidFill>
                  <a:srgbClr val="FF0000"/>
                </a:solidFill>
                <a:latin typeface="Arial" panose="020B0604020202020204" pitchFamily="34" charset="0"/>
              </a:rPr>
              <a:t>ning</a:t>
            </a:r>
            <a:endParaRPr lang="en-US" altLang="zh-CN" sz="2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文本框 45"/>
          <p:cNvSpPr txBox="1"/>
          <p:nvPr/>
        </p:nvSpPr>
        <p:spPr>
          <a:xfrm>
            <a:off x="6858000" y="6121400"/>
            <a:ext cx="1643063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>
                <a:solidFill>
                  <a:srgbClr val="0000FF"/>
                </a:solidFill>
                <a:latin typeface="Arial" panose="020B0604020202020204" pitchFamily="34" charset="0"/>
              </a:rPr>
              <a:t>sit</a:t>
            </a:r>
            <a:r>
              <a:rPr lang="en-US" altLang="zh-CN" sz="2800">
                <a:solidFill>
                  <a:srgbClr val="FF0000"/>
                </a:solidFill>
                <a:latin typeface="Arial" panose="020B0604020202020204" pitchFamily="34" charset="0"/>
              </a:rPr>
              <a:t>ting</a:t>
            </a:r>
            <a:endParaRPr lang="en-US" altLang="zh-CN" sz="2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3286125" y="285750"/>
            <a:ext cx="2643188" cy="1285875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直接加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642938" y="3571875"/>
            <a:ext cx="2786063" cy="1285875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去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加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5643563" y="3714750"/>
            <a:ext cx="2714625" cy="1214438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双写尾字母加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圆角矩形 31"/>
          <p:cNvSpPr/>
          <p:nvPr/>
        </p:nvSpPr>
        <p:spPr>
          <a:xfrm rot="20873816">
            <a:off x="1120775" y="1530350"/>
            <a:ext cx="1022350" cy="571500"/>
          </a:xfrm>
          <a:prstGeom prst="roundRect">
            <a:avLst/>
          </a:prstGeom>
          <a:solidFill>
            <a:srgbClr val="DAF7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圆角矩形 32"/>
          <p:cNvSpPr/>
          <p:nvPr/>
        </p:nvSpPr>
        <p:spPr>
          <a:xfrm rot="21247301">
            <a:off x="1027113" y="695325"/>
            <a:ext cx="1066800" cy="571500"/>
          </a:xfrm>
          <a:prstGeom prst="roundRect">
            <a:avLst/>
          </a:prstGeom>
          <a:solidFill>
            <a:srgbClr val="DAF7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read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圆角矩形 33"/>
          <p:cNvSpPr/>
          <p:nvPr/>
        </p:nvSpPr>
        <p:spPr>
          <a:xfrm rot="688742">
            <a:off x="1044575" y="2552700"/>
            <a:ext cx="1331913" cy="571500"/>
          </a:xfrm>
          <a:prstGeom prst="roundRect">
            <a:avLst/>
          </a:prstGeom>
          <a:solidFill>
            <a:srgbClr val="DAF7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dance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圆角矩形 34"/>
          <p:cNvSpPr/>
          <p:nvPr/>
        </p:nvSpPr>
        <p:spPr>
          <a:xfrm rot="516239">
            <a:off x="7067550" y="644525"/>
            <a:ext cx="987425" cy="571500"/>
          </a:xfrm>
          <a:prstGeom prst="roundRect">
            <a:avLst/>
          </a:prstGeom>
          <a:solidFill>
            <a:srgbClr val="DAF7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圆角矩形 35"/>
          <p:cNvSpPr/>
          <p:nvPr/>
        </p:nvSpPr>
        <p:spPr>
          <a:xfrm rot="21247301">
            <a:off x="7067550" y="1712913"/>
            <a:ext cx="1081088" cy="571500"/>
          </a:xfrm>
          <a:prstGeom prst="roundRect">
            <a:avLst/>
          </a:prstGeom>
          <a:solidFill>
            <a:srgbClr val="DAF7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have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圆角矩形 36"/>
          <p:cNvSpPr/>
          <p:nvPr/>
        </p:nvSpPr>
        <p:spPr>
          <a:xfrm rot="543292">
            <a:off x="7199313" y="2638425"/>
            <a:ext cx="1022350" cy="571500"/>
          </a:xfrm>
          <a:prstGeom prst="roundRect">
            <a:avLst/>
          </a:prstGeom>
          <a:solidFill>
            <a:srgbClr val="DAF7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play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文本框 44"/>
          <p:cNvSpPr txBox="1"/>
          <p:nvPr/>
        </p:nvSpPr>
        <p:spPr>
          <a:xfrm>
            <a:off x="2071688" y="6119813"/>
            <a:ext cx="157162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>
                <a:solidFill>
                  <a:srgbClr val="0000FF"/>
                </a:solidFill>
                <a:latin typeface="Arial" panose="020B0604020202020204" pitchFamily="34" charset="0"/>
              </a:rPr>
              <a:t>hav</a:t>
            </a:r>
            <a:r>
              <a:rPr lang="en-US" altLang="zh-CN" sz="2800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endParaRPr lang="en-US" altLang="zh-CN" sz="2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264" name="文本框 25"/>
          <p:cNvSpPr txBox="1"/>
          <p:nvPr/>
        </p:nvSpPr>
        <p:spPr>
          <a:xfrm>
            <a:off x="3429000" y="1643063"/>
            <a:ext cx="2843213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>
                <a:solidFill>
                  <a:srgbClr val="0000FF"/>
                </a:solidFill>
                <a:latin typeface="Arial" panose="020B0604020202020204" pitchFamily="34" charset="0"/>
              </a:rPr>
              <a:t>draw     draw</a:t>
            </a:r>
            <a:r>
              <a:rPr lang="en-US" altLang="zh-CN" sz="2800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r>
              <a:rPr lang="en-US" altLang="zh-CN" sz="280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endParaRPr lang="en-US" altLang="zh-CN" sz="28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0265" name="文本框 26"/>
          <p:cNvSpPr txBox="1"/>
          <p:nvPr/>
        </p:nvSpPr>
        <p:spPr>
          <a:xfrm>
            <a:off x="3429000" y="2071688"/>
            <a:ext cx="2663825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>
                <a:solidFill>
                  <a:srgbClr val="0000FF"/>
                </a:solidFill>
                <a:latin typeface="Arial" panose="020B0604020202020204" pitchFamily="34" charset="0"/>
              </a:rPr>
              <a:t>sing      sing</a:t>
            </a:r>
            <a:r>
              <a:rPr lang="en-US" altLang="zh-CN" sz="2800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endParaRPr lang="en-US" altLang="zh-CN" sz="2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266" name="文本框 31"/>
          <p:cNvSpPr txBox="1"/>
          <p:nvPr/>
        </p:nvSpPr>
        <p:spPr>
          <a:xfrm>
            <a:off x="714375" y="5000625"/>
            <a:ext cx="3097213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>
                <a:solidFill>
                  <a:srgbClr val="0000FF"/>
                </a:solidFill>
                <a:latin typeface="Arial" panose="020B0604020202020204" pitchFamily="34" charset="0"/>
              </a:rPr>
              <a:t>skate     skat</a:t>
            </a:r>
            <a:r>
              <a:rPr lang="en-US" altLang="zh-CN" sz="2800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endParaRPr lang="en-US" altLang="zh-CN" sz="2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267" name="文本框 28"/>
          <p:cNvSpPr txBox="1"/>
          <p:nvPr/>
        </p:nvSpPr>
        <p:spPr>
          <a:xfrm>
            <a:off x="5643563" y="5048250"/>
            <a:ext cx="3786187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>
                <a:solidFill>
                  <a:srgbClr val="0000FF"/>
                </a:solidFill>
                <a:latin typeface="Arial" panose="020B0604020202020204" pitchFamily="34" charset="0"/>
              </a:rPr>
              <a:t>swim    swim</a:t>
            </a:r>
            <a:r>
              <a:rPr lang="en-US" altLang="zh-CN" sz="2800">
                <a:solidFill>
                  <a:srgbClr val="FF0000"/>
                </a:solidFill>
                <a:latin typeface="Arial" panose="020B0604020202020204" pitchFamily="34" charset="0"/>
              </a:rPr>
              <a:t>ming   </a:t>
            </a:r>
            <a:endParaRPr lang="en-US" altLang="zh-CN" sz="2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2" name="横卷形 41"/>
          <p:cNvSpPr/>
          <p:nvPr/>
        </p:nvSpPr>
        <p:spPr>
          <a:xfrm>
            <a:off x="928688" y="2428875"/>
            <a:ext cx="7358062" cy="1500188"/>
          </a:xfrm>
          <a:prstGeom prst="horizontalScroll">
            <a:avLst>
              <a:gd name="adj" fmla="val 12500"/>
            </a:avLst>
          </a:prstGeom>
          <a:solidFill>
            <a:srgbClr val="FCB2CE"/>
          </a:solidFill>
          <a:ln w="9525">
            <a:noFill/>
          </a:ln>
        </p:spPr>
        <p:txBody>
          <a:bodyPr/>
          <a:p>
            <a:pPr>
              <a:lnSpc>
                <a:spcPct val="150000"/>
              </a:lnSpc>
            </a:pPr>
            <a:r>
              <a:rPr lang="zh-CN" altLang="en-US" sz="3600" b="1" dirty="0">
                <a:latin typeface="Arial" panose="020B0604020202020204" pitchFamily="34" charset="0"/>
              </a:rPr>
              <a:t>每所蘑菇房子中的动词如何加 </a:t>
            </a:r>
            <a:r>
              <a:rPr lang="en-US" altLang="zh-CN" sz="3600" b="1" err="1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r>
              <a:rPr lang="zh-CN" altLang="en-US" sz="3600" b="1" dirty="0">
                <a:latin typeface="Arial" panose="020B0604020202020204" pitchFamily="34" charset="0"/>
              </a:rPr>
              <a:t>？</a:t>
            </a:r>
            <a:endParaRPr lang="en-US" altLang="zh-CN" sz="3600" b="1">
              <a:latin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57250" y="3786188"/>
            <a:ext cx="271462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800" b="1" dirty="0">
                <a:latin typeface="Arial" panose="020B0604020202020204" pitchFamily="34" charset="0"/>
              </a:rPr>
              <a:t>词尾是不发音</a:t>
            </a:r>
            <a:r>
              <a:rPr lang="en-US" altLang="zh-CN" sz="2800" b="1">
                <a:latin typeface="Arial" panose="020B0604020202020204" pitchFamily="34" charset="0"/>
              </a:rPr>
              <a:t>e</a:t>
            </a:r>
            <a:endParaRPr lang="zh-CN" altLang="en-US" sz="2800" b="1" dirty="0">
              <a:latin typeface="Arial" panose="020B0604020202020204" pitchFamily="34" charset="0"/>
            </a:endParaRPr>
          </a:p>
        </p:txBody>
      </p:sp>
      <p:sp>
        <p:nvSpPr>
          <p:cNvPr id="38" name="横卷形 37"/>
          <p:cNvSpPr/>
          <p:nvPr/>
        </p:nvSpPr>
        <p:spPr>
          <a:xfrm>
            <a:off x="2286000" y="2428875"/>
            <a:ext cx="4786313" cy="1500188"/>
          </a:xfrm>
          <a:prstGeom prst="horizontalScroll">
            <a:avLst>
              <a:gd name="adj" fmla="val 12500"/>
            </a:avLst>
          </a:prstGeom>
          <a:solidFill>
            <a:srgbClr val="FCB2CE"/>
          </a:solidFill>
          <a:ln w="9525">
            <a:noFill/>
          </a:ln>
        </p:spPr>
        <p:txBody>
          <a:bodyPr/>
          <a:p>
            <a:pPr>
              <a:lnSpc>
                <a:spcPct val="150000"/>
              </a:lnSpc>
            </a:pPr>
            <a:r>
              <a:rPr lang="zh-CN" altLang="en-US" sz="3600" b="1" dirty="0">
                <a:latin typeface="Arial" panose="020B0604020202020204" pitchFamily="34" charset="0"/>
              </a:rPr>
              <a:t>请把这些动词送回家</a:t>
            </a:r>
            <a:endParaRPr lang="en-US" altLang="zh-CN" sz="3600" b="1">
              <a:latin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43313" y="428625"/>
            <a:ext cx="2214562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800" b="1" dirty="0">
                <a:latin typeface="Arial" panose="020B0604020202020204" pitchFamily="34" charset="0"/>
              </a:rPr>
              <a:t>通常情况下</a:t>
            </a:r>
            <a:endParaRPr lang="zh-CN" altLang="en-US" sz="2800" b="1" dirty="0">
              <a:latin typeface="Arial" panose="020B0604020202020204" pitchFamily="34" charset="0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5286375" y="3786188"/>
            <a:ext cx="3429000" cy="11430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最后一音节为重读闭音节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7341E-7 L 0.25851 0.2622 " pathEditMode="relative" rAng="0" ptsTypes="AA">
                                      <p:cBhvr>
                                        <p:cTn id="10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0" y="1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32948E-6 L 0.50261 0.59144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00" y="29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8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03872 0.42083 " pathEditMode="relative" rAng="0" ptsTypes="AA">
                                      <p:cBhvr>
                                        <p:cTn id="1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" y="2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32948E-6 L -0.15365 0.79399 " pathEditMode="relative" rAng="0" ptsTypes="AA">
                                      <p:cBhvr>
                                        <p:cTn id="1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0" y="3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9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-0.68525 0.65092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00" y="3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1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4624E-6 L -0.42205 0.06312 " pathEditMode="relative" rAng="0" ptsTypes="AA">
                                      <p:cBhvr>
                                        <p:cTn id="1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00" y="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2" grpId="0" animBg="1"/>
      <p:bldP spid="42" grpId="1" animBg="1"/>
      <p:bldP spid="38" grpId="0" animBg="1"/>
      <p:bldP spid="43" grpId="0" animBg="1"/>
      <p:bldP spid="4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6" name="Picture 2"/>
          <p:cNvPicPr>
            <a:picLocks noChangeAspect="1"/>
          </p:cNvPicPr>
          <p:nvPr/>
        </p:nvPicPr>
        <p:blipFill>
          <a:blip r:embed="rId1"/>
          <a:srcRect l="7510" t="7535"/>
          <a:stretch>
            <a:fillRect/>
          </a:stretch>
        </p:blipFill>
        <p:spPr>
          <a:xfrm>
            <a:off x="0" y="17463"/>
            <a:ext cx="9144000" cy="6840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17" descr="7-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575" y="-4789487"/>
            <a:ext cx="2263775" cy="4789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1428750" y="2428875"/>
            <a:ext cx="1714500" cy="14462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88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endParaRPr lang="zh-CN" altLang="en-US" sz="8800" dirty="0">
              <a:solidFill>
                <a:srgbClr val="33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57563" y="2411413"/>
            <a:ext cx="5214937" cy="14462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88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r>
              <a:rPr lang="en-US" altLang="zh-CN" sz="8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ning</a:t>
            </a:r>
            <a:endParaRPr lang="zh-CN" altLang="en-US" sz="8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" name="图片 22" descr="b9.jpg"/>
          <p:cNvPicPr>
            <a:picLocks noChangeAspect="1"/>
          </p:cNvPicPr>
          <p:nvPr/>
        </p:nvPicPr>
        <p:blipFill>
          <a:blip r:embed="rId3"/>
          <a:srcRect t="11250" r="1562"/>
          <a:stretch>
            <a:fillRect/>
          </a:stretch>
        </p:blipFill>
        <p:spPr>
          <a:xfrm>
            <a:off x="-71471" y="214290"/>
            <a:ext cx="8830359" cy="4722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8" name="矩形 27"/>
          <p:cNvSpPr/>
          <p:nvPr/>
        </p:nvSpPr>
        <p:spPr>
          <a:xfrm>
            <a:off x="-596937" y="4603758"/>
            <a:ext cx="9078125" cy="156966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ContrastingLeftFacing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200" cap="all" spc="0" normalizeH="0" baseline="0" noProof="0" dirty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Running man</a:t>
            </a:r>
            <a:endParaRPr kumimoji="0" lang="zh-CN" altLang="en-US" sz="9600" b="1" i="0" u="none" strike="noStrike" kern="1200" cap="all" spc="0" normalizeH="0" baseline="0" noProof="0" dirty="0"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1278" name="图片 23" descr="74fef7ad991409538418.jpg"/>
          <p:cNvPicPr>
            <a:picLocks noChangeAspect="1"/>
          </p:cNvPicPr>
          <p:nvPr/>
        </p:nvPicPr>
        <p:blipFill>
          <a:blip r:embed="rId4"/>
          <a:srcRect l="42849" t="15294" r="29948"/>
          <a:stretch>
            <a:fillRect/>
          </a:stretch>
        </p:blipFill>
        <p:spPr bwMode="auto">
          <a:xfrm>
            <a:off x="540038" y="405424"/>
            <a:ext cx="2214577" cy="36433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2" name="图片 31" descr="Img400705946.jpg"/>
          <p:cNvPicPr>
            <a:picLocks noChangeAspect="1"/>
          </p:cNvPicPr>
          <p:nvPr/>
        </p:nvPicPr>
        <p:blipFill>
          <a:blip r:embed="rId5">
            <a:lum bright="-10000" contrast="-10000"/>
          </a:blip>
          <a:srcRect l="36500" t="21036" r="25839"/>
          <a:stretch>
            <a:fillRect/>
          </a:stretch>
        </p:blipFill>
        <p:spPr>
          <a:xfrm>
            <a:off x="2916222" y="1197271"/>
            <a:ext cx="2357454" cy="3526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图片 13" descr="7-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70512"/>
            <a:ext cx="2263775" cy="478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 descr="7-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2600" y="-3876675"/>
            <a:ext cx="1831975" cy="387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 descr="7-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0338" y="-6264275"/>
            <a:ext cx="2060575" cy="494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 descr="7-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8550" y="-5545137"/>
            <a:ext cx="2046288" cy="554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20" descr="7-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438" y="-5370512"/>
            <a:ext cx="2263775" cy="478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21" descr="7-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2213" y="-4949825"/>
            <a:ext cx="2060575" cy="494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 descr="7-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4550" y="-6386512"/>
            <a:ext cx="2046288" cy="554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18" descr="7-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3425" y="-4949825"/>
            <a:ext cx="2060575" cy="494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9" descr="7-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38" y="-4087812"/>
            <a:ext cx="1508125" cy="40878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428625" y="5640388"/>
            <a:ext cx="6143625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600">
                <a:solidFill>
                  <a:srgbClr val="0070C0"/>
                </a:solidFill>
                <a:latin typeface="Arial" panose="020B0604020202020204" pitchFamily="34" charset="0"/>
              </a:rPr>
              <a:t>He like</a:t>
            </a: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</a:rPr>
              <a:t>s</a:t>
            </a:r>
            <a:r>
              <a:rPr lang="en-US" altLang="zh-CN" sz="3600">
                <a:solidFill>
                  <a:srgbClr val="0070C0"/>
                </a:solidFill>
                <a:latin typeface="Arial" panose="020B0604020202020204" pitchFamily="34" charset="0"/>
              </a:rPr>
              <a:t> ...</a:t>
            </a:r>
            <a:r>
              <a:rPr lang="en-US" altLang="zh-CN" sz="3600" err="1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r>
              <a:rPr lang="en-US" altLang="zh-CN" sz="3600">
                <a:solidFill>
                  <a:srgbClr val="0060A8"/>
                </a:solidFill>
                <a:latin typeface="Arial" panose="020B0604020202020204" pitchFamily="34" charset="0"/>
              </a:rPr>
              <a:t>.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714776" y="571480"/>
            <a:ext cx="6072198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perspectiveContrastingLeftFacing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all" spc="0" normalizeH="0" baseline="0" noProof="0" dirty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Running man</a:t>
            </a:r>
            <a:endParaRPr kumimoji="0" lang="zh-CN" altLang="en-US" sz="6000" b="1" i="0" u="none" strike="noStrike" kern="1200" cap="all" spc="0" normalizeH="0" baseline="0" noProof="0" dirty="0"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6" name="图片 25" descr="652f729de463ca15fb6230515d7a9814.jpg"/>
          <p:cNvPicPr>
            <a:picLocks noChangeAspect="1"/>
          </p:cNvPicPr>
          <p:nvPr/>
        </p:nvPicPr>
        <p:blipFill>
          <a:blip r:embed="rId8"/>
          <a:srcRect l="6737" t="11558" r="5688" b="3807"/>
          <a:stretch>
            <a:fillRect/>
          </a:stretch>
        </p:blipFill>
        <p:spPr>
          <a:xfrm>
            <a:off x="5434785" y="1845298"/>
            <a:ext cx="2445264" cy="33575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7" name="TextBox 26"/>
          <p:cNvSpPr txBox="1"/>
          <p:nvPr/>
        </p:nvSpPr>
        <p:spPr>
          <a:xfrm>
            <a:off x="285750" y="4997450"/>
            <a:ext cx="6143625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600">
                <a:solidFill>
                  <a:srgbClr val="0060A8"/>
                </a:solidFill>
                <a:latin typeface="Arial" panose="020B0604020202020204" pitchFamily="34" charset="0"/>
              </a:rPr>
              <a:t>What do</a:t>
            </a: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</a:rPr>
              <a:t>es</a:t>
            </a:r>
            <a:r>
              <a:rPr lang="en-US" altLang="zh-CN" sz="3600">
                <a:solidFill>
                  <a:srgbClr val="0060A8"/>
                </a:solidFill>
                <a:latin typeface="Arial" panose="020B0604020202020204" pitchFamily="34" charset="0"/>
              </a:rPr>
              <a:t> he like do</a:t>
            </a: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r>
              <a:rPr lang="en-US" altLang="zh-CN" sz="3600">
                <a:solidFill>
                  <a:srgbClr val="0060A8"/>
                </a:solidFill>
                <a:latin typeface="Arial" panose="020B0604020202020204" pitchFamily="34" charset="0"/>
              </a:rPr>
              <a:t>?</a:t>
            </a:r>
            <a:endParaRPr lang="zh-CN" altLang="en-US" sz="3600" dirty="0">
              <a:solidFill>
                <a:srgbClr val="0060A8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6" presetClass="entr" presetSubtype="0" fill="hold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"/>
                            </p:stCondLst>
                            <p:childTnLst>
                              <p:par>
                                <p:cTn id="8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1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1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allAtOnce"/>
      <p:bldP spid="30" grpId="0" build="allAtOnce"/>
      <p:bldP spid="31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标题 10241"/>
          <p:cNvSpPr>
            <a:spLocks noGrp="1"/>
          </p:cNvSpPr>
          <p:nvPr>
            <p:ph type="title"/>
          </p:nvPr>
        </p:nvSpPr>
        <p:spPr>
          <a:xfrm>
            <a:off x="1066800" y="4724400"/>
            <a:ext cx="8229600" cy="1143000"/>
          </a:xfrm>
        </p:spPr>
        <p:txBody>
          <a:bodyPr anchor="ctr" anchorCtr="0"/>
          <a:p>
            <a:pPr algn="l"/>
            <a:r>
              <a:rPr lang="en-US" altLang="zh-CN" sz="4000">
                <a:latin typeface="Comic Sans MS" panose="030F0702030302020204" pitchFamily="66" charset="0"/>
              </a:rPr>
              <a:t>What </a:t>
            </a:r>
            <a:r>
              <a:rPr lang="en-US" altLang="zh-CN" sz="4000">
                <a:solidFill>
                  <a:srgbClr val="FF3300"/>
                </a:solidFill>
                <a:latin typeface="Comic Sans MS" panose="030F0702030302020204" pitchFamily="66" charset="0"/>
              </a:rPr>
              <a:t>does</a:t>
            </a:r>
            <a:r>
              <a:rPr lang="en-US" altLang="zh-CN" sz="4000">
                <a:latin typeface="Comic Sans MS" panose="030F0702030302020204" pitchFamily="66" charset="0"/>
              </a:rPr>
              <a:t> he like doing?</a:t>
            </a:r>
            <a:br>
              <a:rPr lang="en-US" altLang="zh-CN" sz="4000"/>
            </a:br>
            <a:endParaRPr lang="en-US" altLang="zh-CN" sz="4000"/>
          </a:p>
        </p:txBody>
      </p:sp>
      <p:pic>
        <p:nvPicPr>
          <p:cNvPr id="10247" name="图片 10246" descr="20121101162302_73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228600"/>
            <a:ext cx="7058660" cy="42144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8" name="文本框 10247"/>
          <p:cNvSpPr txBox="1"/>
          <p:nvPr/>
        </p:nvSpPr>
        <p:spPr>
          <a:xfrm>
            <a:off x="1066800" y="5562600"/>
            <a:ext cx="6553200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4000" b="0">
                <a:latin typeface="Comic Sans MS" panose="030F0702030302020204" pitchFamily="66" charset="0"/>
              </a:rPr>
              <a:t>He </a:t>
            </a:r>
            <a:r>
              <a:rPr lang="en-US" altLang="zh-CN" sz="4000" b="0">
                <a:solidFill>
                  <a:srgbClr val="FF3300"/>
                </a:solidFill>
                <a:latin typeface="Comic Sans MS" panose="030F0702030302020204" pitchFamily="66" charset="0"/>
              </a:rPr>
              <a:t>likes</a:t>
            </a:r>
            <a:r>
              <a:rPr lang="en-US" altLang="zh-CN" sz="4000" b="0">
                <a:latin typeface="Comic Sans MS" panose="030F0702030302020204" pitchFamily="66" charset="0"/>
              </a:rPr>
              <a:t> playing the piano</a:t>
            </a:r>
            <a:r>
              <a:rPr lang="en-US" altLang="zh-CN" sz="4000" b="0">
                <a:latin typeface="Arial" panose="020B0604020202020204" pitchFamily="34" charset="0"/>
              </a:rPr>
              <a:t>.</a:t>
            </a:r>
            <a:endParaRPr lang="en-US" altLang="zh-CN" sz="4000" b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标题 10241"/>
          <p:cNvSpPr>
            <a:spLocks noGrp="1"/>
          </p:cNvSpPr>
          <p:nvPr>
            <p:ph type="title"/>
          </p:nvPr>
        </p:nvSpPr>
        <p:spPr>
          <a:xfrm>
            <a:off x="1475740" y="5085080"/>
            <a:ext cx="8229600" cy="1143000"/>
          </a:xfrm>
        </p:spPr>
        <p:txBody>
          <a:bodyPr anchor="ctr" anchorCtr="0"/>
          <a:p>
            <a:pPr algn="l"/>
            <a:r>
              <a:rPr lang="en-US" altLang="zh-CN" sz="4000">
                <a:latin typeface="Comic Sans MS" panose="030F0702030302020204" pitchFamily="66" charset="0"/>
              </a:rPr>
              <a:t>What </a:t>
            </a:r>
            <a:r>
              <a:rPr lang="en-US" altLang="zh-CN" sz="4000">
                <a:solidFill>
                  <a:srgbClr val="FF3300"/>
                </a:solidFill>
                <a:latin typeface="Comic Sans MS" panose="030F0702030302020204" pitchFamily="66" charset="0"/>
              </a:rPr>
              <a:t>does</a:t>
            </a:r>
            <a:r>
              <a:rPr lang="en-US" altLang="zh-CN" sz="4000">
                <a:latin typeface="Comic Sans MS" panose="030F0702030302020204" pitchFamily="66" charset="0"/>
              </a:rPr>
              <a:t> he like doing?</a:t>
            </a:r>
            <a:br>
              <a:rPr lang="en-US" altLang="zh-CN" sz="4000"/>
            </a:br>
            <a:endParaRPr lang="en-US" altLang="zh-CN" sz="4000"/>
          </a:p>
        </p:txBody>
      </p:sp>
      <p:sp>
        <p:nvSpPr>
          <p:cNvPr id="10248" name="文本框 10247"/>
          <p:cNvSpPr txBox="1"/>
          <p:nvPr/>
        </p:nvSpPr>
        <p:spPr>
          <a:xfrm>
            <a:off x="1619250" y="5805170"/>
            <a:ext cx="753808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4000">
                <a:latin typeface="Comic Sans MS" panose="030F0702030302020204" pitchFamily="66" charset="0"/>
              </a:rPr>
              <a:t>He </a:t>
            </a:r>
            <a:r>
              <a:rPr lang="en-US" altLang="zh-CN" sz="4000">
                <a:solidFill>
                  <a:srgbClr val="FF3300"/>
                </a:solidFill>
                <a:latin typeface="Comic Sans MS" panose="030F0702030302020204" pitchFamily="66" charset="0"/>
              </a:rPr>
              <a:t>likes</a:t>
            </a:r>
            <a:r>
              <a:rPr lang="en-US" altLang="zh-CN" sz="4000">
                <a:latin typeface="Comic Sans MS" panose="030F0702030302020204" pitchFamily="66" charset="0"/>
              </a:rPr>
              <a:t> play</a:t>
            </a:r>
            <a:r>
              <a:rPr lang="en-US" altLang="zh-CN" sz="400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altLang="zh-CN" sz="4000">
                <a:latin typeface="Comic Sans MS" panose="030F0702030302020204" pitchFamily="66" charset="0"/>
              </a:rPr>
              <a:t> table tennis</a:t>
            </a:r>
            <a:r>
              <a:rPr lang="en-US" altLang="zh-CN" sz="4000">
                <a:latin typeface="Arial" panose="020B0604020202020204" pitchFamily="34" charset="0"/>
              </a:rPr>
              <a:t>.</a:t>
            </a:r>
            <a:endParaRPr lang="en-US" altLang="zh-CN" sz="4000">
              <a:latin typeface="Arial" panose="020B0604020202020204" pitchFamily="34" charset="0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1619250" y="116840"/>
            <a:ext cx="6400800" cy="48361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标题 9217"/>
          <p:cNvSpPr>
            <a:spLocks noGrp="1"/>
          </p:cNvSpPr>
          <p:nvPr>
            <p:ph type="title"/>
          </p:nvPr>
        </p:nvSpPr>
        <p:spPr>
          <a:xfrm>
            <a:off x="1259840" y="4869180"/>
            <a:ext cx="8229600" cy="1143000"/>
          </a:xfrm>
        </p:spPr>
        <p:txBody>
          <a:bodyPr anchor="ctr" anchorCtr="0"/>
          <a:p>
            <a:pPr algn="l"/>
            <a:r>
              <a:rPr lang="en-US" altLang="zh-CN" sz="4000">
                <a:latin typeface="Comic Sans MS" panose="030F0702030302020204" pitchFamily="66" charset="0"/>
              </a:rPr>
              <a:t>What </a:t>
            </a:r>
            <a:r>
              <a:rPr lang="en-US" altLang="zh-CN" sz="4000">
                <a:solidFill>
                  <a:srgbClr val="FF3300"/>
                </a:solidFill>
                <a:latin typeface="Comic Sans MS" panose="030F0702030302020204" pitchFamily="66" charset="0"/>
              </a:rPr>
              <a:t>does</a:t>
            </a:r>
            <a:r>
              <a:rPr lang="en-US" altLang="zh-CN" sz="4000">
                <a:latin typeface="Comic Sans MS" panose="030F0702030302020204" pitchFamily="66" charset="0"/>
              </a:rPr>
              <a:t> she like doing?</a:t>
            </a:r>
            <a:endParaRPr lang="en-US" altLang="zh-CN" sz="4000">
              <a:solidFill>
                <a:schemeClr val="tx1"/>
              </a:solidFill>
            </a:endParaRPr>
          </a:p>
        </p:txBody>
      </p:sp>
      <p:sp>
        <p:nvSpPr>
          <p:cNvPr id="9223" name="文本框 9222"/>
          <p:cNvSpPr txBox="1"/>
          <p:nvPr/>
        </p:nvSpPr>
        <p:spPr>
          <a:xfrm>
            <a:off x="1485900" y="5805170"/>
            <a:ext cx="61722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4000">
                <a:latin typeface="Comic Sans MS" panose="030F0702030302020204" pitchFamily="66" charset="0"/>
              </a:rPr>
              <a:t>She</a:t>
            </a:r>
            <a:r>
              <a:rPr lang="en-US" altLang="zh-CN" sz="4000">
                <a:solidFill>
                  <a:srgbClr val="FF3300"/>
                </a:solidFill>
                <a:latin typeface="Comic Sans MS" panose="030F0702030302020204" pitchFamily="66" charset="0"/>
              </a:rPr>
              <a:t> likes</a:t>
            </a:r>
            <a:r>
              <a:rPr lang="en-US" altLang="zh-CN" sz="4000">
                <a:latin typeface="Comic Sans MS" panose="030F0702030302020204" pitchFamily="66" charset="0"/>
              </a:rPr>
              <a:t> dancing.</a:t>
            </a:r>
            <a:endParaRPr lang="zh-CN" altLang="en-US" sz="4000">
              <a:latin typeface="Comic Sans MS" panose="030F0702030302020204" pitchFamily="66" charset="0"/>
            </a:endParaRPr>
          </a:p>
        </p:txBody>
      </p:sp>
      <p:pic>
        <p:nvPicPr>
          <p:cNvPr id="105" name="图片 104"/>
          <p:cNvPicPr/>
          <p:nvPr/>
        </p:nvPicPr>
        <p:blipFill>
          <a:blip r:embed="rId1"/>
          <a:stretch>
            <a:fillRect/>
          </a:stretch>
        </p:blipFill>
        <p:spPr>
          <a:xfrm>
            <a:off x="4787900" y="117475"/>
            <a:ext cx="4001135" cy="4937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图片 105"/>
          <p:cNvPicPr/>
          <p:nvPr/>
        </p:nvPicPr>
        <p:blipFill>
          <a:blip r:embed="rId2"/>
          <a:srcRect l="19363" r="20220"/>
          <a:stretch>
            <a:fillRect/>
          </a:stretch>
        </p:blipFill>
        <p:spPr>
          <a:xfrm>
            <a:off x="611505" y="116840"/>
            <a:ext cx="3934460" cy="49383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3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2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4" name="图片 103"/>
          <p:cNvPicPr/>
          <p:nvPr/>
        </p:nvPicPr>
        <p:blipFill>
          <a:blip r:embed="rId1"/>
          <a:stretch>
            <a:fillRect/>
          </a:stretch>
        </p:blipFill>
        <p:spPr>
          <a:xfrm>
            <a:off x="864235" y="188595"/>
            <a:ext cx="7080885" cy="49091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3" name="文本框 9222"/>
          <p:cNvSpPr txBox="1"/>
          <p:nvPr/>
        </p:nvSpPr>
        <p:spPr>
          <a:xfrm>
            <a:off x="1259205" y="5805170"/>
            <a:ext cx="61722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4000" b="0">
                <a:solidFill>
                  <a:schemeClr val="tx1"/>
                </a:solidFill>
                <a:latin typeface="Comic Sans MS" panose="030F0702030302020204" pitchFamily="66" charset="0"/>
              </a:rPr>
              <a:t>She</a:t>
            </a:r>
            <a:r>
              <a:rPr lang="en-US" altLang="zh-CN" sz="4000" b="0">
                <a:solidFill>
                  <a:srgbClr val="FF3300"/>
                </a:solidFill>
                <a:latin typeface="Comic Sans MS" panose="030F0702030302020204" pitchFamily="66" charset="0"/>
              </a:rPr>
              <a:t> likes</a:t>
            </a:r>
            <a:r>
              <a:rPr lang="en-US" altLang="zh-CN" sz="4000" b="0">
                <a:solidFill>
                  <a:schemeClr val="tx1"/>
                </a:solidFill>
                <a:latin typeface="Comic Sans MS" panose="030F0702030302020204" pitchFamily="66" charset="0"/>
              </a:rPr>
              <a:t> drawing.</a:t>
            </a:r>
            <a:endParaRPr lang="zh-CN" altLang="en-US" sz="4000" b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标题 9217"/>
          <p:cNvSpPr>
            <a:spLocks noGrp="1"/>
          </p:cNvSpPr>
          <p:nvPr/>
        </p:nvSpPr>
        <p:spPr>
          <a:xfrm>
            <a:off x="1259840" y="486918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sz="4000">
                <a:latin typeface="Comic Sans MS" panose="030F0702030302020204" pitchFamily="66" charset="0"/>
              </a:rPr>
              <a:t>What </a:t>
            </a:r>
            <a:r>
              <a:rPr lang="en-US" altLang="zh-CN" sz="4000">
                <a:solidFill>
                  <a:srgbClr val="FF3300"/>
                </a:solidFill>
                <a:latin typeface="Comic Sans MS" panose="030F0702030302020204" pitchFamily="66" charset="0"/>
              </a:rPr>
              <a:t>does</a:t>
            </a:r>
            <a:r>
              <a:rPr lang="en-US" altLang="zh-CN" sz="4000">
                <a:latin typeface="Comic Sans MS" panose="030F0702030302020204" pitchFamily="66" charset="0"/>
              </a:rPr>
              <a:t> she like doing?</a:t>
            </a:r>
            <a:endParaRPr lang="en-US" altLang="zh-CN" sz="40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0902" name="标题 80901"/>
          <p:cNvSpPr>
            <a:spLocks noGrp="1"/>
          </p:cNvSpPr>
          <p:nvPr>
            <p:ph type="title"/>
          </p:nvPr>
        </p:nvSpPr>
        <p:spPr>
          <a:xfrm>
            <a:off x="971550" y="4725035"/>
            <a:ext cx="8229600" cy="1403350"/>
          </a:xfrm>
        </p:spPr>
        <p:txBody>
          <a:bodyPr anchor="ctr" anchorCtr="0"/>
          <a:p>
            <a:pPr algn="l"/>
            <a:r>
              <a:rPr lang="en-US" altLang="zh-CN">
                <a:latin typeface="Comic Sans MS" panose="030F0702030302020204" pitchFamily="66" charset="0"/>
              </a:rPr>
              <a:t>What </a:t>
            </a:r>
            <a:r>
              <a:rPr lang="en-US" altLang="zh-CN">
                <a:solidFill>
                  <a:srgbClr val="FF3300"/>
                </a:solidFill>
                <a:latin typeface="Comic Sans MS" panose="030F0702030302020204" pitchFamily="66" charset="0"/>
              </a:rPr>
              <a:t>do</a:t>
            </a:r>
            <a:r>
              <a:rPr lang="en-US" altLang="zh-CN">
                <a:latin typeface="Comic Sans MS" panose="030F0702030302020204" pitchFamily="66" charset="0"/>
              </a:rPr>
              <a:t> they like doing?</a:t>
            </a:r>
            <a:endParaRPr lang="en-US" altLang="zh-CN">
              <a:latin typeface="Comic Sans MS" panose="030F0702030302020204" pitchFamily="66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99795" y="5805170"/>
            <a:ext cx="71285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>
                <a:latin typeface="Comic Sans MS" panose="030F0702030302020204" pitchFamily="66" charset="0"/>
                <a:ea typeface="+mj-ea"/>
                <a:cs typeface="+mj-cs"/>
                <a:sym typeface="+mn-ea"/>
              </a:rPr>
              <a:t>They like play</a:t>
            </a:r>
            <a:r>
              <a:rPr lang="en-US" altLang="zh-CN" sz="440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  <a:sym typeface="+mn-ea"/>
              </a:rPr>
              <a:t>ing</a:t>
            </a:r>
            <a:r>
              <a:rPr lang="en-US" altLang="zh-CN" sz="4400">
                <a:latin typeface="Comic Sans MS" panose="030F0702030302020204" pitchFamily="66" charset="0"/>
                <a:ea typeface="+mj-ea"/>
                <a:cs typeface="+mj-cs"/>
                <a:sym typeface="+mn-ea"/>
              </a:rPr>
              <a:t> tennis.</a:t>
            </a:r>
            <a:endParaRPr lang="en-US" altLang="zh-CN" sz="4400">
              <a:latin typeface="Comic Sans MS" panose="030F0702030302020204" pitchFamily="66" charset="0"/>
              <a:ea typeface="+mj-ea"/>
              <a:cs typeface="+mj-cs"/>
              <a:sym typeface="+mn-ea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899795" y="332740"/>
            <a:ext cx="7106285" cy="42627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2" grpId="0"/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6" name="Picture 2"/>
          <p:cNvPicPr>
            <a:picLocks noChangeAspect="1"/>
          </p:cNvPicPr>
          <p:nvPr/>
        </p:nvPicPr>
        <p:blipFill>
          <a:blip r:embed="rId1">
            <a:lum contrast="-10001"/>
          </a:blip>
          <a:srcRect l="7510" t="7535"/>
          <a:stretch>
            <a:fillRect/>
          </a:stretch>
        </p:blipFill>
        <p:spPr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webwxgetmsgimg (25).jpg"/>
          <p:cNvPicPr>
            <a:picLocks noChangeAspect="1"/>
          </p:cNvPicPr>
          <p:nvPr/>
        </p:nvPicPr>
        <p:blipFill>
          <a:blip r:embed="rId2">
            <a:lum bright="20000" contrast="10000"/>
          </a:blip>
          <a:srcRect l="2747" t="4902" r="1143" b="3390"/>
          <a:stretch>
            <a:fillRect/>
          </a:stretch>
        </p:blipFill>
        <p:spPr>
          <a:xfrm rot="16200000">
            <a:off x="1321570" y="-821563"/>
            <a:ext cx="6500859" cy="8715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U 4 song剪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460" y="1916430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2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标题 9217"/>
          <p:cNvSpPr>
            <a:spLocks noGrp="1"/>
          </p:cNvSpPr>
          <p:nvPr>
            <p:ph type="title"/>
          </p:nvPr>
        </p:nvSpPr>
        <p:spPr>
          <a:xfrm>
            <a:off x="1115695" y="5013325"/>
            <a:ext cx="8229600" cy="1143000"/>
          </a:xfrm>
        </p:spPr>
        <p:txBody>
          <a:bodyPr anchor="ctr" anchorCtr="0"/>
          <a:p>
            <a:pPr algn="l"/>
            <a:r>
              <a:rPr lang="en-US" altLang="zh-CN" sz="4000">
                <a:latin typeface="Comic Sans MS" panose="030F0702030302020204" pitchFamily="66" charset="0"/>
              </a:rPr>
              <a:t>What </a:t>
            </a:r>
            <a:r>
              <a:rPr lang="en-US" altLang="zh-CN" sz="4000">
                <a:solidFill>
                  <a:srgbClr val="FF3300"/>
                </a:solidFill>
                <a:latin typeface="Comic Sans MS" panose="030F0702030302020204" pitchFamily="66" charset="0"/>
              </a:rPr>
              <a:t>do</a:t>
            </a:r>
            <a:r>
              <a:rPr lang="en-US" altLang="zh-CN" sz="4000">
                <a:latin typeface="Comic Sans MS" panose="030F0702030302020204" pitchFamily="66" charset="0"/>
              </a:rPr>
              <a:t> they like doing?</a:t>
            </a:r>
            <a:endParaRPr lang="en-US" altLang="zh-CN" sz="4000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99795" y="5805170"/>
            <a:ext cx="78174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>
                <a:latin typeface="Comic Sans MS" panose="030F0702030302020204" pitchFamily="66" charset="0"/>
                <a:ea typeface="+mj-ea"/>
                <a:cs typeface="+mj-cs"/>
                <a:sym typeface="+mn-ea"/>
              </a:rPr>
              <a:t>They like play</a:t>
            </a:r>
            <a:r>
              <a:rPr lang="en-US" altLang="zh-CN" sz="440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  <a:sym typeface="+mn-ea"/>
              </a:rPr>
              <a:t>ing</a:t>
            </a:r>
            <a:r>
              <a:rPr lang="en-US" altLang="zh-CN" sz="4400">
                <a:latin typeface="Comic Sans MS" panose="030F0702030302020204" pitchFamily="66" charset="0"/>
                <a:ea typeface="+mj-ea"/>
                <a:cs typeface="+mj-cs"/>
                <a:sym typeface="+mn-ea"/>
              </a:rPr>
              <a:t> </a:t>
            </a:r>
            <a:r>
              <a:rPr lang="en-US" altLang="zh-CN" sz="4400">
                <a:latin typeface="Comic Sans MS" panose="030F0702030302020204" pitchFamily="66" charset="0"/>
                <a:ea typeface="+mj-ea"/>
                <a:cs typeface="+mj-cs"/>
                <a:sym typeface="+mn-ea"/>
              </a:rPr>
              <a:t>basketball.</a:t>
            </a:r>
            <a:endParaRPr lang="en-US" altLang="zh-CN" sz="4400">
              <a:latin typeface="Comic Sans MS" panose="030F0702030302020204" pitchFamily="66" charset="0"/>
              <a:ea typeface="+mj-ea"/>
              <a:cs typeface="+mj-cs"/>
              <a:sym typeface="+mn-ea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467360" y="-27305"/>
            <a:ext cx="7828280" cy="5137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8850" name="文本框 78849"/>
          <p:cNvSpPr txBox="1"/>
          <p:nvPr/>
        </p:nvSpPr>
        <p:spPr>
          <a:xfrm>
            <a:off x="827405" y="188595"/>
            <a:ext cx="6858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78851" name="矩形 78850"/>
          <p:cNvSpPr/>
          <p:nvPr/>
        </p:nvSpPr>
        <p:spPr>
          <a:xfrm>
            <a:off x="2667000" y="116205"/>
            <a:ext cx="350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4000" b="1">
                <a:ln w="254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</a:rPr>
              <a:t>Work in pairs</a:t>
            </a:r>
            <a:endParaRPr lang="zh-CN" altLang="en-US" sz="4000" b="1">
              <a:ln w="254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80000"/>
                  </a:srgbClr>
                </a:outerShdw>
              </a:effectLst>
              <a:latin typeface="Comic Sans MS" panose="030F0702030302020204" pitchFamily="66" charset="0"/>
              <a:ea typeface="Comic Sans MS" panose="030F0702030302020204" pitchFamily="66" charset="0"/>
            </a:endParaRPr>
          </a:p>
        </p:txBody>
      </p:sp>
      <p:sp>
        <p:nvSpPr>
          <p:cNvPr id="78852" name="文本框 78851"/>
          <p:cNvSpPr txBox="1"/>
          <p:nvPr/>
        </p:nvSpPr>
        <p:spPr>
          <a:xfrm>
            <a:off x="251460" y="5156835"/>
            <a:ext cx="554482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800">
                <a:latin typeface="Comic Sans MS" panose="030F0702030302020204" pitchFamily="66" charset="0"/>
              </a:rPr>
              <a:t>A: What do</a:t>
            </a:r>
            <a:r>
              <a:rPr lang="en-US" altLang="zh-CN" sz="2800">
                <a:solidFill>
                  <a:srgbClr val="FF3300"/>
                </a:solidFill>
                <a:latin typeface="Comic Sans MS" panose="030F0702030302020204" pitchFamily="66" charset="0"/>
              </a:rPr>
              <a:t>es</a:t>
            </a:r>
            <a:r>
              <a:rPr lang="en-US" altLang="zh-CN" sz="2800">
                <a:latin typeface="Comic Sans MS" panose="030F0702030302020204" pitchFamily="66" charset="0"/>
              </a:rPr>
              <a:t> he/she like doing?</a:t>
            </a:r>
            <a:endParaRPr lang="en-US" altLang="zh-CN" sz="2800">
              <a:latin typeface="Comic Sans MS" panose="030F0702030302020204" pitchFamily="66" charset="0"/>
            </a:endParaRPr>
          </a:p>
          <a:p>
            <a:r>
              <a:rPr lang="en-US" altLang="zh-CN" sz="2800">
                <a:latin typeface="Comic Sans MS" panose="030F0702030302020204" pitchFamily="66" charset="0"/>
              </a:rPr>
              <a:t>B: He/She like</a:t>
            </a:r>
            <a:r>
              <a:rPr lang="en-US" altLang="zh-CN" sz="2800">
                <a:solidFill>
                  <a:srgbClr val="FF33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CN" sz="2800">
                <a:latin typeface="Comic Sans MS" panose="030F0702030302020204" pitchFamily="66" charset="0"/>
              </a:rPr>
              <a:t> …</a:t>
            </a:r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altLang="zh-CN" sz="2800">
                <a:latin typeface="Comic Sans MS" panose="030F0702030302020204" pitchFamily="66" charset="0"/>
              </a:rPr>
              <a:t>.</a:t>
            </a:r>
            <a:endParaRPr lang="en-US" altLang="zh-CN" sz="2800">
              <a:latin typeface="Comic Sans MS" panose="030F0702030302020204" pitchFamily="66" charset="0"/>
            </a:endParaRPr>
          </a:p>
          <a:p>
            <a:endParaRPr lang="en-US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78856" name="文本框 78855"/>
          <p:cNvSpPr txBox="1"/>
          <p:nvPr/>
        </p:nvSpPr>
        <p:spPr>
          <a:xfrm>
            <a:off x="107315" y="620395"/>
            <a:ext cx="609600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4000">
                <a:latin typeface="Arial" panose="020B0604020202020204" pitchFamily="34" charset="0"/>
              </a:rPr>
              <a:t>a.</a:t>
            </a:r>
            <a:endParaRPr lang="en-US" altLang="zh-CN" sz="4000">
              <a:latin typeface="Arial" panose="020B0604020202020204" pitchFamily="34" charset="0"/>
            </a:endParaRPr>
          </a:p>
        </p:txBody>
      </p:sp>
      <p:sp>
        <p:nvSpPr>
          <p:cNvPr id="78857" name="文本框 78856"/>
          <p:cNvSpPr txBox="1"/>
          <p:nvPr/>
        </p:nvSpPr>
        <p:spPr>
          <a:xfrm>
            <a:off x="2844165" y="711200"/>
            <a:ext cx="609600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4000">
                <a:latin typeface="Arial" panose="020B0604020202020204" pitchFamily="34" charset="0"/>
              </a:rPr>
              <a:t>b.</a:t>
            </a:r>
            <a:endParaRPr lang="en-US" altLang="zh-CN" sz="4000">
              <a:latin typeface="Arial" panose="020B0604020202020204" pitchFamily="34" charset="0"/>
            </a:endParaRPr>
          </a:p>
        </p:txBody>
      </p:sp>
      <p:sp>
        <p:nvSpPr>
          <p:cNvPr id="78858" name="文本框 78857"/>
          <p:cNvSpPr txBox="1"/>
          <p:nvPr/>
        </p:nvSpPr>
        <p:spPr>
          <a:xfrm>
            <a:off x="5796280" y="711200"/>
            <a:ext cx="533400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4000">
                <a:latin typeface="Arial" panose="020B0604020202020204" pitchFamily="34" charset="0"/>
              </a:rPr>
              <a:t>c.</a:t>
            </a:r>
            <a:endParaRPr lang="en-US" altLang="zh-CN" sz="4000">
              <a:latin typeface="Arial" panose="020B0604020202020204" pitchFamily="34" charset="0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35560" y="1340485"/>
            <a:ext cx="2727325" cy="3712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2987675" y="1363345"/>
            <a:ext cx="2606675" cy="37439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356100" y="5733415"/>
            <a:ext cx="554482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800">
                <a:latin typeface="Comic Sans MS" panose="030F0702030302020204" pitchFamily="66" charset="0"/>
              </a:rPr>
              <a:t>A: What </a:t>
            </a:r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</a:rPr>
              <a:t>do</a:t>
            </a:r>
            <a:r>
              <a:rPr lang="en-US" altLang="zh-CN" sz="2800">
                <a:latin typeface="Comic Sans MS" panose="030F0702030302020204" pitchFamily="66" charset="0"/>
              </a:rPr>
              <a:t> they like doing?</a:t>
            </a:r>
            <a:endParaRPr lang="en-US" altLang="zh-CN" sz="2800">
              <a:latin typeface="Comic Sans MS" panose="030F0702030302020204" pitchFamily="66" charset="0"/>
            </a:endParaRPr>
          </a:p>
          <a:p>
            <a:r>
              <a:rPr lang="en-US" altLang="zh-CN" sz="2800">
                <a:latin typeface="Comic Sans MS" panose="030F0702030302020204" pitchFamily="66" charset="0"/>
              </a:rPr>
              <a:t>B: They like…</a:t>
            </a:r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altLang="zh-CN" sz="2800">
                <a:latin typeface="Comic Sans MS" panose="030F0702030302020204" pitchFamily="66" charset="0"/>
              </a:rPr>
              <a:t>.</a:t>
            </a:r>
            <a:endParaRPr lang="en-US" altLang="zh-CN" sz="2800">
              <a:latin typeface="Comic Sans MS" panose="030F0702030302020204" pitchFamily="66" charset="0"/>
            </a:endParaRPr>
          </a:p>
          <a:p>
            <a:endParaRPr lang="en-US" altLang="zh-CN" sz="2800" dirty="0">
              <a:latin typeface="Comic Sans MS" panose="030F0702030302020204" pitchFamily="66" charset="0"/>
            </a:endParaRPr>
          </a:p>
        </p:txBody>
      </p:sp>
      <p:pic>
        <p:nvPicPr>
          <p:cNvPr id="104" name="图片 103"/>
          <p:cNvPicPr/>
          <p:nvPr/>
        </p:nvPicPr>
        <p:blipFill>
          <a:blip r:embed="rId3"/>
          <a:srcRect l="21111" t="4565" r="25500" b="63"/>
          <a:stretch>
            <a:fillRect/>
          </a:stretch>
        </p:blipFill>
        <p:spPr>
          <a:xfrm>
            <a:off x="5819140" y="1340485"/>
            <a:ext cx="2816225" cy="3765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4" name="coin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Picture 2"/>
          <p:cNvPicPr>
            <a:picLocks noChangeAspect="1"/>
          </p:cNvPicPr>
          <p:nvPr/>
        </p:nvPicPr>
        <p:blipFill>
          <a:blip r:embed="rId1"/>
          <a:srcRect l="7510" t="7535"/>
          <a:stretch>
            <a:fillRect/>
          </a:stretch>
        </p:blipFill>
        <p:spPr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4"/>
          <p:cNvPicPr>
            <a:picLocks noChangeAspect="1"/>
          </p:cNvPicPr>
          <p:nvPr/>
        </p:nvPicPr>
        <p:blipFill>
          <a:blip r:embed="rId2"/>
          <a:srcRect l="8646" t="15235" r="41087" b="37741"/>
          <a:stretch>
            <a:fillRect/>
          </a:stretch>
        </p:blipFill>
        <p:spPr>
          <a:xfrm>
            <a:off x="1000125" y="697230"/>
            <a:ext cx="7409815" cy="6160770"/>
          </a:xfrm>
          <a:prstGeom prst="rect">
            <a:avLst/>
          </a:prstGeom>
          <a:noFill/>
          <a:ln w="28575">
            <a:noFill/>
          </a:ln>
        </p:spPr>
      </p:pic>
      <p:grpSp>
        <p:nvGrpSpPr>
          <p:cNvPr id="27649" name="组合 17"/>
          <p:cNvGrpSpPr/>
          <p:nvPr/>
        </p:nvGrpSpPr>
        <p:grpSpPr>
          <a:xfrm>
            <a:off x="1635760" y="44450"/>
            <a:ext cx="3692525" cy="577850"/>
            <a:chOff x="151966" y="8565"/>
            <a:chExt cx="3536443" cy="577337"/>
          </a:xfrm>
        </p:grpSpPr>
        <p:pic>
          <p:nvPicPr>
            <p:cNvPr id="27650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966" y="8565"/>
              <a:ext cx="3536443" cy="57733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TextBox 19"/>
            <p:cNvSpPr/>
            <p:nvPr/>
          </p:nvSpPr>
          <p:spPr>
            <a:xfrm>
              <a:off x="688468" y="8565"/>
              <a:ext cx="2669098" cy="5215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800" b="1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  <a:latin typeface="Comic Sans MS" panose="030F0702030302020204" pitchFamily="66" charset="0"/>
                </a:rPr>
                <a:t>Let’s  re</a:t>
              </a:r>
              <a:r>
                <a:rPr lang="en-US" altLang="zh-CN" sz="2800" b="1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  <a:latin typeface="Comic Sans MS" panose="030F0702030302020204" pitchFamily="66" charset="0"/>
                </a:rPr>
                <a:t>ad !</a:t>
              </a:r>
              <a:endParaRPr lang="en-US" altLang="zh-CN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4" name="Picture 2"/>
          <p:cNvPicPr>
            <a:picLocks noChangeAspect="1"/>
          </p:cNvPicPr>
          <p:nvPr/>
        </p:nvPicPr>
        <p:blipFill>
          <a:blip r:embed="rId1"/>
          <a:srcRect l="7510" t="7535"/>
          <a:stretch>
            <a:fillRect/>
          </a:stretch>
        </p:blipFill>
        <p:spPr>
          <a:xfrm>
            <a:off x="0" y="3175"/>
            <a:ext cx="9144000" cy="68405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3315" name="组合 15"/>
          <p:cNvGrpSpPr/>
          <p:nvPr/>
        </p:nvGrpSpPr>
        <p:grpSpPr>
          <a:xfrm>
            <a:off x="2000250" y="382588"/>
            <a:ext cx="4572000" cy="903287"/>
            <a:chOff x="0" y="0"/>
            <a:chExt cx="5029068" cy="681038"/>
          </a:xfrm>
        </p:grpSpPr>
        <p:pic>
          <p:nvPicPr>
            <p:cNvPr id="13355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029068" cy="68103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56" name="Text Box 10"/>
            <p:cNvSpPr txBox="1"/>
            <p:nvPr/>
          </p:nvSpPr>
          <p:spPr>
            <a:xfrm>
              <a:off x="166536" y="54385"/>
              <a:ext cx="4695995" cy="48767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3600">
                  <a:solidFill>
                    <a:srgbClr val="C00000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   </a:t>
              </a:r>
              <a:r>
                <a:rPr lang="en-US" altLang="zh-CN" sz="3600">
                  <a:solidFill>
                    <a:srgbClr val="990099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Summary time</a:t>
              </a:r>
              <a:endParaRPr lang="zh-CN" altLang="en-US" sz="3600" dirty="0">
                <a:solidFill>
                  <a:srgbClr val="990099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graphicFrame>
        <p:nvGraphicFramePr>
          <p:cNvPr id="13316" name="表格 13315"/>
          <p:cNvGraphicFramePr/>
          <p:nvPr/>
        </p:nvGraphicFramePr>
        <p:xfrm>
          <a:off x="1676400" y="1905000"/>
          <a:ext cx="5562600" cy="3262313"/>
        </p:xfrm>
        <a:graphic>
          <a:graphicData uri="http://schemas.openxmlformats.org/drawingml/2006/table">
            <a:tbl>
              <a:tblPr/>
              <a:tblGrid>
                <a:gridCol w="1016000"/>
                <a:gridCol w="1016000"/>
                <a:gridCol w="1016000"/>
                <a:gridCol w="1016000"/>
                <a:gridCol w="1016000"/>
                <a:gridCol w="482600"/>
              </a:tblGrid>
              <a:tr h="517525">
                <a:tc rowSpan="6"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defTabSz="68580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b="1"/>
                    </a:p>
                    <a:p>
                      <a:pPr marL="0" lvl="0" indent="0" algn="ctr" defTabSz="68580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b="1"/>
                    </a:p>
                    <a:p>
                      <a:pPr marL="0" lvl="0" indent="0" algn="ctr" defTabSz="68580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b="1"/>
                    </a:p>
                    <a:p>
                      <a:pPr marL="0" lvl="0" indent="0" algn="ctr" defTabSz="68580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/>
                        <a:t>What</a:t>
                      </a:r>
                      <a:endParaRPr lang="en-US" altLang="zh-CN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defTabSz="68580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b="1"/>
                    </a:p>
                    <a:p>
                      <a:pPr marL="0" lvl="0" indent="0" algn="ctr" defTabSz="68580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b="1"/>
                    </a:p>
                    <a:p>
                      <a:pPr marL="0" lvl="0" indent="0" algn="ctr" defTabSz="68580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/>
                        <a:t>do</a:t>
                      </a:r>
                      <a:endParaRPr lang="en-US" altLang="zh-CN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defTabSz="68580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/>
                        <a:t>I</a:t>
                      </a:r>
                      <a:endParaRPr lang="en-US" altLang="zh-CN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6"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defTabSz="68580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b="1"/>
                    </a:p>
                    <a:p>
                      <a:pPr marL="0" lvl="0" indent="0" algn="ctr" defTabSz="68580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b="1"/>
                    </a:p>
                    <a:p>
                      <a:pPr marL="0" lvl="0" indent="0" algn="ctr" defTabSz="68580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b="1"/>
                    </a:p>
                    <a:p>
                      <a:pPr marL="0" lvl="0" indent="0" algn="ctr" defTabSz="68580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/>
                        <a:t>like</a:t>
                      </a:r>
                      <a:endParaRPr lang="en-US" altLang="zh-CN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6"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defTabSz="68580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b="1"/>
                    </a:p>
                    <a:p>
                      <a:pPr marL="0" lvl="0" indent="0" algn="ctr" defTabSz="68580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b="1"/>
                    </a:p>
                    <a:p>
                      <a:pPr marL="0" lvl="0" indent="0" algn="ctr" defTabSz="68580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b="1"/>
                    </a:p>
                    <a:p>
                      <a:pPr marL="0" lvl="0" indent="0" algn="ctr" defTabSz="68580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/>
                        <a:t>do</a:t>
                      </a:r>
                      <a:r>
                        <a:rPr lang="en-US" altLang="zh-CN" b="1">
                          <a:solidFill>
                            <a:srgbClr val="FF0000"/>
                          </a:solidFill>
                        </a:rPr>
                        <a:t>ing</a:t>
                      </a:r>
                      <a:endParaRPr lang="en-US" altLang="zh-CN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6"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defTabSz="68580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b="1"/>
                    </a:p>
                    <a:p>
                      <a:pPr marL="0" lvl="0" indent="0" algn="ctr" defTabSz="68580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b="1"/>
                    </a:p>
                    <a:p>
                      <a:pPr marL="0" lvl="0" indent="0" algn="ctr" defTabSz="68580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b="1"/>
                    </a:p>
                    <a:p>
                      <a:pPr marL="0" lvl="0" indent="0" algn="ctr" defTabSz="68580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/>
                        <a:t>?</a:t>
                      </a:r>
                      <a:endParaRPr lang="en-US" altLang="zh-CN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defTabSz="68580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/>
                        <a:t>you</a:t>
                      </a:r>
                      <a:endParaRPr lang="en-US" altLang="zh-CN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519113"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defTabSz="68580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/>
                        <a:t>we</a:t>
                      </a:r>
                      <a:endParaRPr lang="en-US" altLang="zh-CN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519112"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defTabSz="68580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/>
                        <a:t>they</a:t>
                      </a:r>
                      <a:endParaRPr lang="en-US" altLang="zh-CN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519113"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defTabSz="68580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800" b="1"/>
                    </a:p>
                    <a:p>
                      <a:pPr marL="0" lvl="0" indent="0" algn="ctr" defTabSz="68580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800" b="1"/>
                    </a:p>
                    <a:p>
                      <a:pPr marL="0" lvl="0" indent="0" algn="ctr" defTabSz="68580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/>
                        <a:t>does</a:t>
                      </a:r>
                      <a:endParaRPr lang="en-US" altLang="zh-CN" sz="900" b="1"/>
                    </a:p>
                    <a:p>
                      <a:pPr marL="0" lvl="0" indent="0" algn="ctr" defTabSz="68580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900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defTabSz="68580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/>
                        <a:t>he</a:t>
                      </a:r>
                      <a:endParaRPr lang="en-US" altLang="zh-CN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666750"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defTabSz="68580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/>
                        <a:t>she</a:t>
                      </a:r>
                      <a:endParaRPr lang="en-US" altLang="zh-CN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369" name="Text Box 11"/>
          <p:cNvSpPr txBox="1"/>
          <p:nvPr/>
        </p:nvSpPr>
        <p:spPr>
          <a:xfrm>
            <a:off x="928688" y="5429250"/>
            <a:ext cx="7467600" cy="957263"/>
          </a:xfrm>
          <a:prstGeom prst="rect">
            <a:avLst/>
          </a:prstGeom>
          <a:solidFill>
            <a:srgbClr val="DAF7FE"/>
          </a:solidFill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170" tIns="46990" rIns="90170" bIns="46990">
            <a:spAutoFit/>
          </a:bodyPr>
          <a:p>
            <a:r>
              <a:rPr lang="en-US" altLang="zh-CN" sz="2800">
                <a:solidFill>
                  <a:srgbClr val="385723"/>
                </a:solidFill>
                <a:latin typeface="Comic Sans MS" panose="030F0702030302020204" pitchFamily="66" charset="0"/>
                <a:ea typeface="方正兰亭超细黑简体" pitchFamily="2" charset="-122"/>
              </a:rPr>
              <a:t>  </a:t>
            </a:r>
            <a:r>
              <a:rPr lang="en-US" altLang="zh-CN" sz="2800">
                <a:latin typeface="Comic Sans MS" panose="030F0702030302020204" pitchFamily="66" charset="0"/>
                <a:ea typeface="方正兰亭超细黑简体" pitchFamily="2" charset="-122"/>
              </a:rPr>
              <a:t>Tips</a:t>
            </a:r>
            <a:r>
              <a:rPr lang="en-US" altLang="zh-CN" sz="2800" b="1">
                <a:latin typeface="Comic Sans MS" panose="030F0702030302020204" pitchFamily="66" charset="0"/>
                <a:ea typeface="方正兰亭超细黑简体" pitchFamily="2" charset="-122"/>
              </a:rPr>
              <a:t>:   </a:t>
            </a:r>
            <a:r>
              <a:rPr lang="zh-CN" altLang="en-US" sz="2800" b="1" dirty="0">
                <a:latin typeface="宋体" panose="02010600030101010101" pitchFamily="2" charset="-122"/>
              </a:rPr>
              <a:t>当主语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不是三单</a:t>
            </a:r>
            <a:r>
              <a:rPr lang="zh-CN" altLang="en-US" sz="2800" b="1" dirty="0">
                <a:latin typeface="宋体" panose="02010600030101010101" pitchFamily="2" charset="-122"/>
              </a:rPr>
              <a:t>时，用助动词</a:t>
            </a: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</a:rPr>
              <a:t>do</a:t>
            </a:r>
            <a:r>
              <a:rPr lang="en-US" altLang="zh-CN" sz="2800" b="1">
                <a:solidFill>
                  <a:srgbClr val="385723"/>
                </a:solidFill>
                <a:latin typeface="宋体" panose="02010600030101010101" pitchFamily="2" charset="-122"/>
              </a:rPr>
              <a:t>;</a:t>
            </a:r>
            <a:endParaRPr lang="en-US" altLang="zh-CN" sz="2800" b="1">
              <a:solidFill>
                <a:srgbClr val="385723"/>
              </a:solidFill>
              <a:latin typeface="宋体" panose="02010600030101010101" pitchFamily="2" charset="-122"/>
            </a:endParaRPr>
          </a:p>
          <a:p>
            <a:r>
              <a:rPr lang="en-US" altLang="zh-CN" sz="2800" b="1">
                <a:solidFill>
                  <a:srgbClr val="385723"/>
                </a:solidFill>
                <a:latin typeface="宋体" panose="02010600030101010101" pitchFamily="2" charset="-122"/>
              </a:rPr>
              <a:t>        </a:t>
            </a:r>
            <a:r>
              <a:rPr lang="zh-CN" altLang="en-US" sz="2800" b="1" dirty="0">
                <a:latin typeface="宋体" panose="02010600030101010101" pitchFamily="2" charset="-122"/>
              </a:rPr>
              <a:t>当主语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是三单</a:t>
            </a:r>
            <a:r>
              <a:rPr lang="zh-CN" altLang="en-US" sz="2800" b="1" dirty="0">
                <a:latin typeface="宋体" panose="02010600030101010101" pitchFamily="2" charset="-122"/>
              </a:rPr>
              <a:t>时，用助动词</a:t>
            </a: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</a:rPr>
              <a:t>does</a:t>
            </a:r>
            <a:r>
              <a:rPr lang="zh-CN" altLang="en-US" sz="2800" b="1" dirty="0">
                <a:solidFill>
                  <a:srgbClr val="385723"/>
                </a:solidFill>
                <a:latin typeface="宋体" panose="02010600030101010101" pitchFamily="2" charset="-122"/>
              </a:rPr>
              <a:t>。</a:t>
            </a:r>
            <a:endParaRPr lang="zh-CN" altLang="en-US" sz="2800" b="1" dirty="0">
              <a:solidFill>
                <a:srgbClr val="385723"/>
              </a:solidFill>
              <a:latin typeface="宋体" panose="02010600030101010101" pitchFamily="2" charset="-122"/>
            </a:endParaRPr>
          </a:p>
        </p:txBody>
      </p:sp>
      <p:sp>
        <p:nvSpPr>
          <p:cNvPr id="14370" name="矩形 21"/>
          <p:cNvSpPr/>
          <p:nvPr/>
        </p:nvSpPr>
        <p:spPr>
          <a:xfrm>
            <a:off x="2676525" y="1905000"/>
            <a:ext cx="1027113" cy="2095500"/>
          </a:xfrm>
          <a:prstGeom prst="rect">
            <a:avLst/>
          </a:prstGeom>
          <a:solidFill>
            <a:srgbClr val="FFCCCC">
              <a:alpha val="50195"/>
            </a:srgbClr>
          </a:solidFill>
          <a:ln w="12700" cap="flat" cmpd="sng">
            <a:solidFill>
              <a:srgbClr val="41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371" name="矩形 22"/>
          <p:cNvSpPr/>
          <p:nvPr/>
        </p:nvSpPr>
        <p:spPr>
          <a:xfrm>
            <a:off x="3703638" y="1905000"/>
            <a:ext cx="1020762" cy="533400"/>
          </a:xfrm>
          <a:prstGeom prst="rect">
            <a:avLst/>
          </a:prstGeom>
          <a:solidFill>
            <a:srgbClr val="FFCCCC">
              <a:alpha val="50195"/>
            </a:srgbClr>
          </a:solidFill>
          <a:ln w="12700" cap="flat" cmpd="sng">
            <a:solidFill>
              <a:srgbClr val="41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372" name="矩形 23"/>
          <p:cNvSpPr/>
          <p:nvPr/>
        </p:nvSpPr>
        <p:spPr>
          <a:xfrm>
            <a:off x="3700463" y="2433638"/>
            <a:ext cx="1001712" cy="498475"/>
          </a:xfrm>
          <a:prstGeom prst="rect">
            <a:avLst/>
          </a:prstGeom>
          <a:solidFill>
            <a:srgbClr val="FFCCCC">
              <a:alpha val="50195"/>
            </a:srgbClr>
          </a:solidFill>
          <a:ln w="12700" cap="flat" cmpd="sng">
            <a:solidFill>
              <a:srgbClr val="41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373" name="矩形 24"/>
          <p:cNvSpPr/>
          <p:nvPr/>
        </p:nvSpPr>
        <p:spPr>
          <a:xfrm>
            <a:off x="3703638" y="2963863"/>
            <a:ext cx="1009650" cy="496887"/>
          </a:xfrm>
          <a:prstGeom prst="rect">
            <a:avLst/>
          </a:prstGeom>
          <a:solidFill>
            <a:srgbClr val="FFCCCC">
              <a:alpha val="50195"/>
            </a:srgbClr>
          </a:solidFill>
          <a:ln w="12700" cap="flat" cmpd="sng">
            <a:solidFill>
              <a:srgbClr val="41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374" name="矩形 25"/>
          <p:cNvSpPr/>
          <p:nvPr/>
        </p:nvSpPr>
        <p:spPr>
          <a:xfrm>
            <a:off x="3692525" y="3470275"/>
            <a:ext cx="1022350" cy="498475"/>
          </a:xfrm>
          <a:prstGeom prst="rect">
            <a:avLst/>
          </a:prstGeom>
          <a:solidFill>
            <a:srgbClr val="FFCCCC">
              <a:alpha val="50195"/>
            </a:srgbClr>
          </a:solidFill>
          <a:ln w="12700" cap="flat" cmpd="sng">
            <a:solidFill>
              <a:srgbClr val="41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375" name="矩形 26"/>
          <p:cNvSpPr/>
          <p:nvPr/>
        </p:nvSpPr>
        <p:spPr>
          <a:xfrm>
            <a:off x="2676525" y="4000500"/>
            <a:ext cx="1027113" cy="1181100"/>
          </a:xfrm>
          <a:prstGeom prst="rect">
            <a:avLst/>
          </a:prstGeom>
          <a:solidFill>
            <a:srgbClr val="00B050">
              <a:alpha val="50195"/>
            </a:srgbClr>
          </a:solidFill>
          <a:ln w="12700" cap="flat" cmpd="sng">
            <a:solidFill>
              <a:srgbClr val="41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376" name="矩形 27"/>
          <p:cNvSpPr/>
          <p:nvPr/>
        </p:nvSpPr>
        <p:spPr>
          <a:xfrm>
            <a:off x="3703638" y="3968750"/>
            <a:ext cx="1009650" cy="514350"/>
          </a:xfrm>
          <a:prstGeom prst="rect">
            <a:avLst/>
          </a:prstGeom>
          <a:solidFill>
            <a:srgbClr val="00B050">
              <a:alpha val="50195"/>
            </a:srgbClr>
          </a:solidFill>
          <a:ln w="12700" cap="flat" cmpd="sng">
            <a:solidFill>
              <a:srgbClr val="41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377" name="矩形 28"/>
          <p:cNvSpPr/>
          <p:nvPr/>
        </p:nvSpPr>
        <p:spPr>
          <a:xfrm>
            <a:off x="3703638" y="4491038"/>
            <a:ext cx="1009650" cy="690562"/>
          </a:xfrm>
          <a:prstGeom prst="rect">
            <a:avLst/>
          </a:prstGeom>
          <a:solidFill>
            <a:srgbClr val="00B050">
              <a:alpha val="50195"/>
            </a:srgbClr>
          </a:solidFill>
          <a:ln w="12700" cap="flat" cmpd="sng">
            <a:solidFill>
              <a:srgbClr val="41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86188" y="1404938"/>
            <a:ext cx="928687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主语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00313" y="1404938"/>
            <a:ext cx="128587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助动词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3354" name="图片 19" descr="0050f96af972a7f293bc3eb3e17a660c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913" t="55208"/>
          <a:stretch>
            <a:fillRect/>
          </a:stretch>
        </p:blipFill>
        <p:spPr>
          <a:xfrm>
            <a:off x="6499225" y="79375"/>
            <a:ext cx="1430338" cy="2063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69" grpId="0" bldLvl="0" animBg="1"/>
      <p:bldP spid="14370" grpId="0" animBg="1"/>
      <p:bldP spid="14371" grpId="0" animBg="1"/>
      <p:bldP spid="14372" grpId="0" animBg="1"/>
      <p:bldP spid="14373" grpId="0" animBg="1"/>
      <p:bldP spid="14374" grpId="0" animBg="1"/>
      <p:bldP spid="14375" grpId="0" animBg="1"/>
      <p:bldP spid="14376" grpId="0" animBg="1"/>
      <p:bldP spid="1437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Picture 2"/>
          <p:cNvPicPr>
            <a:picLocks noChangeAspect="1"/>
          </p:cNvPicPr>
          <p:nvPr/>
        </p:nvPicPr>
        <p:blipFill>
          <a:blip r:embed="rId1"/>
          <a:srcRect l="7510" t="7535"/>
          <a:stretch>
            <a:fillRect/>
          </a:stretch>
        </p:blipFill>
        <p:spPr>
          <a:xfrm>
            <a:off x="0" y="19050"/>
            <a:ext cx="9144000" cy="683895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4339" name="表格 14338"/>
          <p:cNvGraphicFramePr/>
          <p:nvPr/>
        </p:nvGraphicFramePr>
        <p:xfrm>
          <a:off x="1447800" y="2071688"/>
          <a:ext cx="6553200" cy="3121025"/>
        </p:xfrm>
        <a:graphic>
          <a:graphicData uri="http://schemas.openxmlformats.org/drawingml/2006/table">
            <a:tbl>
              <a:tblPr/>
              <a:tblGrid>
                <a:gridCol w="1066800"/>
                <a:gridCol w="990600"/>
                <a:gridCol w="3810000"/>
                <a:gridCol w="685800"/>
              </a:tblGrid>
              <a:tr h="517525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defTabSz="68580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/>
                        <a:t>I</a:t>
                      </a:r>
                      <a:endParaRPr lang="en-US" altLang="zh-CN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defTabSz="68580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b="1"/>
                    </a:p>
                    <a:p>
                      <a:pPr marL="0" lvl="0" indent="0" defTabSz="68580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b="1"/>
                    </a:p>
                    <a:p>
                      <a:pPr marL="0" lvl="0" indent="0" defTabSz="68580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/>
                        <a:t>  like</a:t>
                      </a:r>
                      <a:endParaRPr lang="en-US" altLang="zh-CN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defTabSz="68580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/>
                        <a:t>play</a:t>
                      </a:r>
                      <a:r>
                        <a:rPr lang="en-US" altLang="zh-CN" b="1">
                          <a:solidFill>
                            <a:srgbClr val="FF0000"/>
                          </a:solidFill>
                        </a:rPr>
                        <a:t>ing</a:t>
                      </a:r>
                      <a:r>
                        <a:rPr lang="en-US" altLang="zh-CN" b="1"/>
                        <a:t> football</a:t>
                      </a:r>
                      <a:endParaRPr lang="en-US" altLang="zh-CN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6"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defTabSz="68580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b="1"/>
                    </a:p>
                    <a:p>
                      <a:pPr marL="0" lvl="0" indent="0" defTabSz="68580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b="1"/>
                    </a:p>
                    <a:p>
                      <a:pPr marL="0" lvl="0" indent="0" defTabSz="68580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b="1"/>
                    </a:p>
                    <a:p>
                      <a:pPr marL="0" lvl="0" indent="0" defTabSz="68580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/>
                        <a:t>.</a:t>
                      </a:r>
                      <a:endParaRPr lang="en-US" altLang="zh-CN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defTabSz="68580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/>
                        <a:t>You</a:t>
                      </a:r>
                      <a:endParaRPr lang="en-US" altLang="zh-CN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defTabSz="68580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/>
                        <a:t>play</a:t>
                      </a:r>
                      <a:r>
                        <a:rPr lang="en-US" altLang="zh-CN" b="1">
                          <a:solidFill>
                            <a:srgbClr val="FF0000"/>
                          </a:solidFill>
                        </a:rPr>
                        <a:t>ing</a:t>
                      </a:r>
                      <a:r>
                        <a:rPr lang="en-US" altLang="zh-CN" b="1"/>
                        <a:t> basketball</a:t>
                      </a:r>
                      <a:endParaRPr lang="en-US" altLang="zh-CN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519113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defTabSz="68580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/>
                        <a:t>We</a:t>
                      </a:r>
                      <a:endParaRPr lang="en-US" altLang="zh-CN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defTabSz="68580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/>
                        <a:t>watch</a:t>
                      </a:r>
                      <a:r>
                        <a:rPr lang="en-US" altLang="zh-CN" b="1">
                          <a:solidFill>
                            <a:srgbClr val="FF0000"/>
                          </a:solidFill>
                        </a:rPr>
                        <a:t>ing</a:t>
                      </a:r>
                      <a:r>
                        <a:rPr lang="en-US" altLang="zh-CN" b="1"/>
                        <a:t> films</a:t>
                      </a:r>
                      <a:endParaRPr lang="en-US" altLang="zh-CN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522287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defTabSz="68580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/>
                        <a:t>They</a:t>
                      </a:r>
                      <a:endParaRPr lang="en-US" altLang="zh-CN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defTabSz="68580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/>
                        <a:t>swimm</a:t>
                      </a:r>
                      <a:r>
                        <a:rPr lang="en-US" altLang="zh-CN" b="1">
                          <a:solidFill>
                            <a:srgbClr val="FF0000"/>
                          </a:solidFill>
                        </a:rPr>
                        <a:t>ing</a:t>
                      </a:r>
                      <a:endParaRPr lang="en-US" altLang="zh-CN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519113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defTabSz="68580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/>
                        <a:t>He</a:t>
                      </a:r>
                      <a:endParaRPr lang="en-US" altLang="zh-CN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defTabSz="68580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800" b="1"/>
                    </a:p>
                    <a:p>
                      <a:pPr marL="0" lvl="0" indent="0" defTabSz="68580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800" b="1"/>
                    </a:p>
                    <a:p>
                      <a:pPr marL="0" lvl="0" indent="0" defTabSz="68580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/>
                        <a:t> likes</a:t>
                      </a:r>
                      <a:endParaRPr lang="en-US" altLang="zh-CN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defTabSz="68580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/>
                        <a:t>play</a:t>
                      </a:r>
                      <a:r>
                        <a:rPr lang="en-US" altLang="zh-CN" b="1">
                          <a:solidFill>
                            <a:srgbClr val="FF0000"/>
                          </a:solidFill>
                        </a:rPr>
                        <a:t>ing</a:t>
                      </a:r>
                      <a:r>
                        <a:rPr lang="en-US" altLang="zh-CN" b="1"/>
                        <a:t> table tennis</a:t>
                      </a:r>
                      <a:endParaRPr lang="en-US" altLang="zh-CN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522287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defTabSz="68580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/>
                        <a:t>She</a:t>
                      </a:r>
                      <a:endParaRPr lang="en-US" altLang="zh-CN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defTabSz="68580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b="1"/>
                        <a:t>read</a:t>
                      </a:r>
                      <a:r>
                        <a:rPr lang="en-US" altLang="zh-CN" b="1">
                          <a:solidFill>
                            <a:srgbClr val="FF0000"/>
                          </a:solidFill>
                        </a:rPr>
                        <a:t>ing</a:t>
                      </a:r>
                      <a:r>
                        <a:rPr lang="en-US" altLang="zh-CN" b="1"/>
                        <a:t> stories</a:t>
                      </a:r>
                      <a:endParaRPr lang="en-US" altLang="zh-CN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398" name="Text Box 11"/>
          <p:cNvSpPr txBox="1"/>
          <p:nvPr/>
        </p:nvSpPr>
        <p:spPr>
          <a:xfrm>
            <a:off x="142875" y="5397500"/>
            <a:ext cx="8915400" cy="955675"/>
          </a:xfrm>
          <a:prstGeom prst="rect">
            <a:avLst/>
          </a:prstGeom>
          <a:solidFill>
            <a:srgbClr val="DAF7FE"/>
          </a:solidFill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170" tIns="46990" rIns="90170" bIns="46990">
            <a:spAutoFit/>
          </a:bodyPr>
          <a:p>
            <a:r>
              <a:rPr lang="en-US" altLang="zh-CN" sz="2800" b="1">
                <a:latin typeface="Comic Sans MS" panose="030F0702030302020204" pitchFamily="66" charset="0"/>
                <a:ea typeface="方正兰亭超细黑简体" pitchFamily="2" charset="-122"/>
              </a:rPr>
              <a:t>Tips: </a:t>
            </a:r>
            <a:r>
              <a:rPr lang="zh-CN" altLang="en-US" sz="2800" b="1" dirty="0">
                <a:latin typeface="宋体" panose="02010600030101010101" pitchFamily="2" charset="-122"/>
              </a:rPr>
              <a:t>当主语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不是三单</a:t>
            </a:r>
            <a:r>
              <a:rPr lang="zh-CN" altLang="en-US" sz="2800" b="1" dirty="0">
                <a:latin typeface="宋体" panose="02010600030101010101" pitchFamily="2" charset="-122"/>
              </a:rPr>
              <a:t>时，主语后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动词用原型</a:t>
            </a:r>
            <a:r>
              <a:rPr lang="zh-CN" altLang="en-US" sz="2800" b="1" dirty="0">
                <a:latin typeface="宋体" panose="02010600030101010101" pitchFamily="2" charset="-122"/>
              </a:rPr>
              <a:t>(</a:t>
            </a:r>
            <a:r>
              <a:rPr lang="en-US" altLang="zh-CN" sz="2800" b="1">
                <a:solidFill>
                  <a:srgbClr val="0000FF"/>
                </a:solidFill>
                <a:latin typeface="宋体" panose="02010600030101010101" pitchFamily="2" charset="-122"/>
              </a:rPr>
              <a:t>like</a:t>
            </a:r>
            <a:r>
              <a:rPr lang="zh-CN" altLang="en-US" sz="2800" b="1" dirty="0">
                <a:latin typeface="宋体" panose="02010600030101010101" pitchFamily="2" charset="-122"/>
              </a:rPr>
              <a:t>)</a:t>
            </a:r>
            <a:r>
              <a:rPr lang="en-US" altLang="zh-CN" sz="2800" b="1">
                <a:solidFill>
                  <a:srgbClr val="385723"/>
                </a:solidFill>
                <a:latin typeface="宋体" panose="02010600030101010101" pitchFamily="2" charset="-122"/>
              </a:rPr>
              <a:t>;</a:t>
            </a:r>
            <a:endParaRPr lang="en-US" altLang="zh-CN" sz="2800" b="1">
              <a:solidFill>
                <a:srgbClr val="385723"/>
              </a:solidFill>
              <a:latin typeface="宋体" panose="02010600030101010101" pitchFamily="2" charset="-122"/>
            </a:endParaRPr>
          </a:p>
          <a:p>
            <a:r>
              <a:rPr lang="zh-CN" altLang="en-US" sz="2800" b="1" dirty="0">
                <a:latin typeface="宋体" panose="02010600030101010101" pitchFamily="2" charset="-122"/>
              </a:rPr>
              <a:t>当主语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是三单</a:t>
            </a:r>
            <a:r>
              <a:rPr lang="zh-CN" altLang="en-US" sz="2800" b="1" dirty="0">
                <a:latin typeface="宋体" panose="02010600030101010101" pitchFamily="2" charset="-122"/>
              </a:rPr>
              <a:t>时，主语后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动词要变成三单形式</a:t>
            </a:r>
            <a:r>
              <a:rPr lang="zh-CN" altLang="en-US" sz="2800" b="1" dirty="0">
                <a:latin typeface="宋体" panose="02010600030101010101" pitchFamily="2" charset="-122"/>
              </a:rPr>
              <a:t>(</a:t>
            </a:r>
            <a:r>
              <a:rPr lang="en-US" altLang="zh-CN" sz="2800" b="1">
                <a:solidFill>
                  <a:srgbClr val="0000FF"/>
                </a:solidFill>
                <a:latin typeface="宋体" panose="02010600030101010101" pitchFamily="2" charset="-122"/>
              </a:rPr>
              <a:t>likes</a:t>
            </a:r>
            <a:r>
              <a:rPr lang="zh-CN" altLang="en-US" sz="2800" b="1" dirty="0">
                <a:latin typeface="宋体" panose="02010600030101010101" pitchFamily="2" charset="-122"/>
              </a:rPr>
              <a:t>)。</a:t>
            </a:r>
            <a:endParaRPr lang="zh-CN" altLang="en-US" sz="2800" b="1" dirty="0">
              <a:latin typeface="宋体" panose="02010600030101010101" pitchFamily="2" charset="-122"/>
            </a:endParaRPr>
          </a:p>
        </p:txBody>
      </p:sp>
      <p:sp>
        <p:nvSpPr>
          <p:cNvPr id="15399" name="矩形 1"/>
          <p:cNvSpPr>
            <a:spLocks noChangeArrowheads="1"/>
          </p:cNvSpPr>
          <p:nvPr/>
        </p:nvSpPr>
        <p:spPr bwMode="auto">
          <a:xfrm>
            <a:off x="2500313" y="2071688"/>
            <a:ext cx="990600" cy="2095500"/>
          </a:xfrm>
          <a:prstGeom prst="rect">
            <a:avLst/>
          </a:prstGeom>
          <a:solidFill>
            <a:srgbClr val="FFCCCC">
              <a:alpha val="50195"/>
            </a:srgbClr>
          </a:solidFill>
          <a:ln w="12700">
            <a:solidFill>
              <a:srgbClr val="41719C"/>
            </a:solidFill>
            <a:miter lim="800000"/>
          </a:ln>
          <a:effectLst>
            <a:outerShdw blurRad="50800" dist="50800" dir="5400000" sx="3000" sy="3000" algn="ctr" rotWithShape="0">
              <a:srgbClr val="000000"/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400" name="矩形 9"/>
          <p:cNvSpPr/>
          <p:nvPr/>
        </p:nvSpPr>
        <p:spPr>
          <a:xfrm>
            <a:off x="1447800" y="2071688"/>
            <a:ext cx="1066800" cy="571500"/>
          </a:xfrm>
          <a:prstGeom prst="rect">
            <a:avLst/>
          </a:prstGeom>
          <a:solidFill>
            <a:srgbClr val="FFCCCC">
              <a:alpha val="50195"/>
            </a:srgbClr>
          </a:solidFill>
          <a:ln w="12700" cap="flat" cmpd="sng">
            <a:solidFill>
              <a:srgbClr val="41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5401" name="矩形 10"/>
          <p:cNvSpPr/>
          <p:nvPr/>
        </p:nvSpPr>
        <p:spPr>
          <a:xfrm>
            <a:off x="1447800" y="2646363"/>
            <a:ext cx="1066800" cy="496887"/>
          </a:xfrm>
          <a:prstGeom prst="rect">
            <a:avLst/>
          </a:prstGeom>
          <a:solidFill>
            <a:srgbClr val="FFCCCC">
              <a:alpha val="50195"/>
            </a:srgbClr>
          </a:solidFill>
          <a:ln w="12700" cap="flat" cmpd="sng">
            <a:solidFill>
              <a:srgbClr val="41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5402" name="矩形 11"/>
          <p:cNvSpPr/>
          <p:nvPr/>
        </p:nvSpPr>
        <p:spPr>
          <a:xfrm>
            <a:off x="1447800" y="3146425"/>
            <a:ext cx="1066800" cy="496888"/>
          </a:xfrm>
          <a:prstGeom prst="rect">
            <a:avLst/>
          </a:prstGeom>
          <a:solidFill>
            <a:srgbClr val="FFCCCC">
              <a:alpha val="50195"/>
            </a:srgbClr>
          </a:solidFill>
          <a:ln w="12700" cap="flat" cmpd="sng">
            <a:solidFill>
              <a:srgbClr val="41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5403" name="矩形 12"/>
          <p:cNvSpPr/>
          <p:nvPr/>
        </p:nvSpPr>
        <p:spPr>
          <a:xfrm>
            <a:off x="1447800" y="3600450"/>
            <a:ext cx="1066800" cy="542925"/>
          </a:xfrm>
          <a:prstGeom prst="rect">
            <a:avLst/>
          </a:prstGeom>
          <a:solidFill>
            <a:srgbClr val="FFCCCC">
              <a:alpha val="50195"/>
            </a:srgbClr>
          </a:solidFill>
          <a:ln w="12700" cap="flat" cmpd="sng">
            <a:solidFill>
              <a:srgbClr val="41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5404" name="矩形 13"/>
          <p:cNvSpPr/>
          <p:nvPr/>
        </p:nvSpPr>
        <p:spPr>
          <a:xfrm>
            <a:off x="2514600" y="4178300"/>
            <a:ext cx="990600" cy="1036638"/>
          </a:xfrm>
          <a:prstGeom prst="rect">
            <a:avLst/>
          </a:prstGeom>
          <a:solidFill>
            <a:srgbClr val="00B050">
              <a:alpha val="50195"/>
            </a:srgbClr>
          </a:solidFill>
          <a:ln w="12700" cap="flat" cmpd="sng">
            <a:solidFill>
              <a:srgbClr val="41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5405" name="矩形 14"/>
          <p:cNvSpPr/>
          <p:nvPr/>
        </p:nvSpPr>
        <p:spPr>
          <a:xfrm>
            <a:off x="1447800" y="4127500"/>
            <a:ext cx="1066800" cy="515938"/>
          </a:xfrm>
          <a:prstGeom prst="rect">
            <a:avLst/>
          </a:prstGeom>
          <a:solidFill>
            <a:srgbClr val="00B050">
              <a:alpha val="50195"/>
            </a:srgbClr>
          </a:solidFill>
          <a:ln w="12700" cap="flat" cmpd="sng">
            <a:solidFill>
              <a:srgbClr val="41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5406" name="矩形 19"/>
          <p:cNvSpPr/>
          <p:nvPr/>
        </p:nvSpPr>
        <p:spPr>
          <a:xfrm>
            <a:off x="1447800" y="4643438"/>
            <a:ext cx="1066800" cy="571500"/>
          </a:xfrm>
          <a:prstGeom prst="rect">
            <a:avLst/>
          </a:prstGeom>
          <a:solidFill>
            <a:srgbClr val="00B050">
              <a:alpha val="50195"/>
            </a:srgbClr>
          </a:solidFill>
          <a:ln w="12700" cap="flat" cmpd="sng">
            <a:solidFill>
              <a:srgbClr val="41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00188" y="1571625"/>
            <a:ext cx="928687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主语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71750" y="1571625"/>
            <a:ext cx="9286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动词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4382" name="图片 7" descr="0050f96af972a7f293bc3eb3e17a660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b="52083"/>
          <a:stretch>
            <a:fillRect/>
          </a:stretch>
        </p:blipFill>
        <p:spPr>
          <a:xfrm>
            <a:off x="6572250" y="71438"/>
            <a:ext cx="1785938" cy="23193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4383" name="组合 15"/>
          <p:cNvGrpSpPr/>
          <p:nvPr/>
        </p:nvGrpSpPr>
        <p:grpSpPr>
          <a:xfrm>
            <a:off x="2071688" y="525463"/>
            <a:ext cx="4572000" cy="903287"/>
            <a:chOff x="0" y="0"/>
            <a:chExt cx="5029068" cy="681038"/>
          </a:xfrm>
        </p:grpSpPr>
        <p:pic>
          <p:nvPicPr>
            <p:cNvPr id="1438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029068" cy="68103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385" name="Text Box 10"/>
            <p:cNvSpPr txBox="1"/>
            <p:nvPr/>
          </p:nvSpPr>
          <p:spPr>
            <a:xfrm>
              <a:off x="166536" y="54385"/>
              <a:ext cx="4695995" cy="48767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3600">
                  <a:solidFill>
                    <a:srgbClr val="C00000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   </a:t>
              </a:r>
              <a:r>
                <a:rPr lang="en-US" altLang="zh-CN" sz="3600">
                  <a:solidFill>
                    <a:srgbClr val="990099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Summary time</a:t>
              </a:r>
              <a:endParaRPr lang="zh-CN" altLang="en-US" sz="3600" dirty="0">
                <a:solidFill>
                  <a:srgbClr val="990099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98" grpId="0" bldLvl="0" animBg="1"/>
      <p:bldP spid="15399" grpId="0" animBg="1"/>
      <p:bldP spid="15400" grpId="0" animBg="1"/>
      <p:bldP spid="15401" grpId="0" animBg="1"/>
      <p:bldP spid="15402" grpId="0" animBg="1"/>
      <p:bldP spid="15403" grpId="0" animBg="1"/>
      <p:bldP spid="15404" grpId="0" animBg="1"/>
      <p:bldP spid="15405" grpId="0" animBg="1"/>
      <p:bldP spid="1540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WordArt 2"/>
          <p:cNvSpPr>
            <a:spLocks noTextEdit="1"/>
          </p:cNvSpPr>
          <p:nvPr/>
        </p:nvSpPr>
        <p:spPr>
          <a:xfrm>
            <a:off x="2438400" y="228600"/>
            <a:ext cx="4191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zh-CN" alt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8000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</a:rPr>
              <a:t>Summary time</a:t>
            </a:r>
            <a:endParaRPr lang="zh-CN" altLang="en-US" sz="36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8000"/>
                  </a:srgbClr>
                </a:outerShdw>
              </a:effectLst>
              <a:latin typeface="Comic Sans MS" panose="030F0702030302020204" pitchFamily="66" charset="0"/>
              <a:ea typeface="Comic Sans MS" panose="030F0702030302020204" pitchFamily="66" charset="0"/>
            </a:endParaRPr>
          </a:p>
        </p:txBody>
      </p:sp>
      <p:sp>
        <p:nvSpPr>
          <p:cNvPr id="14339" name="Text Box 3"/>
          <p:cNvSpPr txBox="1"/>
          <p:nvPr/>
        </p:nvSpPr>
        <p:spPr>
          <a:xfrm>
            <a:off x="457200" y="4572000"/>
            <a:ext cx="12954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zh-CN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3557" name="Text Box 5"/>
          <p:cNvSpPr txBox="1"/>
          <p:nvPr/>
        </p:nvSpPr>
        <p:spPr>
          <a:xfrm>
            <a:off x="381000" y="2667000"/>
            <a:ext cx="8534400" cy="984250"/>
          </a:xfrm>
          <a:prstGeom prst="rect">
            <a:avLst/>
          </a:prstGeom>
          <a:solidFill>
            <a:srgbClr val="FFFF99"/>
          </a:solidFill>
          <a:ln w="38100" cap="flat" cmpd="sng">
            <a:solidFill>
              <a:srgbClr val="FF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2.当我想知道他或她喜欢做什么事时，可以怎样问与答？</a:t>
            </a:r>
            <a:endParaRPr lang="zh-CN" altLang="en-US" sz="2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3558" name="Text Box 6"/>
          <p:cNvSpPr txBox="1"/>
          <p:nvPr/>
        </p:nvSpPr>
        <p:spPr>
          <a:xfrm>
            <a:off x="152400" y="5029200"/>
            <a:ext cx="8686800" cy="602615"/>
          </a:xfrm>
          <a:prstGeom prst="rect">
            <a:avLst/>
          </a:prstGeom>
          <a:solidFill>
            <a:srgbClr val="FF99CC"/>
          </a:solidFill>
          <a:ln w="38100" cap="flat" cmpd="sng">
            <a:solidFill>
              <a:srgbClr val="FF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>
            <a:no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3.当我想知道他们喜欢做什么事时，可以怎样问与答？</a:t>
            </a:r>
            <a:endParaRPr lang="zh-CN" altLang="en-US" sz="2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3559" name="Text Box 4"/>
          <p:cNvSpPr txBox="1"/>
          <p:nvPr/>
        </p:nvSpPr>
        <p:spPr>
          <a:xfrm>
            <a:off x="381000" y="1295400"/>
            <a:ext cx="8432800" cy="557213"/>
          </a:xfrm>
          <a:prstGeom prst="rect">
            <a:avLst/>
          </a:prstGeom>
          <a:solidFill>
            <a:srgbClr val="CCFFFF"/>
          </a:solidFill>
          <a:ln w="38100" cap="flat" cmpd="sng">
            <a:solidFill>
              <a:srgbClr val="FF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1.当我想知道你喜欢做什么事时，可以怎样问与答？</a:t>
            </a:r>
            <a:endParaRPr lang="zh-CN" altLang="en-US" sz="2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3561" name="Text Box 9"/>
          <p:cNvSpPr txBox="1"/>
          <p:nvPr/>
        </p:nvSpPr>
        <p:spPr>
          <a:xfrm>
            <a:off x="457200" y="1905000"/>
            <a:ext cx="7543800" cy="579438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altLang="zh-CN" sz="3200">
                <a:solidFill>
                  <a:srgbClr val="0000FF"/>
                </a:solidFill>
                <a:latin typeface="Arial" panose="020B0604020202020204" pitchFamily="34" charset="0"/>
              </a:rPr>
              <a:t>What </a:t>
            </a:r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</a:rPr>
              <a:t>do</a:t>
            </a:r>
            <a:r>
              <a:rPr lang="en-US" altLang="zh-CN" sz="3200">
                <a:solidFill>
                  <a:srgbClr val="0000FF"/>
                </a:solidFill>
                <a:latin typeface="Arial" panose="020B0604020202020204" pitchFamily="34" charset="0"/>
              </a:rPr>
              <a:t> you </a:t>
            </a:r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</a:rPr>
              <a:t>like</a:t>
            </a:r>
            <a:r>
              <a:rPr lang="en-US" altLang="zh-CN" sz="3200">
                <a:solidFill>
                  <a:srgbClr val="0000FF"/>
                </a:solidFill>
                <a:latin typeface="Arial" panose="020B0604020202020204" pitchFamily="34" charset="0"/>
              </a:rPr>
              <a:t> do</a:t>
            </a:r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r>
              <a:rPr lang="en-US" altLang="zh-CN" sz="3200">
                <a:solidFill>
                  <a:srgbClr val="0000FF"/>
                </a:solidFill>
                <a:latin typeface="Arial" panose="020B0604020202020204" pitchFamily="34" charset="0"/>
              </a:rPr>
              <a:t>?   I like ……</a:t>
            </a:r>
            <a:endParaRPr lang="zh-CN" altLang="en-US" sz="32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3562" name="Text Box 10"/>
          <p:cNvSpPr txBox="1"/>
          <p:nvPr/>
        </p:nvSpPr>
        <p:spPr>
          <a:xfrm>
            <a:off x="228600" y="3733800"/>
            <a:ext cx="8001000" cy="13112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altLang="zh-CN" sz="3200">
                <a:solidFill>
                  <a:srgbClr val="0000FF"/>
                </a:solidFill>
                <a:latin typeface="Arial" panose="020B0604020202020204" pitchFamily="34" charset="0"/>
              </a:rPr>
              <a:t>What </a:t>
            </a:r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</a:rPr>
              <a:t>does</a:t>
            </a:r>
            <a:r>
              <a:rPr lang="en-US" altLang="zh-CN" sz="3200">
                <a:solidFill>
                  <a:srgbClr val="0000FF"/>
                </a:solidFill>
                <a:latin typeface="Arial" panose="020B0604020202020204" pitchFamily="34" charset="0"/>
              </a:rPr>
              <a:t> he/she </a:t>
            </a:r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</a:rPr>
              <a:t>like</a:t>
            </a:r>
            <a:r>
              <a:rPr lang="en-US" altLang="zh-CN" sz="3200">
                <a:solidFill>
                  <a:srgbClr val="0000FF"/>
                </a:solidFill>
                <a:latin typeface="Arial" panose="020B0604020202020204" pitchFamily="34" charset="0"/>
              </a:rPr>
              <a:t> do</a:t>
            </a:r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r>
              <a:rPr lang="en-US" altLang="zh-CN" sz="3200">
                <a:solidFill>
                  <a:srgbClr val="0000FF"/>
                </a:solidFill>
                <a:latin typeface="Arial" panose="020B0604020202020204" pitchFamily="34" charset="0"/>
              </a:rPr>
              <a:t>? </a:t>
            </a:r>
            <a:endParaRPr lang="en-US" altLang="zh-CN" sz="32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altLang="zh-CN" sz="3200">
                <a:solidFill>
                  <a:srgbClr val="0000FF"/>
                </a:solidFill>
                <a:latin typeface="Arial" panose="020B0604020202020204" pitchFamily="34" charset="0"/>
              </a:rPr>
              <a:t>He/She like</a:t>
            </a:r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</a:rPr>
              <a:t>s</a:t>
            </a:r>
            <a:r>
              <a:rPr lang="en-US" altLang="zh-CN" sz="3200">
                <a:solidFill>
                  <a:srgbClr val="0000FF"/>
                </a:solidFill>
                <a:latin typeface="Arial" panose="020B0604020202020204" pitchFamily="34" charset="0"/>
              </a:rPr>
              <a:t> ……</a:t>
            </a:r>
            <a:endParaRPr lang="en-US" altLang="zh-CN" sz="32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3563" name="Text Box 11"/>
          <p:cNvSpPr txBox="1"/>
          <p:nvPr/>
        </p:nvSpPr>
        <p:spPr>
          <a:xfrm>
            <a:off x="251460" y="5733415"/>
            <a:ext cx="8001000" cy="579438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altLang="zh-CN" sz="3200">
                <a:solidFill>
                  <a:srgbClr val="0000FF"/>
                </a:solidFill>
                <a:latin typeface="Arial" panose="020B0604020202020204" pitchFamily="34" charset="0"/>
              </a:rPr>
              <a:t>What </a:t>
            </a:r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</a:rPr>
              <a:t>do</a:t>
            </a:r>
            <a:r>
              <a:rPr lang="en-US" altLang="zh-CN" sz="3200">
                <a:solidFill>
                  <a:srgbClr val="0000FF"/>
                </a:solidFill>
                <a:latin typeface="Arial" panose="020B0604020202020204" pitchFamily="34" charset="0"/>
              </a:rPr>
              <a:t> they </a:t>
            </a:r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</a:rPr>
              <a:t>like</a:t>
            </a:r>
            <a:r>
              <a:rPr lang="en-US" altLang="zh-CN" sz="3200">
                <a:solidFill>
                  <a:srgbClr val="0000FF"/>
                </a:solidFill>
                <a:latin typeface="Arial" panose="020B0604020202020204" pitchFamily="34" charset="0"/>
              </a:rPr>
              <a:t> do</a:t>
            </a:r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r>
              <a:rPr lang="en-US" altLang="zh-CN" sz="3200">
                <a:solidFill>
                  <a:srgbClr val="0000FF"/>
                </a:solidFill>
                <a:latin typeface="Arial" panose="020B0604020202020204" pitchFamily="34" charset="0"/>
              </a:rPr>
              <a:t>? They like ……</a:t>
            </a:r>
            <a:endParaRPr lang="en-US" altLang="zh-CN" sz="32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>
                                            <p:txEl>
                                              <p:charRg st="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562">
                                            <p:txEl>
                                              <p:charRg st="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562">
                                            <p:txEl>
                                              <p:charRg st="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>
                                            <p:txEl>
                                              <p:charRg st="30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562">
                                            <p:txEl>
                                              <p:charRg st="30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562">
                                            <p:txEl>
                                              <p:charRg st="30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63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563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bldLvl="0" animBg="1"/>
      <p:bldP spid="23558" grpId="0" bldLvl="0" animBg="1"/>
      <p:bldP spid="23559" grpId="0" bldLvl="0" animBg="1"/>
      <p:bldP spid="2356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" name="圆角矩形 24"/>
          <p:cNvSpPr/>
          <p:nvPr/>
        </p:nvSpPr>
        <p:spPr>
          <a:xfrm>
            <a:off x="412750" y="2024063"/>
            <a:ext cx="7874000" cy="3368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base"/>
            <a:r>
              <a:rPr lang="en-US" altLang="zh-CN" sz="4000" b="1" strike="noStrike" noProof="1"/>
              <a:t>Rule:</a:t>
            </a:r>
            <a:endParaRPr lang="en-US" altLang="zh-CN" sz="4000" b="1" strike="noStrike" noProof="1"/>
          </a:p>
          <a:p>
            <a:pPr algn="l" fontAlgn="base"/>
            <a:r>
              <a:rPr lang="en-US" altLang="zh-CN" sz="4000" b="1" strike="noStrike" noProof="1"/>
              <a:t>1.</a:t>
            </a:r>
            <a:r>
              <a:rPr lang="zh-CN" altLang="en-US" sz="4000" b="1" strike="noStrike" noProof="1"/>
              <a:t>四人一组完成调查</a:t>
            </a:r>
            <a:endParaRPr lang="en-US" altLang="zh-CN" sz="4000" b="1" strike="noStrike" noProof="1"/>
          </a:p>
          <a:p>
            <a:pPr algn="l" fontAlgn="base"/>
            <a:r>
              <a:rPr lang="en-US" altLang="zh-CN" sz="4000" b="1" strike="noStrike" noProof="1"/>
              <a:t>2.</a:t>
            </a:r>
            <a:r>
              <a:rPr lang="zh-CN" altLang="en-US" sz="4000" b="1" strike="noStrike" noProof="1"/>
              <a:t>顺时针依次询问，完成</a:t>
            </a:r>
            <a:r>
              <a:rPr lang="en-US" altLang="zh-CN" sz="4000" b="1" strike="noStrike" noProof="1"/>
              <a:t>P40</a:t>
            </a:r>
            <a:r>
              <a:rPr lang="zh-CN" altLang="en-US" sz="4000" b="1" strike="noStrike" noProof="1"/>
              <a:t>表格</a:t>
            </a:r>
            <a:endParaRPr lang="zh-CN" altLang="en-US" sz="4000" b="1" strike="noStrike" noProof="1"/>
          </a:p>
          <a:p>
            <a:pPr algn="l" fontAlgn="base"/>
            <a:r>
              <a:rPr lang="en-US" altLang="zh-CN" sz="4000" b="1" strike="noStrike" noProof="1"/>
              <a:t>3.</a:t>
            </a:r>
            <a:r>
              <a:rPr lang="zh-CN" altLang="en-US" sz="4000" b="1" strike="noStrike" noProof="1"/>
              <a:t>推选一人，完成小组展示</a:t>
            </a:r>
            <a:endParaRPr lang="zh-CN" altLang="en-US" sz="4000" b="1" strike="noStrike" noProof="1"/>
          </a:p>
          <a:p>
            <a:pPr algn="l" fontAlgn="base"/>
            <a:endParaRPr lang="en-US" altLang="zh-CN" sz="3200" strike="noStrike" noProof="1"/>
          </a:p>
        </p:txBody>
      </p:sp>
      <p:grpSp>
        <p:nvGrpSpPr>
          <p:cNvPr id="31746" name="组合 17"/>
          <p:cNvGrpSpPr/>
          <p:nvPr/>
        </p:nvGrpSpPr>
        <p:grpSpPr>
          <a:xfrm>
            <a:off x="95250" y="122238"/>
            <a:ext cx="3540125" cy="576262"/>
            <a:chOff x="6983" y="8565"/>
            <a:chExt cx="3275856" cy="577337"/>
          </a:xfrm>
        </p:grpSpPr>
        <p:pic>
          <p:nvPicPr>
            <p:cNvPr id="31747" name="Picture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983" y="8565"/>
              <a:ext cx="3275856" cy="57733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1748" name="TextBox 19"/>
            <p:cNvSpPr/>
            <p:nvPr/>
          </p:nvSpPr>
          <p:spPr>
            <a:xfrm>
              <a:off x="433730" y="22541"/>
              <a:ext cx="2734480" cy="55348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800" b="1">
                  <a:solidFill>
                    <a:srgbClr val="E36C09"/>
                  </a:solidFill>
                  <a:latin typeface="Comic Sans MS" panose="030F0702030302020204" pitchFamily="66" charset="0"/>
                </a:rPr>
                <a:t>Let's talk</a:t>
              </a:r>
              <a:endParaRPr lang="en-US" altLang="en-US" sz="2800" b="1">
                <a:solidFill>
                  <a:srgbClr val="E36C09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883843" y="4004628"/>
            <a:ext cx="1089025" cy="1058862"/>
            <a:chOff x="6866" y="2927"/>
            <a:chExt cx="2712" cy="2514"/>
          </a:xfrm>
        </p:grpSpPr>
        <p:sp>
          <p:nvSpPr>
            <p:cNvPr id="27" name="矩形 26"/>
            <p:cNvSpPr/>
            <p:nvPr/>
          </p:nvSpPr>
          <p:spPr>
            <a:xfrm>
              <a:off x="6866" y="2927"/>
              <a:ext cx="2712" cy="25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矩形 27"/>
            <p:cNvSpPr/>
            <p:nvPr/>
          </p:nvSpPr>
          <p:spPr>
            <a:xfrm>
              <a:off x="7194" y="3212"/>
              <a:ext cx="787" cy="74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r>
                <a:rPr lang="en-US" altLang="zh-CN" b="1" strike="noStrike" noProof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A</a:t>
              </a:r>
              <a:endParaRPr lang="en-US" altLang="zh-CN" b="1" strike="noStrike" noProof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335" y="3212"/>
              <a:ext cx="787" cy="74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r>
                <a:rPr lang="en-US" altLang="zh-CN" b="1" strike="noStrike" noProof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B</a:t>
              </a:r>
              <a:endParaRPr lang="en-US" altLang="zh-CN" b="1" strike="noStrike" noProof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8335" y="4243"/>
              <a:ext cx="787" cy="74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r>
                <a:rPr lang="en-US" altLang="zh-CN" b="1" strike="noStrike" noProof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C</a:t>
              </a:r>
              <a:endParaRPr lang="en-US" altLang="zh-CN" b="1" strike="noStrike" noProof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7194" y="4243"/>
              <a:ext cx="787" cy="74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r>
                <a:rPr lang="en-US" altLang="zh-CN" b="1" strike="noStrike" noProof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D</a:t>
              </a:r>
              <a:endParaRPr lang="en-US" altLang="zh-CN" b="1" strike="noStrike" noProof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2" name="右箭头 31"/>
            <p:cNvSpPr/>
            <p:nvPr/>
          </p:nvSpPr>
          <p:spPr>
            <a:xfrm>
              <a:off x="8003" y="3496"/>
              <a:ext cx="332" cy="240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右箭头 32"/>
            <p:cNvSpPr/>
            <p:nvPr/>
          </p:nvSpPr>
          <p:spPr>
            <a:xfrm rot="5100000">
              <a:off x="8562" y="4011"/>
              <a:ext cx="332" cy="240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右箭头 33"/>
            <p:cNvSpPr/>
            <p:nvPr/>
          </p:nvSpPr>
          <p:spPr>
            <a:xfrm rot="10560000">
              <a:off x="7989" y="4494"/>
              <a:ext cx="332" cy="240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右箭头 34"/>
            <p:cNvSpPr/>
            <p:nvPr/>
          </p:nvSpPr>
          <p:spPr>
            <a:xfrm rot="16200000">
              <a:off x="7422" y="3985"/>
              <a:ext cx="332" cy="240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31759" name="文本框 1"/>
          <p:cNvSpPr txBox="1"/>
          <p:nvPr/>
        </p:nvSpPr>
        <p:spPr>
          <a:xfrm>
            <a:off x="303530" y="822325"/>
            <a:ext cx="87268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800" b="1">
                <a:latin typeface="Calibri" panose="020F0502020204030204" pitchFamily="34" charset="0"/>
              </a:rPr>
              <a:t>你知道小组内小伙伴的的爱好吗？让我们来问一问吧！</a:t>
            </a:r>
            <a:endParaRPr lang="zh-CN" altLang="en-US" sz="2800" b="1">
              <a:latin typeface="Calibri" panose="020F0502020204030204" pitchFamily="34" charset="0"/>
            </a:endParaRPr>
          </a:p>
        </p:txBody>
      </p:sp>
      <p:sp>
        <p:nvSpPr>
          <p:cNvPr id="2" name="云形 1"/>
          <p:cNvSpPr/>
          <p:nvPr/>
        </p:nvSpPr>
        <p:spPr>
          <a:xfrm>
            <a:off x="412750" y="4867275"/>
            <a:ext cx="8320088" cy="16764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z="3600" strike="noStrike" noProof="1">
                <a:solidFill>
                  <a:srgbClr val="FF33CC"/>
                </a:solidFill>
                <a:latin typeface="Comic Sans MS" panose="030F0702030302020204" pitchFamily="66" charset="0"/>
              </a:rPr>
              <a:t>In our </a:t>
            </a:r>
            <a:r>
              <a:rPr lang="en-US" altLang="zh-CN" sz="3600" strike="noStrike" noProof="1">
                <a:solidFill>
                  <a:srgbClr val="FF0000"/>
                </a:solidFill>
                <a:latin typeface="Comic Sans MS" panose="030F0702030302020204" pitchFamily="66" charset="0"/>
              </a:rPr>
              <a:t>group</a:t>
            </a:r>
            <a:r>
              <a:rPr lang="en-US" altLang="zh-CN" sz="3600" strike="noStrike" noProof="1">
                <a:solidFill>
                  <a:srgbClr val="FF33CC"/>
                </a:solidFill>
                <a:latin typeface="Comic Sans MS" panose="030F0702030302020204" pitchFamily="66" charset="0"/>
              </a:rPr>
              <a:t>, A likes...B</a:t>
            </a:r>
            <a:r>
              <a:rPr lang="en-US" altLang="zh-CN" sz="3600" strike="noStrike" noProof="1">
                <a:solidFill>
                  <a:srgbClr val="FF33CC"/>
                </a:solidFill>
                <a:latin typeface="Comic Sans MS" panose="030F0702030302020204" pitchFamily="66" charset="0"/>
                <a:sym typeface="+mn-ea"/>
              </a:rPr>
              <a:t> likes...C likes...I like...</a:t>
            </a:r>
            <a:endParaRPr lang="en-US" altLang="zh-CN" sz="3600" strike="noStrike" noProof="1">
              <a:solidFill>
                <a:srgbClr val="FF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20493" name="Text Box 16"/>
          <p:cNvSpPr txBox="1"/>
          <p:nvPr/>
        </p:nvSpPr>
        <p:spPr>
          <a:xfrm>
            <a:off x="3347720" y="4796473"/>
            <a:ext cx="11525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Comic Sans MS" panose="030F0702030302020204" pitchFamily="66" charset="0"/>
                <a:sym typeface="+mn-ea"/>
              </a:rPr>
              <a:t>组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" grpId="0" bldLvl="0" animBg="1"/>
      <p:bldP spid="2049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769" name="Picture 2"/>
          <p:cNvPicPr>
            <a:picLocks noChangeAspect="1"/>
          </p:cNvPicPr>
          <p:nvPr/>
        </p:nvPicPr>
        <p:blipFill>
          <a:blip r:embed="rId1"/>
          <a:srcRect l="2309" t="5045" r="2637" b="4668"/>
          <a:stretch>
            <a:fillRect/>
          </a:stretch>
        </p:blipFill>
        <p:spPr>
          <a:xfrm>
            <a:off x="468313" y="927100"/>
            <a:ext cx="8323262" cy="430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0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447" b="21922"/>
          <a:stretch>
            <a:fillRect/>
          </a:stretch>
        </p:blipFill>
        <p:spPr>
          <a:xfrm>
            <a:off x="2555875" y="4294188"/>
            <a:ext cx="4240213" cy="2339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矩形 2"/>
          <p:cNvSpPr/>
          <p:nvPr/>
        </p:nvSpPr>
        <p:spPr>
          <a:xfrm>
            <a:off x="611188" y="2420938"/>
            <a:ext cx="1150937" cy="431800"/>
          </a:xfrm>
          <a:prstGeom prst="rect">
            <a:avLst/>
          </a:prstGeom>
          <a:solidFill>
            <a:srgbClr val="F2D9FF"/>
          </a:solidFill>
          <a:ln w="9525">
            <a:noFill/>
          </a:ln>
        </p:spPr>
        <p:txBody>
          <a:bodyPr anchor="ctr" anchorCtr="0"/>
          <a:p>
            <a:pPr algn="ctr"/>
            <a:endParaRPr lang="zh-CN" altLang="en-US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2772" name="矩形 6"/>
          <p:cNvSpPr/>
          <p:nvPr/>
        </p:nvSpPr>
        <p:spPr>
          <a:xfrm>
            <a:off x="7667625" y="2428875"/>
            <a:ext cx="908050" cy="431800"/>
          </a:xfrm>
          <a:prstGeom prst="rect">
            <a:avLst/>
          </a:prstGeom>
          <a:solidFill>
            <a:srgbClr val="F2D9FF"/>
          </a:solidFill>
          <a:ln w="9525">
            <a:noFill/>
          </a:ln>
        </p:spPr>
        <p:txBody>
          <a:bodyPr anchor="ctr" anchorCtr="0"/>
          <a:p>
            <a:pPr algn="ctr"/>
            <a:endParaRPr lang="zh-CN" altLang="en-US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9461" name="WordArt 10">
            <a:hlinkClick r:id="rId3" action="ppaction://hlinkfile"/>
          </p:cNvPr>
          <p:cNvSpPr>
            <a:spLocks noTextEdit="1"/>
          </p:cNvSpPr>
          <p:nvPr/>
        </p:nvSpPr>
        <p:spPr>
          <a:xfrm>
            <a:off x="2268538" y="333375"/>
            <a:ext cx="3970338" cy="639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 fontAlgn="base"/>
            <a:r>
              <a:rPr lang="zh-CN" altLang="en-US" sz="3600" strike="noStrike" noProof="1">
                <a:ln w="12700" cap="flat" cmpd="sng">
                  <a:solidFill>
                    <a:srgbClr val="EAEAEA"/>
                  </a:solidFill>
                  <a:prstDash val="solid"/>
                  <a:miter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6999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8">
                      <a:srgbClr val="1A8D48">
                        <a:alpha val="100000"/>
                      </a:srgbClr>
                    </a:gs>
                    <a:gs pos="78998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latin typeface="Comic Sans MS" panose="030F0702030302020204" pitchFamily="66" charset="0"/>
                <a:ea typeface="Comic Sans MS" panose="030F0702030302020204" pitchFamily="66" charset="0"/>
                <a:cs typeface="+mn-ea"/>
              </a:rPr>
              <a:t>Do a survey</a:t>
            </a:r>
            <a:endParaRPr lang="zh-CN" altLang="en-US" sz="3600" strike="noStrike" noProof="1">
              <a:ln w="12700" cap="flat" cmpd="sng">
                <a:solidFill>
                  <a:srgbClr val="EAEAEA"/>
                </a:solidFill>
                <a:prstDash val="solid"/>
                <a:miter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6999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8">
                    <a:srgbClr val="1A8D48">
                      <a:alpha val="100000"/>
                    </a:srgbClr>
                  </a:gs>
                  <a:gs pos="78998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latin typeface="Comic Sans MS" panose="030F0702030302020204" pitchFamily="66" charset="0"/>
              <a:ea typeface="Comic Sans MS" panose="030F0702030302020204" pitchFamily="66" charset="0"/>
            </a:endParaRPr>
          </a:p>
        </p:txBody>
      </p:sp>
      <p:sp>
        <p:nvSpPr>
          <p:cNvPr id="3" name="圆角矩形标注 2"/>
          <p:cNvSpPr/>
          <p:nvPr/>
        </p:nvSpPr>
        <p:spPr>
          <a:xfrm>
            <a:off x="611188" y="2684463"/>
            <a:ext cx="4062413" cy="788988"/>
          </a:xfrm>
          <a:prstGeom prst="wedgeRoundRectCallout">
            <a:avLst>
              <a:gd name="adj1" fmla="val 21319"/>
              <a:gd name="adj2" fmla="val 1452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z="2300" b="1" strike="noStrike" noProof="1">
                <a:solidFill>
                  <a:schemeClr val="tx1"/>
                </a:solidFill>
                <a:latin typeface="Britannic Bold" panose="020B0903060703020204" pitchFamily="34" charset="0"/>
              </a:rPr>
              <a:t>What do you like doing ,...?</a:t>
            </a:r>
            <a:endParaRPr lang="en-US" altLang="zh-CN" sz="2300" b="1" strike="noStrike" noProof="1">
              <a:solidFill>
                <a:schemeClr val="tx1"/>
              </a:solidFill>
              <a:latin typeface="Britannic Bold" panose="020B0903060703020204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5602288" y="2787650"/>
            <a:ext cx="2106613" cy="788988"/>
          </a:xfrm>
          <a:prstGeom prst="wedgeRoundRectCallout">
            <a:avLst>
              <a:gd name="adj1" fmla="val -43127"/>
              <a:gd name="adj2" fmla="val 10084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z="2300" b="1" strike="noStrike" noProof="1">
                <a:solidFill>
                  <a:schemeClr val="tx1"/>
                </a:solidFill>
                <a:latin typeface="Britannic Bold" panose="020B0903060703020204" pitchFamily="34" charset="0"/>
              </a:rPr>
              <a:t>I like...</a:t>
            </a:r>
            <a:endParaRPr lang="en-US" altLang="zh-CN" sz="2300" b="1" strike="noStrike" noProof="1">
              <a:solidFill>
                <a:schemeClr val="tx1"/>
              </a:solidFill>
              <a:latin typeface="Britannic Bold" panose="020B090306070302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77138" y="5575300"/>
            <a:ext cx="1089025" cy="1058863"/>
            <a:chOff x="6866" y="2927"/>
            <a:chExt cx="2712" cy="2514"/>
          </a:xfrm>
        </p:grpSpPr>
        <p:sp>
          <p:nvSpPr>
            <p:cNvPr id="16" name="矩形 15"/>
            <p:cNvSpPr/>
            <p:nvPr/>
          </p:nvSpPr>
          <p:spPr>
            <a:xfrm>
              <a:off x="6866" y="2927"/>
              <a:ext cx="2712" cy="25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矩形 16"/>
            <p:cNvSpPr/>
            <p:nvPr/>
          </p:nvSpPr>
          <p:spPr>
            <a:xfrm>
              <a:off x="7194" y="3212"/>
              <a:ext cx="787" cy="74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r>
                <a:rPr lang="en-US" altLang="zh-CN" b="1" strike="noStrike" noProof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A</a:t>
              </a:r>
              <a:endParaRPr lang="en-US" altLang="zh-CN" b="1" strike="noStrike" noProof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8335" y="3212"/>
              <a:ext cx="787" cy="74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r>
                <a:rPr lang="en-US" altLang="zh-CN" b="1" strike="noStrike" noProof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B</a:t>
              </a:r>
              <a:endParaRPr lang="en-US" altLang="zh-CN" b="1" strike="noStrike" noProof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8335" y="4243"/>
              <a:ext cx="787" cy="74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r>
                <a:rPr lang="en-US" altLang="zh-CN" b="1" strike="noStrike" noProof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C</a:t>
              </a:r>
              <a:endParaRPr lang="en-US" altLang="zh-CN" b="1" strike="noStrike" noProof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7194" y="4243"/>
              <a:ext cx="787" cy="74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r>
                <a:rPr lang="en-US" altLang="zh-CN" b="1" strike="noStrike" noProof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D</a:t>
              </a:r>
              <a:endParaRPr lang="en-US" altLang="zh-CN" b="1" strike="noStrike" noProof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1" name="右箭头 20"/>
            <p:cNvSpPr/>
            <p:nvPr/>
          </p:nvSpPr>
          <p:spPr>
            <a:xfrm>
              <a:off x="8003" y="3496"/>
              <a:ext cx="332" cy="240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2" name="右箭头 21"/>
            <p:cNvSpPr/>
            <p:nvPr/>
          </p:nvSpPr>
          <p:spPr>
            <a:xfrm rot="5100000">
              <a:off x="8562" y="4011"/>
              <a:ext cx="332" cy="240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3" name="右箭头 22"/>
            <p:cNvSpPr/>
            <p:nvPr/>
          </p:nvSpPr>
          <p:spPr>
            <a:xfrm rot="10560000">
              <a:off x="7989" y="4494"/>
              <a:ext cx="332" cy="240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右箭头 23"/>
            <p:cNvSpPr/>
            <p:nvPr/>
          </p:nvSpPr>
          <p:spPr>
            <a:xfrm rot="16200000">
              <a:off x="7422" y="3985"/>
              <a:ext cx="332" cy="240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2" name="云形 1"/>
          <p:cNvSpPr/>
          <p:nvPr/>
        </p:nvSpPr>
        <p:spPr>
          <a:xfrm>
            <a:off x="-130175" y="4294188"/>
            <a:ext cx="9169400" cy="16764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z="3600" strike="noStrike" noProof="1">
                <a:solidFill>
                  <a:srgbClr val="FF33CC"/>
                </a:solidFill>
                <a:latin typeface="Comic Sans MS" panose="030F0702030302020204" pitchFamily="66" charset="0"/>
              </a:rPr>
              <a:t>In our group, A likes...B</a:t>
            </a:r>
            <a:r>
              <a:rPr lang="en-US" altLang="zh-CN" sz="3600" strike="noStrike" noProof="1">
                <a:solidFill>
                  <a:srgbClr val="FF33CC"/>
                </a:solidFill>
                <a:latin typeface="Comic Sans MS" panose="030F0702030302020204" pitchFamily="66" charset="0"/>
                <a:sym typeface="+mn-ea"/>
              </a:rPr>
              <a:t> likes...C likes...I like...</a:t>
            </a:r>
            <a:endParaRPr lang="en-US" altLang="zh-CN" sz="3600" strike="noStrike" noProof="1">
              <a:solidFill>
                <a:srgbClr val="FF33CC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770" name="Picture 11" descr="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62600" y="2647950"/>
            <a:ext cx="1428750" cy="2076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1" name="Picture 12" descr="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3388" y="2720975"/>
            <a:ext cx="1428750" cy="2076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6" descr="拉幕3.png"/>
          <p:cNvPicPr>
            <a:picLocks noChangeAspect="1"/>
          </p:cNvPicPr>
          <p:nvPr/>
        </p:nvPicPr>
        <p:blipFill>
          <a:blip r:embed="rId2"/>
          <a:srcRect l="91176"/>
          <a:stretch>
            <a:fillRect/>
          </a:stretch>
        </p:blipFill>
        <p:spPr>
          <a:xfrm>
            <a:off x="1835150" y="500063"/>
            <a:ext cx="428625" cy="6357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7" name="图片 8" descr="拉幕3.png"/>
          <p:cNvPicPr>
            <a:picLocks noChangeAspect="1"/>
          </p:cNvPicPr>
          <p:nvPr/>
        </p:nvPicPr>
        <p:blipFill>
          <a:blip r:embed="rId3"/>
          <a:srcRect r="90974"/>
          <a:stretch>
            <a:fillRect/>
          </a:stretch>
        </p:blipFill>
        <p:spPr>
          <a:xfrm>
            <a:off x="7812088" y="333375"/>
            <a:ext cx="419100" cy="6357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4" name="WordArt 6"/>
          <p:cNvSpPr>
            <a:spLocks noTextEdit="1"/>
          </p:cNvSpPr>
          <p:nvPr/>
        </p:nvSpPr>
        <p:spPr>
          <a:xfrm>
            <a:off x="2643188" y="3141663"/>
            <a:ext cx="3857625" cy="1349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zh-CN" altLang="en-US" sz="3600" b="1" i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Show Time</a:t>
            </a:r>
            <a:endParaRPr lang="zh-CN" altLang="en-US" sz="3600" b="1" i="1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outerShdw dist="35921" dir="2699999" algn="ctr" rotWithShape="0">
                  <a:srgbClr val="C0C0C0">
                    <a:alpha val="75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2775" name="Picture 12" descr="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0313" y="4424363"/>
            <a:ext cx="1428750" cy="2076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6" name="Text Box 10"/>
          <p:cNvSpPr txBox="1"/>
          <p:nvPr/>
        </p:nvSpPr>
        <p:spPr>
          <a:xfrm>
            <a:off x="2198688" y="4924425"/>
            <a:ext cx="153987" cy="365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32777" name="Picture 12" descr="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0625" y="4500563"/>
            <a:ext cx="1428750" cy="2076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8" name="Picture 12" descr="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14750" y="4352925"/>
            <a:ext cx="1428750" cy="2076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9" name="Picture 12" descr="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72250" y="4505325"/>
            <a:ext cx="1428750" cy="2076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80" name="Picture 12" descr="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688" y="4505325"/>
            <a:ext cx="1428750" cy="2076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81" name="Picture 12" descr="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5875" y="2071688"/>
            <a:ext cx="1428750" cy="2076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82" name="Picture 12" descr="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29375" y="2143125"/>
            <a:ext cx="1428750" cy="2076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16" descr="拉幕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7487" y="1000125"/>
            <a:ext cx="5003800" cy="6357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0" name="图片 15" descr="拉幕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0" y="1125538"/>
            <a:ext cx="4824413" cy="6357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85" name="图片 12" descr="拉幕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80513" cy="5613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6" name="Picture 2"/>
          <p:cNvPicPr>
            <a:picLocks noChangeAspect="1"/>
          </p:cNvPicPr>
          <p:nvPr/>
        </p:nvPicPr>
        <p:blipFill>
          <a:blip r:embed="rId1"/>
          <a:srcRect l="7510" t="7535"/>
          <a:stretch>
            <a:fillRect/>
          </a:stretch>
        </p:blipFill>
        <p:spPr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-285750" y="1928813"/>
            <a:ext cx="9144000" cy="2616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6000">
                <a:solidFill>
                  <a:srgbClr val="3333CC"/>
                </a:solidFill>
                <a:latin typeface="Bernard MT Condensed" panose="02050806060905020404" pitchFamily="18" charset="0"/>
              </a:rPr>
              <a:t>     </a:t>
            </a:r>
            <a:r>
              <a:rPr lang="en-US" altLang="zh-CN" sz="6000">
                <a:solidFill>
                  <a:srgbClr val="3333CC"/>
                </a:solidFill>
                <a:latin typeface="Baskerville Old Face" panose="02020602080505020303" pitchFamily="18" charset="0"/>
              </a:rPr>
              <a:t>Hobbies make </a:t>
            </a:r>
            <a:endParaRPr lang="en-US" altLang="zh-CN" sz="6000">
              <a:solidFill>
                <a:srgbClr val="3333CC"/>
              </a:solidFill>
              <a:latin typeface="Baskerville Old Face" panose="02020602080505020303" pitchFamily="18" charset="0"/>
            </a:endParaRPr>
          </a:p>
          <a:p>
            <a:r>
              <a:rPr lang="en-US" altLang="zh-CN" sz="6000">
                <a:solidFill>
                  <a:srgbClr val="3333CC"/>
                </a:solidFill>
                <a:latin typeface="Baskerville Old Face" panose="02020602080505020303" pitchFamily="18" charset="0"/>
              </a:rPr>
              <a:t>                  our life </a:t>
            </a:r>
            <a:r>
              <a:rPr lang="en-US" altLang="zh-CN" sz="6000" err="1">
                <a:solidFill>
                  <a:srgbClr val="3333CC"/>
                </a:solidFill>
                <a:latin typeface="Baskerville Old Face" panose="02020602080505020303" pitchFamily="18" charset="0"/>
              </a:rPr>
              <a:t>colourful</a:t>
            </a:r>
            <a:r>
              <a:rPr lang="en-US" altLang="zh-CN" sz="6000">
                <a:solidFill>
                  <a:srgbClr val="3333CC"/>
                </a:solidFill>
                <a:latin typeface="Baskerville Old Face" panose="02020602080505020303" pitchFamily="18" charset="0"/>
              </a:rPr>
              <a:t>.</a:t>
            </a:r>
            <a:endParaRPr lang="en-US" altLang="zh-CN" sz="6000">
              <a:solidFill>
                <a:srgbClr val="3333CC"/>
              </a:solidFill>
              <a:latin typeface="Baskerville Old Face" panose="02020602080505020303" pitchFamily="18" charset="0"/>
            </a:endParaRPr>
          </a:p>
          <a:p>
            <a:r>
              <a:rPr lang="zh-CN" altLang="en-US" sz="4400" dirty="0">
                <a:solidFill>
                  <a:srgbClr val="3333CC"/>
                </a:solidFill>
                <a:latin typeface="Baskerville Old Face" panose="02020602080505020303" pitchFamily="18" charset="0"/>
              </a:rPr>
              <a:t>        爱好让我们的生活多姿多彩。</a:t>
            </a:r>
            <a:r>
              <a:rPr lang="en-US" altLang="zh-CN" sz="4400">
                <a:solidFill>
                  <a:srgbClr val="3333CC"/>
                </a:solidFill>
                <a:latin typeface="Baskerville Old Face" panose="02020602080505020303" pitchFamily="18" charset="0"/>
              </a:rPr>
              <a:t> </a:t>
            </a:r>
            <a:endParaRPr lang="zh-CN" altLang="en-US" sz="4400" dirty="0">
              <a:solidFill>
                <a:srgbClr val="3333CC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785812" y="1789113"/>
            <a:ext cx="8072437" cy="33543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6000">
                <a:solidFill>
                  <a:srgbClr val="3333CC"/>
                </a:solidFill>
                <a:latin typeface="Bernard MT Condensed" panose="02050806060905020404" pitchFamily="18" charset="0"/>
              </a:rPr>
              <a:t>     </a:t>
            </a:r>
            <a:r>
              <a:rPr lang="en-US" altLang="zh-CN" sz="4800">
                <a:solidFill>
                  <a:srgbClr val="990099"/>
                </a:solidFill>
                <a:latin typeface="Baskerville Old Face" panose="02020602080505020303" pitchFamily="18" charset="0"/>
              </a:rPr>
              <a:t>Singing makes us happy.</a:t>
            </a:r>
            <a:endParaRPr lang="en-US" altLang="zh-CN" sz="4800">
              <a:solidFill>
                <a:srgbClr val="990099"/>
              </a:solidFill>
              <a:latin typeface="Baskerville Old Face" panose="02020602080505020303" pitchFamily="18" charset="0"/>
            </a:endParaRPr>
          </a:p>
          <a:p>
            <a:r>
              <a:rPr lang="en-US" altLang="zh-CN" sz="4800">
                <a:solidFill>
                  <a:srgbClr val="990099"/>
                </a:solidFill>
                <a:latin typeface="Baskerville Old Face" panose="02020602080505020303" pitchFamily="18" charset="0"/>
              </a:rPr>
              <a:t>       </a:t>
            </a:r>
            <a:r>
              <a:rPr lang="zh-CN" altLang="en-US" sz="4800" dirty="0">
                <a:solidFill>
                  <a:srgbClr val="990099"/>
                </a:solidFill>
                <a:latin typeface="Baskerville Old Face" panose="02020602080505020303" pitchFamily="18" charset="0"/>
              </a:rPr>
              <a:t>     </a:t>
            </a:r>
            <a:r>
              <a:rPr lang="zh-CN" altLang="en-US" sz="3600" dirty="0">
                <a:solidFill>
                  <a:srgbClr val="990099"/>
                </a:solidFill>
                <a:latin typeface="Baskerville Old Face" panose="02020602080505020303" pitchFamily="18" charset="0"/>
              </a:rPr>
              <a:t>歌唱让我们快乐。</a:t>
            </a:r>
            <a:r>
              <a:rPr lang="en-US" altLang="zh-CN" sz="3600">
                <a:solidFill>
                  <a:srgbClr val="990099"/>
                </a:solidFill>
                <a:latin typeface="Baskerville Old Face" panose="02020602080505020303" pitchFamily="18" charset="0"/>
              </a:rPr>
              <a:t> </a:t>
            </a:r>
            <a:endParaRPr lang="en-US" altLang="zh-CN" sz="3600">
              <a:solidFill>
                <a:srgbClr val="990099"/>
              </a:solidFill>
              <a:latin typeface="Baskerville Old Face" panose="02020602080505020303" pitchFamily="18" charset="0"/>
            </a:endParaRPr>
          </a:p>
          <a:p>
            <a:r>
              <a:rPr lang="en-US" altLang="zh-CN" sz="6000">
                <a:solidFill>
                  <a:srgbClr val="3333CC"/>
                </a:solidFill>
                <a:latin typeface="Baskerville Old Face" panose="02020602080505020303" pitchFamily="18" charset="0"/>
              </a:rPr>
              <a:t>           </a:t>
            </a:r>
            <a:endParaRPr lang="en-US" altLang="zh-CN" sz="6000">
              <a:solidFill>
                <a:srgbClr val="3333CC"/>
              </a:solidFill>
              <a:latin typeface="Baskerville Old Face" panose="02020602080505020303" pitchFamily="18" charset="0"/>
            </a:endParaRPr>
          </a:p>
          <a:p>
            <a:endParaRPr lang="zh-CN" altLang="en-US" sz="4400" dirty="0">
              <a:solidFill>
                <a:srgbClr val="3333CC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0250" y="3571875"/>
            <a:ext cx="8072438" cy="33543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6000">
                <a:solidFill>
                  <a:srgbClr val="3333CC"/>
                </a:solidFill>
                <a:latin typeface="Bernard MT Condensed" panose="02050806060905020404" pitchFamily="18" charset="0"/>
              </a:rPr>
              <a:t>     </a:t>
            </a:r>
            <a:r>
              <a:rPr lang="en-US" altLang="zh-CN" sz="4800">
                <a:solidFill>
                  <a:srgbClr val="FF3300"/>
                </a:solidFill>
                <a:latin typeface="Baskerville Old Face" panose="02020602080505020303" pitchFamily="18" charset="0"/>
              </a:rPr>
              <a:t>Reading makes us clever.</a:t>
            </a:r>
            <a:endParaRPr lang="en-US" altLang="zh-CN" sz="4800">
              <a:solidFill>
                <a:srgbClr val="FF3300"/>
              </a:solidFill>
              <a:latin typeface="Baskerville Old Face" panose="02020602080505020303" pitchFamily="18" charset="0"/>
            </a:endParaRPr>
          </a:p>
          <a:p>
            <a:r>
              <a:rPr lang="en-US" altLang="zh-CN" sz="4800">
                <a:solidFill>
                  <a:srgbClr val="FF3300"/>
                </a:solidFill>
                <a:latin typeface="Baskerville Old Face" panose="02020602080505020303" pitchFamily="18" charset="0"/>
              </a:rPr>
              <a:t>            </a:t>
            </a:r>
            <a:r>
              <a:rPr lang="zh-CN" altLang="en-US" sz="3600" dirty="0">
                <a:solidFill>
                  <a:srgbClr val="FF3300"/>
                </a:solidFill>
                <a:latin typeface="Baskerville Old Face" panose="02020602080505020303" pitchFamily="18" charset="0"/>
              </a:rPr>
              <a:t>阅读让我们明智。</a:t>
            </a:r>
            <a:r>
              <a:rPr lang="en-US" altLang="zh-CN" sz="3600">
                <a:solidFill>
                  <a:srgbClr val="FF3300"/>
                </a:solidFill>
                <a:latin typeface="Baskerville Old Face" panose="02020602080505020303" pitchFamily="18" charset="0"/>
              </a:rPr>
              <a:t> </a:t>
            </a:r>
            <a:endParaRPr lang="en-US" altLang="zh-CN" sz="3600">
              <a:solidFill>
                <a:srgbClr val="FF3300"/>
              </a:solidFill>
              <a:latin typeface="Baskerville Old Face" panose="02020602080505020303" pitchFamily="18" charset="0"/>
            </a:endParaRPr>
          </a:p>
          <a:p>
            <a:r>
              <a:rPr lang="en-US" altLang="zh-CN" sz="6000">
                <a:solidFill>
                  <a:srgbClr val="3333CC"/>
                </a:solidFill>
                <a:latin typeface="Baskerville Old Face" panose="02020602080505020303" pitchFamily="18" charset="0"/>
              </a:rPr>
              <a:t>           </a:t>
            </a:r>
            <a:endParaRPr lang="en-US" altLang="zh-CN" sz="6000">
              <a:solidFill>
                <a:srgbClr val="3333CC"/>
              </a:solidFill>
              <a:latin typeface="Baskerville Old Face" panose="02020602080505020303" pitchFamily="18" charset="0"/>
            </a:endParaRPr>
          </a:p>
          <a:p>
            <a:endParaRPr lang="zh-CN" altLang="en-US" sz="4400" dirty="0">
              <a:solidFill>
                <a:srgbClr val="3333CC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12" name="图片 11" descr="a9f3ca0e4d29c255997472528f1ef659.jp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642909" y="214338"/>
            <a:ext cx="707236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3" name="矩形 12"/>
          <p:cNvSpPr/>
          <p:nvPr/>
        </p:nvSpPr>
        <p:spPr>
          <a:xfrm>
            <a:off x="2500313" y="357188"/>
            <a:ext cx="3643313" cy="785813"/>
          </a:xfrm>
          <a:prstGeom prst="rect">
            <a:avLst/>
          </a:prstGeom>
          <a:solidFill>
            <a:srgbClr val="F3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50" y="2500313"/>
            <a:ext cx="8429625" cy="2986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6000">
                <a:solidFill>
                  <a:srgbClr val="006600"/>
                </a:solidFill>
                <a:latin typeface="Bernard MT Condensed" panose="02050806060905020404" pitchFamily="18" charset="0"/>
              </a:rPr>
              <a:t>     </a:t>
            </a:r>
            <a:r>
              <a:rPr lang="en-US" altLang="zh-CN" sz="4800">
                <a:solidFill>
                  <a:srgbClr val="008000"/>
                </a:solidFill>
                <a:latin typeface="Baskerville Old Face" panose="02020602080505020303" pitchFamily="18" charset="0"/>
              </a:rPr>
              <a:t>Dancing makes us beautiful.</a:t>
            </a:r>
            <a:endParaRPr lang="en-US" altLang="zh-CN" sz="4800">
              <a:solidFill>
                <a:srgbClr val="008000"/>
              </a:solidFill>
              <a:latin typeface="Baskerville Old Face" panose="02020602080505020303" pitchFamily="18" charset="0"/>
            </a:endParaRPr>
          </a:p>
          <a:p>
            <a:r>
              <a:rPr lang="zh-CN" altLang="en-US" sz="4800" dirty="0">
                <a:solidFill>
                  <a:srgbClr val="008000"/>
                </a:solidFill>
                <a:latin typeface="Baskerville Old Face" panose="02020602080505020303" pitchFamily="18" charset="0"/>
              </a:rPr>
              <a:t>              </a:t>
            </a:r>
            <a:r>
              <a:rPr lang="zh-CN" altLang="en-US" sz="3600" dirty="0">
                <a:solidFill>
                  <a:srgbClr val="008000"/>
                </a:solidFill>
                <a:latin typeface="Baskerville Old Face" panose="02020602080505020303" pitchFamily="18" charset="0"/>
              </a:rPr>
              <a:t>舞蹈让我们美丽。</a:t>
            </a:r>
            <a:r>
              <a:rPr lang="en-US" altLang="zh-CN" sz="3600">
                <a:solidFill>
                  <a:srgbClr val="008000"/>
                </a:solidFill>
                <a:latin typeface="Baskerville Old Face" panose="02020602080505020303" pitchFamily="18" charset="0"/>
              </a:rPr>
              <a:t> </a:t>
            </a:r>
            <a:endParaRPr lang="en-US" altLang="zh-CN" sz="3600">
              <a:solidFill>
                <a:srgbClr val="008000"/>
              </a:solidFill>
              <a:latin typeface="Baskerville Old Face" panose="02020602080505020303" pitchFamily="18" charset="0"/>
            </a:endParaRPr>
          </a:p>
          <a:p>
            <a:r>
              <a:rPr lang="en-US" altLang="zh-CN" sz="3600">
                <a:solidFill>
                  <a:srgbClr val="3333CC"/>
                </a:solidFill>
                <a:latin typeface="Baskerville Old Face" panose="02020602080505020303" pitchFamily="18" charset="0"/>
              </a:rPr>
              <a:t>           </a:t>
            </a:r>
            <a:endParaRPr lang="en-US" altLang="zh-CN" sz="3600">
              <a:solidFill>
                <a:srgbClr val="3333CC"/>
              </a:solidFill>
              <a:latin typeface="Baskerville Old Face" panose="02020602080505020303" pitchFamily="18" charset="0"/>
            </a:endParaRPr>
          </a:p>
          <a:p>
            <a:endParaRPr lang="zh-CN" altLang="en-US" sz="4400" dirty="0">
              <a:solidFill>
                <a:srgbClr val="3333CC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8436" name="TextBox 6"/>
          <p:cNvSpPr txBox="1">
            <a:spLocks noChangeArrowheads="1"/>
          </p:cNvSpPr>
          <p:nvPr/>
        </p:nvSpPr>
        <p:spPr bwMode="auto">
          <a:xfrm rot="20885372">
            <a:off x="2199437" y="107703"/>
            <a:ext cx="4643432" cy="1323439"/>
          </a:xfrm>
          <a:prstGeom prst="rect">
            <a:avLst/>
          </a:prstGeom>
          <a:noFill/>
          <a:ln w="9525">
            <a:noFill/>
            <a:miter lim="800000"/>
          </a:ln>
          <a:scene3d>
            <a:camera prst="perspectiveContrastingLeftFacing"/>
            <a:lightRig rig="threePt" dir="t"/>
          </a:scene3d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8000" kern="1200" cap="none" spc="0" normalizeH="0" baseline="0" noProof="0" dirty="0">
                <a:latin typeface="Cooper Black" panose="0208090404030B020404" pitchFamily="18" charset="0"/>
                <a:ea typeface="宋体" panose="02010600030101010101" pitchFamily="2" charset="-122"/>
                <a:cs typeface="+mn-cs"/>
              </a:rPr>
              <a:t>My Dad</a:t>
            </a:r>
            <a:endParaRPr kumimoji="0" lang="zh-CN" altLang="en-US" sz="8000" kern="1200" cap="none" spc="0" normalizeH="0" baseline="0" noProof="0" dirty="0">
              <a:latin typeface="Cooper Black" panose="0208090404030B0204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雨中等候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985" y="6309360"/>
            <a:ext cx="495300" cy="495300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">
                <p:cTn id="104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圆角矩形 2"/>
          <p:cNvSpPr/>
          <p:nvPr/>
        </p:nvSpPr>
        <p:spPr>
          <a:xfrm>
            <a:off x="614363" y="1306513"/>
            <a:ext cx="7720013" cy="80803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z="4400" strike="noStrike" noProof="1"/>
              <a:t>Q:What do they like doing?</a:t>
            </a:r>
            <a:endParaRPr lang="en-US" altLang="zh-CN" sz="4400" strike="noStrike" noProof="1"/>
          </a:p>
        </p:txBody>
      </p:sp>
      <p:sp>
        <p:nvSpPr>
          <p:cNvPr id="6146" name="文本框 3"/>
          <p:cNvSpPr txBox="1"/>
          <p:nvPr/>
        </p:nvSpPr>
        <p:spPr>
          <a:xfrm>
            <a:off x="766763" y="3435350"/>
            <a:ext cx="2894012" cy="828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4800" b="1">
                <a:latin typeface="Calibri" panose="020F0502020204030204" pitchFamily="34" charset="0"/>
              </a:rPr>
              <a:t>They  like </a:t>
            </a:r>
            <a:endParaRPr lang="en-US" altLang="zh-CN" sz="4800" b="1">
              <a:latin typeface="Calibri" panose="020F0502020204030204" pitchFamily="34" charset="0"/>
            </a:endParaRPr>
          </a:p>
        </p:txBody>
      </p:sp>
      <p:sp>
        <p:nvSpPr>
          <p:cNvPr id="6147" name="文本框 4"/>
          <p:cNvSpPr txBox="1"/>
          <p:nvPr/>
        </p:nvSpPr>
        <p:spPr>
          <a:xfrm>
            <a:off x="3954463" y="2360613"/>
            <a:ext cx="3367087" cy="828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4800" b="1">
                <a:latin typeface="Calibri" panose="020F0502020204030204" pitchFamily="34" charset="0"/>
              </a:rPr>
              <a:t>climb</a:t>
            </a:r>
            <a:r>
              <a:rPr lang="en-US" altLang="zh-CN" sz="4800" b="1">
                <a:solidFill>
                  <a:srgbClr val="FF0000"/>
                </a:solidFill>
                <a:latin typeface="Calibri" panose="020F0502020204030204" pitchFamily="34" charset="0"/>
              </a:rPr>
              <a:t>ing</a:t>
            </a:r>
            <a:r>
              <a:rPr lang="en-US" altLang="zh-CN" sz="4800" b="1">
                <a:latin typeface="Calibri" panose="020F0502020204030204" pitchFamily="34" charset="0"/>
              </a:rPr>
              <a:t>.</a:t>
            </a:r>
            <a:endParaRPr lang="en-US" altLang="zh-CN" sz="4800" b="1">
              <a:latin typeface="Calibri" panose="020F0502020204030204" pitchFamily="34" charset="0"/>
            </a:endParaRPr>
          </a:p>
        </p:txBody>
      </p:sp>
      <p:sp>
        <p:nvSpPr>
          <p:cNvPr id="6148" name="文本框 5"/>
          <p:cNvSpPr txBox="1"/>
          <p:nvPr/>
        </p:nvSpPr>
        <p:spPr>
          <a:xfrm>
            <a:off x="4052888" y="3435350"/>
            <a:ext cx="3367087" cy="828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4800" b="1">
                <a:latin typeface="Calibri" panose="020F0502020204030204" pitchFamily="34" charset="0"/>
              </a:rPr>
              <a:t>danc</a:t>
            </a:r>
            <a:r>
              <a:rPr lang="en-US" altLang="zh-CN" sz="4800" b="1">
                <a:solidFill>
                  <a:srgbClr val="FF0000"/>
                </a:solidFill>
                <a:latin typeface="Calibri" panose="020F0502020204030204" pitchFamily="34" charset="0"/>
              </a:rPr>
              <a:t>ing</a:t>
            </a:r>
            <a:r>
              <a:rPr lang="en-US" altLang="zh-CN" sz="4800" b="1">
                <a:latin typeface="Calibri" panose="020F0502020204030204" pitchFamily="34" charset="0"/>
              </a:rPr>
              <a:t>.</a:t>
            </a:r>
            <a:endParaRPr lang="en-US" altLang="zh-CN" sz="4800" b="1">
              <a:latin typeface="Calibri" panose="020F0502020204030204" pitchFamily="34" charset="0"/>
            </a:endParaRPr>
          </a:p>
        </p:txBody>
      </p:sp>
      <p:sp>
        <p:nvSpPr>
          <p:cNvPr id="6149" name="文本框 6"/>
          <p:cNvSpPr txBox="1"/>
          <p:nvPr/>
        </p:nvSpPr>
        <p:spPr>
          <a:xfrm>
            <a:off x="4052888" y="4591050"/>
            <a:ext cx="3367087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4800" b="1">
                <a:latin typeface="Calibri" panose="020F0502020204030204" pitchFamily="34" charset="0"/>
              </a:rPr>
              <a:t>swim</a:t>
            </a:r>
            <a:r>
              <a:rPr lang="en-US" altLang="zh-CN" sz="4800" b="1">
                <a:solidFill>
                  <a:srgbClr val="FF0000"/>
                </a:solidFill>
                <a:latin typeface="Calibri" panose="020F0502020204030204" pitchFamily="34" charset="0"/>
              </a:rPr>
              <a:t>ming</a:t>
            </a:r>
            <a:r>
              <a:rPr lang="en-US" altLang="zh-CN" sz="4800" b="1">
                <a:latin typeface="Calibri" panose="020F0502020204030204" pitchFamily="34" charset="0"/>
              </a:rPr>
              <a:t>.</a:t>
            </a:r>
            <a:endParaRPr lang="en-US" altLang="zh-CN" sz="4800" b="1">
              <a:latin typeface="Calibri" panose="020F0502020204030204" pitchFamily="34" charset="0"/>
            </a:endParaRPr>
          </a:p>
        </p:txBody>
      </p:sp>
      <p:pic>
        <p:nvPicPr>
          <p:cNvPr id="43018" name="图片 43017" descr="`N($95))(D~0JFFD4OMGD)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0400" y="3435350"/>
            <a:ext cx="914400" cy="963613"/>
          </a:xfrm>
          <a:prstGeom prst="rect">
            <a:avLst/>
          </a:prstGeom>
          <a:noFill/>
          <a:ln w="50800" cap="flat" cmpd="sng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3021" name="图片 43020" descr="CFJ`YN}WW62TZ_]J75Z2NP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2281238"/>
            <a:ext cx="914400" cy="908050"/>
          </a:xfrm>
          <a:prstGeom prst="rect">
            <a:avLst/>
          </a:prstGeom>
          <a:noFill/>
          <a:ln w="50800" cap="flat" cmpd="sng">
            <a:solidFill>
              <a:srgbClr val="FF66CC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3022" name="图片 43021" descr="3051}WD0V5LF0}WF9}@0JQ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425" y="4772025"/>
            <a:ext cx="855663" cy="966788"/>
          </a:xfrm>
          <a:prstGeom prst="rect">
            <a:avLst/>
          </a:prstGeom>
          <a:noFill/>
          <a:ln w="50800" cap="flat" cmpd="sng">
            <a:solidFill>
              <a:srgbClr val="3366FF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27649" name="组合 17"/>
          <p:cNvGrpSpPr/>
          <p:nvPr/>
        </p:nvGrpSpPr>
        <p:grpSpPr>
          <a:xfrm>
            <a:off x="250825" y="260350"/>
            <a:ext cx="3256915" cy="577850"/>
            <a:chOff x="6983" y="8565"/>
            <a:chExt cx="3275856" cy="577337"/>
          </a:xfrm>
        </p:grpSpPr>
        <p:pic>
          <p:nvPicPr>
            <p:cNvPr id="27650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83" y="8565"/>
              <a:ext cx="3275856" cy="57733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651" name="TextBox 19"/>
            <p:cNvSpPr/>
            <p:nvPr/>
          </p:nvSpPr>
          <p:spPr>
            <a:xfrm>
              <a:off x="433975" y="22523"/>
              <a:ext cx="2370480" cy="5215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800" b="1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  <a:latin typeface="Comic Sans MS" panose="030F0702030302020204" pitchFamily="66" charset="0"/>
                </a:rPr>
                <a:t>Let’s  sing !</a:t>
              </a:r>
              <a:endParaRPr lang="en-US" altLang="zh-CN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/>
      <p:bldP spid="6147" grpId="1"/>
      <p:bldP spid="6148" grpId="0"/>
      <p:bldP spid="614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Picture 2"/>
          <p:cNvPicPr>
            <a:picLocks noChangeAspect="1"/>
          </p:cNvPicPr>
          <p:nvPr/>
        </p:nvPicPr>
        <p:blipFill>
          <a:blip r:embed="rId1"/>
          <a:srcRect l="7510" t="7535"/>
          <a:stretch>
            <a:fillRect/>
          </a:stretch>
        </p:blipFill>
        <p:spPr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1" name="图片 7" descr="1344491868432.jpg"/>
          <p:cNvPicPr>
            <a:picLocks noChangeAspect="1"/>
          </p:cNvPicPr>
          <p:nvPr/>
        </p:nvPicPr>
        <p:blipFill>
          <a:blip r:embed="rId2">
            <a:lum bright="-10001"/>
          </a:blip>
          <a:srcRect l="8257" t="4874" r="4329" b="16418"/>
          <a:stretch>
            <a:fillRect/>
          </a:stretch>
        </p:blipFill>
        <p:spPr>
          <a:xfrm>
            <a:off x="4143375" y="0"/>
            <a:ext cx="4857750" cy="6500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2" name="TextBox 8"/>
          <p:cNvSpPr txBox="1"/>
          <p:nvPr/>
        </p:nvSpPr>
        <p:spPr>
          <a:xfrm>
            <a:off x="0" y="2000250"/>
            <a:ext cx="6286500" cy="2613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ts val="5000"/>
              </a:lnSpc>
            </a:pPr>
            <a:endParaRPr lang="en-US" altLang="zh-CN" sz="3600">
              <a:latin typeface="Comic Sans MS" panose="030F0702030302020204" pitchFamily="66" charset="0"/>
            </a:endParaRPr>
          </a:p>
          <a:p>
            <a:pPr>
              <a:lnSpc>
                <a:spcPts val="5000"/>
              </a:lnSpc>
            </a:pPr>
            <a:r>
              <a:rPr lang="en-US" altLang="zh-CN" sz="3600">
                <a:latin typeface="Comic Sans MS" panose="030F0702030302020204" pitchFamily="66" charset="0"/>
              </a:rPr>
              <a:t>This is my dad.</a:t>
            </a:r>
            <a:endParaRPr lang="en-US" altLang="zh-CN" sz="3600">
              <a:latin typeface="Comic Sans MS" panose="030F0702030302020204" pitchFamily="66" charset="0"/>
            </a:endParaRPr>
          </a:p>
          <a:p>
            <a:pPr>
              <a:lnSpc>
                <a:spcPts val="5000"/>
              </a:lnSpc>
            </a:pPr>
            <a:r>
              <a:rPr lang="en-US" altLang="zh-CN" sz="3600">
                <a:latin typeface="Comic Sans MS" panose="030F0702030302020204" pitchFamily="66" charset="0"/>
              </a:rPr>
              <a:t>What ____ he like___?</a:t>
            </a:r>
            <a:endParaRPr lang="en-US" altLang="zh-CN" sz="3600">
              <a:latin typeface="Comic Sans MS" panose="030F0702030302020204" pitchFamily="66" charset="0"/>
            </a:endParaRPr>
          </a:p>
          <a:p>
            <a:pPr>
              <a:lnSpc>
                <a:spcPts val="5000"/>
              </a:lnSpc>
            </a:pPr>
            <a:r>
              <a:rPr lang="en-US" altLang="zh-CN" sz="3600">
                <a:latin typeface="Comic Sans MS" panose="030F0702030302020204" pitchFamily="66" charset="0"/>
              </a:rPr>
              <a:t>Let me tell you.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4" name="Picture 2"/>
          <p:cNvPicPr>
            <a:picLocks noChangeAspect="1"/>
          </p:cNvPicPr>
          <p:nvPr/>
        </p:nvPicPr>
        <p:blipFill>
          <a:blip r:embed="rId1"/>
          <a:srcRect l="7510" t="7535"/>
          <a:stretch>
            <a:fillRect/>
          </a:stretch>
        </p:blipFill>
        <p:spPr>
          <a:xfrm>
            <a:off x="0" y="17463"/>
            <a:ext cx="9144000" cy="6840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5" name="图片 6" descr="1344491867219.jpg"/>
          <p:cNvPicPr>
            <a:picLocks noChangeAspect="1"/>
          </p:cNvPicPr>
          <p:nvPr/>
        </p:nvPicPr>
        <p:blipFill>
          <a:blip r:embed="rId2">
            <a:lum bright="-10001" contrast="10000"/>
          </a:blip>
          <a:srcRect l="16679" t="7056" r="9448" b="21593"/>
          <a:stretch>
            <a:fillRect/>
          </a:stretch>
        </p:blipFill>
        <p:spPr>
          <a:xfrm>
            <a:off x="357188" y="161925"/>
            <a:ext cx="5072062" cy="6486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6" name="TextBox 8"/>
          <p:cNvSpPr txBox="1"/>
          <p:nvPr/>
        </p:nvSpPr>
        <p:spPr>
          <a:xfrm>
            <a:off x="4000500" y="2286000"/>
            <a:ext cx="5929313" cy="1654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ts val="6500"/>
              </a:lnSpc>
            </a:pPr>
            <a:r>
              <a:rPr lang="en-US" altLang="zh-CN" sz="3200">
                <a:latin typeface="Comic Sans MS" panose="030F0702030302020204" pitchFamily="66" charset="0"/>
              </a:rPr>
              <a:t>He is ____ ___  football.</a:t>
            </a:r>
            <a:endParaRPr lang="en-US" altLang="zh-CN" sz="3200">
              <a:latin typeface="Comic Sans MS" panose="030F0702030302020204" pitchFamily="66" charset="0"/>
            </a:endParaRPr>
          </a:p>
          <a:p>
            <a:pPr>
              <a:lnSpc>
                <a:spcPts val="6500"/>
              </a:lnSpc>
            </a:pPr>
            <a:r>
              <a:rPr lang="en-US" altLang="zh-CN" sz="3200">
                <a:latin typeface="Comic Sans MS" panose="030F0702030302020204" pitchFamily="66" charset="0"/>
              </a:rPr>
              <a:t>He likes ______ football.</a:t>
            </a:r>
            <a:endParaRPr lang="en-US" altLang="zh-CN" sz="32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AF7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459" name="图片 6" descr="1344491866625.jpg"/>
          <p:cNvPicPr>
            <a:picLocks noChangeAspect="1"/>
          </p:cNvPicPr>
          <p:nvPr/>
        </p:nvPicPr>
        <p:blipFill>
          <a:blip r:embed="rId1">
            <a:lum bright="-10001" contrast="10000"/>
          </a:blip>
          <a:srcRect l="2818" t="5208" b="15625"/>
          <a:stretch>
            <a:fillRect/>
          </a:stretch>
        </p:blipFill>
        <p:spPr>
          <a:xfrm>
            <a:off x="285750" y="285750"/>
            <a:ext cx="4071938" cy="5643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图片 7" descr="1344491866939.jpg"/>
          <p:cNvPicPr>
            <a:picLocks noChangeAspect="1"/>
          </p:cNvPicPr>
          <p:nvPr/>
        </p:nvPicPr>
        <p:blipFill>
          <a:blip r:embed="rId2">
            <a:lum bright="-10001" contrast="10000"/>
          </a:blip>
          <a:srcRect b="15887"/>
          <a:stretch>
            <a:fillRect/>
          </a:stretch>
        </p:blipFill>
        <p:spPr>
          <a:xfrm>
            <a:off x="4572000" y="285750"/>
            <a:ext cx="4286250" cy="5643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1" name="TextBox 8"/>
          <p:cNvSpPr txBox="1"/>
          <p:nvPr/>
        </p:nvSpPr>
        <p:spPr>
          <a:xfrm>
            <a:off x="642938" y="5857875"/>
            <a:ext cx="8001000" cy="733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ts val="5000"/>
              </a:lnSpc>
            </a:pPr>
            <a:r>
              <a:rPr lang="en-US" altLang="zh-CN" sz="3600">
                <a:latin typeface="Comic Sans MS" panose="030F0702030302020204" pitchFamily="66" charset="0"/>
              </a:rPr>
              <a:t>He ______ jumping and _____.</a:t>
            </a:r>
            <a:endParaRPr lang="en-US" altLang="zh-CN" sz="36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AF7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483" name="图片 7" descr="1344491865357.jpg"/>
          <p:cNvPicPr>
            <a:picLocks noChangeAspect="1"/>
          </p:cNvPicPr>
          <p:nvPr/>
        </p:nvPicPr>
        <p:blipFill>
          <a:blip r:embed="rId1">
            <a:lum bright="-10001" contrast="10000"/>
          </a:blip>
          <a:srcRect t="12500" r="3621"/>
          <a:stretch>
            <a:fillRect/>
          </a:stretch>
        </p:blipFill>
        <p:spPr>
          <a:xfrm>
            <a:off x="428625" y="285750"/>
            <a:ext cx="3929063" cy="5572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图片 8" descr="1344491865410.jpg"/>
          <p:cNvPicPr>
            <a:picLocks noChangeAspect="1"/>
          </p:cNvPicPr>
          <p:nvPr/>
        </p:nvPicPr>
        <p:blipFill>
          <a:blip r:embed="rId2">
            <a:lum bright="-10001"/>
          </a:blip>
          <a:srcRect l="10756" t="6812" r="8139" b="15239"/>
          <a:stretch>
            <a:fillRect/>
          </a:stretch>
        </p:blipFill>
        <p:spPr>
          <a:xfrm>
            <a:off x="4643438" y="285750"/>
            <a:ext cx="4143375" cy="5572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5" name="TextBox 6"/>
          <p:cNvSpPr txBox="1"/>
          <p:nvPr/>
        </p:nvSpPr>
        <p:spPr>
          <a:xfrm>
            <a:off x="785813" y="5838825"/>
            <a:ext cx="7215187" cy="733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ts val="5000"/>
              </a:lnSpc>
            </a:pPr>
            <a:r>
              <a:rPr lang="en-US" altLang="zh-CN" sz="3600">
                <a:latin typeface="Comic Sans MS" panose="030F0702030302020204" pitchFamily="66" charset="0"/>
              </a:rPr>
              <a:t>He also ____  ____ and eating.</a:t>
            </a:r>
            <a:endParaRPr lang="en-US" altLang="zh-CN" sz="36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AF7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507" name="图片 3" descr="1344491866212.jpg"/>
          <p:cNvPicPr>
            <a:picLocks noChangeAspect="1"/>
          </p:cNvPicPr>
          <p:nvPr/>
        </p:nvPicPr>
        <p:blipFill>
          <a:blip r:embed="rId1">
            <a:lum bright="-10001"/>
          </a:blip>
          <a:srcRect l="3279" t="8257"/>
          <a:stretch>
            <a:fillRect/>
          </a:stretch>
        </p:blipFill>
        <p:spPr>
          <a:xfrm>
            <a:off x="357188" y="285750"/>
            <a:ext cx="4071937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图片 5" descr="1344491868238.jpg"/>
          <p:cNvPicPr>
            <a:picLocks noChangeAspect="1"/>
          </p:cNvPicPr>
          <p:nvPr/>
        </p:nvPicPr>
        <p:blipFill>
          <a:blip r:embed="rId2">
            <a:lum bright="-10001" contrast="10000"/>
          </a:blip>
          <a:srcRect l="10756" t="8022" r="9447" b="21664"/>
          <a:stretch>
            <a:fillRect/>
          </a:stretch>
        </p:blipFill>
        <p:spPr>
          <a:xfrm>
            <a:off x="4643438" y="285750"/>
            <a:ext cx="42862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9" name="TextBox 6"/>
          <p:cNvSpPr txBox="1"/>
          <p:nvPr/>
        </p:nvSpPr>
        <p:spPr>
          <a:xfrm>
            <a:off x="428625" y="5357813"/>
            <a:ext cx="8072438" cy="137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ts val="5000"/>
              </a:lnSpc>
            </a:pPr>
            <a:r>
              <a:rPr lang="en-US" altLang="zh-CN" sz="3600">
                <a:latin typeface="Comic Sans MS" panose="030F0702030302020204" pitchFamily="66" charset="0"/>
              </a:rPr>
              <a:t>He ____ many good friends.</a:t>
            </a:r>
            <a:endParaRPr lang="en-US" altLang="zh-CN" sz="3600">
              <a:latin typeface="Comic Sans MS" panose="030F0702030302020204" pitchFamily="66" charset="0"/>
            </a:endParaRPr>
          </a:p>
          <a:p>
            <a:pPr>
              <a:lnSpc>
                <a:spcPts val="5000"/>
              </a:lnSpc>
            </a:pPr>
            <a:r>
              <a:rPr lang="en-US" altLang="zh-CN" sz="3600">
                <a:latin typeface="Comic Sans MS" panose="030F0702030302020204" pitchFamily="66" charset="0"/>
              </a:rPr>
              <a:t>They  ____ singing and _____.</a:t>
            </a:r>
            <a:endParaRPr lang="en-US" altLang="zh-CN" sz="36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0" name="Picture 2"/>
          <p:cNvPicPr>
            <a:picLocks noChangeAspect="1"/>
          </p:cNvPicPr>
          <p:nvPr/>
        </p:nvPicPr>
        <p:blipFill>
          <a:blip r:embed="rId1"/>
          <a:srcRect l="7510" t="7535"/>
          <a:stretch>
            <a:fillRect/>
          </a:stretch>
        </p:blipFill>
        <p:spPr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1344491865181.jpg"/>
          <p:cNvPicPr>
            <a:picLocks noChangeAspect="1"/>
          </p:cNvPicPr>
          <p:nvPr/>
        </p:nvPicPr>
        <p:blipFill>
          <a:blip r:embed="rId2">
            <a:lum bright="-10000" contrast="10000"/>
          </a:blip>
          <a:srcRect l="13372" t="3996" r="10756" b="1905"/>
          <a:stretch>
            <a:fillRect/>
          </a:stretch>
        </p:blipFill>
        <p:spPr>
          <a:xfrm>
            <a:off x="571472" y="214290"/>
            <a:ext cx="5357850" cy="6429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1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2532" name="TextBox 6"/>
          <p:cNvSpPr txBox="1"/>
          <p:nvPr/>
        </p:nvSpPr>
        <p:spPr>
          <a:xfrm>
            <a:off x="4429125" y="3571875"/>
            <a:ext cx="5072063" cy="2016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ts val="5000"/>
              </a:lnSpc>
            </a:pPr>
            <a:r>
              <a:rPr lang="en-US" altLang="zh-CN" sz="3600">
                <a:latin typeface="Comic Sans MS" panose="030F0702030302020204" pitchFamily="66" charset="0"/>
              </a:rPr>
              <a:t>He’s really very good.</a:t>
            </a:r>
            <a:endParaRPr lang="en-US" altLang="zh-CN" sz="3600">
              <a:latin typeface="Comic Sans MS" panose="030F0702030302020204" pitchFamily="66" charset="0"/>
            </a:endParaRPr>
          </a:p>
          <a:p>
            <a:pPr>
              <a:lnSpc>
                <a:spcPts val="5000"/>
              </a:lnSpc>
            </a:pPr>
            <a:r>
              <a:rPr lang="en-US" altLang="zh-CN" sz="3600">
                <a:latin typeface="Comic Sans MS" panose="030F0702030302020204" pitchFamily="66" charset="0"/>
              </a:rPr>
              <a:t>He loves me and </a:t>
            </a:r>
            <a:endParaRPr lang="en-US" altLang="zh-CN" sz="3600">
              <a:latin typeface="Comic Sans MS" panose="030F0702030302020204" pitchFamily="66" charset="0"/>
            </a:endParaRPr>
          </a:p>
          <a:p>
            <a:pPr>
              <a:lnSpc>
                <a:spcPts val="5000"/>
              </a:lnSpc>
            </a:pPr>
            <a:r>
              <a:rPr lang="en-US" altLang="zh-CN" sz="3600">
                <a:latin typeface="Comic Sans MS" panose="030F0702030302020204" pitchFamily="66" charset="0"/>
              </a:rPr>
              <a:t>I  love him forever.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4" name="Picture 2"/>
          <p:cNvPicPr>
            <a:picLocks noChangeAspect="1"/>
          </p:cNvPicPr>
          <p:nvPr/>
        </p:nvPicPr>
        <p:blipFill>
          <a:blip r:embed="rId1"/>
          <a:srcRect l="7510" t="7535"/>
          <a:stretch>
            <a:fillRect/>
          </a:stretch>
        </p:blipFill>
        <p:spPr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 descr="a9f3ca0e4d29c255997472528f1ef6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214290"/>
            <a:ext cx="742955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3" name="矩形 12"/>
          <p:cNvSpPr/>
          <p:nvPr/>
        </p:nvSpPr>
        <p:spPr>
          <a:xfrm>
            <a:off x="2786063" y="357188"/>
            <a:ext cx="3643313" cy="785813"/>
          </a:xfrm>
          <a:prstGeom prst="rect">
            <a:avLst/>
          </a:prstGeom>
          <a:solidFill>
            <a:srgbClr val="EAEA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6" name="TextBox 6"/>
          <p:cNvSpPr txBox="1">
            <a:spLocks noChangeArrowheads="1"/>
          </p:cNvSpPr>
          <p:nvPr/>
        </p:nvSpPr>
        <p:spPr bwMode="auto">
          <a:xfrm rot="21035539">
            <a:off x="2434359" y="156266"/>
            <a:ext cx="4643431" cy="1323439"/>
          </a:xfrm>
          <a:prstGeom prst="rect">
            <a:avLst/>
          </a:prstGeom>
          <a:noFill/>
          <a:ln w="9525">
            <a:noFill/>
            <a:miter lim="800000"/>
          </a:ln>
          <a:scene3d>
            <a:camera prst="perspectiveContrastingLeftFacing"/>
            <a:lightRig rig="threePt" dir="t"/>
          </a:scene3d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8000" kern="1200" cap="none" spc="0" normalizeH="0" baseline="0" noProof="0" dirty="0">
                <a:latin typeface="Cooper Black" panose="0208090404030B020404" pitchFamily="18" charset="0"/>
                <a:ea typeface="宋体" panose="02010600030101010101" pitchFamily="2" charset="-122"/>
                <a:cs typeface="+mn-cs"/>
              </a:rPr>
              <a:t>My Dad</a:t>
            </a:r>
            <a:endParaRPr kumimoji="0" lang="zh-CN" altLang="en-US" sz="8000" kern="1200" cap="none" spc="0" normalizeH="0" baseline="0" noProof="0" dirty="0">
              <a:latin typeface="Cooper Black" panose="0208090404030B0204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8" name="Picture 2"/>
          <p:cNvPicPr>
            <a:picLocks noChangeAspect="1"/>
          </p:cNvPicPr>
          <p:nvPr/>
        </p:nvPicPr>
        <p:blipFill>
          <a:blip r:embed="rId1"/>
          <a:srcRect l="7510" t="7535"/>
          <a:stretch>
            <a:fillRect/>
          </a:stretch>
        </p:blipFill>
        <p:spPr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图片 7" descr="1344491868432.jpg"/>
          <p:cNvPicPr>
            <a:picLocks noChangeAspect="1"/>
          </p:cNvPicPr>
          <p:nvPr/>
        </p:nvPicPr>
        <p:blipFill>
          <a:blip r:embed="rId2">
            <a:lum bright="-10001"/>
          </a:blip>
          <a:srcRect l="8257" t="4874" r="4329" b="16418"/>
          <a:stretch>
            <a:fillRect/>
          </a:stretch>
        </p:blipFill>
        <p:spPr>
          <a:xfrm>
            <a:off x="4143375" y="0"/>
            <a:ext cx="4857750" cy="6500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0" name="TextBox 8"/>
          <p:cNvSpPr txBox="1"/>
          <p:nvPr/>
        </p:nvSpPr>
        <p:spPr>
          <a:xfrm>
            <a:off x="0" y="1857375"/>
            <a:ext cx="6286500" cy="2657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ts val="5000"/>
              </a:lnSpc>
            </a:pPr>
            <a:endParaRPr lang="en-US" altLang="zh-CN" sz="3600">
              <a:latin typeface="Comic Sans MS" panose="030F0702030302020204" pitchFamily="66" charset="0"/>
            </a:endParaRPr>
          </a:p>
          <a:p>
            <a:pPr>
              <a:lnSpc>
                <a:spcPts val="5000"/>
              </a:lnSpc>
            </a:pPr>
            <a:r>
              <a:rPr lang="en-US" altLang="zh-CN" sz="3600">
                <a:latin typeface="Comic Sans MS" panose="030F0702030302020204" pitchFamily="66" charset="0"/>
              </a:rPr>
              <a:t>This is my dad.</a:t>
            </a:r>
            <a:endParaRPr lang="en-US" altLang="zh-CN" sz="3600">
              <a:latin typeface="Comic Sans MS" panose="030F0702030302020204" pitchFamily="66" charset="0"/>
            </a:endParaRPr>
          </a:p>
          <a:p>
            <a:pPr>
              <a:lnSpc>
                <a:spcPts val="5000"/>
              </a:lnSpc>
            </a:pPr>
            <a:r>
              <a:rPr lang="en-US" altLang="zh-CN" sz="3600">
                <a:latin typeface="Comic Sans MS" panose="030F0702030302020204" pitchFamily="66" charset="0"/>
              </a:rPr>
              <a:t>What ____ he like_____?</a:t>
            </a:r>
            <a:endParaRPr lang="en-US" altLang="zh-CN" sz="3600">
              <a:latin typeface="Comic Sans MS" panose="030F0702030302020204" pitchFamily="66" charset="0"/>
            </a:endParaRPr>
          </a:p>
          <a:p>
            <a:pPr>
              <a:lnSpc>
                <a:spcPts val="5000"/>
              </a:lnSpc>
            </a:pPr>
            <a:r>
              <a:rPr lang="en-US" altLang="zh-CN" sz="3600">
                <a:latin typeface="Comic Sans MS" panose="030F0702030302020204" pitchFamily="66" charset="0"/>
              </a:rPr>
              <a:t>Let me tell you.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50" y="3143250"/>
            <a:ext cx="1285875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</a:rPr>
              <a:t>does</a:t>
            </a:r>
            <a:endParaRPr lang="zh-CN" altLang="en-US" sz="3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43375" y="3140075"/>
            <a:ext cx="257175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</a:rPr>
              <a:t>doing</a:t>
            </a:r>
            <a:endParaRPr lang="zh-CN" altLang="en-US" sz="3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2" name="Picture 2"/>
          <p:cNvPicPr>
            <a:picLocks noChangeAspect="1"/>
          </p:cNvPicPr>
          <p:nvPr/>
        </p:nvPicPr>
        <p:blipFill>
          <a:blip r:embed="rId1"/>
          <a:srcRect l="7510" t="7535"/>
          <a:stretch>
            <a:fillRect/>
          </a:stretch>
        </p:blipFill>
        <p:spPr>
          <a:xfrm>
            <a:off x="0" y="17463"/>
            <a:ext cx="9144000" cy="6840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图片 6" descr="1344491867219.jpg"/>
          <p:cNvPicPr>
            <a:picLocks noChangeAspect="1"/>
          </p:cNvPicPr>
          <p:nvPr/>
        </p:nvPicPr>
        <p:blipFill>
          <a:blip r:embed="rId2">
            <a:lum bright="-10001" contrast="10000"/>
          </a:blip>
          <a:srcRect l="16679" t="7056" r="9448" b="21593"/>
          <a:stretch>
            <a:fillRect/>
          </a:stretch>
        </p:blipFill>
        <p:spPr>
          <a:xfrm>
            <a:off x="285750" y="161925"/>
            <a:ext cx="5072063" cy="6486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4" name="TextBox 8"/>
          <p:cNvSpPr txBox="1"/>
          <p:nvPr/>
        </p:nvSpPr>
        <p:spPr>
          <a:xfrm>
            <a:off x="3571875" y="2286000"/>
            <a:ext cx="5929313" cy="1654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ts val="6500"/>
              </a:lnSpc>
            </a:pPr>
            <a:r>
              <a:rPr lang="en-US" altLang="zh-CN" sz="3600">
                <a:latin typeface="Comic Sans MS" panose="030F0702030302020204" pitchFamily="66" charset="0"/>
              </a:rPr>
              <a:t>He is ____ ___  football.</a:t>
            </a:r>
            <a:endParaRPr lang="en-US" altLang="zh-CN" sz="3600">
              <a:latin typeface="Comic Sans MS" panose="030F0702030302020204" pitchFamily="66" charset="0"/>
            </a:endParaRPr>
          </a:p>
          <a:p>
            <a:pPr>
              <a:lnSpc>
                <a:spcPts val="6500"/>
              </a:lnSpc>
            </a:pPr>
            <a:r>
              <a:rPr lang="en-US" altLang="zh-CN" sz="3600">
                <a:latin typeface="Comic Sans MS" panose="030F0702030302020204" pitchFamily="66" charset="0"/>
              </a:rPr>
              <a:t>He likes ______ football.</a:t>
            </a:r>
            <a:endParaRPr lang="en-US" altLang="zh-CN" sz="360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7750" y="2428875"/>
            <a:ext cx="1285875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</a:rPr>
              <a:t>good</a:t>
            </a:r>
            <a:endParaRPr lang="zh-CN" altLang="en-US" sz="3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6500" y="2428875"/>
            <a:ext cx="1285875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</a:rPr>
              <a:t>at</a:t>
            </a:r>
            <a:endParaRPr lang="zh-CN" altLang="en-US" sz="3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72125" y="3214688"/>
            <a:ext cx="2214563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</a:rPr>
              <a:t>playing</a:t>
            </a:r>
            <a:endParaRPr lang="zh-CN" altLang="en-US" sz="3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AF7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627" name="图片 6" descr="1344491866625.jpg"/>
          <p:cNvPicPr>
            <a:picLocks noChangeAspect="1"/>
          </p:cNvPicPr>
          <p:nvPr/>
        </p:nvPicPr>
        <p:blipFill>
          <a:blip r:embed="rId1">
            <a:lum bright="-10001"/>
          </a:blip>
          <a:srcRect l="2818" t="5208" b="15625"/>
          <a:stretch>
            <a:fillRect/>
          </a:stretch>
        </p:blipFill>
        <p:spPr>
          <a:xfrm>
            <a:off x="285750" y="285750"/>
            <a:ext cx="4071938" cy="5643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8" name="图片 7" descr="1344491866939.jpg"/>
          <p:cNvPicPr>
            <a:picLocks noChangeAspect="1"/>
          </p:cNvPicPr>
          <p:nvPr/>
        </p:nvPicPr>
        <p:blipFill>
          <a:blip r:embed="rId2">
            <a:lum bright="-10001"/>
          </a:blip>
          <a:srcRect b="15887"/>
          <a:stretch>
            <a:fillRect/>
          </a:stretch>
        </p:blipFill>
        <p:spPr>
          <a:xfrm>
            <a:off x="4572000" y="285750"/>
            <a:ext cx="4286250" cy="5643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9" name="TextBox 8"/>
          <p:cNvSpPr txBox="1"/>
          <p:nvPr/>
        </p:nvSpPr>
        <p:spPr>
          <a:xfrm>
            <a:off x="642938" y="5857875"/>
            <a:ext cx="8001000" cy="733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ts val="5000"/>
              </a:lnSpc>
            </a:pPr>
            <a:r>
              <a:rPr lang="en-US" altLang="zh-CN" sz="3600">
                <a:latin typeface="Comic Sans MS" panose="030F0702030302020204" pitchFamily="66" charset="0"/>
              </a:rPr>
              <a:t>He ______ jumping and _______.</a:t>
            </a:r>
            <a:endParaRPr lang="en-US" altLang="zh-CN" sz="360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5938" y="5857875"/>
            <a:ext cx="1500187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</a:rPr>
              <a:t>likes</a:t>
            </a:r>
            <a:endParaRPr lang="zh-CN" altLang="en-US" sz="3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00750" y="5854700"/>
            <a:ext cx="1857375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</a:rPr>
              <a:t>running</a:t>
            </a:r>
            <a:endParaRPr lang="zh-CN" altLang="en-US" sz="3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9" name="图片 8198" descr="danc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9855" y="3517900"/>
            <a:ext cx="2695575" cy="20218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0" name="图片 8199" descr="playthe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790" y="3962400"/>
            <a:ext cx="1985010" cy="1314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1" name="图片 8200" descr="rea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5222240"/>
            <a:ext cx="1927225" cy="1445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2" name="图片 8201" descr="s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810" y="5212715"/>
            <a:ext cx="1846580" cy="13849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4" name="图片 8203" descr="football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565" y="332740"/>
            <a:ext cx="15240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5" name="图片 8204" descr="skat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235" y="1052830"/>
            <a:ext cx="1676400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6" name="图片 8205" descr="swi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250" y="692785"/>
            <a:ext cx="1676400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7" name="图片 8206" descr="basketb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705" y="1287780"/>
            <a:ext cx="1600200" cy="1200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8" name="图片 8217" descr="t01c3619c4c2d56774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7105" y="694055"/>
            <a:ext cx="1255395" cy="14274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9" name="图片 8218" descr="t0159f1547ef0ab907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5965" y="1136015"/>
            <a:ext cx="1204595" cy="1181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0" name="图片 8219" descr="t0158e01488676e82a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8000" y="3888105"/>
            <a:ext cx="1257935" cy="18072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24" name="矩形 8223"/>
          <p:cNvSpPr/>
          <p:nvPr/>
        </p:nvSpPr>
        <p:spPr>
          <a:xfrm>
            <a:off x="1676400" y="2438400"/>
            <a:ext cx="6858000" cy="1371600"/>
          </a:xfrm>
          <a:prstGeom prst="rect">
            <a:avLst/>
          </a:prstGeom>
          <a:solidFill>
            <a:srgbClr val="FFFF99"/>
          </a:solidFill>
          <a:ln w="38100" cap="flat" cmpd="sng">
            <a:solidFill>
              <a:srgbClr val="FF99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r>
              <a:rPr lang="en-US" altLang="zh-CN" sz="4000">
                <a:latin typeface="Comic Sans MS" panose="030F0702030302020204" pitchFamily="66" charset="0"/>
              </a:rPr>
              <a:t>A: What do you like doing?</a:t>
            </a:r>
            <a:endParaRPr lang="en-US" altLang="zh-CN" sz="4000">
              <a:latin typeface="Comic Sans MS" panose="030F0702030302020204" pitchFamily="66" charset="0"/>
            </a:endParaRPr>
          </a:p>
          <a:p>
            <a:r>
              <a:rPr lang="en-US" altLang="zh-CN" sz="4000">
                <a:latin typeface="Comic Sans MS" panose="030F0702030302020204" pitchFamily="66" charset="0"/>
              </a:rPr>
              <a:t>B: I like…</a:t>
            </a:r>
            <a:r>
              <a:rPr lang="en-US" altLang="zh-CN" sz="400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altLang="zh-CN" sz="4000">
                <a:latin typeface="Comic Sans MS" panose="030F0702030302020204" pitchFamily="66" charset="0"/>
              </a:rPr>
              <a:t>.</a:t>
            </a:r>
            <a:endParaRPr lang="en-US" altLang="zh-CN" sz="4000">
              <a:latin typeface="Comic Sans MS" panose="030F0702030302020204" pitchFamily="66" charset="0"/>
            </a:endParaRPr>
          </a:p>
        </p:txBody>
      </p:sp>
      <p:grpSp>
        <p:nvGrpSpPr>
          <p:cNvPr id="27649" name="组合 17"/>
          <p:cNvGrpSpPr/>
          <p:nvPr/>
        </p:nvGrpSpPr>
        <p:grpSpPr>
          <a:xfrm>
            <a:off x="-108585" y="116205"/>
            <a:ext cx="3515995" cy="577850"/>
            <a:chOff x="151966" y="8565"/>
            <a:chExt cx="3536443" cy="577337"/>
          </a:xfrm>
        </p:grpSpPr>
        <p:pic>
          <p:nvPicPr>
            <p:cNvPr id="27650" name="Picture 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1966" y="8565"/>
              <a:ext cx="3536443" cy="57733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651" name="TextBox 19"/>
            <p:cNvSpPr/>
            <p:nvPr/>
          </p:nvSpPr>
          <p:spPr>
            <a:xfrm>
              <a:off x="688468" y="8565"/>
              <a:ext cx="2476213" cy="5215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800" b="1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  <a:latin typeface="Comic Sans MS" panose="030F0702030302020204" pitchFamily="66" charset="0"/>
                </a:rPr>
                <a:t>Let’s  talk !</a:t>
              </a:r>
              <a:endParaRPr lang="en-US" altLang="zh-CN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1272" name="图片 11271" descr="suyang"/>
          <p:cNvPicPr>
            <a:picLocks noChangeAspect="1"/>
          </p:cNvPicPr>
          <p:nvPr/>
        </p:nvPicPr>
        <p:blipFill>
          <a:blip r:embed="rId13"/>
          <a:srcRect l="5587" t="8181" r="18401"/>
          <a:stretch>
            <a:fillRect/>
          </a:stretch>
        </p:blipFill>
        <p:spPr>
          <a:xfrm>
            <a:off x="6781800" y="5334635"/>
            <a:ext cx="1752600" cy="1219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14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4" grpId="0" bldLvl="0" animBg="1"/>
      <p:bldP spid="8224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AF7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7651" name="图片 7" descr="1344491865357.jpg"/>
          <p:cNvPicPr>
            <a:picLocks noChangeAspect="1"/>
          </p:cNvPicPr>
          <p:nvPr/>
        </p:nvPicPr>
        <p:blipFill>
          <a:blip r:embed="rId1">
            <a:lum bright="-10001"/>
          </a:blip>
          <a:srcRect t="12500" r="3621"/>
          <a:stretch>
            <a:fillRect/>
          </a:stretch>
        </p:blipFill>
        <p:spPr>
          <a:xfrm>
            <a:off x="428625" y="285750"/>
            <a:ext cx="3929063" cy="5572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2" name="图片 8" descr="1344491865410.jpg"/>
          <p:cNvPicPr>
            <a:picLocks noChangeAspect="1"/>
          </p:cNvPicPr>
          <p:nvPr/>
        </p:nvPicPr>
        <p:blipFill>
          <a:blip r:embed="rId2">
            <a:lum bright="-10001"/>
          </a:blip>
          <a:srcRect l="10756" t="6812" r="8139" b="15239"/>
          <a:stretch>
            <a:fillRect/>
          </a:stretch>
        </p:blipFill>
        <p:spPr>
          <a:xfrm>
            <a:off x="4643438" y="285750"/>
            <a:ext cx="4143375" cy="5572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3" name="TextBox 6"/>
          <p:cNvSpPr txBox="1"/>
          <p:nvPr/>
        </p:nvSpPr>
        <p:spPr>
          <a:xfrm>
            <a:off x="357188" y="5838825"/>
            <a:ext cx="8143875" cy="733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ts val="5000"/>
              </a:lnSpc>
            </a:pPr>
            <a:r>
              <a:rPr lang="en-US" altLang="zh-CN" sz="3600">
                <a:latin typeface="Comic Sans MS" panose="030F0702030302020204" pitchFamily="66" charset="0"/>
              </a:rPr>
              <a:t>He also _____  </a:t>
            </a:r>
            <a:r>
              <a:rPr lang="en-US" altLang="zh-CN" sz="3600" u="sng">
                <a:latin typeface="Comic Sans MS" panose="030F0702030302020204" pitchFamily="66" charset="0"/>
              </a:rPr>
              <a:t>___ ___</a:t>
            </a:r>
            <a:r>
              <a:rPr lang="en-US" altLang="zh-CN" sz="3600">
                <a:latin typeface="Comic Sans MS" panose="030F0702030302020204" pitchFamily="66" charset="0"/>
              </a:rPr>
              <a:t> and eating.</a:t>
            </a:r>
            <a:endParaRPr lang="en-US" altLang="zh-CN" sz="360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0" y="5857875"/>
            <a:ext cx="1500188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</a:rPr>
              <a:t>likes</a:t>
            </a:r>
            <a:endParaRPr lang="zh-CN" altLang="en-US" sz="3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6188" y="5857875"/>
            <a:ext cx="2643187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</a:rPr>
              <a:t>swimming</a:t>
            </a:r>
            <a:endParaRPr lang="zh-CN" altLang="en-US" sz="3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AF7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8675" name="图片 3" descr="1344491866212.jpg"/>
          <p:cNvPicPr>
            <a:picLocks noChangeAspect="1"/>
          </p:cNvPicPr>
          <p:nvPr/>
        </p:nvPicPr>
        <p:blipFill>
          <a:blip r:embed="rId1">
            <a:lum bright="-10001"/>
          </a:blip>
          <a:srcRect l="3279" t="8257"/>
          <a:stretch>
            <a:fillRect/>
          </a:stretch>
        </p:blipFill>
        <p:spPr>
          <a:xfrm>
            <a:off x="357188" y="285750"/>
            <a:ext cx="4071937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6" name="图片 5" descr="1344491868238.jpg"/>
          <p:cNvPicPr>
            <a:picLocks noChangeAspect="1"/>
          </p:cNvPicPr>
          <p:nvPr/>
        </p:nvPicPr>
        <p:blipFill>
          <a:blip r:embed="rId2">
            <a:lum bright="-10001"/>
          </a:blip>
          <a:srcRect l="10756" t="8022" r="9447" b="21664"/>
          <a:stretch>
            <a:fillRect/>
          </a:stretch>
        </p:blipFill>
        <p:spPr>
          <a:xfrm>
            <a:off x="4643438" y="285750"/>
            <a:ext cx="42862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7" name="TextBox 6"/>
          <p:cNvSpPr txBox="1"/>
          <p:nvPr/>
        </p:nvSpPr>
        <p:spPr>
          <a:xfrm>
            <a:off x="785813" y="5357813"/>
            <a:ext cx="8072437" cy="137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ts val="5000"/>
              </a:lnSpc>
            </a:pPr>
            <a:r>
              <a:rPr lang="en-US" altLang="zh-CN" sz="3600">
                <a:latin typeface="Comic Sans MS" panose="030F0702030302020204" pitchFamily="66" charset="0"/>
              </a:rPr>
              <a:t>He ____ many good friends.</a:t>
            </a:r>
            <a:endParaRPr lang="en-US" altLang="zh-CN" sz="3600">
              <a:latin typeface="Comic Sans MS" panose="030F0702030302020204" pitchFamily="66" charset="0"/>
            </a:endParaRPr>
          </a:p>
          <a:p>
            <a:pPr>
              <a:lnSpc>
                <a:spcPts val="5000"/>
              </a:lnSpc>
            </a:pPr>
            <a:r>
              <a:rPr lang="en-US" altLang="zh-CN" sz="3600">
                <a:latin typeface="Comic Sans MS" panose="030F0702030302020204" pitchFamily="66" charset="0"/>
              </a:rPr>
              <a:t>They  ___ singing and </a:t>
            </a:r>
            <a:r>
              <a:rPr lang="en-US" altLang="zh-CN" sz="3600" b="1" u="sng">
                <a:latin typeface="Comic Sans MS" panose="030F0702030302020204" pitchFamily="66" charset="0"/>
              </a:rPr>
              <a:t>_____</a:t>
            </a:r>
            <a:r>
              <a:rPr lang="zh-CN" altLang="en-US" sz="3600" b="1" dirty="0">
                <a:latin typeface="Comic Sans MS" panose="030F0702030302020204" pitchFamily="66" charset="0"/>
              </a:rPr>
              <a:t> </a:t>
            </a:r>
            <a:r>
              <a:rPr lang="en-US" altLang="zh-CN" sz="3600" b="1">
                <a:latin typeface="Comic Sans MS" panose="030F0702030302020204" pitchFamily="66" charset="0"/>
              </a:rPr>
              <a:t>.</a:t>
            </a:r>
            <a:endParaRPr lang="en-US" altLang="zh-CN" sz="3600" b="1" u="sng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4500" y="5429250"/>
            <a:ext cx="1214438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</a:rPr>
              <a:t>has</a:t>
            </a:r>
            <a:endParaRPr lang="zh-CN" altLang="en-US" sz="3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4563" y="6059488"/>
            <a:ext cx="928687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</a:rPr>
              <a:t>like</a:t>
            </a:r>
            <a:endParaRPr lang="zh-CN" altLang="en-US" sz="3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2125" y="6059488"/>
            <a:ext cx="164306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</a:rPr>
              <a:t>dancing</a:t>
            </a:r>
            <a:endParaRPr lang="zh-CN" altLang="en-US" sz="3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698" name="Picture 2"/>
          <p:cNvPicPr>
            <a:picLocks noChangeAspect="1"/>
          </p:cNvPicPr>
          <p:nvPr/>
        </p:nvPicPr>
        <p:blipFill>
          <a:blip r:embed="rId1"/>
          <a:srcRect l="7510" t="7535"/>
          <a:stretch>
            <a:fillRect/>
          </a:stretch>
        </p:blipFill>
        <p:spPr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1344491865181.jpg"/>
          <p:cNvPicPr>
            <a:picLocks noChangeAspect="1"/>
          </p:cNvPicPr>
          <p:nvPr/>
        </p:nvPicPr>
        <p:blipFill>
          <a:blip r:embed="rId2">
            <a:lum bright="-10000" contrast="10000"/>
          </a:blip>
          <a:srcRect l="13372" t="3996" r="10756" b="1905"/>
          <a:stretch>
            <a:fillRect/>
          </a:stretch>
        </p:blipFill>
        <p:spPr>
          <a:xfrm>
            <a:off x="714348" y="214290"/>
            <a:ext cx="5357850" cy="6429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1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9700" name="TextBox 6"/>
          <p:cNvSpPr txBox="1"/>
          <p:nvPr/>
        </p:nvSpPr>
        <p:spPr>
          <a:xfrm>
            <a:off x="4500563" y="3429000"/>
            <a:ext cx="5072062" cy="2016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ts val="5000"/>
              </a:lnSpc>
            </a:pPr>
            <a:r>
              <a:rPr lang="en-US" altLang="zh-CN" sz="3600">
                <a:latin typeface="Comic Sans MS" panose="030F0702030302020204" pitchFamily="66" charset="0"/>
              </a:rPr>
              <a:t>He’s really very good.</a:t>
            </a:r>
            <a:endParaRPr lang="en-US" altLang="zh-CN" sz="3600">
              <a:latin typeface="Comic Sans MS" panose="030F0702030302020204" pitchFamily="66" charset="0"/>
            </a:endParaRPr>
          </a:p>
          <a:p>
            <a:pPr>
              <a:lnSpc>
                <a:spcPts val="5000"/>
              </a:lnSpc>
            </a:pPr>
            <a:r>
              <a:rPr lang="en-US" altLang="zh-CN" sz="3600">
                <a:latin typeface="Comic Sans MS" panose="030F0702030302020204" pitchFamily="66" charset="0"/>
              </a:rPr>
              <a:t>He loves me and </a:t>
            </a:r>
            <a:endParaRPr lang="en-US" altLang="zh-CN" sz="3600">
              <a:latin typeface="Comic Sans MS" panose="030F0702030302020204" pitchFamily="66" charset="0"/>
            </a:endParaRPr>
          </a:p>
          <a:p>
            <a:pPr>
              <a:lnSpc>
                <a:spcPts val="5000"/>
              </a:lnSpc>
            </a:pPr>
            <a:r>
              <a:rPr lang="en-US" altLang="zh-CN" sz="3600">
                <a:latin typeface="Comic Sans MS" panose="030F0702030302020204" pitchFamily="66" charset="0"/>
              </a:rPr>
              <a:t>  I  love him forever.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Rectangle 2"/>
          <p:cNvSpPr>
            <a:spLocks noGrp="1"/>
          </p:cNvSpPr>
          <p:nvPr>
            <p:ph type="title" idx="4294967295"/>
          </p:nvPr>
        </p:nvSpPr>
        <p:spPr/>
        <p:txBody>
          <a:bodyPr vert="horz" wrap="square" lIns="91440" tIns="45720" rIns="91440" bIns="45720" anchor="ctr" anchorCtr="0"/>
          <a:p>
            <a:endParaRPr lang="zh-CN" altLang="zh-CN" dirty="0"/>
          </a:p>
        </p:txBody>
      </p:sp>
      <p:sp>
        <p:nvSpPr>
          <p:cNvPr id="15363" name="Rectangle 3"/>
          <p:cNvSpPr>
            <a:spLocks noGrp="1"/>
          </p:cNvSpPr>
          <p:nvPr>
            <p:ph type="body" idx="4294967295"/>
          </p:nvPr>
        </p:nvSpPr>
        <p:spPr/>
        <p:txBody>
          <a:bodyPr vert="horz" wrap="square" lIns="91440" tIns="45720" rIns="91440" bIns="45720" anchor="t" anchorCtr="0"/>
          <a:p>
            <a:endParaRPr lang="zh-CN" altLang="zh-CN" dirty="0"/>
          </a:p>
        </p:txBody>
      </p:sp>
      <p:pic>
        <p:nvPicPr>
          <p:cNvPr id="15364" name="Picture 4" descr="bac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5" name="Text Box 5"/>
          <p:cNvSpPr txBox="1"/>
          <p:nvPr/>
        </p:nvSpPr>
        <p:spPr>
          <a:xfrm>
            <a:off x="250825" y="260350"/>
            <a:ext cx="2198688" cy="617538"/>
          </a:xfrm>
          <a:prstGeom prst="rect">
            <a:avLst/>
          </a:prstGeom>
          <a:solidFill>
            <a:srgbClr val="3366FF"/>
          </a:solidFill>
          <a:ln w="38100" cap="flat" cmpd="sng">
            <a:solidFill>
              <a:srgbClr val="FF99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Homework</a:t>
            </a:r>
            <a:endParaRPr lang="en-US" altLang="zh-CN" sz="32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366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388" y="0"/>
            <a:ext cx="8964612" cy="6669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7" name="Text Box 7"/>
          <p:cNvSpPr txBox="1"/>
          <p:nvPr/>
        </p:nvSpPr>
        <p:spPr>
          <a:xfrm rot="-180000">
            <a:off x="963930" y="2022475"/>
            <a:ext cx="6861175" cy="24612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en-US" altLang="zh-CN" sz="2800" b="0">
                <a:solidFill>
                  <a:schemeClr val="bg1"/>
                </a:solidFill>
                <a:latin typeface="Arial" panose="020B0604020202020204" pitchFamily="34" charset="0"/>
              </a:rPr>
              <a:t>1.</a:t>
            </a:r>
            <a:r>
              <a:rPr lang="zh-CN" altLang="zh-CN" sz="2800" b="0">
                <a:solidFill>
                  <a:schemeClr val="bg1"/>
                </a:solidFill>
                <a:latin typeface="Arial" panose="020B0604020202020204" pitchFamily="34" charset="0"/>
              </a:rPr>
              <a:t>了解父母长辈的兴趣爱好，并用今天学到的句型与同学</a:t>
            </a:r>
            <a:r>
              <a:rPr lang="zh-CN" altLang="zh-CN" sz="2800" b="0">
                <a:solidFill>
                  <a:schemeClr val="bg1"/>
                </a:solidFill>
                <a:latin typeface="Arial" panose="020B0604020202020204" pitchFamily="34" charset="0"/>
              </a:rPr>
              <a:t>进行交流分享</a:t>
            </a:r>
            <a:r>
              <a:rPr lang="zh-CN" altLang="en-US" sz="2800" b="0" dirty="0">
                <a:solidFill>
                  <a:schemeClr val="bg1"/>
                </a:solidFill>
                <a:latin typeface="Arial" panose="020B0604020202020204" pitchFamily="34" charset="0"/>
              </a:rPr>
              <a:t>。</a:t>
            </a:r>
            <a:endParaRPr lang="zh-CN" altLang="en-US" sz="2800" b="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0">
                <a:solidFill>
                  <a:schemeClr val="bg1"/>
                </a:solidFill>
                <a:latin typeface="Arial" panose="020B0604020202020204" pitchFamily="34" charset="0"/>
              </a:rPr>
              <a:t>2.</a:t>
            </a:r>
            <a:r>
              <a:rPr lang="zh-CN" altLang="zh-CN" sz="2800" b="0">
                <a:solidFill>
                  <a:schemeClr val="bg1"/>
                </a:solidFill>
                <a:latin typeface="Arial" panose="020B0604020202020204" pitchFamily="34" charset="0"/>
              </a:rPr>
              <a:t>有兴趣的同学阅读绘本《</a:t>
            </a:r>
            <a:r>
              <a:rPr lang="en-US" altLang="zh-CN" sz="2800" b="0">
                <a:solidFill>
                  <a:schemeClr val="bg1"/>
                </a:solidFill>
                <a:latin typeface="Arial" panose="020B0604020202020204" pitchFamily="34" charset="0"/>
              </a:rPr>
              <a:t>My Mum</a:t>
            </a:r>
            <a:r>
              <a:rPr lang="zh-CN" altLang="zh-CN" sz="2800" b="0">
                <a:solidFill>
                  <a:schemeClr val="bg1"/>
                </a:solidFill>
                <a:latin typeface="Arial" panose="020B0604020202020204" pitchFamily="34" charset="0"/>
              </a:rPr>
              <a:t>》</a:t>
            </a:r>
            <a:r>
              <a:rPr lang="zh-CN" altLang="en-US" sz="2800" b="0" dirty="0">
                <a:solidFill>
                  <a:schemeClr val="bg1"/>
                </a:solidFill>
                <a:latin typeface="Arial" panose="020B0604020202020204" pitchFamily="34" charset="0"/>
              </a:rPr>
              <a:t>！</a:t>
            </a:r>
            <a:endParaRPr lang="zh-CN" altLang="en-US" sz="2800" b="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zh-CN" altLang="en-US" sz="2800" b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" name="图片 4" descr="ce19ea7a45f4f10b0ccd1322dcbd3247.jpg"/>
          <p:cNvPicPr>
            <a:picLocks noChangeAspect="1"/>
          </p:cNvPicPr>
          <p:nvPr/>
        </p:nvPicPr>
        <p:blipFill>
          <a:blip r:embed="rId3"/>
          <a:srcRect b="6250"/>
          <a:stretch>
            <a:fillRect/>
          </a:stretch>
        </p:blipFill>
        <p:spPr>
          <a:xfrm>
            <a:off x="5723890" y="4004945"/>
            <a:ext cx="1708150" cy="1422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sndAc>
      <p:stSnd>
        <p:snd r:embed="rId4" name="coin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842" name="Picture 2"/>
          <p:cNvPicPr>
            <a:picLocks noChangeAspect="1"/>
          </p:cNvPicPr>
          <p:nvPr/>
        </p:nvPicPr>
        <p:blipFill>
          <a:blip r:embed="rId1"/>
          <a:srcRect l="7510" t="7535"/>
          <a:stretch>
            <a:fillRect/>
          </a:stretch>
        </p:blipFill>
        <p:spPr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3" name="TextBox 7"/>
          <p:cNvSpPr txBox="1"/>
          <p:nvPr/>
        </p:nvSpPr>
        <p:spPr>
          <a:xfrm>
            <a:off x="2019300" y="2382838"/>
            <a:ext cx="5715000" cy="1447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8800">
                <a:solidFill>
                  <a:srgbClr val="CC3399"/>
                </a:solidFill>
                <a:latin typeface="Cooper Black" panose="0208090404030B020404" pitchFamily="18" charset="0"/>
              </a:rPr>
              <a:t>Goodbye!</a:t>
            </a:r>
            <a:endParaRPr lang="zh-CN" altLang="en-US" sz="8800" dirty="0">
              <a:solidFill>
                <a:srgbClr val="CC3399"/>
              </a:solidFill>
              <a:latin typeface="Cooper Black" panose="0208090404030B020404" pitchFamily="18" charset="0"/>
            </a:endParaRPr>
          </a:p>
        </p:txBody>
      </p:sp>
      <p:pic>
        <p:nvPicPr>
          <p:cNvPr id="9" name="图片 8" descr="7-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2600" y="-3876675"/>
            <a:ext cx="1831975" cy="387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-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70512"/>
            <a:ext cx="2263775" cy="478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 descr="7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338" y="-6264275"/>
            <a:ext cx="2060575" cy="494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 descr="7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550" y="-5545137"/>
            <a:ext cx="2046288" cy="554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 descr="7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550" y="-6386512"/>
            <a:ext cx="2046288" cy="554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 descr="7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213" y="-4949825"/>
            <a:ext cx="2060575" cy="494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 descr="7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425" y="-4949825"/>
            <a:ext cx="2060575" cy="494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 descr="7-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575" y="-4789487"/>
            <a:ext cx="2263775" cy="478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 descr="7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938" y="-4087812"/>
            <a:ext cx="1508125" cy="4087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17" descr="7-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438" y="-4789487"/>
            <a:ext cx="2263775" cy="478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4" name="图片 18" descr="24159281426531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13" y="4786313"/>
            <a:ext cx="1785937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5" name="图片 19" descr="24159281426531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50" y="4786313"/>
            <a:ext cx="1785938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6" name="图片 20" descr="24159281426531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7938" y="4714875"/>
            <a:ext cx="1785937" cy="1785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18" descr="7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563" y="-6143625"/>
            <a:ext cx="2060575" cy="4949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圆角矩形 2"/>
          <p:cNvSpPr/>
          <p:nvPr/>
        </p:nvSpPr>
        <p:spPr>
          <a:xfrm>
            <a:off x="614363" y="1425575"/>
            <a:ext cx="7720013" cy="61436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z="4400" strike="noStrike" noProof="1"/>
              <a:t>What do they like doing?</a:t>
            </a:r>
            <a:endParaRPr lang="en-US" altLang="zh-CN" sz="4400" strike="noStrike" noProof="1"/>
          </a:p>
        </p:txBody>
      </p:sp>
      <p:pic>
        <p:nvPicPr>
          <p:cNvPr id="7170" name="Picture 5" descr="Mike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9150" y="3727450"/>
            <a:ext cx="2308225" cy="1731963"/>
          </a:xfrm>
          <a:prstGeom prst="rect">
            <a:avLst/>
          </a:prstGeom>
          <a:noFill/>
          <a:ln w="63500" cap="flat" cmpd="sng">
            <a:solidFill>
              <a:srgbClr val="E5B8B7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171" name="Picture 40" descr="suhai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6475" y="5110163"/>
            <a:ext cx="2297113" cy="1722437"/>
          </a:xfrm>
          <a:prstGeom prst="rect">
            <a:avLst/>
          </a:prstGeom>
          <a:noFill/>
          <a:ln w="63500" cap="flat" cmpd="sng">
            <a:solidFill>
              <a:srgbClr val="E5B8B7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172" name="Picture 53" descr="suya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95838" y="4945063"/>
            <a:ext cx="2236787" cy="1677987"/>
          </a:xfrm>
          <a:prstGeom prst="rect">
            <a:avLst/>
          </a:prstGeom>
          <a:noFill/>
          <a:ln w="63500" cap="flat" cmpd="sng">
            <a:solidFill>
              <a:srgbClr val="E5B8B7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173" name="Picture 7" descr="Tim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0488" y="3395663"/>
            <a:ext cx="2224087" cy="1670050"/>
          </a:xfrm>
          <a:prstGeom prst="rect">
            <a:avLst/>
          </a:prstGeom>
          <a:noFill/>
          <a:ln w="63500" cap="flat" cmpd="sng">
            <a:solidFill>
              <a:srgbClr val="E5B8B7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174" name="Picture 8" descr="LiuTao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9150" y="2168525"/>
            <a:ext cx="2230438" cy="1671638"/>
          </a:xfrm>
          <a:prstGeom prst="rect">
            <a:avLst/>
          </a:prstGeom>
          <a:noFill/>
          <a:ln w="63500" cap="flat" cmpd="sng">
            <a:solidFill>
              <a:srgbClr val="E5B8B7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175" name="Picture 10" descr="YangLi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1150" y="3108325"/>
            <a:ext cx="2286000" cy="1714500"/>
          </a:xfrm>
          <a:prstGeom prst="rect">
            <a:avLst/>
          </a:prstGeom>
          <a:noFill/>
          <a:ln w="63500" cap="flat" cmpd="sng">
            <a:solidFill>
              <a:srgbClr val="E5B8B7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27649" name="组合 17"/>
          <p:cNvGrpSpPr/>
          <p:nvPr/>
        </p:nvGrpSpPr>
        <p:grpSpPr>
          <a:xfrm>
            <a:off x="-108585" y="116205"/>
            <a:ext cx="3692525" cy="577850"/>
            <a:chOff x="151966" y="8565"/>
            <a:chExt cx="3536443" cy="577337"/>
          </a:xfrm>
        </p:grpSpPr>
        <p:pic>
          <p:nvPicPr>
            <p:cNvPr id="27650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1966" y="8565"/>
              <a:ext cx="3536443" cy="57733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651" name="TextBox 19"/>
            <p:cNvSpPr/>
            <p:nvPr/>
          </p:nvSpPr>
          <p:spPr>
            <a:xfrm>
              <a:off x="688468" y="8565"/>
              <a:ext cx="2669098" cy="5215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800" b="1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  <a:latin typeface="Comic Sans MS" panose="030F0702030302020204" pitchFamily="66" charset="0"/>
                </a:rPr>
                <a:t>Let’s  review !</a:t>
              </a:r>
              <a:endParaRPr lang="en-US" altLang="zh-CN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3" name="Picture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600" y="1462088"/>
            <a:ext cx="2703513" cy="23510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Text Box 4"/>
          <p:cNvSpPr/>
          <p:nvPr/>
        </p:nvSpPr>
        <p:spPr>
          <a:xfrm>
            <a:off x="858838" y="3927475"/>
            <a:ext cx="7788275" cy="622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-What             Mike like </a:t>
            </a:r>
            <a:r>
              <a:rPr lang="en-US" altLang="zh-CN" sz="3200">
                <a:solidFill>
                  <a:srgbClr val="538CD5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do</a:t>
            </a:r>
            <a:r>
              <a:rPr lang="en-US" altLang="zh-CN" sz="3200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ing</a:t>
            </a:r>
            <a:r>
              <a:rPr lang="en-US" altLang="zh-CN" sz="3200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? 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148" name="矩形 3"/>
          <p:cNvSpPr/>
          <p:nvPr/>
        </p:nvSpPr>
        <p:spPr>
          <a:xfrm>
            <a:off x="2433638" y="3927475"/>
            <a:ext cx="1244600" cy="622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en-US" sz="3200">
                <a:solidFill>
                  <a:srgbClr val="538CD5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does</a:t>
            </a:r>
            <a:endParaRPr lang="en-US" altLang="en-US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8436" name="Text Box 4"/>
          <p:cNvSpPr/>
          <p:nvPr/>
        </p:nvSpPr>
        <p:spPr>
          <a:xfrm>
            <a:off x="249238" y="4821238"/>
            <a:ext cx="9521825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-He </a:t>
            </a:r>
            <a:r>
              <a:rPr lang="en-US" altLang="zh-CN" sz="3200">
                <a:solidFill>
                  <a:srgbClr val="538CD5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like</a:t>
            </a:r>
            <a:r>
              <a:rPr lang="en-US" altLang="zh-CN" sz="3200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s</a:t>
            </a:r>
            <a:r>
              <a:rPr lang="en-US" altLang="zh-CN" sz="3200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________ ___________and ________. 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150" name="矩形 5"/>
          <p:cNvSpPr/>
          <p:nvPr/>
        </p:nvSpPr>
        <p:spPr>
          <a:xfrm>
            <a:off x="2411730" y="4821238"/>
            <a:ext cx="46799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>
                <a:solidFill>
                  <a:srgbClr val="538CD5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play</a:t>
            </a:r>
            <a:r>
              <a:rPr lang="en-US" altLang="zh-CN" sz="2800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ing  </a:t>
            </a:r>
            <a:r>
              <a:rPr lang="en-US" altLang="zh-CN" sz="2800">
                <a:solidFill>
                  <a:srgbClr val="538CD5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basketball</a:t>
            </a:r>
            <a:endParaRPr lang="zh-CN" altLang="en-US" sz="2800" dirty="0">
              <a:solidFill>
                <a:srgbClr val="538CD5"/>
              </a:solidFill>
              <a:latin typeface="Arial Black" panose="020B0A04020102020204" pitchFamily="34" charset="0"/>
              <a:sym typeface="Arial Black" panose="020B0A04020102020204" pitchFamily="34" charset="0"/>
            </a:endParaRPr>
          </a:p>
        </p:txBody>
      </p:sp>
      <p:sp>
        <p:nvSpPr>
          <p:cNvPr id="6151" name="矩形 6"/>
          <p:cNvSpPr/>
          <p:nvPr/>
        </p:nvSpPr>
        <p:spPr>
          <a:xfrm>
            <a:off x="7058025" y="4849813"/>
            <a:ext cx="201612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>
                <a:solidFill>
                  <a:srgbClr val="538CD5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football</a:t>
            </a:r>
            <a:endParaRPr lang="zh-CN" altLang="en-US" sz="2800" dirty="0">
              <a:solidFill>
                <a:srgbClr val="538CD5"/>
              </a:solidFill>
              <a:latin typeface="Arial Black" panose="020B0A04020102020204" pitchFamily="34" charset="0"/>
              <a:sym typeface="Arial Black" panose="020B0A04020102020204" pitchFamily="34" charset="0"/>
            </a:endParaRPr>
          </a:p>
        </p:txBody>
      </p:sp>
      <p:sp>
        <p:nvSpPr>
          <p:cNvPr id="6152" name="Text Box 4"/>
          <p:cNvSpPr/>
          <p:nvPr/>
        </p:nvSpPr>
        <p:spPr>
          <a:xfrm>
            <a:off x="482600" y="5373688"/>
            <a:ext cx="8824913" cy="622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latin typeface="Arial Black" panose="020B0A04020102020204" pitchFamily="34" charset="0"/>
                <a:sym typeface="Arial Black" panose="020B0A04020102020204" pitchFamily="34" charset="0"/>
              </a:rPr>
              <a:t>He</a:t>
            </a:r>
            <a:r>
              <a:rPr lang="en-US" altLang="zh-CN" sz="3200">
                <a:solidFill>
                  <a:srgbClr val="538CD5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 like</a:t>
            </a:r>
            <a:r>
              <a:rPr lang="en-US" altLang="zh-CN" sz="3200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s</a:t>
            </a:r>
            <a:r>
              <a:rPr lang="en-US" altLang="zh-CN" sz="3200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__________ too.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18440" name="Picture 3"/>
          <p:cNvPicPr>
            <a:picLocks noChangeAspect="1"/>
          </p:cNvPicPr>
          <p:nvPr/>
        </p:nvPicPr>
        <p:blipFill>
          <a:blip r:embed="rId2"/>
          <a:srcRect l="2" t="-812" r="3035" b="-2"/>
          <a:stretch>
            <a:fillRect/>
          </a:stretch>
        </p:blipFill>
        <p:spPr>
          <a:xfrm>
            <a:off x="3659505" y="1484630"/>
            <a:ext cx="2024063" cy="1960563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156" name="矩形 7"/>
          <p:cNvSpPr/>
          <p:nvPr/>
        </p:nvSpPr>
        <p:spPr>
          <a:xfrm>
            <a:off x="2508250" y="5443538"/>
            <a:ext cx="221297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>
                <a:solidFill>
                  <a:srgbClr val="538CD5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draw</a:t>
            </a:r>
            <a:r>
              <a:rPr lang="en-US" altLang="zh-CN" sz="2800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ing</a:t>
            </a:r>
            <a:endParaRPr lang="zh-CN" altLang="en-US" sz="2800" dirty="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178" name="Rectangle 10"/>
          <p:cNvSpPr/>
          <p:nvPr/>
        </p:nvSpPr>
        <p:spPr>
          <a:xfrm>
            <a:off x="249238" y="3830638"/>
            <a:ext cx="7702550" cy="719137"/>
          </a:xfrm>
          <a:prstGeom prst="rect">
            <a:avLst/>
          </a:prstGeom>
          <a:noFill/>
          <a:ln w="63500" cap="flat" cmpd="sng">
            <a:solidFill>
              <a:srgbClr val="FF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  <a:sym typeface="宋体" panose="02010600030101010101" pitchFamily="2" charset="-122"/>
            </a:endParaRPr>
          </a:p>
        </p:txBody>
      </p:sp>
      <p:pic>
        <p:nvPicPr>
          <p:cNvPr id="18446" name="Picture 4"/>
          <p:cNvPicPr>
            <a:picLocks noChangeAspect="1"/>
          </p:cNvPicPr>
          <p:nvPr/>
        </p:nvPicPr>
        <p:blipFill>
          <a:blip r:embed="rId3"/>
          <a:srcRect l="14507" t="11850" r="5" b="20238"/>
          <a:stretch>
            <a:fillRect/>
          </a:stretch>
        </p:blipFill>
        <p:spPr>
          <a:xfrm>
            <a:off x="6299835" y="1462405"/>
            <a:ext cx="1845945" cy="1983105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27649" name="组合 17"/>
          <p:cNvGrpSpPr/>
          <p:nvPr/>
        </p:nvGrpSpPr>
        <p:grpSpPr>
          <a:xfrm>
            <a:off x="-108585" y="116205"/>
            <a:ext cx="3692525" cy="577850"/>
            <a:chOff x="151966" y="8565"/>
            <a:chExt cx="3536443" cy="577337"/>
          </a:xfrm>
        </p:grpSpPr>
        <p:pic>
          <p:nvPicPr>
            <p:cNvPr id="27650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966" y="8565"/>
              <a:ext cx="3536443" cy="57733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651" name="TextBox 19"/>
            <p:cNvSpPr/>
            <p:nvPr/>
          </p:nvSpPr>
          <p:spPr>
            <a:xfrm>
              <a:off x="688468" y="8565"/>
              <a:ext cx="2669098" cy="5215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800" b="1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  <a:latin typeface="Comic Sans MS" panose="030F0702030302020204" pitchFamily="66" charset="0"/>
                </a:rPr>
                <a:t>Let’s  review !</a:t>
              </a:r>
              <a:endParaRPr lang="en-US" altLang="zh-CN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>
                                      <p:cBhvr>
                                        <p:cTn id="1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9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4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9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4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ldLvl="0"/>
      <p:bldP spid="6148" grpId="0" bldLvl="0"/>
      <p:bldP spid="18436" grpId="0" bldLvl="0"/>
      <p:bldP spid="6150" grpId="0" bldLvl="0"/>
      <p:bldP spid="6151" grpId="0" bldLvl="0"/>
      <p:bldP spid="6152" grpId="0" bldLvl="0"/>
      <p:bldP spid="6156" grpId="0" bldLvl="0"/>
      <p:bldP spid="717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Text Box 4"/>
          <p:cNvSpPr/>
          <p:nvPr/>
        </p:nvSpPr>
        <p:spPr>
          <a:xfrm>
            <a:off x="836613" y="4365625"/>
            <a:ext cx="8293100" cy="622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-What           Tim like </a:t>
            </a:r>
            <a:r>
              <a:rPr lang="en-US" altLang="zh-CN" sz="3200">
                <a:solidFill>
                  <a:srgbClr val="538CD5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do</a:t>
            </a:r>
            <a:r>
              <a:rPr lang="en-US" altLang="zh-CN" sz="3200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ing</a:t>
            </a:r>
            <a:r>
              <a:rPr lang="en-US" altLang="zh-CN" sz="3200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? 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171" name="矩形 4"/>
          <p:cNvSpPr/>
          <p:nvPr/>
        </p:nvSpPr>
        <p:spPr>
          <a:xfrm>
            <a:off x="2378075" y="4365625"/>
            <a:ext cx="1244600" cy="622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200">
                <a:solidFill>
                  <a:srgbClr val="538CD5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does</a:t>
            </a:r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172" name="Text Box 4"/>
          <p:cNvSpPr/>
          <p:nvPr/>
        </p:nvSpPr>
        <p:spPr>
          <a:xfrm>
            <a:off x="612775" y="5289550"/>
            <a:ext cx="5610225" cy="622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-He </a:t>
            </a:r>
            <a:r>
              <a:rPr lang="en-US" altLang="zh-CN" sz="3200">
                <a:solidFill>
                  <a:srgbClr val="538CD5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likes</a:t>
            </a:r>
            <a:r>
              <a:rPr lang="en-US" altLang="zh-CN" sz="3200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___________. 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173" name="矩形 7"/>
          <p:cNvSpPr/>
          <p:nvPr/>
        </p:nvSpPr>
        <p:spPr>
          <a:xfrm>
            <a:off x="2771458" y="5289550"/>
            <a:ext cx="1995487" cy="5857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200">
                <a:solidFill>
                  <a:srgbClr val="538CD5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draw</a:t>
            </a:r>
            <a:r>
              <a:rPr lang="en-US" altLang="zh-CN" sz="3200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ing</a:t>
            </a:r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9461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89225" y="581025"/>
            <a:ext cx="3871595" cy="33356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8" name="Rectangle 10"/>
          <p:cNvSpPr/>
          <p:nvPr/>
        </p:nvSpPr>
        <p:spPr>
          <a:xfrm>
            <a:off x="612775" y="4267200"/>
            <a:ext cx="8293100" cy="720725"/>
          </a:xfrm>
          <a:prstGeom prst="rect">
            <a:avLst/>
          </a:prstGeom>
          <a:noFill/>
          <a:ln w="63500" cap="flat" cmpd="sng">
            <a:solidFill>
              <a:srgbClr val="FF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  <a:sym typeface="宋体" panose="02010600030101010101" pitchFamily="2" charset="-122"/>
            </a:endParaRPr>
          </a:p>
        </p:txBody>
      </p:sp>
      <p:grpSp>
        <p:nvGrpSpPr>
          <p:cNvPr id="27649" name="组合 17"/>
          <p:cNvGrpSpPr/>
          <p:nvPr/>
        </p:nvGrpSpPr>
        <p:grpSpPr>
          <a:xfrm>
            <a:off x="-108585" y="116205"/>
            <a:ext cx="3692525" cy="577850"/>
            <a:chOff x="151966" y="8565"/>
            <a:chExt cx="3536443" cy="577337"/>
          </a:xfrm>
        </p:grpSpPr>
        <p:pic>
          <p:nvPicPr>
            <p:cNvPr id="27650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966" y="8565"/>
              <a:ext cx="3536443" cy="57733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651" name="TextBox 19"/>
            <p:cNvSpPr/>
            <p:nvPr/>
          </p:nvSpPr>
          <p:spPr>
            <a:xfrm>
              <a:off x="688468" y="8565"/>
              <a:ext cx="2669098" cy="5215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800" b="1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  <a:latin typeface="Comic Sans MS" panose="030F0702030302020204" pitchFamily="66" charset="0"/>
                </a:rPr>
                <a:t>Let’s  review !</a:t>
              </a:r>
              <a:endParaRPr lang="en-US" altLang="zh-CN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ldLvl="0"/>
      <p:bldP spid="7171" grpId="0" bldLvl="0"/>
      <p:bldP spid="7172" grpId="0" bldLvl="0"/>
      <p:bldP spid="7173" grpId="0" bldLvl="0"/>
      <p:bldP spid="717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1" name="Picture 2" descr="J:\resource\unit4\jpg\also.jpg"/>
          <p:cNvPicPr>
            <a:picLocks noChangeAspect="1"/>
          </p:cNvPicPr>
          <p:nvPr/>
        </p:nvPicPr>
        <p:blipFill>
          <a:blip r:embed="rId1"/>
          <a:srcRect l="5827" r="11150" b="25780"/>
          <a:stretch>
            <a:fillRect/>
          </a:stretch>
        </p:blipFill>
        <p:spPr>
          <a:xfrm>
            <a:off x="4740910" y="1001395"/>
            <a:ext cx="3419475" cy="240411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0482" name="Picture 3" descr="J:\resource\unit4\jpg\begoodat.jpg"/>
          <p:cNvPicPr>
            <a:picLocks noChangeAspect="1"/>
          </p:cNvPicPr>
          <p:nvPr/>
        </p:nvPicPr>
        <p:blipFill>
          <a:blip r:embed="rId2"/>
          <a:srcRect l="18288" t="14" r="17494" b="29152"/>
          <a:stretch>
            <a:fillRect/>
          </a:stretch>
        </p:blipFill>
        <p:spPr>
          <a:xfrm>
            <a:off x="1003300" y="1001395"/>
            <a:ext cx="3277235" cy="2393315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8196" name="Text Box 4"/>
          <p:cNvSpPr/>
          <p:nvPr/>
        </p:nvSpPr>
        <p:spPr>
          <a:xfrm>
            <a:off x="936625" y="4071938"/>
            <a:ext cx="8315325" cy="622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-</a:t>
            </a:r>
            <a:r>
              <a:rPr lang="en-US" altLang="zh-CN" sz="3200" err="1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What_______Liu</a:t>
            </a:r>
            <a:r>
              <a:rPr lang="en-US" altLang="zh-CN" sz="3200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 Tao _____________? 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197" name="矩形 4"/>
          <p:cNvSpPr/>
          <p:nvPr/>
        </p:nvSpPr>
        <p:spPr>
          <a:xfrm>
            <a:off x="2405063" y="4071938"/>
            <a:ext cx="1257300" cy="5857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200">
                <a:solidFill>
                  <a:srgbClr val="538CD5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do</a:t>
            </a:r>
            <a:r>
              <a:rPr lang="en-US" altLang="zh-CN" sz="3200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es</a:t>
            </a:r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8198" name="Text Box 4"/>
          <p:cNvSpPr/>
          <p:nvPr/>
        </p:nvSpPr>
        <p:spPr>
          <a:xfrm>
            <a:off x="1003300" y="5032375"/>
            <a:ext cx="66611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-He________ _________ _________. 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199" name="矩形 6"/>
          <p:cNvSpPr/>
          <p:nvPr/>
        </p:nvSpPr>
        <p:spPr>
          <a:xfrm>
            <a:off x="3657600" y="5032375"/>
            <a:ext cx="3667125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200">
                <a:solidFill>
                  <a:srgbClr val="538CD5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play</a:t>
            </a:r>
            <a:r>
              <a:rPr lang="en-US" altLang="zh-CN" sz="3200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ing football</a:t>
            </a:r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8200" name="矩形 1"/>
          <p:cNvSpPr/>
          <p:nvPr/>
        </p:nvSpPr>
        <p:spPr>
          <a:xfrm>
            <a:off x="5575300" y="4071938"/>
            <a:ext cx="2501900" cy="622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>
                <a:solidFill>
                  <a:srgbClr val="558ED5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like do</a:t>
            </a:r>
            <a:r>
              <a:rPr lang="en-US" altLang="zh-CN" sz="3200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ing</a:t>
            </a:r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8201" name="矩形 8"/>
          <p:cNvSpPr/>
          <p:nvPr/>
        </p:nvSpPr>
        <p:spPr>
          <a:xfrm>
            <a:off x="1962150" y="5032375"/>
            <a:ext cx="1241425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200">
                <a:solidFill>
                  <a:srgbClr val="538CD5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like</a:t>
            </a:r>
            <a:r>
              <a:rPr lang="en-US" altLang="zh-CN" sz="3200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s</a:t>
            </a:r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8202" name="Text Box 4"/>
          <p:cNvSpPr/>
          <p:nvPr/>
        </p:nvSpPr>
        <p:spPr>
          <a:xfrm>
            <a:off x="1136650" y="5665788"/>
            <a:ext cx="8007350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He ______like</a:t>
            </a:r>
            <a:r>
              <a:rPr lang="en-US" altLang="zh-CN" sz="3200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s</a:t>
            </a:r>
            <a:r>
              <a:rPr lang="en-US" altLang="zh-CN" sz="3200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 _______ _____ ______. 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203" name="矩形 10"/>
          <p:cNvSpPr/>
          <p:nvPr/>
        </p:nvSpPr>
        <p:spPr>
          <a:xfrm>
            <a:off x="4341813" y="5680075"/>
            <a:ext cx="4679950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>
                <a:solidFill>
                  <a:srgbClr val="0070C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play</a:t>
            </a:r>
            <a:r>
              <a:rPr lang="en-US" altLang="zh-CN" sz="2800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ing </a:t>
            </a:r>
            <a:r>
              <a:rPr lang="en-US" altLang="zh-CN" sz="2800">
                <a:solidFill>
                  <a:srgbClr val="0070C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table tennis</a:t>
            </a:r>
            <a:endParaRPr lang="zh-CN" altLang="en-US" sz="2800" dirty="0">
              <a:solidFill>
                <a:srgbClr val="0070C0"/>
              </a:solidFill>
              <a:latin typeface="Arial Black" panose="020B0A04020102020204" pitchFamily="34" charset="0"/>
              <a:sym typeface="Arial Black" panose="020B0A04020102020204" pitchFamily="34" charset="0"/>
            </a:endParaRPr>
          </a:p>
        </p:txBody>
      </p:sp>
      <p:sp>
        <p:nvSpPr>
          <p:cNvPr id="8204" name="矩形 11"/>
          <p:cNvSpPr/>
          <p:nvPr/>
        </p:nvSpPr>
        <p:spPr>
          <a:xfrm>
            <a:off x="2024063" y="5661025"/>
            <a:ext cx="1119187" cy="5857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also</a:t>
            </a:r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8208" name="Rectangle 16"/>
          <p:cNvSpPr/>
          <p:nvPr/>
        </p:nvSpPr>
        <p:spPr>
          <a:xfrm>
            <a:off x="827088" y="4005263"/>
            <a:ext cx="7848600" cy="719137"/>
          </a:xfrm>
          <a:prstGeom prst="rect">
            <a:avLst/>
          </a:prstGeom>
          <a:noFill/>
          <a:ln w="63500" cap="flat" cmpd="sng">
            <a:solidFill>
              <a:srgbClr val="FF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  <a:sym typeface="宋体" panose="02010600030101010101" pitchFamily="2" charset="-122"/>
            </a:endParaRPr>
          </a:p>
        </p:txBody>
      </p:sp>
      <p:pic>
        <p:nvPicPr>
          <p:cNvPr id="20496" name="图片 16" descr="she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2400" y="3881438"/>
            <a:ext cx="1289050" cy="966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7" name="图片 17" descr="he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2400" y="4926013"/>
            <a:ext cx="1289050" cy="9683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649" name="组合 17"/>
          <p:cNvGrpSpPr/>
          <p:nvPr/>
        </p:nvGrpSpPr>
        <p:grpSpPr>
          <a:xfrm>
            <a:off x="-108585" y="116205"/>
            <a:ext cx="3692525" cy="577850"/>
            <a:chOff x="151966" y="8565"/>
            <a:chExt cx="3536443" cy="577337"/>
          </a:xfrm>
        </p:grpSpPr>
        <p:pic>
          <p:nvPicPr>
            <p:cNvPr id="27650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966" y="8565"/>
              <a:ext cx="3536443" cy="57733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651" name="TextBox 19"/>
            <p:cNvSpPr/>
            <p:nvPr/>
          </p:nvSpPr>
          <p:spPr>
            <a:xfrm>
              <a:off x="688468" y="8565"/>
              <a:ext cx="2669098" cy="5215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800" b="1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  <a:latin typeface="Comic Sans MS" panose="030F0702030302020204" pitchFamily="66" charset="0"/>
                </a:rPr>
                <a:t>Let’s  review !</a:t>
              </a:r>
              <a:endParaRPr lang="en-US" altLang="zh-CN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>
                                      <p:cBhvr>
                                        <p:cTn id="10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1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6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1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6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1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6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ldLvl="0"/>
      <p:bldP spid="8197" grpId="0" bldLvl="0"/>
      <p:bldP spid="8198" grpId="0" bldLvl="0"/>
      <p:bldP spid="8199" grpId="0" bldLvl="0"/>
      <p:bldP spid="8200" grpId="0" bldLvl="0"/>
      <p:bldP spid="8201" grpId="0" bldLvl="0"/>
      <p:bldP spid="8202" grpId="0" bldLvl="0"/>
      <p:bldP spid="8203" grpId="0" bldLvl="0"/>
      <p:bldP spid="8204" grpId="0" bldLvl="0"/>
      <p:bldP spid="820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5" name="Picture 2" descr="J:\resource\unit4\jpg\playthep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0245" y="1064260"/>
            <a:ext cx="3209925" cy="240665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1506" name="Picture 3" descr="J:\resource\unit4\jpg\re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35" y="1052830"/>
            <a:ext cx="3234690" cy="2426335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220" name="Text Box 4"/>
          <p:cNvSpPr/>
          <p:nvPr/>
        </p:nvSpPr>
        <p:spPr>
          <a:xfrm>
            <a:off x="598488" y="3811588"/>
            <a:ext cx="8315325" cy="622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-</a:t>
            </a:r>
            <a:r>
              <a:rPr lang="en-US" altLang="zh-CN" sz="3200" err="1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What_______Yang</a:t>
            </a:r>
            <a:r>
              <a:rPr lang="en-US" altLang="zh-CN" sz="3200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 Ling ______________? 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221" name="矩形 4"/>
          <p:cNvSpPr/>
          <p:nvPr/>
        </p:nvSpPr>
        <p:spPr>
          <a:xfrm>
            <a:off x="2038350" y="3830638"/>
            <a:ext cx="12573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200">
                <a:solidFill>
                  <a:srgbClr val="538CD5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do</a:t>
            </a:r>
            <a:r>
              <a:rPr lang="en-US" altLang="zh-CN" sz="3200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es</a:t>
            </a:r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9222" name="矩形 7"/>
          <p:cNvSpPr/>
          <p:nvPr/>
        </p:nvSpPr>
        <p:spPr>
          <a:xfrm>
            <a:off x="6030913" y="3851275"/>
            <a:ext cx="2336800" cy="622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200">
                <a:solidFill>
                  <a:srgbClr val="558ED5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like do</a:t>
            </a:r>
            <a:r>
              <a:rPr lang="en-US" altLang="zh-CN" sz="3200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ing</a:t>
            </a:r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9223" name="Text Box 4"/>
          <p:cNvSpPr/>
          <p:nvPr/>
        </p:nvSpPr>
        <p:spPr>
          <a:xfrm>
            <a:off x="503238" y="4564063"/>
            <a:ext cx="8280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-She________ __________ ________. 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224" name="矩形 9"/>
          <p:cNvSpPr/>
          <p:nvPr/>
        </p:nvSpPr>
        <p:spPr>
          <a:xfrm>
            <a:off x="3405188" y="4564063"/>
            <a:ext cx="366585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200">
                <a:solidFill>
                  <a:srgbClr val="0070C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read</a:t>
            </a:r>
            <a:r>
              <a:rPr lang="en-US" altLang="zh-CN" sz="3200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ing  </a:t>
            </a:r>
            <a:r>
              <a:rPr lang="en-US" altLang="zh-CN" sz="3200">
                <a:solidFill>
                  <a:srgbClr val="0070C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stories</a:t>
            </a:r>
            <a:endParaRPr lang="zh-CN" altLang="en-US" dirty="0">
              <a:solidFill>
                <a:srgbClr val="0070C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9225" name="矩形 10"/>
          <p:cNvSpPr/>
          <p:nvPr/>
        </p:nvSpPr>
        <p:spPr>
          <a:xfrm>
            <a:off x="1709738" y="4564063"/>
            <a:ext cx="1241425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200">
                <a:solidFill>
                  <a:srgbClr val="538CD5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like</a:t>
            </a:r>
            <a:r>
              <a:rPr lang="en-US" altLang="zh-CN" sz="3200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s</a:t>
            </a:r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9226" name="Text Box 4"/>
          <p:cNvSpPr/>
          <p:nvPr/>
        </p:nvSpPr>
        <p:spPr>
          <a:xfrm>
            <a:off x="633413" y="5148263"/>
            <a:ext cx="82804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err="1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She_______like</a:t>
            </a:r>
            <a:r>
              <a:rPr lang="en-US" altLang="zh-CN" sz="3200" err="1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s</a:t>
            </a:r>
            <a:r>
              <a:rPr lang="en-US" altLang="zh-CN" sz="3200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 ________ _______ ______. 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227" name="矩形 12"/>
          <p:cNvSpPr/>
          <p:nvPr/>
        </p:nvSpPr>
        <p:spPr>
          <a:xfrm>
            <a:off x="4098925" y="5147945"/>
            <a:ext cx="49218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3200">
                <a:solidFill>
                  <a:srgbClr val="0070C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play</a:t>
            </a:r>
            <a:r>
              <a:rPr lang="en-US" altLang="zh-CN" sz="3200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ing   </a:t>
            </a:r>
            <a:r>
              <a:rPr lang="en-US" altLang="zh-CN" sz="3200">
                <a:solidFill>
                  <a:srgbClr val="0070C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the    piano</a:t>
            </a:r>
            <a:endParaRPr lang="zh-CN" altLang="en-US" dirty="0">
              <a:solidFill>
                <a:srgbClr val="0070C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9228" name="矩形 13"/>
          <p:cNvSpPr/>
          <p:nvPr/>
        </p:nvSpPr>
        <p:spPr>
          <a:xfrm>
            <a:off x="1677988" y="5140325"/>
            <a:ext cx="1119187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also</a:t>
            </a:r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9232" name="Rectangle 16"/>
          <p:cNvSpPr/>
          <p:nvPr/>
        </p:nvSpPr>
        <p:spPr>
          <a:xfrm>
            <a:off x="633413" y="3754438"/>
            <a:ext cx="8569325" cy="719137"/>
          </a:xfrm>
          <a:prstGeom prst="rect">
            <a:avLst/>
          </a:prstGeom>
          <a:noFill/>
          <a:ln w="63500" cap="flat" cmpd="sng">
            <a:solidFill>
              <a:srgbClr val="FF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  <a:sym typeface="宋体" panose="02010600030101010101" pitchFamily="2" charset="-122"/>
            </a:endParaRPr>
          </a:p>
        </p:txBody>
      </p:sp>
      <p:pic>
        <p:nvPicPr>
          <p:cNvPr id="21520" name="图片 16" descr="she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07975" y="4564063"/>
            <a:ext cx="1231900" cy="925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1" name="图片 17" descr="he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07975" y="3613150"/>
            <a:ext cx="1266825" cy="9509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649" name="组合 17"/>
          <p:cNvGrpSpPr/>
          <p:nvPr/>
        </p:nvGrpSpPr>
        <p:grpSpPr>
          <a:xfrm>
            <a:off x="-108585" y="116205"/>
            <a:ext cx="3692525" cy="577850"/>
            <a:chOff x="151966" y="8565"/>
            <a:chExt cx="3536443" cy="577337"/>
          </a:xfrm>
        </p:grpSpPr>
        <p:pic>
          <p:nvPicPr>
            <p:cNvPr id="27650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966" y="8565"/>
              <a:ext cx="3536443" cy="57733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651" name="TextBox 19"/>
            <p:cNvSpPr/>
            <p:nvPr/>
          </p:nvSpPr>
          <p:spPr>
            <a:xfrm>
              <a:off x="688468" y="8565"/>
              <a:ext cx="2669098" cy="5215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800" b="1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  <a:latin typeface="Comic Sans MS" panose="030F0702030302020204" pitchFamily="66" charset="0"/>
                </a:rPr>
                <a:t>Let’s  review !</a:t>
              </a:r>
              <a:endParaRPr lang="en-US" altLang="zh-CN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>
                                      <p:cBhvr>
                                        <p:cTn id="10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3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1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6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1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6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1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6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bldLvl="0"/>
      <p:bldP spid="9221" grpId="0" bldLvl="0"/>
      <p:bldP spid="9222" grpId="0" bldLvl="0"/>
      <p:bldP spid="9223" grpId="0" bldLvl="0"/>
      <p:bldP spid="9224" grpId="0" bldLvl="0"/>
      <p:bldP spid="9225" grpId="0" bldLvl="0"/>
      <p:bldP spid="9226" grpId="0" bldLvl="0"/>
      <p:bldP spid="9227" grpId="0" bldLvl="0"/>
      <p:bldP spid="9228" grpId="0" bldLvl="0"/>
      <p:bldP spid="9232" grpId="0" bldLvl="0" animBg="1"/>
    </p:bldLst>
  </p:timing>
</p:sld>
</file>

<file path=ppt/tags/tag1.xml><?xml version="1.0" encoding="utf-8"?>
<p:tagLst xmlns:p="http://schemas.openxmlformats.org/presentationml/2006/main">
  <p:tag name="COMMONDATA" val="eyJoZGlkIjoiMjNmNGFhNjhjMGQyYzM0ZWJmM2E4ZjRhNzdkMzM2ODQifQ=="/>
  <p:tag name="KSO_WPP_MARK_KEY" val="073981f8-c883-4ebc-b6f4-c10425ac621b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4113</Words>
  <Application>WPS 演示</Application>
  <PresentationFormat>在屏幕上显示</PresentationFormat>
  <Paragraphs>642</Paragraphs>
  <Slides>44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44</vt:i4>
      </vt:variant>
    </vt:vector>
  </HeadingPairs>
  <TitlesOfParts>
    <vt:vector size="70" baseType="lpstr">
      <vt:lpstr>Arial</vt:lpstr>
      <vt:lpstr>宋体</vt:lpstr>
      <vt:lpstr>Wingdings</vt:lpstr>
      <vt:lpstr>Calibri</vt:lpstr>
      <vt:lpstr>Broadway</vt:lpstr>
      <vt:lpstr>Gabriola</vt:lpstr>
      <vt:lpstr>Comic Sans MS</vt:lpstr>
      <vt:lpstr>Arial Black</vt:lpstr>
      <vt:lpstr>微软雅黑</vt:lpstr>
      <vt:lpstr>Arial Unicode MS</vt:lpstr>
      <vt:lpstr>Gill Sans Ultra Bold</vt:lpstr>
      <vt:lpstr>Segoe UI Black</vt:lpstr>
      <vt:lpstr>Verdana</vt:lpstr>
      <vt:lpstr>华文楷体</vt:lpstr>
      <vt:lpstr>Times New Roman</vt:lpstr>
      <vt:lpstr>Microsoft YaHei UI</vt:lpstr>
      <vt:lpstr>方正兰亭超细黑简体</vt:lpstr>
      <vt:lpstr>黑体</vt:lpstr>
      <vt:lpstr>Britannic Bold</vt:lpstr>
      <vt:lpstr>Yu Gothic UI Semibold</vt:lpstr>
      <vt:lpstr>Bernard MT Condensed</vt:lpstr>
      <vt:lpstr>Segoe Print</vt:lpstr>
      <vt:lpstr>Baskerville Old Face</vt:lpstr>
      <vt:lpstr>Cooper Black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What does he like doing? </vt:lpstr>
      <vt:lpstr>What does he like doing? </vt:lpstr>
      <vt:lpstr>What does she like doing?</vt:lpstr>
      <vt:lpstr>PowerPoint 演示文稿</vt:lpstr>
      <vt:lpstr>What do they like doing?</vt:lpstr>
      <vt:lpstr>What do they like doing?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33</cp:revision>
  <dcterms:created xsi:type="dcterms:W3CDTF">2016-09-25T14:17:00Z</dcterms:created>
  <dcterms:modified xsi:type="dcterms:W3CDTF">2023-10-26T06:48:41Z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1084516AECF34EB29B48610D08D3E366</vt:lpwstr>
  </property>
  <property fmtid="{D5CDD505-2E9C-101B-9397-08002B2CF9AE}" pid="3" name="KSOProductBuildVer">
    <vt:lpwstr>2052-12.1.0.15712</vt:lpwstr>
  </property>
</Properties>
</file>