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xml" ContentType="application/vnd.openxmlformats-officedocument.presentationml.slideLayout+xml"/>
  <Override PartName="/ppt/slideLayouts/slideLayout80.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5" r:id="rId3"/>
    <p:sldMasterId id="2147483682" r:id="rId4"/>
    <p:sldMasterId id="2147483699" r:id="rId5"/>
    <p:sldMasterId id="2147483716" r:id="rId6"/>
  </p:sldMasterIdLst>
  <p:sldIdLst>
    <p:sldId id="257" r:id="rId7"/>
    <p:sldId id="258" r:id="rId8"/>
    <p:sldId id="260" r:id="rId9"/>
    <p:sldId id="515" r:id="rId10"/>
    <p:sldId id="516" r:id="rId11"/>
    <p:sldId id="517" r:id="rId12"/>
    <p:sldId id="259" r:id="rId13"/>
    <p:sldId id="472" r:id="rId14"/>
    <p:sldId id="473" r:id="rId15"/>
    <p:sldId id="474" r:id="rId16"/>
    <p:sldId id="475" r:id="rId17"/>
    <p:sldId id="281" r:id="rId18"/>
    <p:sldId id="486" r:id="rId19"/>
    <p:sldId id="497" r:id="rId20"/>
    <p:sldId id="498" r:id="rId21"/>
    <p:sldId id="499" r:id="rId22"/>
    <p:sldId id="506" r:id="rId23"/>
    <p:sldId id="507" r:id="rId24"/>
    <p:sldId id="508" r:id="rId25"/>
    <p:sldId id="513" r:id="rId26"/>
    <p:sldId id="395" r:id="rId27"/>
  </p:sldIdLst>
  <p:sldSz cx="12192000" cy="6858000"/>
  <p:notesSz cx="6858000" cy="9144000"/>
  <p:custDataLst>
    <p:tags r:id="rId31"/>
  </p:custDataLst>
  <p:defaultTextStyle>
    <a:defPPr>
      <a:defRPr lang="zh-CN"/>
    </a:defPPr>
    <a:lvl1pPr marL="0" lvl="0"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078"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965"/>
    <a:srgbClr val="CC3300"/>
    <a:srgbClr val="FF3399"/>
    <a:srgbClr val="0000CC"/>
    <a:srgbClr val="3366FF"/>
    <a:srgbClr val="FFB195"/>
    <a:srgbClr val="FFEFE9"/>
    <a:srgbClr val="FFD9CB"/>
    <a:srgbClr val="FF9A77"/>
    <a:srgbClr val="FFBB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9" d="100"/>
          <a:sy n="69" d="100"/>
        </p:scale>
        <p:origin x="-138" y="-102"/>
      </p:cViewPr>
      <p:guideLst>
        <p:guide orient="horz" pos="2078"/>
        <p:guide pos="384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3.xml"/><Relationship Id="rId8" Type="http://schemas.openxmlformats.org/officeDocument/2006/relationships/slide" Target="slides/slide2.xml"/><Relationship Id="rId7" Type="http://schemas.openxmlformats.org/officeDocument/2006/relationships/slide" Target="slides/slide1.xml"/><Relationship Id="rId6" Type="http://schemas.openxmlformats.org/officeDocument/2006/relationships/slideMaster" Target="slideMasters/slideMaster5.xml"/><Relationship Id="rId5" Type="http://schemas.openxmlformats.org/officeDocument/2006/relationships/slideMaster" Target="slideMasters/slideMaster4.xml"/><Relationship Id="rId4" Type="http://schemas.openxmlformats.org/officeDocument/2006/relationships/slideMaster" Target="slideMasters/slideMaster3.xml"/><Relationship Id="rId31" Type="http://schemas.openxmlformats.org/officeDocument/2006/relationships/tags" Target="tags/tag2.xml"/><Relationship Id="rId30" Type="http://schemas.openxmlformats.org/officeDocument/2006/relationships/tableStyles" Target="tableStyles.xml"/><Relationship Id="rId3" Type="http://schemas.openxmlformats.org/officeDocument/2006/relationships/slideMaster" Target="slideMasters/slideMaster2.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slide" Target="slides/slide21.xml"/><Relationship Id="rId26" Type="http://schemas.openxmlformats.org/officeDocument/2006/relationships/slide" Target="slides/slide20.xml"/><Relationship Id="rId25" Type="http://schemas.openxmlformats.org/officeDocument/2006/relationships/slide" Target="slides/slide19.xml"/><Relationship Id="rId24" Type="http://schemas.openxmlformats.org/officeDocument/2006/relationships/slide" Target="slides/slide18.xml"/><Relationship Id="rId23" Type="http://schemas.openxmlformats.org/officeDocument/2006/relationships/slide" Target="slides/slide17.xml"/><Relationship Id="rId22" Type="http://schemas.openxmlformats.org/officeDocument/2006/relationships/slide" Target="slides/slide16.xml"/><Relationship Id="rId21" Type="http://schemas.openxmlformats.org/officeDocument/2006/relationships/slide" Target="slides/slide15.xml"/><Relationship Id="rId20" Type="http://schemas.openxmlformats.org/officeDocument/2006/relationships/slide" Target="slides/slide14.xml"/><Relationship Id="rId2" Type="http://schemas.openxmlformats.org/officeDocument/2006/relationships/theme" Target="theme/theme1.xml"/><Relationship Id="rId19" Type="http://schemas.openxmlformats.org/officeDocument/2006/relationships/slide" Target="slides/slide13.xml"/><Relationship Id="rId18" Type="http://schemas.openxmlformats.org/officeDocument/2006/relationships/slide" Target="slides/slide12.xml"/><Relationship Id="rId17" Type="http://schemas.openxmlformats.org/officeDocument/2006/relationships/slide" Target="slides/slide11.xml"/><Relationship Id="rId16" Type="http://schemas.openxmlformats.org/officeDocument/2006/relationships/slide" Target="slides/slide10.xml"/><Relationship Id="rId15" Type="http://schemas.openxmlformats.org/officeDocument/2006/relationships/slide" Target="slides/slide9.xml"/><Relationship Id="rId14" Type="http://schemas.openxmlformats.org/officeDocument/2006/relationships/slide" Target="slides/slide8.xml"/><Relationship Id="rId13" Type="http://schemas.openxmlformats.org/officeDocument/2006/relationships/slide" Target="slides/slide7.xml"/><Relationship Id="rId12" Type="http://schemas.openxmlformats.org/officeDocument/2006/relationships/slide" Target="slides/slide6.xml"/><Relationship Id="rId11" Type="http://schemas.openxmlformats.org/officeDocument/2006/relationships/slide" Target="slides/slide5.xml"/><Relationship Id="rId10" Type="http://schemas.openxmlformats.org/officeDocument/2006/relationships/slide" Target="slides/slide4.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1186774" y="2665379"/>
            <a:ext cx="4873574"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256938" y="2665379"/>
            <a:ext cx="4897576"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5183188" y="457201"/>
            <a:ext cx="617220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839788" y="2057400"/>
            <a:ext cx="4165349"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609600" y="274638"/>
            <a:ext cx="8070574"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1_标题幻灯片">
    <p:bg>
      <p:bgPr>
        <a:solidFill>
          <a:srgbClr val="F4F1F1"/>
        </a:solidFill>
        <a:effectLst/>
      </p:bgPr>
    </p:bg>
    <p:spTree>
      <p:nvGrpSpPr>
        <p:cNvPr id="1" name=""/>
        <p:cNvGrpSpPr/>
        <p:nvPr/>
      </p:nvGrpSpPr>
      <p:grpSpPr>
        <a:xfrm>
          <a:off x="0" y="0"/>
          <a:ext cx="0" cy="0"/>
          <a:chOff x="0" y="0"/>
          <a:chExt cx="0" cy="0"/>
        </a:xfrm>
      </p:grpSpPr>
      <p:sp>
        <p:nvSpPr>
          <p:cNvPr id="219" name=" 219"/>
          <p:cNvSpPr/>
          <p:nvPr userDrawn="1"/>
        </p:nvSpPr>
        <p:spPr>
          <a:xfrm>
            <a:off x="190500" y="3136900"/>
            <a:ext cx="11737975" cy="76200"/>
          </a:xfrm>
          <a:prstGeom prst="roundRect">
            <a:avLst>
              <a:gd name="adj" fmla="val 50000"/>
            </a:avLst>
          </a:prstGeom>
          <a:solidFill>
            <a:srgbClr val="CC3300">
              <a:alpha val="80000"/>
            </a:srgbClr>
          </a:solidFill>
          <a:ln>
            <a:solidFill>
              <a:srgbClr val="EAE3E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z="135" strike="noStrike" noProof="1">
              <a:solidFill>
                <a:srgbClr val="FFFFFF"/>
              </a:solidFill>
            </a:endParaRPr>
          </a:p>
        </p:txBody>
      </p:sp>
      <p:sp>
        <p:nvSpPr>
          <p:cNvPr id="3074" name="Rectangle 2"/>
          <p:cNvSpPr>
            <a:spLocks noGrp="1" noChangeArrowheads="1"/>
          </p:cNvSpPr>
          <p:nvPr>
            <p:ph type="ctrTitle"/>
          </p:nvPr>
        </p:nvSpPr>
        <p:spPr>
          <a:xfrm>
            <a:off x="3023238" y="2080262"/>
            <a:ext cx="6144684" cy="1050923"/>
          </a:xfrm>
        </p:spPr>
        <p:txBody>
          <a:bodyPr/>
          <a:lstStyle>
            <a:lvl1pPr algn="ctr">
              <a:lnSpc>
                <a:spcPct val="120000"/>
              </a:lnSpc>
              <a:defRPr sz="2800">
                <a:solidFill>
                  <a:schemeClr val="accent1">
                    <a:lumMod val="75000"/>
                  </a:schemeClr>
                </a:solidFill>
              </a:defRPr>
            </a:lvl1pPr>
          </a:lstStyle>
          <a:p>
            <a:pPr lvl="0" fontAlgn="base"/>
            <a:r>
              <a:rPr lang="zh-CN" altLang="en-US" strike="noStrike" noProof="0" smtClean="0"/>
              <a:t>单击此处编辑母版标题样式</a:t>
            </a:r>
            <a:endParaRPr lang="zh-CN" altLang="en-US" strike="noStrike" noProof="0" dirty="0" smtClean="0"/>
          </a:p>
        </p:txBody>
      </p:sp>
      <p:sp>
        <p:nvSpPr>
          <p:cNvPr id="3075" name="Rectangle 3"/>
          <p:cNvSpPr>
            <a:spLocks noGrp="1" noChangeArrowheads="1"/>
          </p:cNvSpPr>
          <p:nvPr>
            <p:ph type="subTitle" idx="1"/>
          </p:nvPr>
        </p:nvSpPr>
        <p:spPr>
          <a:xfrm>
            <a:off x="3023236" y="3748406"/>
            <a:ext cx="6144684" cy="536574"/>
          </a:xfrm>
        </p:spPr>
        <p:txBody>
          <a:bodyPr/>
          <a:lstStyle>
            <a:lvl1pPr marL="0" indent="0" algn="ctr">
              <a:buFontTx/>
              <a:buNone/>
              <a:defRPr sz="2000"/>
            </a:lvl1pPr>
          </a:lstStyle>
          <a:p>
            <a:pPr lvl="0" fontAlgn="base"/>
            <a:r>
              <a:rPr lang="zh-CN" altLang="en-US" strike="noStrike" noProof="0" smtClean="0"/>
              <a:t>单击此处编辑母版副标题样式</a:t>
            </a:r>
            <a:endParaRPr lang="zh-CN" altLang="en-US" strike="noStrike" noProof="0" smtClean="0"/>
          </a:p>
        </p:txBody>
      </p:sp>
      <p:sp>
        <p:nvSpPr>
          <p:cNvPr id="2" name="日期占位符 1"/>
          <p:cNvSpPr>
            <a:spLocks noGrp="1"/>
          </p:cNvSpPr>
          <p:nvPr>
            <p:ph type="dt" sz="half" idx="10"/>
          </p:nvPr>
        </p:nvSpPr>
        <p:spPr>
          <a:xfrm>
            <a:off x="838200" y="6356350"/>
            <a:ext cx="2743200" cy="365125"/>
          </a:xfrm>
          <a:prstGeom prst="rect">
            <a:avLst/>
          </a:prstGeom>
          <a:noFill/>
          <a:ln w="9525">
            <a:noFill/>
          </a:ln>
        </p:spPr>
        <p:txBody>
          <a:bodyPr vert="horz" lIns="91440" tIns="45720" rIns="91440" bIns="45720" rtlCol="0" anchor="ctr"/>
          <a:p>
            <a:pPr fontAlgn="base"/>
            <a:fld id="{1ABFA14F-DE9C-4D83-8C58-D4C03BB9FF78}" type="datetimeFigureOut">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a:noFill/>
          <a:ln w="9525">
            <a:noFill/>
          </a:ln>
        </p:spPr>
        <p:txBody>
          <a:bodyPr vert="horz" lIns="91440" tIns="45720" rIns="91440" bIns="45720" rtlCol="0" anchor="ctr"/>
          <a:p>
            <a:pPr fontAlgn="base"/>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a:noFill/>
          <a:ln w="9525">
            <a:noFill/>
          </a:ln>
        </p:spPr>
        <p:txBody>
          <a:bodyPr vert="horz" lIns="91440" tIns="45720" rIns="91440" bIns="45720" rtlCol="0" anchor="ctr"/>
          <a:p>
            <a:pPr fontAlgn="base"/>
            <a:fld id="{7E19BDD9-255D-45E7-AF06-38BC945D1BCD}" type="slidenum">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自定义版式">
    <p:bg>
      <p:bgPr>
        <a:solidFill>
          <a:srgbClr val="F4F1F1"/>
        </a:solidFill>
        <a:effectLst/>
      </p:bgPr>
    </p:bg>
    <p:spTree>
      <p:nvGrpSpPr>
        <p:cNvPr id="1" name=""/>
        <p:cNvGrpSpPr/>
        <p:nvPr/>
      </p:nvGrpSpPr>
      <p:grpSpPr>
        <a:xfrm>
          <a:off x="0" y="0"/>
          <a:ext cx="0" cy="0"/>
          <a:chOff x="0" y="0"/>
          <a:chExt cx="0" cy="0"/>
        </a:xfrm>
      </p:grpSpPr>
      <p:sp>
        <p:nvSpPr>
          <p:cNvPr id="6" name="矩形 5"/>
          <p:cNvSpPr/>
          <p:nvPr userDrawn="1"/>
        </p:nvSpPr>
        <p:spPr>
          <a:xfrm>
            <a:off x="-12700" y="1177925"/>
            <a:ext cx="12204700" cy="76200"/>
          </a:xfrm>
          <a:prstGeom prst="rect">
            <a:avLst/>
          </a:prstGeom>
          <a:solidFill>
            <a:srgbClr val="CC3300"/>
          </a:solidFill>
          <a:ln>
            <a:solidFill>
              <a:srgbClr val="EAE3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2" name="日期占位符 1"/>
          <p:cNvSpPr>
            <a:spLocks noGrp="1"/>
          </p:cNvSpPr>
          <p:nvPr>
            <p:ph type="dt" sz="half" idx="10"/>
          </p:nvPr>
        </p:nvSpPr>
        <p:spPr>
          <a:xfrm>
            <a:off x="838200" y="6356350"/>
            <a:ext cx="2743200" cy="365125"/>
          </a:xfrm>
          <a:prstGeom prst="rect">
            <a:avLst/>
          </a:prstGeom>
          <a:noFill/>
          <a:ln w="9525">
            <a:noFill/>
          </a:ln>
        </p:spPr>
        <p:txBody>
          <a:bodyPr vert="horz" lIns="91440" tIns="45720" rIns="91440" bIns="45720" rtlCol="0" anchor="ctr"/>
          <a:p>
            <a:pPr fontAlgn="base"/>
            <a:fld id="{1ABFA14F-DE9C-4D83-8C58-D4C03BB9FF78}" type="datetimeFigureOut">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a:noFill/>
          <a:ln w="9525">
            <a:noFill/>
          </a:ln>
        </p:spPr>
        <p:txBody>
          <a:bodyPr vert="horz" lIns="91440" tIns="45720" rIns="91440" bIns="45720" rtlCol="0" anchor="ctr"/>
          <a:p>
            <a:pPr fontAlgn="base"/>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a:noFill/>
          <a:ln w="9525">
            <a:noFill/>
          </a:ln>
        </p:spPr>
        <p:txBody>
          <a:bodyPr vert="horz" lIns="91440" tIns="45720" rIns="91440" bIns="45720" rtlCol="0" anchor="ctr"/>
          <a:p>
            <a:pPr fontAlgn="base"/>
            <a:fld id="{7E19BDD9-255D-45E7-AF06-38BC945D1BCD}" type="slidenum">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标题幻灯片">
    <p:bg>
      <p:bgPr>
        <a:solidFill>
          <a:srgbClr val="F4F1F1"/>
        </a:solidFill>
        <a:effectLst/>
      </p:bgPr>
    </p:bg>
    <p:spTree>
      <p:nvGrpSpPr>
        <p:cNvPr id="1" name=""/>
        <p:cNvGrpSpPr/>
        <p:nvPr/>
      </p:nvGrpSpPr>
      <p:grpSpPr>
        <a:xfrm>
          <a:off x="0" y="0"/>
          <a:ext cx="0" cy="0"/>
          <a:chOff x="0" y="0"/>
          <a:chExt cx="0" cy="0"/>
        </a:xfrm>
      </p:grpSpPr>
      <p:sp>
        <p:nvSpPr>
          <p:cNvPr id="219" name=" 219"/>
          <p:cNvSpPr/>
          <p:nvPr userDrawn="1"/>
        </p:nvSpPr>
        <p:spPr>
          <a:xfrm>
            <a:off x="190500" y="3136900"/>
            <a:ext cx="11737975" cy="76200"/>
          </a:xfrm>
          <a:prstGeom prst="roundRect">
            <a:avLst>
              <a:gd name="adj" fmla="val 50000"/>
            </a:avLst>
          </a:prstGeom>
          <a:solidFill>
            <a:srgbClr val="CC3300">
              <a:alpha val="80000"/>
            </a:srgbClr>
          </a:solidFill>
          <a:ln>
            <a:solidFill>
              <a:srgbClr val="EAE3E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z="135" strike="noStrike" noProof="1">
              <a:solidFill>
                <a:srgbClr val="FFFFFF"/>
              </a:solidFill>
            </a:endParaRPr>
          </a:p>
        </p:txBody>
      </p:sp>
      <p:sp>
        <p:nvSpPr>
          <p:cNvPr id="3074" name="Rectangle 2"/>
          <p:cNvSpPr>
            <a:spLocks noGrp="1" noChangeArrowheads="1"/>
          </p:cNvSpPr>
          <p:nvPr>
            <p:ph type="ctrTitle"/>
          </p:nvPr>
        </p:nvSpPr>
        <p:spPr>
          <a:xfrm>
            <a:off x="3023238" y="2080262"/>
            <a:ext cx="6144684" cy="1050923"/>
          </a:xfrm>
        </p:spPr>
        <p:txBody>
          <a:bodyPr/>
          <a:lstStyle>
            <a:lvl1pPr algn="ctr">
              <a:lnSpc>
                <a:spcPct val="120000"/>
              </a:lnSpc>
              <a:defRPr sz="2800">
                <a:solidFill>
                  <a:schemeClr val="accent1">
                    <a:lumMod val="75000"/>
                  </a:schemeClr>
                </a:solidFill>
              </a:defRPr>
            </a:lvl1pPr>
          </a:lstStyle>
          <a:p>
            <a:pPr lvl="0" fontAlgn="base"/>
            <a:r>
              <a:rPr lang="zh-CN" altLang="en-US" strike="noStrike" noProof="0" smtClean="0"/>
              <a:t>单击此处编辑母版标题样式</a:t>
            </a:r>
            <a:endParaRPr lang="zh-CN" altLang="en-US" strike="noStrike" noProof="0" dirty="0" smtClean="0"/>
          </a:p>
        </p:txBody>
      </p:sp>
      <p:sp>
        <p:nvSpPr>
          <p:cNvPr id="3075" name="Rectangle 3"/>
          <p:cNvSpPr>
            <a:spLocks noGrp="1" noChangeArrowheads="1"/>
          </p:cNvSpPr>
          <p:nvPr>
            <p:ph type="subTitle" idx="1"/>
          </p:nvPr>
        </p:nvSpPr>
        <p:spPr>
          <a:xfrm>
            <a:off x="3023236" y="3748406"/>
            <a:ext cx="6144684" cy="536574"/>
          </a:xfrm>
        </p:spPr>
        <p:txBody>
          <a:bodyPr/>
          <a:lstStyle>
            <a:lvl1pPr marL="0" indent="0" algn="ctr">
              <a:buFontTx/>
              <a:buNone/>
              <a:defRPr sz="2000"/>
            </a:lvl1pPr>
          </a:lstStyle>
          <a:p>
            <a:pPr lvl="0" fontAlgn="base"/>
            <a:r>
              <a:rPr lang="zh-CN" altLang="en-US" strike="noStrike" noProof="0" smtClean="0"/>
              <a:t>单击此处编辑母版副标题样式</a:t>
            </a:r>
            <a:endParaRPr lang="zh-CN" altLang="en-US" strike="noStrike" noProof="0" smtClean="0"/>
          </a:p>
        </p:txBody>
      </p:sp>
      <p:sp>
        <p:nvSpPr>
          <p:cNvPr id="2" name="日期占位符 1"/>
          <p:cNvSpPr>
            <a:spLocks noGrp="1"/>
          </p:cNvSpPr>
          <p:nvPr>
            <p:ph type="dt" sz="half" idx="10"/>
          </p:nvPr>
        </p:nvSpPr>
        <p:spPr>
          <a:xfrm>
            <a:off x="838200" y="6356350"/>
            <a:ext cx="2743200" cy="365125"/>
          </a:xfrm>
          <a:prstGeom prst="rect">
            <a:avLst/>
          </a:prstGeom>
          <a:noFill/>
          <a:ln w="9525">
            <a:noFill/>
          </a:ln>
        </p:spPr>
        <p:txBody>
          <a:bodyPr vert="horz" lIns="91440" tIns="45720" rIns="91440" bIns="45720" rtlCol="0" anchor="ctr"/>
          <a:p>
            <a:pPr fontAlgn="base"/>
            <a:fld id="{1ABFA14F-DE9C-4D83-8C58-D4C03BB9FF78}" type="datetimeFigureOut">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a:noFill/>
          <a:ln w="9525">
            <a:noFill/>
          </a:ln>
        </p:spPr>
        <p:txBody>
          <a:bodyPr vert="horz" lIns="91440" tIns="45720" rIns="91440" bIns="45720" rtlCol="0" anchor="ctr"/>
          <a:p>
            <a:pPr fontAlgn="base"/>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a:noFill/>
          <a:ln w="9525">
            <a:noFill/>
          </a:ln>
        </p:spPr>
        <p:txBody>
          <a:bodyPr vert="horz" lIns="91440" tIns="45720" rIns="91440" bIns="45720" rtlCol="0" anchor="ctr"/>
          <a:p>
            <a:pPr fontAlgn="base"/>
            <a:fld id="{7E19BDD9-255D-45E7-AF06-38BC945D1BCD}" type="slidenum">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1_空白">
    <p:bg>
      <p:bgPr>
        <a:solidFill>
          <a:srgbClr val="F4F1F1"/>
        </a:solidFill>
        <a:effectLst/>
      </p:bgPr>
    </p:bg>
    <p:spTree>
      <p:nvGrpSpPr>
        <p:cNvPr id="1" name=""/>
        <p:cNvGrpSpPr/>
        <p:nvPr/>
      </p:nvGrpSpPr>
      <p:grpSpPr>
        <a:xfrm>
          <a:off x="0" y="0"/>
          <a:ext cx="0" cy="0"/>
          <a:chOff x="0" y="0"/>
          <a:chExt cx="0" cy="0"/>
        </a:xfrm>
      </p:grpSpPr>
      <p:sp>
        <p:nvSpPr>
          <p:cNvPr id="219" name=" 219"/>
          <p:cNvSpPr/>
          <p:nvPr userDrawn="1"/>
        </p:nvSpPr>
        <p:spPr>
          <a:xfrm flipH="1">
            <a:off x="1004888" y="-12700"/>
            <a:ext cx="76200" cy="6884988"/>
          </a:xfrm>
          <a:prstGeom prst="roundRect">
            <a:avLst>
              <a:gd name="adj" fmla="val 50000"/>
            </a:avLst>
          </a:prstGeom>
          <a:solidFill>
            <a:srgbClr val="CC3300">
              <a:alpha val="81000"/>
            </a:srgbClr>
          </a:solidFill>
          <a:ln>
            <a:solidFill>
              <a:srgbClr val="EAE3E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trike="noStrike" noProof="1">
              <a:solidFill>
                <a:srgbClr val="FFFFFF"/>
              </a:solidFill>
            </a:endParaRPr>
          </a:p>
        </p:txBody>
      </p:sp>
      <p:sp>
        <p:nvSpPr>
          <p:cNvPr id="2" name="日期占位符 1"/>
          <p:cNvSpPr>
            <a:spLocks noGrp="1"/>
          </p:cNvSpPr>
          <p:nvPr>
            <p:ph type="dt" sz="half" idx="10"/>
          </p:nvPr>
        </p:nvSpPr>
        <p:spPr>
          <a:xfrm>
            <a:off x="838200" y="6356350"/>
            <a:ext cx="2743200" cy="365125"/>
          </a:xfrm>
          <a:prstGeom prst="rect">
            <a:avLst/>
          </a:prstGeom>
          <a:noFill/>
          <a:ln w="9525">
            <a:noFill/>
          </a:ln>
        </p:spPr>
        <p:txBody>
          <a:bodyPr vert="horz" lIns="91440" tIns="45720" rIns="91440" bIns="45720" rtlCol="0" anchor="ctr"/>
          <a:p>
            <a:pPr fontAlgn="base"/>
            <a:fld id="{1ABFA14F-DE9C-4D83-8C58-D4C03BB9FF78}" type="datetimeFigureOut">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a:noFill/>
          <a:ln w="9525">
            <a:noFill/>
          </a:ln>
        </p:spPr>
        <p:txBody>
          <a:bodyPr vert="horz" lIns="91440" tIns="45720" rIns="91440" bIns="45720" rtlCol="0" anchor="ctr"/>
          <a:p>
            <a:pPr fontAlgn="base"/>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a:noFill/>
          <a:ln w="9525">
            <a:noFill/>
          </a:ln>
        </p:spPr>
        <p:txBody>
          <a:bodyPr vert="horz" lIns="91440" tIns="45720" rIns="91440" bIns="45720" rtlCol="0" anchor="ctr"/>
          <a:p>
            <a:pPr fontAlgn="base"/>
            <a:fld id="{7E19BDD9-255D-45E7-AF06-38BC945D1BCD}" type="slidenum">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2_空白">
    <p:bg>
      <p:bgPr>
        <a:solidFill>
          <a:srgbClr val="F4F1F1"/>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a:noFill/>
          <a:ln w="9525">
            <a:noFill/>
          </a:ln>
        </p:spPr>
        <p:txBody>
          <a:bodyPr vert="horz" lIns="91440" tIns="45720" rIns="91440" bIns="45720" rtlCol="0" anchor="ctr"/>
          <a:p>
            <a:pPr fontAlgn="base"/>
            <a:fld id="{1ABFA14F-DE9C-4D83-8C58-D4C03BB9FF78}" type="datetimeFigureOut">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a:noFill/>
          <a:ln w="9525">
            <a:noFill/>
          </a:ln>
        </p:spPr>
        <p:txBody>
          <a:bodyPr vert="horz" lIns="91440" tIns="45720" rIns="91440" bIns="45720" rtlCol="0" anchor="ctr"/>
          <a:p>
            <a:pPr fontAlgn="base"/>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a:noFill/>
          <a:ln w="9525">
            <a:noFill/>
          </a:ln>
        </p:spPr>
        <p:txBody>
          <a:bodyPr vert="horz" lIns="91440" tIns="45720" rIns="91440" bIns="45720" rtlCol="0" anchor="ctr"/>
          <a:p>
            <a:pPr fontAlgn="base"/>
            <a:fld id="{7E19BDD9-255D-45E7-AF06-38BC945D1BCD}" type="slidenum">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2_标题幻灯片">
    <p:bg>
      <p:bgPr>
        <a:solidFill>
          <a:srgbClr val="F4F1F1"/>
        </a:solidFill>
        <a:effectLst/>
      </p:bgPr>
    </p:bg>
    <p:spTree>
      <p:nvGrpSpPr>
        <p:cNvPr id="1" name=""/>
        <p:cNvGrpSpPr/>
        <p:nvPr/>
      </p:nvGrpSpPr>
      <p:grpSpPr>
        <a:xfrm>
          <a:off x="0" y="0"/>
          <a:ext cx="0" cy="0"/>
          <a:chOff x="0" y="0"/>
          <a:chExt cx="0" cy="0"/>
        </a:xfrm>
      </p:grpSpPr>
      <p:sp>
        <p:nvSpPr>
          <p:cNvPr id="219" name=" 219"/>
          <p:cNvSpPr/>
          <p:nvPr userDrawn="1"/>
        </p:nvSpPr>
        <p:spPr>
          <a:xfrm>
            <a:off x="2428875" y="3581400"/>
            <a:ext cx="7334250" cy="76200"/>
          </a:xfrm>
          <a:prstGeom prst="roundRect">
            <a:avLst>
              <a:gd name="adj" fmla="val 50000"/>
            </a:avLst>
          </a:prstGeom>
          <a:solidFill>
            <a:srgbClr val="CC3300">
              <a:alpha val="80000"/>
            </a:srgbClr>
          </a:solidFill>
          <a:ln>
            <a:solidFill>
              <a:srgbClr val="EAE3E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trike="noStrike" noProof="1">
              <a:solidFill>
                <a:srgbClr val="FFFFFF"/>
              </a:solidFill>
            </a:endParaRPr>
          </a:p>
        </p:txBody>
      </p:sp>
      <p:sp>
        <p:nvSpPr>
          <p:cNvPr id="3074" name="Rectangle 2"/>
          <p:cNvSpPr>
            <a:spLocks noGrp="1" noChangeArrowheads="1"/>
          </p:cNvSpPr>
          <p:nvPr>
            <p:ph type="ctrTitle"/>
          </p:nvPr>
        </p:nvSpPr>
        <p:spPr>
          <a:xfrm>
            <a:off x="3023238" y="2080262"/>
            <a:ext cx="6144684" cy="1050923"/>
          </a:xfrm>
        </p:spPr>
        <p:txBody>
          <a:bodyPr/>
          <a:lstStyle>
            <a:lvl1pPr algn="ctr">
              <a:lnSpc>
                <a:spcPct val="120000"/>
              </a:lnSpc>
              <a:defRPr sz="2800">
                <a:solidFill>
                  <a:schemeClr val="accent1">
                    <a:lumMod val="75000"/>
                  </a:schemeClr>
                </a:solidFill>
              </a:defRPr>
            </a:lvl1pPr>
          </a:lstStyle>
          <a:p>
            <a:pPr lvl="0" fontAlgn="base"/>
            <a:r>
              <a:rPr lang="zh-CN" altLang="en-US" strike="noStrike" noProof="0" smtClean="0"/>
              <a:t>单击此处编辑母版标题样式</a:t>
            </a:r>
            <a:endParaRPr lang="zh-CN" altLang="en-US" strike="noStrike" noProof="0" dirty="0" smtClean="0"/>
          </a:p>
        </p:txBody>
      </p:sp>
      <p:sp>
        <p:nvSpPr>
          <p:cNvPr id="3075" name="Rectangle 3"/>
          <p:cNvSpPr>
            <a:spLocks noGrp="1" noChangeArrowheads="1"/>
          </p:cNvSpPr>
          <p:nvPr>
            <p:ph type="subTitle" idx="1"/>
          </p:nvPr>
        </p:nvSpPr>
        <p:spPr>
          <a:xfrm>
            <a:off x="3023236" y="3748406"/>
            <a:ext cx="6144684" cy="536574"/>
          </a:xfrm>
        </p:spPr>
        <p:txBody>
          <a:bodyPr/>
          <a:lstStyle>
            <a:lvl1pPr marL="0" indent="0" algn="ctr">
              <a:buFontTx/>
              <a:buNone/>
              <a:defRPr sz="2000"/>
            </a:lvl1pPr>
          </a:lstStyle>
          <a:p>
            <a:pPr lvl="0" fontAlgn="base"/>
            <a:r>
              <a:rPr lang="zh-CN" altLang="en-US" strike="noStrike" noProof="0" smtClean="0"/>
              <a:t>单击此处编辑母版副标题样式</a:t>
            </a:r>
            <a:endParaRPr lang="zh-CN" altLang="en-US" strike="noStrike" noProof="0" smtClean="0"/>
          </a:p>
        </p:txBody>
      </p:sp>
      <p:sp>
        <p:nvSpPr>
          <p:cNvPr id="2" name="日期占位符 1"/>
          <p:cNvSpPr>
            <a:spLocks noGrp="1"/>
          </p:cNvSpPr>
          <p:nvPr>
            <p:ph type="dt" sz="half" idx="10"/>
          </p:nvPr>
        </p:nvSpPr>
        <p:spPr>
          <a:xfrm>
            <a:off x="838200" y="6356350"/>
            <a:ext cx="2743200" cy="365125"/>
          </a:xfrm>
          <a:prstGeom prst="rect">
            <a:avLst/>
          </a:prstGeom>
          <a:noFill/>
          <a:ln w="9525">
            <a:noFill/>
          </a:ln>
        </p:spPr>
        <p:txBody>
          <a:bodyPr vert="horz" lIns="91440" tIns="45720" rIns="91440" bIns="45720" rtlCol="0" anchor="ctr"/>
          <a:p>
            <a:pPr fontAlgn="base"/>
            <a:fld id="{1ABFA14F-DE9C-4D83-8C58-D4C03BB9FF78}" type="datetimeFigureOut">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a:noFill/>
          <a:ln w="9525">
            <a:noFill/>
          </a:ln>
        </p:spPr>
        <p:txBody>
          <a:bodyPr vert="horz" lIns="91440" tIns="45720" rIns="91440" bIns="45720" rtlCol="0" anchor="ctr"/>
          <a:p>
            <a:pPr fontAlgn="base"/>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a:noFill/>
          <a:ln w="9525">
            <a:noFill/>
          </a:ln>
        </p:spPr>
        <p:txBody>
          <a:bodyPr vert="horz" lIns="91440" tIns="45720" rIns="91440" bIns="45720" rtlCol="0" anchor="ctr"/>
          <a:p>
            <a:pPr fontAlgn="base"/>
            <a:fld id="{7E19BDD9-255D-45E7-AF06-38BC945D1BCD}" type="slidenum">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09600" y="1600200"/>
            <a:ext cx="5376672"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205728" y="1600200"/>
            <a:ext cx="5376672"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1186774" y="2665379"/>
            <a:ext cx="4873574"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256938" y="2665379"/>
            <a:ext cx="4897576"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bg>
      <p:bgPr>
        <a:solidFill>
          <a:srgbClr val="F4F1F1"/>
        </a:solidFill>
        <a:effectLst/>
      </p:bgPr>
    </p:bg>
    <p:spTree>
      <p:nvGrpSpPr>
        <p:cNvPr id="1" name=""/>
        <p:cNvGrpSpPr/>
        <p:nvPr/>
      </p:nvGrpSpPr>
      <p:grpSpPr>
        <a:xfrm>
          <a:off x="0" y="0"/>
          <a:ext cx="0" cy="0"/>
          <a:chOff x="0" y="0"/>
          <a:chExt cx="0" cy="0"/>
        </a:xfrm>
      </p:grpSpPr>
      <p:sp>
        <p:nvSpPr>
          <p:cNvPr id="6" name="矩形 5"/>
          <p:cNvSpPr/>
          <p:nvPr userDrawn="1"/>
        </p:nvSpPr>
        <p:spPr>
          <a:xfrm>
            <a:off x="-12700" y="1177925"/>
            <a:ext cx="12204700" cy="76200"/>
          </a:xfrm>
          <a:prstGeom prst="rect">
            <a:avLst/>
          </a:prstGeom>
          <a:solidFill>
            <a:srgbClr val="CC3300"/>
          </a:solidFill>
          <a:ln>
            <a:solidFill>
              <a:srgbClr val="EAE3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2" name="日期占位符 1"/>
          <p:cNvSpPr>
            <a:spLocks noGrp="1"/>
          </p:cNvSpPr>
          <p:nvPr>
            <p:ph type="dt" sz="half" idx="10"/>
          </p:nvPr>
        </p:nvSpPr>
        <p:spPr>
          <a:xfrm>
            <a:off x="838200" y="6356350"/>
            <a:ext cx="2743200" cy="365125"/>
          </a:xfrm>
          <a:prstGeom prst="rect">
            <a:avLst/>
          </a:prstGeom>
          <a:noFill/>
          <a:ln w="9525">
            <a:noFill/>
          </a:ln>
        </p:spPr>
        <p:txBody>
          <a:bodyPr vert="horz" lIns="91440" tIns="45720" rIns="91440" bIns="45720" rtlCol="0" anchor="ctr"/>
          <a:p>
            <a:pPr fontAlgn="base"/>
            <a:fld id="{1ABFA14F-DE9C-4D83-8C58-D4C03BB9FF78}" type="datetimeFigureOut">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a:noFill/>
          <a:ln w="9525">
            <a:noFill/>
          </a:ln>
        </p:spPr>
        <p:txBody>
          <a:bodyPr vert="horz" lIns="91440" tIns="45720" rIns="91440" bIns="45720" rtlCol="0" anchor="ctr"/>
          <a:p>
            <a:pPr fontAlgn="base"/>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a:noFill/>
          <a:ln w="9525">
            <a:noFill/>
          </a:ln>
        </p:spPr>
        <p:txBody>
          <a:bodyPr vert="horz" lIns="91440" tIns="45720" rIns="91440" bIns="45720" rtlCol="0" anchor="ctr"/>
          <a:p>
            <a:pPr fontAlgn="base"/>
            <a:fld id="{7E19BDD9-255D-45E7-AF06-38BC945D1BCD}" type="slidenum">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5183188" y="457201"/>
            <a:ext cx="617220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839788" y="2057400"/>
            <a:ext cx="4165349"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609600" y="274638"/>
            <a:ext cx="8070574"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1_标题幻灯片">
    <p:bg>
      <p:bgPr>
        <a:solidFill>
          <a:srgbClr val="F4F1F1"/>
        </a:solidFill>
        <a:effectLst/>
      </p:bgPr>
    </p:bg>
    <p:spTree>
      <p:nvGrpSpPr>
        <p:cNvPr id="1" name=""/>
        <p:cNvGrpSpPr/>
        <p:nvPr/>
      </p:nvGrpSpPr>
      <p:grpSpPr>
        <a:xfrm>
          <a:off x="0" y="0"/>
          <a:ext cx="0" cy="0"/>
          <a:chOff x="0" y="0"/>
          <a:chExt cx="0" cy="0"/>
        </a:xfrm>
      </p:grpSpPr>
      <p:sp>
        <p:nvSpPr>
          <p:cNvPr id="219" name=" 219"/>
          <p:cNvSpPr/>
          <p:nvPr userDrawn="1"/>
        </p:nvSpPr>
        <p:spPr>
          <a:xfrm>
            <a:off x="190500" y="3136900"/>
            <a:ext cx="11737975" cy="76200"/>
          </a:xfrm>
          <a:prstGeom prst="roundRect">
            <a:avLst>
              <a:gd name="adj" fmla="val 50000"/>
            </a:avLst>
          </a:prstGeom>
          <a:solidFill>
            <a:srgbClr val="CC3300">
              <a:alpha val="80000"/>
            </a:srgbClr>
          </a:solidFill>
          <a:ln>
            <a:solidFill>
              <a:srgbClr val="EAE3E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z="135" strike="noStrike" noProof="1">
              <a:solidFill>
                <a:srgbClr val="FFFFFF"/>
              </a:solidFill>
            </a:endParaRPr>
          </a:p>
        </p:txBody>
      </p:sp>
      <p:sp>
        <p:nvSpPr>
          <p:cNvPr id="3074" name="Rectangle 2"/>
          <p:cNvSpPr>
            <a:spLocks noGrp="1" noChangeArrowheads="1"/>
          </p:cNvSpPr>
          <p:nvPr>
            <p:ph type="ctrTitle"/>
          </p:nvPr>
        </p:nvSpPr>
        <p:spPr>
          <a:xfrm>
            <a:off x="3023238" y="2080262"/>
            <a:ext cx="6144684" cy="1050923"/>
          </a:xfrm>
        </p:spPr>
        <p:txBody>
          <a:bodyPr/>
          <a:lstStyle>
            <a:lvl1pPr algn="ctr">
              <a:lnSpc>
                <a:spcPct val="120000"/>
              </a:lnSpc>
              <a:defRPr sz="2800">
                <a:solidFill>
                  <a:schemeClr val="accent1">
                    <a:lumMod val="75000"/>
                  </a:schemeClr>
                </a:solidFill>
              </a:defRPr>
            </a:lvl1pPr>
          </a:lstStyle>
          <a:p>
            <a:pPr lvl="0" fontAlgn="base"/>
            <a:r>
              <a:rPr lang="zh-CN" altLang="en-US" strike="noStrike" noProof="0" smtClean="0"/>
              <a:t>单击此处编辑母版标题样式</a:t>
            </a:r>
            <a:endParaRPr lang="zh-CN" altLang="en-US" strike="noStrike" noProof="0" dirty="0" smtClean="0"/>
          </a:p>
        </p:txBody>
      </p:sp>
      <p:sp>
        <p:nvSpPr>
          <p:cNvPr id="3075" name="Rectangle 3"/>
          <p:cNvSpPr>
            <a:spLocks noGrp="1" noChangeArrowheads="1"/>
          </p:cNvSpPr>
          <p:nvPr>
            <p:ph type="subTitle" idx="1"/>
          </p:nvPr>
        </p:nvSpPr>
        <p:spPr>
          <a:xfrm>
            <a:off x="3023236" y="3748406"/>
            <a:ext cx="6144684" cy="536574"/>
          </a:xfrm>
        </p:spPr>
        <p:txBody>
          <a:bodyPr/>
          <a:lstStyle>
            <a:lvl1pPr marL="0" indent="0" algn="ctr">
              <a:buFontTx/>
              <a:buNone/>
              <a:defRPr sz="2000"/>
            </a:lvl1pPr>
          </a:lstStyle>
          <a:p>
            <a:pPr lvl="0" fontAlgn="base"/>
            <a:r>
              <a:rPr lang="zh-CN" altLang="en-US" strike="noStrike" noProof="0" smtClean="0"/>
              <a:t>单击此处编辑母版副标题样式</a:t>
            </a:r>
            <a:endParaRPr lang="zh-CN" altLang="en-US" strike="noStrike" noProof="0" smtClean="0"/>
          </a:p>
        </p:txBody>
      </p:sp>
      <p:sp>
        <p:nvSpPr>
          <p:cNvPr id="2" name="日期占位符 1"/>
          <p:cNvSpPr>
            <a:spLocks noGrp="1"/>
          </p:cNvSpPr>
          <p:nvPr>
            <p:ph type="dt" sz="half" idx="10"/>
          </p:nvPr>
        </p:nvSpPr>
        <p:spPr>
          <a:xfrm>
            <a:off x="838200" y="6356350"/>
            <a:ext cx="2743200" cy="365125"/>
          </a:xfrm>
          <a:prstGeom prst="rect">
            <a:avLst/>
          </a:prstGeom>
          <a:noFill/>
          <a:ln w="9525">
            <a:noFill/>
          </a:ln>
        </p:spPr>
        <p:txBody>
          <a:bodyPr vert="horz" lIns="91440" tIns="45720" rIns="91440" bIns="45720" rtlCol="0" anchor="ctr"/>
          <a:p>
            <a:pPr fontAlgn="base"/>
            <a:fld id="{1ABFA14F-DE9C-4D83-8C58-D4C03BB9FF78}" type="datetimeFigureOut">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a:noFill/>
          <a:ln w="9525">
            <a:noFill/>
          </a:ln>
        </p:spPr>
        <p:txBody>
          <a:bodyPr vert="horz" lIns="91440" tIns="45720" rIns="91440" bIns="45720" rtlCol="0" anchor="ctr"/>
          <a:p>
            <a:pPr fontAlgn="base"/>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a:noFill/>
          <a:ln w="9525">
            <a:noFill/>
          </a:ln>
        </p:spPr>
        <p:txBody>
          <a:bodyPr vert="horz" lIns="91440" tIns="45720" rIns="91440" bIns="45720" rtlCol="0" anchor="ctr"/>
          <a:p>
            <a:pPr fontAlgn="base"/>
            <a:fld id="{7E19BDD9-255D-45E7-AF06-38BC945D1BCD}" type="slidenum">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自定义版式">
    <p:bg>
      <p:bgPr>
        <a:solidFill>
          <a:srgbClr val="F4F1F1"/>
        </a:solidFill>
        <a:effectLst/>
      </p:bgPr>
    </p:bg>
    <p:spTree>
      <p:nvGrpSpPr>
        <p:cNvPr id="1" name=""/>
        <p:cNvGrpSpPr/>
        <p:nvPr/>
      </p:nvGrpSpPr>
      <p:grpSpPr>
        <a:xfrm>
          <a:off x="0" y="0"/>
          <a:ext cx="0" cy="0"/>
          <a:chOff x="0" y="0"/>
          <a:chExt cx="0" cy="0"/>
        </a:xfrm>
      </p:grpSpPr>
      <p:sp>
        <p:nvSpPr>
          <p:cNvPr id="6" name="矩形 5"/>
          <p:cNvSpPr/>
          <p:nvPr userDrawn="1"/>
        </p:nvSpPr>
        <p:spPr>
          <a:xfrm>
            <a:off x="-12700" y="1177925"/>
            <a:ext cx="12204700" cy="76200"/>
          </a:xfrm>
          <a:prstGeom prst="rect">
            <a:avLst/>
          </a:prstGeom>
          <a:solidFill>
            <a:srgbClr val="CC3300"/>
          </a:solidFill>
          <a:ln>
            <a:solidFill>
              <a:srgbClr val="EAE3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2" name="日期占位符 1"/>
          <p:cNvSpPr>
            <a:spLocks noGrp="1"/>
          </p:cNvSpPr>
          <p:nvPr>
            <p:ph type="dt" sz="half" idx="10"/>
          </p:nvPr>
        </p:nvSpPr>
        <p:spPr>
          <a:xfrm>
            <a:off x="838200" y="6356350"/>
            <a:ext cx="2743200" cy="365125"/>
          </a:xfrm>
          <a:prstGeom prst="rect">
            <a:avLst/>
          </a:prstGeom>
          <a:noFill/>
          <a:ln w="9525">
            <a:noFill/>
          </a:ln>
        </p:spPr>
        <p:txBody>
          <a:bodyPr vert="horz" lIns="91440" tIns="45720" rIns="91440" bIns="45720" rtlCol="0" anchor="ctr"/>
          <a:p>
            <a:pPr fontAlgn="base"/>
            <a:fld id="{1ABFA14F-DE9C-4D83-8C58-D4C03BB9FF78}" type="datetimeFigureOut">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a:noFill/>
          <a:ln w="9525">
            <a:noFill/>
          </a:ln>
        </p:spPr>
        <p:txBody>
          <a:bodyPr vert="horz" lIns="91440" tIns="45720" rIns="91440" bIns="45720" rtlCol="0" anchor="ctr"/>
          <a:p>
            <a:pPr fontAlgn="base"/>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a:noFill/>
          <a:ln w="9525">
            <a:noFill/>
          </a:ln>
        </p:spPr>
        <p:txBody>
          <a:bodyPr vert="horz" lIns="91440" tIns="45720" rIns="91440" bIns="45720" rtlCol="0" anchor="ctr"/>
          <a:p>
            <a:pPr fontAlgn="base"/>
            <a:fld id="{7E19BDD9-255D-45E7-AF06-38BC945D1BCD}" type="slidenum">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1_空白">
    <p:bg>
      <p:bgPr>
        <a:solidFill>
          <a:srgbClr val="F4F1F1"/>
        </a:solidFill>
        <a:effectLst/>
      </p:bgPr>
    </p:bg>
    <p:spTree>
      <p:nvGrpSpPr>
        <p:cNvPr id="1" name=""/>
        <p:cNvGrpSpPr/>
        <p:nvPr/>
      </p:nvGrpSpPr>
      <p:grpSpPr>
        <a:xfrm>
          <a:off x="0" y="0"/>
          <a:ext cx="0" cy="0"/>
          <a:chOff x="0" y="0"/>
          <a:chExt cx="0" cy="0"/>
        </a:xfrm>
      </p:grpSpPr>
      <p:sp>
        <p:nvSpPr>
          <p:cNvPr id="219" name=" 219"/>
          <p:cNvSpPr/>
          <p:nvPr userDrawn="1"/>
        </p:nvSpPr>
        <p:spPr>
          <a:xfrm flipH="1">
            <a:off x="1004888" y="-12700"/>
            <a:ext cx="76200" cy="6884988"/>
          </a:xfrm>
          <a:prstGeom prst="roundRect">
            <a:avLst>
              <a:gd name="adj" fmla="val 50000"/>
            </a:avLst>
          </a:prstGeom>
          <a:solidFill>
            <a:srgbClr val="CC3300">
              <a:alpha val="81000"/>
            </a:srgbClr>
          </a:solidFill>
          <a:ln>
            <a:solidFill>
              <a:srgbClr val="EAE3E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trike="noStrike" noProof="1">
              <a:solidFill>
                <a:srgbClr val="FFFFFF"/>
              </a:solidFill>
            </a:endParaRPr>
          </a:p>
        </p:txBody>
      </p:sp>
      <p:sp>
        <p:nvSpPr>
          <p:cNvPr id="2" name="日期占位符 1"/>
          <p:cNvSpPr>
            <a:spLocks noGrp="1"/>
          </p:cNvSpPr>
          <p:nvPr>
            <p:ph type="dt" sz="half" idx="10"/>
          </p:nvPr>
        </p:nvSpPr>
        <p:spPr>
          <a:xfrm>
            <a:off x="838200" y="6356350"/>
            <a:ext cx="2743200" cy="365125"/>
          </a:xfrm>
          <a:prstGeom prst="rect">
            <a:avLst/>
          </a:prstGeom>
          <a:noFill/>
          <a:ln w="9525">
            <a:noFill/>
          </a:ln>
        </p:spPr>
        <p:txBody>
          <a:bodyPr vert="horz" lIns="91440" tIns="45720" rIns="91440" bIns="45720" rtlCol="0" anchor="ctr"/>
          <a:p>
            <a:pPr fontAlgn="base"/>
            <a:fld id="{1ABFA14F-DE9C-4D83-8C58-D4C03BB9FF78}" type="datetimeFigureOut">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a:noFill/>
          <a:ln w="9525">
            <a:noFill/>
          </a:ln>
        </p:spPr>
        <p:txBody>
          <a:bodyPr vert="horz" lIns="91440" tIns="45720" rIns="91440" bIns="45720" rtlCol="0" anchor="ctr"/>
          <a:p>
            <a:pPr fontAlgn="base"/>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a:noFill/>
          <a:ln w="9525">
            <a:noFill/>
          </a:ln>
        </p:spPr>
        <p:txBody>
          <a:bodyPr vert="horz" lIns="91440" tIns="45720" rIns="91440" bIns="45720" rtlCol="0" anchor="ctr"/>
          <a:p>
            <a:pPr fontAlgn="base"/>
            <a:fld id="{7E19BDD9-255D-45E7-AF06-38BC945D1BCD}" type="slidenum">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2_空白">
    <p:bg>
      <p:bgPr>
        <a:solidFill>
          <a:srgbClr val="F4F1F1"/>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a:noFill/>
          <a:ln w="9525">
            <a:noFill/>
          </a:ln>
        </p:spPr>
        <p:txBody>
          <a:bodyPr vert="horz" lIns="91440" tIns="45720" rIns="91440" bIns="45720" rtlCol="0" anchor="ctr"/>
          <a:p>
            <a:pPr fontAlgn="base"/>
            <a:fld id="{1ABFA14F-DE9C-4D83-8C58-D4C03BB9FF78}" type="datetimeFigureOut">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a:noFill/>
          <a:ln w="9525">
            <a:noFill/>
          </a:ln>
        </p:spPr>
        <p:txBody>
          <a:bodyPr vert="horz" lIns="91440" tIns="45720" rIns="91440" bIns="45720" rtlCol="0" anchor="ctr"/>
          <a:p>
            <a:pPr fontAlgn="base"/>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a:noFill/>
          <a:ln w="9525">
            <a:noFill/>
          </a:ln>
        </p:spPr>
        <p:txBody>
          <a:bodyPr vert="horz" lIns="91440" tIns="45720" rIns="91440" bIns="45720" rtlCol="0" anchor="ctr"/>
          <a:p>
            <a:pPr fontAlgn="base"/>
            <a:fld id="{7E19BDD9-255D-45E7-AF06-38BC945D1BCD}" type="slidenum">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2_标题幻灯片">
    <p:bg>
      <p:bgPr>
        <a:solidFill>
          <a:srgbClr val="F4F1F1"/>
        </a:solidFill>
        <a:effectLst/>
      </p:bgPr>
    </p:bg>
    <p:spTree>
      <p:nvGrpSpPr>
        <p:cNvPr id="1" name=""/>
        <p:cNvGrpSpPr/>
        <p:nvPr/>
      </p:nvGrpSpPr>
      <p:grpSpPr>
        <a:xfrm>
          <a:off x="0" y="0"/>
          <a:ext cx="0" cy="0"/>
          <a:chOff x="0" y="0"/>
          <a:chExt cx="0" cy="0"/>
        </a:xfrm>
      </p:grpSpPr>
      <p:sp>
        <p:nvSpPr>
          <p:cNvPr id="219" name=" 219"/>
          <p:cNvSpPr/>
          <p:nvPr userDrawn="1"/>
        </p:nvSpPr>
        <p:spPr>
          <a:xfrm>
            <a:off x="2428875" y="3581400"/>
            <a:ext cx="7334250" cy="76200"/>
          </a:xfrm>
          <a:prstGeom prst="roundRect">
            <a:avLst>
              <a:gd name="adj" fmla="val 50000"/>
            </a:avLst>
          </a:prstGeom>
          <a:solidFill>
            <a:srgbClr val="CC3300">
              <a:alpha val="80000"/>
            </a:srgbClr>
          </a:solidFill>
          <a:ln>
            <a:solidFill>
              <a:srgbClr val="EAE3E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trike="noStrike" noProof="1">
              <a:solidFill>
                <a:srgbClr val="FFFFFF"/>
              </a:solidFill>
            </a:endParaRPr>
          </a:p>
        </p:txBody>
      </p:sp>
      <p:sp>
        <p:nvSpPr>
          <p:cNvPr id="3074" name="Rectangle 2"/>
          <p:cNvSpPr>
            <a:spLocks noGrp="1" noChangeArrowheads="1"/>
          </p:cNvSpPr>
          <p:nvPr>
            <p:ph type="ctrTitle"/>
          </p:nvPr>
        </p:nvSpPr>
        <p:spPr>
          <a:xfrm>
            <a:off x="3023238" y="2080262"/>
            <a:ext cx="6144684" cy="1050923"/>
          </a:xfrm>
        </p:spPr>
        <p:txBody>
          <a:bodyPr/>
          <a:lstStyle>
            <a:lvl1pPr algn="ctr">
              <a:lnSpc>
                <a:spcPct val="120000"/>
              </a:lnSpc>
              <a:defRPr sz="2800">
                <a:solidFill>
                  <a:schemeClr val="accent1">
                    <a:lumMod val="75000"/>
                  </a:schemeClr>
                </a:solidFill>
              </a:defRPr>
            </a:lvl1pPr>
          </a:lstStyle>
          <a:p>
            <a:pPr lvl="0" fontAlgn="base"/>
            <a:r>
              <a:rPr lang="zh-CN" altLang="en-US" strike="noStrike" noProof="0" smtClean="0"/>
              <a:t>单击此处编辑母版标题样式</a:t>
            </a:r>
            <a:endParaRPr lang="zh-CN" altLang="en-US" strike="noStrike" noProof="0" dirty="0" smtClean="0"/>
          </a:p>
        </p:txBody>
      </p:sp>
      <p:sp>
        <p:nvSpPr>
          <p:cNvPr id="3075" name="Rectangle 3"/>
          <p:cNvSpPr>
            <a:spLocks noGrp="1" noChangeArrowheads="1"/>
          </p:cNvSpPr>
          <p:nvPr>
            <p:ph type="subTitle" idx="1"/>
          </p:nvPr>
        </p:nvSpPr>
        <p:spPr>
          <a:xfrm>
            <a:off x="3023236" y="3748406"/>
            <a:ext cx="6144684" cy="536574"/>
          </a:xfrm>
        </p:spPr>
        <p:txBody>
          <a:bodyPr/>
          <a:lstStyle>
            <a:lvl1pPr marL="0" indent="0" algn="ctr">
              <a:buFontTx/>
              <a:buNone/>
              <a:defRPr sz="2000"/>
            </a:lvl1pPr>
          </a:lstStyle>
          <a:p>
            <a:pPr lvl="0" fontAlgn="base"/>
            <a:r>
              <a:rPr lang="zh-CN" altLang="en-US" strike="noStrike" noProof="0" smtClean="0"/>
              <a:t>单击此处编辑母版副标题样式</a:t>
            </a:r>
            <a:endParaRPr lang="zh-CN" altLang="en-US" strike="noStrike" noProof="0" smtClean="0"/>
          </a:p>
        </p:txBody>
      </p:sp>
      <p:sp>
        <p:nvSpPr>
          <p:cNvPr id="2" name="日期占位符 1"/>
          <p:cNvSpPr>
            <a:spLocks noGrp="1"/>
          </p:cNvSpPr>
          <p:nvPr>
            <p:ph type="dt" sz="half" idx="10"/>
          </p:nvPr>
        </p:nvSpPr>
        <p:spPr>
          <a:xfrm>
            <a:off x="838200" y="6356350"/>
            <a:ext cx="2743200" cy="365125"/>
          </a:xfrm>
          <a:prstGeom prst="rect">
            <a:avLst/>
          </a:prstGeom>
          <a:noFill/>
          <a:ln w="9525">
            <a:noFill/>
          </a:ln>
        </p:spPr>
        <p:txBody>
          <a:bodyPr vert="horz" lIns="91440" tIns="45720" rIns="91440" bIns="45720" rtlCol="0" anchor="ctr"/>
          <a:p>
            <a:pPr fontAlgn="base"/>
            <a:fld id="{1ABFA14F-DE9C-4D83-8C58-D4C03BB9FF78}" type="datetimeFigureOut">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a:noFill/>
          <a:ln w="9525">
            <a:noFill/>
          </a:ln>
        </p:spPr>
        <p:txBody>
          <a:bodyPr vert="horz" lIns="91440" tIns="45720" rIns="91440" bIns="45720" rtlCol="0" anchor="ctr"/>
          <a:p>
            <a:pPr fontAlgn="base"/>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a:noFill/>
          <a:ln w="9525">
            <a:noFill/>
          </a:ln>
        </p:spPr>
        <p:txBody>
          <a:bodyPr vert="horz" lIns="91440" tIns="45720" rIns="91440" bIns="45720" rtlCol="0" anchor="ctr"/>
          <a:p>
            <a:pPr fontAlgn="base"/>
            <a:fld id="{7E19BDD9-255D-45E7-AF06-38BC945D1BCD}" type="slidenum">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1_空白">
    <p:bg>
      <p:bgPr>
        <a:solidFill>
          <a:srgbClr val="F4F1F1"/>
        </a:solidFill>
        <a:effectLst/>
      </p:bgPr>
    </p:bg>
    <p:spTree>
      <p:nvGrpSpPr>
        <p:cNvPr id="1" name=""/>
        <p:cNvGrpSpPr/>
        <p:nvPr/>
      </p:nvGrpSpPr>
      <p:grpSpPr>
        <a:xfrm>
          <a:off x="0" y="0"/>
          <a:ext cx="0" cy="0"/>
          <a:chOff x="0" y="0"/>
          <a:chExt cx="0" cy="0"/>
        </a:xfrm>
      </p:grpSpPr>
      <p:sp>
        <p:nvSpPr>
          <p:cNvPr id="219" name=" 219"/>
          <p:cNvSpPr/>
          <p:nvPr userDrawn="1"/>
        </p:nvSpPr>
        <p:spPr>
          <a:xfrm flipH="1">
            <a:off x="1004888" y="-12700"/>
            <a:ext cx="76200" cy="6884988"/>
          </a:xfrm>
          <a:prstGeom prst="roundRect">
            <a:avLst>
              <a:gd name="adj" fmla="val 50000"/>
            </a:avLst>
          </a:prstGeom>
          <a:solidFill>
            <a:srgbClr val="CC3300">
              <a:alpha val="81000"/>
            </a:srgbClr>
          </a:solidFill>
          <a:ln>
            <a:solidFill>
              <a:srgbClr val="EAE3E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trike="noStrike" noProof="1">
              <a:solidFill>
                <a:srgbClr val="FFFFFF"/>
              </a:solidFill>
            </a:endParaRPr>
          </a:p>
        </p:txBody>
      </p:sp>
      <p:sp>
        <p:nvSpPr>
          <p:cNvPr id="2" name="日期占位符 1"/>
          <p:cNvSpPr>
            <a:spLocks noGrp="1"/>
          </p:cNvSpPr>
          <p:nvPr>
            <p:ph type="dt" sz="half" idx="10"/>
          </p:nvPr>
        </p:nvSpPr>
        <p:spPr>
          <a:xfrm>
            <a:off x="838200" y="6356350"/>
            <a:ext cx="2743200" cy="365125"/>
          </a:xfrm>
          <a:prstGeom prst="rect">
            <a:avLst/>
          </a:prstGeom>
          <a:noFill/>
          <a:ln w="9525">
            <a:noFill/>
          </a:ln>
        </p:spPr>
        <p:txBody>
          <a:bodyPr vert="horz" lIns="91440" tIns="45720" rIns="91440" bIns="45720" rtlCol="0" anchor="ctr"/>
          <a:p>
            <a:pPr fontAlgn="base"/>
            <a:fld id="{1ABFA14F-DE9C-4D83-8C58-D4C03BB9FF78}" type="datetimeFigureOut">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a:noFill/>
          <a:ln w="9525">
            <a:noFill/>
          </a:ln>
        </p:spPr>
        <p:txBody>
          <a:bodyPr vert="horz" lIns="91440" tIns="45720" rIns="91440" bIns="45720" rtlCol="0" anchor="ctr"/>
          <a:p>
            <a:pPr fontAlgn="base"/>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a:noFill/>
          <a:ln w="9525">
            <a:noFill/>
          </a:ln>
        </p:spPr>
        <p:txBody>
          <a:bodyPr vert="horz" lIns="91440" tIns="45720" rIns="91440" bIns="45720" rtlCol="0" anchor="ctr"/>
          <a:p>
            <a:pPr fontAlgn="base"/>
            <a:fld id="{7E19BDD9-255D-45E7-AF06-38BC945D1BCD}" type="slidenum">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09600" y="1600200"/>
            <a:ext cx="5376672"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205728" y="1600200"/>
            <a:ext cx="5376672"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1186774" y="2665379"/>
            <a:ext cx="4873574"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256938" y="2665379"/>
            <a:ext cx="4897576"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5183188" y="457201"/>
            <a:ext cx="617220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839788" y="2057400"/>
            <a:ext cx="4165349"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609600" y="274638"/>
            <a:ext cx="8070574"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2_空白">
    <p:bg>
      <p:bgPr>
        <a:solidFill>
          <a:srgbClr val="F4F1F1"/>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a:noFill/>
          <a:ln w="9525">
            <a:noFill/>
          </a:ln>
        </p:spPr>
        <p:txBody>
          <a:bodyPr vert="horz" lIns="91440" tIns="45720" rIns="91440" bIns="45720" rtlCol="0" anchor="ctr"/>
          <a:p>
            <a:pPr fontAlgn="base"/>
            <a:fld id="{1ABFA14F-DE9C-4D83-8C58-D4C03BB9FF78}" type="datetimeFigureOut">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a:noFill/>
          <a:ln w="9525">
            <a:noFill/>
          </a:ln>
        </p:spPr>
        <p:txBody>
          <a:bodyPr vert="horz" lIns="91440" tIns="45720" rIns="91440" bIns="45720" rtlCol="0" anchor="ctr"/>
          <a:p>
            <a:pPr fontAlgn="base"/>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a:noFill/>
          <a:ln w="9525">
            <a:noFill/>
          </a:ln>
        </p:spPr>
        <p:txBody>
          <a:bodyPr vert="horz" lIns="91440" tIns="45720" rIns="91440" bIns="45720" rtlCol="0" anchor="ctr"/>
          <a:p>
            <a:pPr fontAlgn="base"/>
            <a:fld id="{7E19BDD9-255D-45E7-AF06-38BC945D1BCD}" type="slidenum">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1_标题幻灯片">
    <p:bg>
      <p:bgPr>
        <a:solidFill>
          <a:srgbClr val="F4F1F1"/>
        </a:solidFill>
        <a:effectLst/>
      </p:bgPr>
    </p:bg>
    <p:spTree>
      <p:nvGrpSpPr>
        <p:cNvPr id="1" name=""/>
        <p:cNvGrpSpPr/>
        <p:nvPr/>
      </p:nvGrpSpPr>
      <p:grpSpPr>
        <a:xfrm>
          <a:off x="0" y="0"/>
          <a:ext cx="0" cy="0"/>
          <a:chOff x="0" y="0"/>
          <a:chExt cx="0" cy="0"/>
        </a:xfrm>
      </p:grpSpPr>
      <p:sp>
        <p:nvSpPr>
          <p:cNvPr id="219" name=" 219"/>
          <p:cNvSpPr/>
          <p:nvPr userDrawn="1"/>
        </p:nvSpPr>
        <p:spPr>
          <a:xfrm>
            <a:off x="190500" y="3136900"/>
            <a:ext cx="11737975" cy="76200"/>
          </a:xfrm>
          <a:prstGeom prst="roundRect">
            <a:avLst>
              <a:gd name="adj" fmla="val 50000"/>
            </a:avLst>
          </a:prstGeom>
          <a:solidFill>
            <a:srgbClr val="CC3300">
              <a:alpha val="80000"/>
            </a:srgbClr>
          </a:solidFill>
          <a:ln>
            <a:solidFill>
              <a:srgbClr val="EAE3E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z="135" strike="noStrike" noProof="1">
              <a:solidFill>
                <a:srgbClr val="FFFFFF"/>
              </a:solidFill>
            </a:endParaRPr>
          </a:p>
        </p:txBody>
      </p:sp>
      <p:sp>
        <p:nvSpPr>
          <p:cNvPr id="3074" name="Rectangle 2"/>
          <p:cNvSpPr>
            <a:spLocks noGrp="1" noChangeArrowheads="1"/>
          </p:cNvSpPr>
          <p:nvPr>
            <p:ph type="ctrTitle"/>
          </p:nvPr>
        </p:nvSpPr>
        <p:spPr>
          <a:xfrm>
            <a:off x="3023238" y="2080262"/>
            <a:ext cx="6144684" cy="1050923"/>
          </a:xfrm>
        </p:spPr>
        <p:txBody>
          <a:bodyPr/>
          <a:lstStyle>
            <a:lvl1pPr algn="ctr">
              <a:lnSpc>
                <a:spcPct val="120000"/>
              </a:lnSpc>
              <a:defRPr sz="2800">
                <a:solidFill>
                  <a:schemeClr val="accent1">
                    <a:lumMod val="75000"/>
                  </a:schemeClr>
                </a:solidFill>
              </a:defRPr>
            </a:lvl1pPr>
          </a:lstStyle>
          <a:p>
            <a:pPr lvl="0" fontAlgn="base"/>
            <a:r>
              <a:rPr lang="zh-CN" altLang="en-US" strike="noStrike" noProof="0" smtClean="0"/>
              <a:t>单击此处编辑母版标题样式</a:t>
            </a:r>
            <a:endParaRPr lang="zh-CN" altLang="en-US" strike="noStrike" noProof="0" dirty="0" smtClean="0"/>
          </a:p>
        </p:txBody>
      </p:sp>
      <p:sp>
        <p:nvSpPr>
          <p:cNvPr id="3075" name="Rectangle 3"/>
          <p:cNvSpPr>
            <a:spLocks noGrp="1" noChangeArrowheads="1"/>
          </p:cNvSpPr>
          <p:nvPr>
            <p:ph type="subTitle" idx="1"/>
          </p:nvPr>
        </p:nvSpPr>
        <p:spPr>
          <a:xfrm>
            <a:off x="3023236" y="3748406"/>
            <a:ext cx="6144684" cy="536574"/>
          </a:xfrm>
        </p:spPr>
        <p:txBody>
          <a:bodyPr/>
          <a:lstStyle>
            <a:lvl1pPr marL="0" indent="0" algn="ctr">
              <a:buFontTx/>
              <a:buNone/>
              <a:defRPr sz="2000"/>
            </a:lvl1pPr>
          </a:lstStyle>
          <a:p>
            <a:pPr lvl="0" fontAlgn="base"/>
            <a:r>
              <a:rPr lang="zh-CN" altLang="en-US" strike="noStrike" noProof="0" smtClean="0"/>
              <a:t>单击此处编辑母版副标题样式</a:t>
            </a:r>
            <a:endParaRPr lang="zh-CN" altLang="en-US" strike="noStrike" noProof="0" smtClean="0"/>
          </a:p>
        </p:txBody>
      </p:sp>
      <p:sp>
        <p:nvSpPr>
          <p:cNvPr id="2" name="日期占位符 1"/>
          <p:cNvSpPr>
            <a:spLocks noGrp="1"/>
          </p:cNvSpPr>
          <p:nvPr>
            <p:ph type="dt" sz="half" idx="10"/>
          </p:nvPr>
        </p:nvSpPr>
        <p:spPr>
          <a:xfrm>
            <a:off x="838200" y="6356350"/>
            <a:ext cx="2743200" cy="365125"/>
          </a:xfrm>
          <a:prstGeom prst="rect">
            <a:avLst/>
          </a:prstGeom>
          <a:noFill/>
          <a:ln w="9525">
            <a:noFill/>
          </a:ln>
        </p:spPr>
        <p:txBody>
          <a:bodyPr vert="horz" lIns="91440" tIns="45720" rIns="91440" bIns="45720" rtlCol="0" anchor="ctr"/>
          <a:p>
            <a:pPr fontAlgn="base"/>
            <a:fld id="{1ABFA14F-DE9C-4D83-8C58-D4C03BB9FF78}" type="datetimeFigureOut">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a:noFill/>
          <a:ln w="9525">
            <a:noFill/>
          </a:ln>
        </p:spPr>
        <p:txBody>
          <a:bodyPr vert="horz" lIns="91440" tIns="45720" rIns="91440" bIns="45720" rtlCol="0" anchor="ctr"/>
          <a:p>
            <a:pPr fontAlgn="base"/>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a:noFill/>
          <a:ln w="9525">
            <a:noFill/>
          </a:ln>
        </p:spPr>
        <p:txBody>
          <a:bodyPr vert="horz" lIns="91440" tIns="45720" rIns="91440" bIns="45720" rtlCol="0" anchor="ctr"/>
          <a:p>
            <a:pPr fontAlgn="base"/>
            <a:fld id="{7E19BDD9-255D-45E7-AF06-38BC945D1BCD}" type="slidenum">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自定义版式">
    <p:bg>
      <p:bgPr>
        <a:solidFill>
          <a:srgbClr val="F4F1F1"/>
        </a:solidFill>
        <a:effectLst/>
      </p:bgPr>
    </p:bg>
    <p:spTree>
      <p:nvGrpSpPr>
        <p:cNvPr id="1" name=""/>
        <p:cNvGrpSpPr/>
        <p:nvPr/>
      </p:nvGrpSpPr>
      <p:grpSpPr>
        <a:xfrm>
          <a:off x="0" y="0"/>
          <a:ext cx="0" cy="0"/>
          <a:chOff x="0" y="0"/>
          <a:chExt cx="0" cy="0"/>
        </a:xfrm>
      </p:grpSpPr>
      <p:sp>
        <p:nvSpPr>
          <p:cNvPr id="6" name="矩形 5"/>
          <p:cNvSpPr/>
          <p:nvPr userDrawn="1"/>
        </p:nvSpPr>
        <p:spPr>
          <a:xfrm>
            <a:off x="-12700" y="1177925"/>
            <a:ext cx="12204700" cy="76200"/>
          </a:xfrm>
          <a:prstGeom prst="rect">
            <a:avLst/>
          </a:prstGeom>
          <a:solidFill>
            <a:srgbClr val="CC3300"/>
          </a:solidFill>
          <a:ln>
            <a:solidFill>
              <a:srgbClr val="EAE3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2" name="日期占位符 1"/>
          <p:cNvSpPr>
            <a:spLocks noGrp="1"/>
          </p:cNvSpPr>
          <p:nvPr>
            <p:ph type="dt" sz="half" idx="10"/>
          </p:nvPr>
        </p:nvSpPr>
        <p:spPr>
          <a:xfrm>
            <a:off x="838200" y="6356350"/>
            <a:ext cx="2743200" cy="365125"/>
          </a:xfrm>
          <a:prstGeom prst="rect">
            <a:avLst/>
          </a:prstGeom>
          <a:noFill/>
          <a:ln w="9525">
            <a:noFill/>
          </a:ln>
        </p:spPr>
        <p:txBody>
          <a:bodyPr vert="horz" lIns="91440" tIns="45720" rIns="91440" bIns="45720" rtlCol="0" anchor="ctr"/>
          <a:p>
            <a:pPr fontAlgn="base"/>
            <a:fld id="{1ABFA14F-DE9C-4D83-8C58-D4C03BB9FF78}" type="datetimeFigureOut">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a:noFill/>
          <a:ln w="9525">
            <a:noFill/>
          </a:ln>
        </p:spPr>
        <p:txBody>
          <a:bodyPr vert="horz" lIns="91440" tIns="45720" rIns="91440" bIns="45720" rtlCol="0" anchor="ctr"/>
          <a:p>
            <a:pPr fontAlgn="base"/>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a:noFill/>
          <a:ln w="9525">
            <a:noFill/>
          </a:ln>
        </p:spPr>
        <p:txBody>
          <a:bodyPr vert="horz" lIns="91440" tIns="45720" rIns="91440" bIns="45720" rtlCol="0" anchor="ctr"/>
          <a:p>
            <a:pPr fontAlgn="base"/>
            <a:fld id="{7E19BDD9-255D-45E7-AF06-38BC945D1BCD}" type="slidenum">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1_空白">
    <p:bg>
      <p:bgPr>
        <a:solidFill>
          <a:srgbClr val="F4F1F1"/>
        </a:solidFill>
        <a:effectLst/>
      </p:bgPr>
    </p:bg>
    <p:spTree>
      <p:nvGrpSpPr>
        <p:cNvPr id="1" name=""/>
        <p:cNvGrpSpPr/>
        <p:nvPr/>
      </p:nvGrpSpPr>
      <p:grpSpPr>
        <a:xfrm>
          <a:off x="0" y="0"/>
          <a:ext cx="0" cy="0"/>
          <a:chOff x="0" y="0"/>
          <a:chExt cx="0" cy="0"/>
        </a:xfrm>
      </p:grpSpPr>
      <p:sp>
        <p:nvSpPr>
          <p:cNvPr id="219" name=" 219"/>
          <p:cNvSpPr/>
          <p:nvPr userDrawn="1"/>
        </p:nvSpPr>
        <p:spPr>
          <a:xfrm flipH="1">
            <a:off x="1004888" y="-12700"/>
            <a:ext cx="76200" cy="6884988"/>
          </a:xfrm>
          <a:prstGeom prst="roundRect">
            <a:avLst>
              <a:gd name="adj" fmla="val 50000"/>
            </a:avLst>
          </a:prstGeom>
          <a:solidFill>
            <a:srgbClr val="CC3300">
              <a:alpha val="81000"/>
            </a:srgbClr>
          </a:solidFill>
          <a:ln>
            <a:solidFill>
              <a:srgbClr val="EAE3E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trike="noStrike" noProof="1">
              <a:solidFill>
                <a:srgbClr val="FFFFFF"/>
              </a:solidFill>
            </a:endParaRPr>
          </a:p>
        </p:txBody>
      </p:sp>
      <p:sp>
        <p:nvSpPr>
          <p:cNvPr id="2" name="日期占位符 1"/>
          <p:cNvSpPr>
            <a:spLocks noGrp="1"/>
          </p:cNvSpPr>
          <p:nvPr>
            <p:ph type="dt" sz="half" idx="10"/>
          </p:nvPr>
        </p:nvSpPr>
        <p:spPr>
          <a:xfrm>
            <a:off x="838200" y="6356350"/>
            <a:ext cx="2743200" cy="365125"/>
          </a:xfrm>
          <a:prstGeom prst="rect">
            <a:avLst/>
          </a:prstGeom>
          <a:noFill/>
          <a:ln w="9525">
            <a:noFill/>
          </a:ln>
        </p:spPr>
        <p:txBody>
          <a:bodyPr vert="horz" lIns="91440" tIns="45720" rIns="91440" bIns="45720" rtlCol="0" anchor="ctr"/>
          <a:p>
            <a:pPr fontAlgn="base"/>
            <a:fld id="{1ABFA14F-DE9C-4D83-8C58-D4C03BB9FF78}" type="datetimeFigureOut">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a:noFill/>
          <a:ln w="9525">
            <a:noFill/>
          </a:ln>
        </p:spPr>
        <p:txBody>
          <a:bodyPr vert="horz" lIns="91440" tIns="45720" rIns="91440" bIns="45720" rtlCol="0" anchor="ctr"/>
          <a:p>
            <a:pPr fontAlgn="base"/>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a:noFill/>
          <a:ln w="9525">
            <a:noFill/>
          </a:ln>
        </p:spPr>
        <p:txBody>
          <a:bodyPr vert="horz" lIns="91440" tIns="45720" rIns="91440" bIns="45720" rtlCol="0" anchor="ctr"/>
          <a:p>
            <a:pPr fontAlgn="base"/>
            <a:fld id="{7E19BDD9-255D-45E7-AF06-38BC945D1BCD}" type="slidenum">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2_空白">
    <p:bg>
      <p:bgPr>
        <a:solidFill>
          <a:srgbClr val="F4F1F1"/>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a:noFill/>
          <a:ln w="9525">
            <a:noFill/>
          </a:ln>
        </p:spPr>
        <p:txBody>
          <a:bodyPr vert="horz" lIns="91440" tIns="45720" rIns="91440" bIns="45720" rtlCol="0" anchor="ctr"/>
          <a:p>
            <a:pPr fontAlgn="base"/>
            <a:fld id="{1ABFA14F-DE9C-4D83-8C58-D4C03BB9FF78}" type="datetimeFigureOut">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a:noFill/>
          <a:ln w="9525">
            <a:noFill/>
          </a:ln>
        </p:spPr>
        <p:txBody>
          <a:bodyPr vert="horz" lIns="91440" tIns="45720" rIns="91440" bIns="45720" rtlCol="0" anchor="ctr"/>
          <a:p>
            <a:pPr fontAlgn="base"/>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a:noFill/>
          <a:ln w="9525">
            <a:noFill/>
          </a:ln>
        </p:spPr>
        <p:txBody>
          <a:bodyPr vert="horz" lIns="91440" tIns="45720" rIns="91440" bIns="45720" rtlCol="0" anchor="ctr"/>
          <a:p>
            <a:pPr fontAlgn="base"/>
            <a:fld id="{7E19BDD9-255D-45E7-AF06-38BC945D1BCD}" type="slidenum">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 preserve="1">
  <p:cSld name="2_标题幻灯片">
    <p:bg>
      <p:bgPr>
        <a:solidFill>
          <a:srgbClr val="F4F1F1"/>
        </a:solidFill>
        <a:effectLst/>
      </p:bgPr>
    </p:bg>
    <p:spTree>
      <p:nvGrpSpPr>
        <p:cNvPr id="1" name=""/>
        <p:cNvGrpSpPr/>
        <p:nvPr/>
      </p:nvGrpSpPr>
      <p:grpSpPr>
        <a:xfrm>
          <a:off x="0" y="0"/>
          <a:ext cx="0" cy="0"/>
          <a:chOff x="0" y="0"/>
          <a:chExt cx="0" cy="0"/>
        </a:xfrm>
      </p:grpSpPr>
      <p:sp>
        <p:nvSpPr>
          <p:cNvPr id="219" name=" 219"/>
          <p:cNvSpPr/>
          <p:nvPr userDrawn="1"/>
        </p:nvSpPr>
        <p:spPr>
          <a:xfrm>
            <a:off x="2428875" y="3581400"/>
            <a:ext cx="7334250" cy="76200"/>
          </a:xfrm>
          <a:prstGeom prst="roundRect">
            <a:avLst>
              <a:gd name="adj" fmla="val 50000"/>
            </a:avLst>
          </a:prstGeom>
          <a:solidFill>
            <a:srgbClr val="CC3300">
              <a:alpha val="80000"/>
            </a:srgbClr>
          </a:solidFill>
          <a:ln>
            <a:solidFill>
              <a:srgbClr val="EAE3E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trike="noStrike" noProof="1">
              <a:solidFill>
                <a:srgbClr val="FFFFFF"/>
              </a:solidFill>
            </a:endParaRPr>
          </a:p>
        </p:txBody>
      </p:sp>
      <p:sp>
        <p:nvSpPr>
          <p:cNvPr id="3074" name="Rectangle 2"/>
          <p:cNvSpPr>
            <a:spLocks noGrp="1" noChangeArrowheads="1"/>
          </p:cNvSpPr>
          <p:nvPr>
            <p:ph type="ctrTitle"/>
          </p:nvPr>
        </p:nvSpPr>
        <p:spPr>
          <a:xfrm>
            <a:off x="3023238" y="2080262"/>
            <a:ext cx="6144684" cy="1050923"/>
          </a:xfrm>
        </p:spPr>
        <p:txBody>
          <a:bodyPr/>
          <a:lstStyle>
            <a:lvl1pPr algn="ctr">
              <a:lnSpc>
                <a:spcPct val="120000"/>
              </a:lnSpc>
              <a:defRPr sz="2800">
                <a:solidFill>
                  <a:schemeClr val="accent1">
                    <a:lumMod val="75000"/>
                  </a:schemeClr>
                </a:solidFill>
              </a:defRPr>
            </a:lvl1pPr>
          </a:lstStyle>
          <a:p>
            <a:pPr lvl="0" fontAlgn="base"/>
            <a:r>
              <a:rPr lang="zh-CN" altLang="en-US" strike="noStrike" noProof="0" smtClean="0"/>
              <a:t>单击此处编辑母版标题样式</a:t>
            </a:r>
            <a:endParaRPr lang="zh-CN" altLang="en-US" strike="noStrike" noProof="0" dirty="0" smtClean="0"/>
          </a:p>
        </p:txBody>
      </p:sp>
      <p:sp>
        <p:nvSpPr>
          <p:cNvPr id="3075" name="Rectangle 3"/>
          <p:cNvSpPr>
            <a:spLocks noGrp="1" noChangeArrowheads="1"/>
          </p:cNvSpPr>
          <p:nvPr>
            <p:ph type="subTitle" idx="1"/>
          </p:nvPr>
        </p:nvSpPr>
        <p:spPr>
          <a:xfrm>
            <a:off x="3023236" y="3748406"/>
            <a:ext cx="6144684" cy="536574"/>
          </a:xfrm>
        </p:spPr>
        <p:txBody>
          <a:bodyPr/>
          <a:lstStyle>
            <a:lvl1pPr marL="0" indent="0" algn="ctr">
              <a:buFontTx/>
              <a:buNone/>
              <a:defRPr sz="2000"/>
            </a:lvl1pPr>
          </a:lstStyle>
          <a:p>
            <a:pPr lvl="0" fontAlgn="base"/>
            <a:r>
              <a:rPr lang="zh-CN" altLang="en-US" strike="noStrike" noProof="0" smtClean="0"/>
              <a:t>单击此处编辑母版副标题样式</a:t>
            </a:r>
            <a:endParaRPr lang="zh-CN" altLang="en-US" strike="noStrike" noProof="0" smtClean="0"/>
          </a:p>
        </p:txBody>
      </p:sp>
      <p:sp>
        <p:nvSpPr>
          <p:cNvPr id="2" name="日期占位符 1"/>
          <p:cNvSpPr>
            <a:spLocks noGrp="1"/>
          </p:cNvSpPr>
          <p:nvPr>
            <p:ph type="dt" sz="half" idx="10"/>
          </p:nvPr>
        </p:nvSpPr>
        <p:spPr>
          <a:xfrm>
            <a:off x="838200" y="6356350"/>
            <a:ext cx="2743200" cy="365125"/>
          </a:xfrm>
          <a:prstGeom prst="rect">
            <a:avLst/>
          </a:prstGeom>
          <a:noFill/>
          <a:ln w="9525">
            <a:noFill/>
          </a:ln>
        </p:spPr>
        <p:txBody>
          <a:bodyPr vert="horz" lIns="91440" tIns="45720" rIns="91440" bIns="45720" rtlCol="0" anchor="ctr"/>
          <a:p>
            <a:pPr fontAlgn="base"/>
            <a:fld id="{1ABFA14F-DE9C-4D83-8C58-D4C03BB9FF78}" type="datetimeFigureOut">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a:noFill/>
          <a:ln w="9525">
            <a:noFill/>
          </a:ln>
        </p:spPr>
        <p:txBody>
          <a:bodyPr vert="horz" lIns="91440" tIns="45720" rIns="91440" bIns="45720" rtlCol="0" anchor="ctr"/>
          <a:p>
            <a:pPr fontAlgn="base"/>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a:noFill/>
          <a:ln w="9525">
            <a:noFill/>
          </a:ln>
        </p:spPr>
        <p:txBody>
          <a:bodyPr vert="horz" lIns="91440" tIns="45720" rIns="91440" bIns="45720" rtlCol="0" anchor="ctr"/>
          <a:p>
            <a:pPr fontAlgn="base"/>
            <a:fld id="{7E19BDD9-255D-45E7-AF06-38BC945D1BCD}" type="slidenum">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09600" y="1600200"/>
            <a:ext cx="5376672"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205728" y="1600200"/>
            <a:ext cx="5376672"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1186774" y="2665379"/>
            <a:ext cx="4873574"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256938" y="2665379"/>
            <a:ext cx="4897576"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2_标题幻灯片">
    <p:bg>
      <p:bgPr>
        <a:solidFill>
          <a:srgbClr val="F4F1F1"/>
        </a:solidFill>
        <a:effectLst/>
      </p:bgPr>
    </p:bg>
    <p:spTree>
      <p:nvGrpSpPr>
        <p:cNvPr id="1" name=""/>
        <p:cNvGrpSpPr/>
        <p:nvPr/>
      </p:nvGrpSpPr>
      <p:grpSpPr>
        <a:xfrm>
          <a:off x="0" y="0"/>
          <a:ext cx="0" cy="0"/>
          <a:chOff x="0" y="0"/>
          <a:chExt cx="0" cy="0"/>
        </a:xfrm>
      </p:grpSpPr>
      <p:sp>
        <p:nvSpPr>
          <p:cNvPr id="219" name=" 219"/>
          <p:cNvSpPr/>
          <p:nvPr userDrawn="1"/>
        </p:nvSpPr>
        <p:spPr>
          <a:xfrm>
            <a:off x="2428875" y="3581400"/>
            <a:ext cx="7334250" cy="76200"/>
          </a:xfrm>
          <a:prstGeom prst="roundRect">
            <a:avLst>
              <a:gd name="adj" fmla="val 50000"/>
            </a:avLst>
          </a:prstGeom>
          <a:solidFill>
            <a:srgbClr val="CC3300">
              <a:alpha val="80000"/>
            </a:srgbClr>
          </a:solidFill>
          <a:ln>
            <a:solidFill>
              <a:srgbClr val="EAE3E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trike="noStrike" noProof="1">
              <a:solidFill>
                <a:srgbClr val="FFFFFF"/>
              </a:solidFill>
            </a:endParaRPr>
          </a:p>
        </p:txBody>
      </p:sp>
      <p:sp>
        <p:nvSpPr>
          <p:cNvPr id="3074" name="Rectangle 2"/>
          <p:cNvSpPr>
            <a:spLocks noGrp="1" noChangeArrowheads="1"/>
          </p:cNvSpPr>
          <p:nvPr>
            <p:ph type="ctrTitle"/>
          </p:nvPr>
        </p:nvSpPr>
        <p:spPr>
          <a:xfrm>
            <a:off x="3023238" y="2080262"/>
            <a:ext cx="6144684" cy="1050923"/>
          </a:xfrm>
        </p:spPr>
        <p:txBody>
          <a:bodyPr/>
          <a:lstStyle>
            <a:lvl1pPr algn="ctr">
              <a:lnSpc>
                <a:spcPct val="120000"/>
              </a:lnSpc>
              <a:defRPr sz="2800">
                <a:solidFill>
                  <a:schemeClr val="accent1">
                    <a:lumMod val="75000"/>
                  </a:schemeClr>
                </a:solidFill>
              </a:defRPr>
            </a:lvl1pPr>
          </a:lstStyle>
          <a:p>
            <a:pPr lvl="0" fontAlgn="base"/>
            <a:r>
              <a:rPr lang="zh-CN" altLang="en-US" strike="noStrike" noProof="0" smtClean="0"/>
              <a:t>单击此处编辑母版标题样式</a:t>
            </a:r>
            <a:endParaRPr lang="zh-CN" altLang="en-US" strike="noStrike" noProof="0" dirty="0" smtClean="0"/>
          </a:p>
        </p:txBody>
      </p:sp>
      <p:sp>
        <p:nvSpPr>
          <p:cNvPr id="3075" name="Rectangle 3"/>
          <p:cNvSpPr>
            <a:spLocks noGrp="1" noChangeArrowheads="1"/>
          </p:cNvSpPr>
          <p:nvPr>
            <p:ph type="subTitle" idx="1"/>
          </p:nvPr>
        </p:nvSpPr>
        <p:spPr>
          <a:xfrm>
            <a:off x="3023236" y="3748406"/>
            <a:ext cx="6144684" cy="536574"/>
          </a:xfrm>
        </p:spPr>
        <p:txBody>
          <a:bodyPr/>
          <a:lstStyle>
            <a:lvl1pPr marL="0" indent="0" algn="ctr">
              <a:buFontTx/>
              <a:buNone/>
              <a:defRPr sz="2000"/>
            </a:lvl1pPr>
          </a:lstStyle>
          <a:p>
            <a:pPr lvl="0" fontAlgn="base"/>
            <a:r>
              <a:rPr lang="zh-CN" altLang="en-US" strike="noStrike" noProof="0" smtClean="0"/>
              <a:t>单击此处编辑母版副标题样式</a:t>
            </a:r>
            <a:endParaRPr lang="zh-CN" altLang="en-US" strike="noStrike" noProof="0" smtClean="0"/>
          </a:p>
        </p:txBody>
      </p:sp>
      <p:sp>
        <p:nvSpPr>
          <p:cNvPr id="2" name="日期占位符 1"/>
          <p:cNvSpPr>
            <a:spLocks noGrp="1"/>
          </p:cNvSpPr>
          <p:nvPr>
            <p:ph type="dt" sz="half" idx="10"/>
          </p:nvPr>
        </p:nvSpPr>
        <p:spPr>
          <a:xfrm>
            <a:off x="838200" y="6356350"/>
            <a:ext cx="2743200" cy="365125"/>
          </a:xfrm>
          <a:prstGeom prst="rect">
            <a:avLst/>
          </a:prstGeom>
          <a:noFill/>
          <a:ln w="9525">
            <a:noFill/>
          </a:ln>
        </p:spPr>
        <p:txBody>
          <a:bodyPr vert="horz" lIns="91440" tIns="45720" rIns="91440" bIns="45720" rtlCol="0" anchor="ctr"/>
          <a:p>
            <a:pPr fontAlgn="base"/>
            <a:fld id="{1ABFA14F-DE9C-4D83-8C58-D4C03BB9FF78}" type="datetimeFigureOut">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a:noFill/>
          <a:ln w="9525">
            <a:noFill/>
          </a:ln>
        </p:spPr>
        <p:txBody>
          <a:bodyPr vert="horz" lIns="91440" tIns="45720" rIns="91440" bIns="45720" rtlCol="0" anchor="ctr"/>
          <a:p>
            <a:pPr fontAlgn="base"/>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a:noFill/>
          <a:ln w="9525">
            <a:noFill/>
          </a:ln>
        </p:spPr>
        <p:txBody>
          <a:bodyPr vert="horz" lIns="91440" tIns="45720" rIns="91440" bIns="45720" rtlCol="0" anchor="ctr"/>
          <a:p>
            <a:pPr fontAlgn="base"/>
            <a:fld id="{7E19BDD9-255D-45E7-AF06-38BC945D1BCD}" type="slidenum">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5183188" y="457201"/>
            <a:ext cx="617220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839788" y="2057400"/>
            <a:ext cx="4165349"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609600" y="274638"/>
            <a:ext cx="8070574"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 preserve="1">
  <p:cSld name="1_标题幻灯片">
    <p:bg>
      <p:bgPr>
        <a:solidFill>
          <a:srgbClr val="F4F1F1"/>
        </a:solidFill>
        <a:effectLst/>
      </p:bgPr>
    </p:bg>
    <p:spTree>
      <p:nvGrpSpPr>
        <p:cNvPr id="1" name=""/>
        <p:cNvGrpSpPr/>
        <p:nvPr/>
      </p:nvGrpSpPr>
      <p:grpSpPr>
        <a:xfrm>
          <a:off x="0" y="0"/>
          <a:ext cx="0" cy="0"/>
          <a:chOff x="0" y="0"/>
          <a:chExt cx="0" cy="0"/>
        </a:xfrm>
      </p:grpSpPr>
      <p:sp>
        <p:nvSpPr>
          <p:cNvPr id="219" name=" 219"/>
          <p:cNvSpPr/>
          <p:nvPr userDrawn="1"/>
        </p:nvSpPr>
        <p:spPr>
          <a:xfrm>
            <a:off x="190500" y="3136900"/>
            <a:ext cx="11737975" cy="76200"/>
          </a:xfrm>
          <a:prstGeom prst="roundRect">
            <a:avLst>
              <a:gd name="adj" fmla="val 50000"/>
            </a:avLst>
          </a:prstGeom>
          <a:solidFill>
            <a:srgbClr val="CC3300">
              <a:alpha val="80000"/>
            </a:srgbClr>
          </a:solidFill>
          <a:ln>
            <a:solidFill>
              <a:srgbClr val="EAE3E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z="135" strike="noStrike" noProof="1">
              <a:solidFill>
                <a:srgbClr val="FFFFFF"/>
              </a:solidFill>
            </a:endParaRPr>
          </a:p>
        </p:txBody>
      </p:sp>
      <p:sp>
        <p:nvSpPr>
          <p:cNvPr id="3074" name="Rectangle 2"/>
          <p:cNvSpPr>
            <a:spLocks noGrp="1" noChangeArrowheads="1"/>
          </p:cNvSpPr>
          <p:nvPr>
            <p:ph type="ctrTitle"/>
          </p:nvPr>
        </p:nvSpPr>
        <p:spPr>
          <a:xfrm>
            <a:off x="3023238" y="2080262"/>
            <a:ext cx="6144684" cy="1050923"/>
          </a:xfrm>
        </p:spPr>
        <p:txBody>
          <a:bodyPr/>
          <a:lstStyle>
            <a:lvl1pPr algn="ctr">
              <a:lnSpc>
                <a:spcPct val="120000"/>
              </a:lnSpc>
              <a:defRPr sz="2800">
                <a:solidFill>
                  <a:schemeClr val="accent1">
                    <a:lumMod val="75000"/>
                  </a:schemeClr>
                </a:solidFill>
              </a:defRPr>
            </a:lvl1pPr>
          </a:lstStyle>
          <a:p>
            <a:pPr lvl="0" fontAlgn="base"/>
            <a:r>
              <a:rPr lang="zh-CN" altLang="en-US" strike="noStrike" noProof="0" smtClean="0"/>
              <a:t>单击此处编辑母版标题样式</a:t>
            </a:r>
            <a:endParaRPr lang="zh-CN" altLang="en-US" strike="noStrike" noProof="0" dirty="0" smtClean="0"/>
          </a:p>
        </p:txBody>
      </p:sp>
      <p:sp>
        <p:nvSpPr>
          <p:cNvPr id="3075" name="Rectangle 3"/>
          <p:cNvSpPr>
            <a:spLocks noGrp="1" noChangeArrowheads="1"/>
          </p:cNvSpPr>
          <p:nvPr>
            <p:ph type="subTitle" idx="1"/>
          </p:nvPr>
        </p:nvSpPr>
        <p:spPr>
          <a:xfrm>
            <a:off x="3023236" y="3748406"/>
            <a:ext cx="6144684" cy="536574"/>
          </a:xfrm>
        </p:spPr>
        <p:txBody>
          <a:bodyPr/>
          <a:lstStyle>
            <a:lvl1pPr marL="0" indent="0" algn="ctr">
              <a:buFontTx/>
              <a:buNone/>
              <a:defRPr sz="2000"/>
            </a:lvl1pPr>
          </a:lstStyle>
          <a:p>
            <a:pPr lvl="0" fontAlgn="base"/>
            <a:r>
              <a:rPr lang="zh-CN" altLang="en-US" strike="noStrike" noProof="0" smtClean="0"/>
              <a:t>单击此处编辑母版副标题样式</a:t>
            </a:r>
            <a:endParaRPr lang="zh-CN" altLang="en-US" strike="noStrike" noProof="0" smtClean="0"/>
          </a:p>
        </p:txBody>
      </p:sp>
      <p:sp>
        <p:nvSpPr>
          <p:cNvPr id="2" name="日期占位符 1"/>
          <p:cNvSpPr>
            <a:spLocks noGrp="1"/>
          </p:cNvSpPr>
          <p:nvPr>
            <p:ph type="dt" sz="half" idx="10"/>
          </p:nvPr>
        </p:nvSpPr>
        <p:spPr>
          <a:xfrm>
            <a:off x="838200" y="6356350"/>
            <a:ext cx="2743200" cy="365125"/>
          </a:xfrm>
          <a:prstGeom prst="rect">
            <a:avLst/>
          </a:prstGeom>
          <a:noFill/>
          <a:ln w="9525">
            <a:noFill/>
          </a:ln>
        </p:spPr>
        <p:txBody>
          <a:bodyPr vert="horz" lIns="91440" tIns="45720" rIns="91440" bIns="45720" rtlCol="0" anchor="ctr"/>
          <a:p>
            <a:pPr fontAlgn="base"/>
            <a:fld id="{1ABFA14F-DE9C-4D83-8C58-D4C03BB9FF78}" type="datetimeFigureOut">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a:noFill/>
          <a:ln w="9525">
            <a:noFill/>
          </a:ln>
        </p:spPr>
        <p:txBody>
          <a:bodyPr vert="horz" lIns="91440" tIns="45720" rIns="91440" bIns="45720" rtlCol="0" anchor="ctr"/>
          <a:p>
            <a:pPr fontAlgn="base"/>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a:noFill/>
          <a:ln w="9525">
            <a:noFill/>
          </a:ln>
        </p:spPr>
        <p:txBody>
          <a:bodyPr vert="horz" lIns="91440" tIns="45720" rIns="91440" bIns="45720" rtlCol="0" anchor="ctr"/>
          <a:p>
            <a:pPr fontAlgn="base"/>
            <a:fld id="{7E19BDD9-255D-45E7-AF06-38BC945D1BCD}" type="slidenum">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自定义版式">
    <p:bg>
      <p:bgPr>
        <a:solidFill>
          <a:srgbClr val="F4F1F1"/>
        </a:solidFill>
        <a:effectLst/>
      </p:bgPr>
    </p:bg>
    <p:spTree>
      <p:nvGrpSpPr>
        <p:cNvPr id="1" name=""/>
        <p:cNvGrpSpPr/>
        <p:nvPr/>
      </p:nvGrpSpPr>
      <p:grpSpPr>
        <a:xfrm>
          <a:off x="0" y="0"/>
          <a:ext cx="0" cy="0"/>
          <a:chOff x="0" y="0"/>
          <a:chExt cx="0" cy="0"/>
        </a:xfrm>
      </p:grpSpPr>
      <p:sp>
        <p:nvSpPr>
          <p:cNvPr id="6" name="矩形 5"/>
          <p:cNvSpPr/>
          <p:nvPr userDrawn="1"/>
        </p:nvSpPr>
        <p:spPr>
          <a:xfrm>
            <a:off x="-12700" y="1177925"/>
            <a:ext cx="12204700" cy="76200"/>
          </a:xfrm>
          <a:prstGeom prst="rect">
            <a:avLst/>
          </a:prstGeom>
          <a:solidFill>
            <a:srgbClr val="CC3300"/>
          </a:solidFill>
          <a:ln>
            <a:solidFill>
              <a:srgbClr val="EAE3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2" name="日期占位符 1"/>
          <p:cNvSpPr>
            <a:spLocks noGrp="1"/>
          </p:cNvSpPr>
          <p:nvPr>
            <p:ph type="dt" sz="half" idx="10"/>
          </p:nvPr>
        </p:nvSpPr>
        <p:spPr>
          <a:xfrm>
            <a:off x="838200" y="6356350"/>
            <a:ext cx="2743200" cy="365125"/>
          </a:xfrm>
          <a:prstGeom prst="rect">
            <a:avLst/>
          </a:prstGeom>
          <a:noFill/>
          <a:ln w="9525">
            <a:noFill/>
          </a:ln>
        </p:spPr>
        <p:txBody>
          <a:bodyPr vert="horz" lIns="91440" tIns="45720" rIns="91440" bIns="45720" rtlCol="0" anchor="ctr"/>
          <a:p>
            <a:pPr fontAlgn="base"/>
            <a:fld id="{1ABFA14F-DE9C-4D83-8C58-D4C03BB9FF78}" type="datetimeFigureOut">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a:noFill/>
          <a:ln w="9525">
            <a:noFill/>
          </a:ln>
        </p:spPr>
        <p:txBody>
          <a:bodyPr vert="horz" lIns="91440" tIns="45720" rIns="91440" bIns="45720" rtlCol="0" anchor="ctr"/>
          <a:p>
            <a:pPr fontAlgn="base"/>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a:noFill/>
          <a:ln w="9525">
            <a:noFill/>
          </a:ln>
        </p:spPr>
        <p:txBody>
          <a:bodyPr vert="horz" lIns="91440" tIns="45720" rIns="91440" bIns="45720" rtlCol="0" anchor="ctr"/>
          <a:p>
            <a:pPr fontAlgn="base"/>
            <a:fld id="{7E19BDD9-255D-45E7-AF06-38BC945D1BCD}" type="slidenum">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blank" preserve="1">
  <p:cSld name="1_空白">
    <p:bg>
      <p:bgPr>
        <a:solidFill>
          <a:srgbClr val="F4F1F1"/>
        </a:solidFill>
        <a:effectLst/>
      </p:bgPr>
    </p:bg>
    <p:spTree>
      <p:nvGrpSpPr>
        <p:cNvPr id="1" name=""/>
        <p:cNvGrpSpPr/>
        <p:nvPr/>
      </p:nvGrpSpPr>
      <p:grpSpPr>
        <a:xfrm>
          <a:off x="0" y="0"/>
          <a:ext cx="0" cy="0"/>
          <a:chOff x="0" y="0"/>
          <a:chExt cx="0" cy="0"/>
        </a:xfrm>
      </p:grpSpPr>
      <p:sp>
        <p:nvSpPr>
          <p:cNvPr id="219" name=" 219"/>
          <p:cNvSpPr/>
          <p:nvPr userDrawn="1"/>
        </p:nvSpPr>
        <p:spPr>
          <a:xfrm flipH="1">
            <a:off x="1004888" y="-12700"/>
            <a:ext cx="76200" cy="6884988"/>
          </a:xfrm>
          <a:prstGeom prst="roundRect">
            <a:avLst>
              <a:gd name="adj" fmla="val 50000"/>
            </a:avLst>
          </a:prstGeom>
          <a:solidFill>
            <a:srgbClr val="CC3300">
              <a:alpha val="81000"/>
            </a:srgbClr>
          </a:solidFill>
          <a:ln>
            <a:solidFill>
              <a:srgbClr val="EAE3E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trike="noStrike" noProof="1">
              <a:solidFill>
                <a:srgbClr val="FFFFFF"/>
              </a:solidFill>
            </a:endParaRPr>
          </a:p>
        </p:txBody>
      </p:sp>
      <p:sp>
        <p:nvSpPr>
          <p:cNvPr id="2" name="日期占位符 1"/>
          <p:cNvSpPr>
            <a:spLocks noGrp="1"/>
          </p:cNvSpPr>
          <p:nvPr>
            <p:ph type="dt" sz="half" idx="10"/>
          </p:nvPr>
        </p:nvSpPr>
        <p:spPr>
          <a:xfrm>
            <a:off x="838200" y="6356350"/>
            <a:ext cx="2743200" cy="365125"/>
          </a:xfrm>
          <a:prstGeom prst="rect">
            <a:avLst/>
          </a:prstGeom>
          <a:noFill/>
          <a:ln w="9525">
            <a:noFill/>
          </a:ln>
        </p:spPr>
        <p:txBody>
          <a:bodyPr vert="horz" lIns="91440" tIns="45720" rIns="91440" bIns="45720" rtlCol="0" anchor="ctr"/>
          <a:p>
            <a:pPr fontAlgn="base"/>
            <a:fld id="{1ABFA14F-DE9C-4D83-8C58-D4C03BB9FF78}" type="datetimeFigureOut">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a:noFill/>
          <a:ln w="9525">
            <a:noFill/>
          </a:ln>
        </p:spPr>
        <p:txBody>
          <a:bodyPr vert="horz" lIns="91440" tIns="45720" rIns="91440" bIns="45720" rtlCol="0" anchor="ctr"/>
          <a:p>
            <a:pPr fontAlgn="base"/>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a:noFill/>
          <a:ln w="9525">
            <a:noFill/>
          </a:ln>
        </p:spPr>
        <p:txBody>
          <a:bodyPr vert="horz" lIns="91440" tIns="45720" rIns="91440" bIns="45720" rtlCol="0" anchor="ctr"/>
          <a:p>
            <a:pPr fontAlgn="base"/>
            <a:fld id="{7E19BDD9-255D-45E7-AF06-38BC945D1BCD}" type="slidenum">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blank" preserve="1">
  <p:cSld name="2_空白">
    <p:bg>
      <p:bgPr>
        <a:solidFill>
          <a:srgbClr val="F4F1F1"/>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a:noFill/>
          <a:ln w="9525">
            <a:noFill/>
          </a:ln>
        </p:spPr>
        <p:txBody>
          <a:bodyPr vert="horz" lIns="91440" tIns="45720" rIns="91440" bIns="45720" rtlCol="0" anchor="ctr"/>
          <a:p>
            <a:pPr fontAlgn="base"/>
            <a:fld id="{1ABFA14F-DE9C-4D83-8C58-D4C03BB9FF78}" type="datetimeFigureOut">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a:noFill/>
          <a:ln w="9525">
            <a:noFill/>
          </a:ln>
        </p:spPr>
        <p:txBody>
          <a:bodyPr vert="horz" lIns="91440" tIns="45720" rIns="91440" bIns="45720" rtlCol="0" anchor="ctr"/>
          <a:p>
            <a:pPr fontAlgn="base"/>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a:noFill/>
          <a:ln w="9525">
            <a:noFill/>
          </a:ln>
        </p:spPr>
        <p:txBody>
          <a:bodyPr vert="horz" lIns="91440" tIns="45720" rIns="91440" bIns="45720" rtlCol="0" anchor="ctr"/>
          <a:p>
            <a:pPr fontAlgn="base"/>
            <a:fld id="{7E19BDD9-255D-45E7-AF06-38BC945D1BCD}" type="slidenum">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itle" preserve="1">
  <p:cSld name="2_标题幻灯片">
    <p:bg>
      <p:bgPr>
        <a:solidFill>
          <a:srgbClr val="F4F1F1"/>
        </a:solidFill>
        <a:effectLst/>
      </p:bgPr>
    </p:bg>
    <p:spTree>
      <p:nvGrpSpPr>
        <p:cNvPr id="1" name=""/>
        <p:cNvGrpSpPr/>
        <p:nvPr/>
      </p:nvGrpSpPr>
      <p:grpSpPr>
        <a:xfrm>
          <a:off x="0" y="0"/>
          <a:ext cx="0" cy="0"/>
          <a:chOff x="0" y="0"/>
          <a:chExt cx="0" cy="0"/>
        </a:xfrm>
      </p:grpSpPr>
      <p:sp>
        <p:nvSpPr>
          <p:cNvPr id="219" name=" 219"/>
          <p:cNvSpPr/>
          <p:nvPr userDrawn="1"/>
        </p:nvSpPr>
        <p:spPr>
          <a:xfrm>
            <a:off x="2428875" y="3581400"/>
            <a:ext cx="7334250" cy="76200"/>
          </a:xfrm>
          <a:prstGeom prst="roundRect">
            <a:avLst>
              <a:gd name="adj" fmla="val 50000"/>
            </a:avLst>
          </a:prstGeom>
          <a:solidFill>
            <a:srgbClr val="CC3300">
              <a:alpha val="80000"/>
            </a:srgbClr>
          </a:solidFill>
          <a:ln>
            <a:solidFill>
              <a:srgbClr val="EAE3E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trike="noStrike" noProof="1">
              <a:solidFill>
                <a:srgbClr val="FFFFFF"/>
              </a:solidFill>
            </a:endParaRPr>
          </a:p>
        </p:txBody>
      </p:sp>
      <p:sp>
        <p:nvSpPr>
          <p:cNvPr id="3074" name="Rectangle 2"/>
          <p:cNvSpPr>
            <a:spLocks noGrp="1" noChangeArrowheads="1"/>
          </p:cNvSpPr>
          <p:nvPr>
            <p:ph type="ctrTitle"/>
          </p:nvPr>
        </p:nvSpPr>
        <p:spPr>
          <a:xfrm>
            <a:off x="3023238" y="2080262"/>
            <a:ext cx="6144684" cy="1050923"/>
          </a:xfrm>
        </p:spPr>
        <p:txBody>
          <a:bodyPr/>
          <a:lstStyle>
            <a:lvl1pPr algn="ctr">
              <a:lnSpc>
                <a:spcPct val="120000"/>
              </a:lnSpc>
              <a:defRPr sz="2800">
                <a:solidFill>
                  <a:schemeClr val="accent1">
                    <a:lumMod val="75000"/>
                  </a:schemeClr>
                </a:solidFill>
              </a:defRPr>
            </a:lvl1pPr>
          </a:lstStyle>
          <a:p>
            <a:pPr lvl="0" fontAlgn="base"/>
            <a:r>
              <a:rPr lang="zh-CN" altLang="en-US" strike="noStrike" noProof="0" smtClean="0"/>
              <a:t>单击此处编辑母版标题样式</a:t>
            </a:r>
            <a:endParaRPr lang="zh-CN" altLang="en-US" strike="noStrike" noProof="0" dirty="0" smtClean="0"/>
          </a:p>
        </p:txBody>
      </p:sp>
      <p:sp>
        <p:nvSpPr>
          <p:cNvPr id="3075" name="Rectangle 3"/>
          <p:cNvSpPr>
            <a:spLocks noGrp="1" noChangeArrowheads="1"/>
          </p:cNvSpPr>
          <p:nvPr>
            <p:ph type="subTitle" idx="1"/>
          </p:nvPr>
        </p:nvSpPr>
        <p:spPr>
          <a:xfrm>
            <a:off x="3023236" y="3748406"/>
            <a:ext cx="6144684" cy="536574"/>
          </a:xfrm>
        </p:spPr>
        <p:txBody>
          <a:bodyPr/>
          <a:lstStyle>
            <a:lvl1pPr marL="0" indent="0" algn="ctr">
              <a:buFontTx/>
              <a:buNone/>
              <a:defRPr sz="2000"/>
            </a:lvl1pPr>
          </a:lstStyle>
          <a:p>
            <a:pPr lvl="0" fontAlgn="base"/>
            <a:r>
              <a:rPr lang="zh-CN" altLang="en-US" strike="noStrike" noProof="0" smtClean="0"/>
              <a:t>单击此处编辑母版副标题样式</a:t>
            </a:r>
            <a:endParaRPr lang="zh-CN" altLang="en-US" strike="noStrike" noProof="0" smtClean="0"/>
          </a:p>
        </p:txBody>
      </p:sp>
      <p:sp>
        <p:nvSpPr>
          <p:cNvPr id="2" name="日期占位符 1"/>
          <p:cNvSpPr>
            <a:spLocks noGrp="1"/>
          </p:cNvSpPr>
          <p:nvPr>
            <p:ph type="dt" sz="half" idx="10"/>
          </p:nvPr>
        </p:nvSpPr>
        <p:spPr>
          <a:xfrm>
            <a:off x="838200" y="6356350"/>
            <a:ext cx="2743200" cy="365125"/>
          </a:xfrm>
          <a:prstGeom prst="rect">
            <a:avLst/>
          </a:prstGeom>
          <a:noFill/>
          <a:ln w="9525">
            <a:noFill/>
          </a:ln>
        </p:spPr>
        <p:txBody>
          <a:bodyPr vert="horz" lIns="91440" tIns="45720" rIns="91440" bIns="45720" rtlCol="0" anchor="ctr"/>
          <a:p>
            <a:pPr fontAlgn="base"/>
            <a:fld id="{1ABFA14F-DE9C-4D83-8C58-D4C03BB9FF78}" type="datetimeFigureOut">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a:noFill/>
          <a:ln w="9525">
            <a:noFill/>
          </a:ln>
        </p:spPr>
        <p:txBody>
          <a:bodyPr vert="horz" lIns="91440" tIns="45720" rIns="91440" bIns="45720" rtlCol="0" anchor="ctr"/>
          <a:p>
            <a:pPr fontAlgn="base"/>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a:noFill/>
          <a:ln w="9525">
            <a:noFill/>
          </a:ln>
        </p:spPr>
        <p:txBody>
          <a:bodyPr vert="horz" lIns="91440" tIns="45720" rIns="91440" bIns="45720" rtlCol="0" anchor="ctr"/>
          <a:p>
            <a:pPr fontAlgn="base"/>
            <a:fld id="{7E19BDD9-255D-45E7-AF06-38BC945D1BCD}" type="slidenum">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09600" y="1600200"/>
            <a:ext cx="5376672"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205728" y="1600200"/>
            <a:ext cx="5376672"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1186774" y="2665379"/>
            <a:ext cx="4873574"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256938" y="2665379"/>
            <a:ext cx="4897576"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5183188" y="457201"/>
            <a:ext cx="617220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839788" y="2057400"/>
            <a:ext cx="4165349"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609600" y="274638"/>
            <a:ext cx="8070574"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09600" y="1600200"/>
            <a:ext cx="5376672"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205728" y="1600200"/>
            <a:ext cx="5376672"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5.xml"/><Relationship Id="rId8" Type="http://schemas.openxmlformats.org/officeDocument/2006/relationships/slideLayout" Target="../slideLayouts/slideLayout24.xml"/><Relationship Id="rId7" Type="http://schemas.openxmlformats.org/officeDocument/2006/relationships/slideLayout" Target="../slideLayouts/slideLayout23.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 Id="rId3" Type="http://schemas.openxmlformats.org/officeDocument/2006/relationships/slideLayout" Target="../slideLayouts/slideLayout19.xml"/><Relationship Id="rId2" Type="http://schemas.openxmlformats.org/officeDocument/2006/relationships/slideLayout" Target="../slideLayouts/slideLayout18.xml"/><Relationship Id="rId17" Type="http://schemas.openxmlformats.org/officeDocument/2006/relationships/theme" Target="../theme/theme2.xml"/><Relationship Id="rId16" Type="http://schemas.openxmlformats.org/officeDocument/2006/relationships/slideLayout" Target="../slideLayouts/slideLayout32.xml"/><Relationship Id="rId15" Type="http://schemas.openxmlformats.org/officeDocument/2006/relationships/slideLayout" Target="../slideLayouts/slideLayout31.xml"/><Relationship Id="rId14" Type="http://schemas.openxmlformats.org/officeDocument/2006/relationships/slideLayout" Target="../slideLayouts/slideLayout30.xml"/><Relationship Id="rId13" Type="http://schemas.openxmlformats.org/officeDocument/2006/relationships/slideLayout" Target="../slideLayouts/slideLayout29.xml"/><Relationship Id="rId12" Type="http://schemas.openxmlformats.org/officeDocument/2006/relationships/slideLayout" Target="../slideLayouts/slideLayout28.xml"/><Relationship Id="rId11" Type="http://schemas.openxmlformats.org/officeDocument/2006/relationships/slideLayout" Target="../slideLayouts/slideLayout27.xml"/><Relationship Id="rId10" Type="http://schemas.openxmlformats.org/officeDocument/2006/relationships/slideLayout" Target="../slideLayouts/slideLayout26.xml"/><Relationship Id="rId1"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41.xml"/><Relationship Id="rId8" Type="http://schemas.openxmlformats.org/officeDocument/2006/relationships/slideLayout" Target="../slideLayouts/slideLayout40.xml"/><Relationship Id="rId7" Type="http://schemas.openxmlformats.org/officeDocument/2006/relationships/slideLayout" Target="../slideLayouts/slideLayout39.xml"/><Relationship Id="rId6" Type="http://schemas.openxmlformats.org/officeDocument/2006/relationships/slideLayout" Target="../slideLayouts/slideLayout38.xml"/><Relationship Id="rId5" Type="http://schemas.openxmlformats.org/officeDocument/2006/relationships/slideLayout" Target="../slideLayouts/slideLayout37.xml"/><Relationship Id="rId4" Type="http://schemas.openxmlformats.org/officeDocument/2006/relationships/slideLayout" Target="../slideLayouts/slideLayout36.xml"/><Relationship Id="rId3" Type="http://schemas.openxmlformats.org/officeDocument/2006/relationships/slideLayout" Target="../slideLayouts/slideLayout35.xml"/><Relationship Id="rId2" Type="http://schemas.openxmlformats.org/officeDocument/2006/relationships/slideLayout" Target="../slideLayouts/slideLayout34.xml"/><Relationship Id="rId17" Type="http://schemas.openxmlformats.org/officeDocument/2006/relationships/theme" Target="../theme/theme3.xml"/><Relationship Id="rId16" Type="http://schemas.openxmlformats.org/officeDocument/2006/relationships/slideLayout" Target="../slideLayouts/slideLayout48.xml"/><Relationship Id="rId15" Type="http://schemas.openxmlformats.org/officeDocument/2006/relationships/slideLayout" Target="../slideLayouts/slideLayout47.xml"/><Relationship Id="rId14" Type="http://schemas.openxmlformats.org/officeDocument/2006/relationships/slideLayout" Target="../slideLayouts/slideLayout46.xml"/><Relationship Id="rId13" Type="http://schemas.openxmlformats.org/officeDocument/2006/relationships/slideLayout" Target="../slideLayouts/slideLayout45.xml"/><Relationship Id="rId12" Type="http://schemas.openxmlformats.org/officeDocument/2006/relationships/slideLayout" Target="../slideLayouts/slideLayout44.xml"/><Relationship Id="rId11" Type="http://schemas.openxmlformats.org/officeDocument/2006/relationships/slideLayout" Target="../slideLayouts/slideLayout43.xml"/><Relationship Id="rId10" Type="http://schemas.openxmlformats.org/officeDocument/2006/relationships/slideLayout" Target="../slideLayouts/slideLayout42.xml"/><Relationship Id="rId1"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9" Type="http://schemas.openxmlformats.org/officeDocument/2006/relationships/slideLayout" Target="../slideLayouts/slideLayout57.xml"/><Relationship Id="rId8" Type="http://schemas.openxmlformats.org/officeDocument/2006/relationships/slideLayout" Target="../slideLayouts/slideLayout56.xml"/><Relationship Id="rId7" Type="http://schemas.openxmlformats.org/officeDocument/2006/relationships/slideLayout" Target="../slideLayouts/slideLayout55.xml"/><Relationship Id="rId6" Type="http://schemas.openxmlformats.org/officeDocument/2006/relationships/slideLayout" Target="../slideLayouts/slideLayout54.xml"/><Relationship Id="rId5" Type="http://schemas.openxmlformats.org/officeDocument/2006/relationships/slideLayout" Target="../slideLayouts/slideLayout53.xml"/><Relationship Id="rId4" Type="http://schemas.openxmlformats.org/officeDocument/2006/relationships/slideLayout" Target="../slideLayouts/slideLayout52.xml"/><Relationship Id="rId3" Type="http://schemas.openxmlformats.org/officeDocument/2006/relationships/slideLayout" Target="../slideLayouts/slideLayout51.xml"/><Relationship Id="rId2" Type="http://schemas.openxmlformats.org/officeDocument/2006/relationships/slideLayout" Target="../slideLayouts/slideLayout50.xml"/><Relationship Id="rId17" Type="http://schemas.openxmlformats.org/officeDocument/2006/relationships/theme" Target="../theme/theme4.xml"/><Relationship Id="rId16" Type="http://schemas.openxmlformats.org/officeDocument/2006/relationships/slideLayout" Target="../slideLayouts/slideLayout64.xml"/><Relationship Id="rId15" Type="http://schemas.openxmlformats.org/officeDocument/2006/relationships/slideLayout" Target="../slideLayouts/slideLayout63.xml"/><Relationship Id="rId14" Type="http://schemas.openxmlformats.org/officeDocument/2006/relationships/slideLayout" Target="../slideLayouts/slideLayout62.xml"/><Relationship Id="rId13" Type="http://schemas.openxmlformats.org/officeDocument/2006/relationships/slideLayout" Target="../slideLayouts/slideLayout61.xml"/><Relationship Id="rId12" Type="http://schemas.openxmlformats.org/officeDocument/2006/relationships/slideLayout" Target="../slideLayouts/slideLayout60.xml"/><Relationship Id="rId11" Type="http://schemas.openxmlformats.org/officeDocument/2006/relationships/slideLayout" Target="../slideLayouts/slideLayout59.xml"/><Relationship Id="rId10" Type="http://schemas.openxmlformats.org/officeDocument/2006/relationships/slideLayout" Target="../slideLayouts/slideLayout58.xml"/><Relationship Id="rId1" Type="http://schemas.openxmlformats.org/officeDocument/2006/relationships/slideLayout" Target="../slideLayouts/slideLayout49.xml"/></Relationships>
</file>

<file path=ppt/slideMasters/_rels/slideMaster5.xml.rels><?xml version="1.0" encoding="UTF-8" standalone="yes"?>
<Relationships xmlns="http://schemas.openxmlformats.org/package/2006/relationships"><Relationship Id="rId9" Type="http://schemas.openxmlformats.org/officeDocument/2006/relationships/slideLayout" Target="../slideLayouts/slideLayout73.xml"/><Relationship Id="rId8" Type="http://schemas.openxmlformats.org/officeDocument/2006/relationships/slideLayout" Target="../slideLayouts/slideLayout72.xml"/><Relationship Id="rId7" Type="http://schemas.openxmlformats.org/officeDocument/2006/relationships/slideLayout" Target="../slideLayouts/slideLayout71.xml"/><Relationship Id="rId6" Type="http://schemas.openxmlformats.org/officeDocument/2006/relationships/slideLayout" Target="../slideLayouts/slideLayout70.xml"/><Relationship Id="rId5" Type="http://schemas.openxmlformats.org/officeDocument/2006/relationships/slideLayout" Target="../slideLayouts/slideLayout69.xml"/><Relationship Id="rId4" Type="http://schemas.openxmlformats.org/officeDocument/2006/relationships/slideLayout" Target="../slideLayouts/slideLayout68.xml"/><Relationship Id="rId3" Type="http://schemas.openxmlformats.org/officeDocument/2006/relationships/slideLayout" Target="../slideLayouts/slideLayout67.xml"/><Relationship Id="rId2" Type="http://schemas.openxmlformats.org/officeDocument/2006/relationships/slideLayout" Target="../slideLayouts/slideLayout66.xml"/><Relationship Id="rId17" Type="http://schemas.openxmlformats.org/officeDocument/2006/relationships/theme" Target="../theme/theme5.xml"/><Relationship Id="rId16" Type="http://schemas.openxmlformats.org/officeDocument/2006/relationships/slideLayout" Target="../slideLayouts/slideLayout80.xml"/><Relationship Id="rId15" Type="http://schemas.openxmlformats.org/officeDocument/2006/relationships/slideLayout" Target="../slideLayouts/slideLayout79.xml"/><Relationship Id="rId14" Type="http://schemas.openxmlformats.org/officeDocument/2006/relationships/slideLayout" Target="../slideLayouts/slideLayout78.xml"/><Relationship Id="rId13" Type="http://schemas.openxmlformats.org/officeDocument/2006/relationships/slideLayout" Target="../slideLayouts/slideLayout77.xml"/><Relationship Id="rId12" Type="http://schemas.openxmlformats.org/officeDocument/2006/relationships/slideLayout" Target="../slideLayouts/slideLayout76.xml"/><Relationship Id="rId11" Type="http://schemas.openxmlformats.org/officeDocument/2006/relationships/slideLayout" Target="../slideLayouts/slideLayout75.xml"/><Relationship Id="rId10" Type="http://schemas.openxmlformats.org/officeDocument/2006/relationships/slideLayout" Target="../slideLayouts/slideLayout74.xml"/><Relationship Id="rId1"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 1025"/>
          <p:cNvSpPr>
            <a:spLocks noGrp="1"/>
          </p:cNvSpPr>
          <p:nvPr>
            <p:ph type="title"/>
          </p:nvPr>
        </p:nvSpPr>
        <p:spPr>
          <a:xfrm>
            <a:off x="609600" y="274638"/>
            <a:ext cx="10972800" cy="1143000"/>
          </a:xfrm>
          <a:prstGeom prst="rect">
            <a:avLst/>
          </a:prstGeom>
          <a:noFill/>
          <a:ln w="9525">
            <a:noFill/>
          </a:ln>
        </p:spPr>
        <p:txBody>
          <a:bodyPr anchor="ctr" anchorCtr="0"/>
          <a:p>
            <a:pPr lvl="0" indent="0"/>
            <a:r>
              <a:rPr lang="zh-CN" altLang="en-US"/>
              <a:t>单击此处编辑母版标题样式</a:t>
            </a:r>
            <a:endParaRPr lang="zh-CN" altLang="en-US"/>
          </a:p>
        </p:txBody>
      </p:sp>
      <p:sp>
        <p:nvSpPr>
          <p:cNvPr id="1027" name="文本占位符 1026"/>
          <p:cNvSpPr>
            <a:spLocks noGrp="1"/>
          </p:cNvSpPr>
          <p:nvPr>
            <p:ph type="body"/>
          </p:nvPr>
        </p:nvSpPr>
        <p:spPr>
          <a:xfrm>
            <a:off x="609600" y="1600200"/>
            <a:ext cx="10972800" cy="4525963"/>
          </a:xfrm>
          <a:prstGeom prst="rect">
            <a:avLst/>
          </a:prstGeom>
          <a:noFill/>
          <a:ln w="9525">
            <a:noFill/>
          </a:ln>
        </p:spPr>
        <p:txBody>
          <a:bodyPr anchor="t" anchorCtr="0"/>
          <a:p>
            <a:pPr lvl="0" indent="-342900"/>
            <a:r>
              <a:rPr lang="zh-CN" altLang="en-US"/>
              <a:t>单击此处编辑母版文本样式</a:t>
            </a:r>
            <a:endParaRPr lang="zh-CN" altLang="en-US"/>
          </a:p>
          <a:p>
            <a:pPr lvl="1" indent="-28575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1028" name="日期占位符 1027"/>
          <p:cNvSpPr>
            <a:spLocks noGrp="1"/>
          </p:cNvSpPr>
          <p:nvPr>
            <p:ph type="dt" sz="half" idx="2"/>
          </p:nvPr>
        </p:nvSpPr>
        <p:spPr>
          <a:xfrm>
            <a:off x="609600" y="6245225"/>
            <a:ext cx="28448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4165600" y="6245225"/>
            <a:ext cx="38608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8737600" y="6245225"/>
            <a:ext cx="28448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标题 1025"/>
          <p:cNvSpPr>
            <a:spLocks noGrp="1"/>
          </p:cNvSpPr>
          <p:nvPr>
            <p:ph type="title"/>
          </p:nvPr>
        </p:nvSpPr>
        <p:spPr>
          <a:xfrm>
            <a:off x="609600" y="274638"/>
            <a:ext cx="10972800" cy="1143000"/>
          </a:xfrm>
          <a:prstGeom prst="rect">
            <a:avLst/>
          </a:prstGeom>
          <a:noFill/>
          <a:ln w="9525">
            <a:noFill/>
          </a:ln>
        </p:spPr>
        <p:txBody>
          <a:bodyPr anchor="ctr" anchorCtr="0"/>
          <a:p>
            <a:pPr lvl="0" indent="0"/>
            <a:r>
              <a:rPr lang="zh-CN" altLang="en-US"/>
              <a:t>单击此处编辑母版标题样式</a:t>
            </a:r>
            <a:endParaRPr lang="zh-CN" altLang="en-US"/>
          </a:p>
        </p:txBody>
      </p:sp>
      <p:sp>
        <p:nvSpPr>
          <p:cNvPr id="2051" name="文本占位符 1026"/>
          <p:cNvSpPr>
            <a:spLocks noGrp="1"/>
          </p:cNvSpPr>
          <p:nvPr>
            <p:ph type="body"/>
          </p:nvPr>
        </p:nvSpPr>
        <p:spPr>
          <a:xfrm>
            <a:off x="609600" y="1600200"/>
            <a:ext cx="10972800" cy="4525963"/>
          </a:xfrm>
          <a:prstGeom prst="rect">
            <a:avLst/>
          </a:prstGeom>
          <a:noFill/>
          <a:ln w="9525">
            <a:noFill/>
          </a:ln>
        </p:spPr>
        <p:txBody>
          <a:bodyPr anchor="t" anchorCtr="0"/>
          <a:p>
            <a:pPr lvl="0" indent="-342900"/>
            <a:r>
              <a:rPr lang="zh-CN" altLang="en-US"/>
              <a:t>单击此处编辑母版文本样式</a:t>
            </a:r>
            <a:endParaRPr lang="zh-CN" altLang="en-US"/>
          </a:p>
          <a:p>
            <a:pPr lvl="1" indent="-28575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1028" name="日期占位符 1027"/>
          <p:cNvSpPr>
            <a:spLocks noGrp="1"/>
          </p:cNvSpPr>
          <p:nvPr>
            <p:ph type="dt" sz="half" idx="2"/>
          </p:nvPr>
        </p:nvSpPr>
        <p:spPr>
          <a:xfrm>
            <a:off x="609600" y="6245225"/>
            <a:ext cx="28448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4165600" y="6245225"/>
            <a:ext cx="38608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8737600" y="6245225"/>
            <a:ext cx="28448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4" name="标题 1025"/>
          <p:cNvSpPr>
            <a:spLocks noGrp="1"/>
          </p:cNvSpPr>
          <p:nvPr>
            <p:ph type="title"/>
          </p:nvPr>
        </p:nvSpPr>
        <p:spPr>
          <a:xfrm>
            <a:off x="609600" y="274638"/>
            <a:ext cx="10972800" cy="1143000"/>
          </a:xfrm>
          <a:prstGeom prst="rect">
            <a:avLst/>
          </a:prstGeom>
          <a:noFill/>
          <a:ln w="9525">
            <a:noFill/>
          </a:ln>
        </p:spPr>
        <p:txBody>
          <a:bodyPr anchor="ctr" anchorCtr="0"/>
          <a:p>
            <a:pPr lvl="0" indent="0"/>
            <a:r>
              <a:rPr lang="zh-CN" altLang="en-US"/>
              <a:t>单击此处编辑母版标题样式</a:t>
            </a:r>
            <a:endParaRPr lang="zh-CN" altLang="en-US"/>
          </a:p>
        </p:txBody>
      </p:sp>
      <p:sp>
        <p:nvSpPr>
          <p:cNvPr id="3075" name="文本占位符 1026"/>
          <p:cNvSpPr>
            <a:spLocks noGrp="1"/>
          </p:cNvSpPr>
          <p:nvPr>
            <p:ph type="body"/>
          </p:nvPr>
        </p:nvSpPr>
        <p:spPr>
          <a:xfrm>
            <a:off x="609600" y="1600200"/>
            <a:ext cx="10972800" cy="4525963"/>
          </a:xfrm>
          <a:prstGeom prst="rect">
            <a:avLst/>
          </a:prstGeom>
          <a:noFill/>
          <a:ln w="9525">
            <a:noFill/>
          </a:ln>
        </p:spPr>
        <p:txBody>
          <a:bodyPr anchor="t" anchorCtr="0"/>
          <a:p>
            <a:pPr lvl="0" indent="-342900"/>
            <a:r>
              <a:rPr lang="zh-CN" altLang="en-US"/>
              <a:t>单击此处编辑母版文本样式</a:t>
            </a:r>
            <a:endParaRPr lang="zh-CN" altLang="en-US"/>
          </a:p>
          <a:p>
            <a:pPr lvl="1" indent="-28575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1028" name="日期占位符 1027"/>
          <p:cNvSpPr>
            <a:spLocks noGrp="1"/>
          </p:cNvSpPr>
          <p:nvPr>
            <p:ph type="dt" sz="half" idx="2"/>
          </p:nvPr>
        </p:nvSpPr>
        <p:spPr>
          <a:xfrm>
            <a:off x="609600" y="6245225"/>
            <a:ext cx="28448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4165600" y="6245225"/>
            <a:ext cx="38608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8737600" y="6245225"/>
            <a:ext cx="28448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 id="2147483698" r:id="rId16"/>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4098" name="标题 1025"/>
          <p:cNvSpPr>
            <a:spLocks noGrp="1"/>
          </p:cNvSpPr>
          <p:nvPr>
            <p:ph type="title"/>
          </p:nvPr>
        </p:nvSpPr>
        <p:spPr>
          <a:xfrm>
            <a:off x="609600" y="274638"/>
            <a:ext cx="10972800" cy="1143000"/>
          </a:xfrm>
          <a:prstGeom prst="rect">
            <a:avLst/>
          </a:prstGeom>
          <a:noFill/>
          <a:ln w="9525">
            <a:noFill/>
          </a:ln>
        </p:spPr>
        <p:txBody>
          <a:bodyPr anchor="ctr" anchorCtr="0"/>
          <a:p>
            <a:pPr lvl="0" indent="0"/>
            <a:r>
              <a:rPr lang="zh-CN" altLang="en-US"/>
              <a:t>单击此处编辑母版标题样式</a:t>
            </a:r>
            <a:endParaRPr lang="zh-CN" altLang="en-US"/>
          </a:p>
        </p:txBody>
      </p:sp>
      <p:sp>
        <p:nvSpPr>
          <p:cNvPr id="4099" name="文本占位符 1026"/>
          <p:cNvSpPr>
            <a:spLocks noGrp="1"/>
          </p:cNvSpPr>
          <p:nvPr>
            <p:ph type="body"/>
          </p:nvPr>
        </p:nvSpPr>
        <p:spPr>
          <a:xfrm>
            <a:off x="609600" y="1600200"/>
            <a:ext cx="10972800" cy="4525963"/>
          </a:xfrm>
          <a:prstGeom prst="rect">
            <a:avLst/>
          </a:prstGeom>
          <a:noFill/>
          <a:ln w="9525">
            <a:noFill/>
          </a:ln>
        </p:spPr>
        <p:txBody>
          <a:bodyPr anchor="t" anchorCtr="0"/>
          <a:p>
            <a:pPr lvl="0" indent="-342900"/>
            <a:r>
              <a:rPr lang="zh-CN" altLang="en-US"/>
              <a:t>单击此处编辑母版文本样式</a:t>
            </a:r>
            <a:endParaRPr lang="zh-CN" altLang="en-US"/>
          </a:p>
          <a:p>
            <a:pPr lvl="1" indent="-28575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1028" name="日期占位符 1027"/>
          <p:cNvSpPr>
            <a:spLocks noGrp="1"/>
          </p:cNvSpPr>
          <p:nvPr>
            <p:ph type="dt" sz="half" idx="2"/>
          </p:nvPr>
        </p:nvSpPr>
        <p:spPr>
          <a:xfrm>
            <a:off x="609600" y="6245225"/>
            <a:ext cx="28448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4165600" y="6245225"/>
            <a:ext cx="38608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8737600" y="6245225"/>
            <a:ext cx="28448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 id="2147483714" r:id="rId15"/>
    <p:sldLayoutId id="2147483715" r:id="rId16"/>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5122" name="标题 1025"/>
          <p:cNvSpPr>
            <a:spLocks noGrp="1"/>
          </p:cNvSpPr>
          <p:nvPr>
            <p:ph type="title"/>
          </p:nvPr>
        </p:nvSpPr>
        <p:spPr>
          <a:xfrm>
            <a:off x="609600" y="274638"/>
            <a:ext cx="10972800" cy="1143000"/>
          </a:xfrm>
          <a:prstGeom prst="rect">
            <a:avLst/>
          </a:prstGeom>
          <a:noFill/>
          <a:ln w="9525">
            <a:noFill/>
          </a:ln>
        </p:spPr>
        <p:txBody>
          <a:bodyPr anchor="ctr" anchorCtr="0"/>
          <a:p>
            <a:pPr lvl="0" indent="0"/>
            <a:r>
              <a:rPr lang="zh-CN" altLang="en-US"/>
              <a:t>单击此处编辑母版标题样式</a:t>
            </a:r>
            <a:endParaRPr lang="zh-CN" altLang="en-US"/>
          </a:p>
        </p:txBody>
      </p:sp>
      <p:sp>
        <p:nvSpPr>
          <p:cNvPr id="5123" name="文本占位符 1026"/>
          <p:cNvSpPr>
            <a:spLocks noGrp="1"/>
          </p:cNvSpPr>
          <p:nvPr>
            <p:ph type="body"/>
          </p:nvPr>
        </p:nvSpPr>
        <p:spPr>
          <a:xfrm>
            <a:off x="609600" y="1600200"/>
            <a:ext cx="10972800" cy="4525963"/>
          </a:xfrm>
          <a:prstGeom prst="rect">
            <a:avLst/>
          </a:prstGeom>
          <a:noFill/>
          <a:ln w="9525">
            <a:noFill/>
          </a:ln>
        </p:spPr>
        <p:txBody>
          <a:bodyPr anchor="t" anchorCtr="0"/>
          <a:p>
            <a:pPr lvl="0" indent="-342900"/>
            <a:r>
              <a:rPr lang="zh-CN" altLang="en-US"/>
              <a:t>单击此处编辑母版文本样式</a:t>
            </a:r>
            <a:endParaRPr lang="zh-CN" altLang="en-US"/>
          </a:p>
          <a:p>
            <a:pPr lvl="1" indent="-28575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1028" name="日期占位符 1027"/>
          <p:cNvSpPr>
            <a:spLocks noGrp="1"/>
          </p:cNvSpPr>
          <p:nvPr>
            <p:ph type="dt" sz="half" idx="2"/>
          </p:nvPr>
        </p:nvSpPr>
        <p:spPr>
          <a:xfrm>
            <a:off x="609600" y="6245225"/>
            <a:ext cx="28448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4165600" y="6245225"/>
            <a:ext cx="38608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8737600" y="6245225"/>
            <a:ext cx="28448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 id="2147483730" r:id="rId14"/>
    <p:sldLayoutId id="2147483731" r:id="rId15"/>
    <p:sldLayoutId id="2147483732" r:id="rId16"/>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0.xml"/><Relationship Id="rId1" Type="http://schemas.openxmlformats.org/officeDocument/2006/relationships/themeOverride" Target="../theme/themeOverride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0.xml"/><Relationship Id="rId1" Type="http://schemas.openxmlformats.org/officeDocument/2006/relationships/themeOverride" Target="../theme/themeOverr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5" name="标题 3073"/>
          <p:cNvSpPr>
            <a:spLocks noGrp="1"/>
          </p:cNvSpPr>
          <p:nvPr>
            <p:ph type="ctrTitle"/>
          </p:nvPr>
        </p:nvSpPr>
        <p:spPr>
          <a:xfrm>
            <a:off x="2201863" y="1374775"/>
            <a:ext cx="7772400" cy="1663700"/>
          </a:xfrm>
          <a:ln/>
        </p:spPr>
        <p:txBody>
          <a:bodyPr wrap="square" lIns="91440" tIns="45720" rIns="91440" bIns="45720" anchor="ctr" anchorCtr="1"/>
          <a:p>
            <a:pPr defTabSz="914400">
              <a:buClrTx/>
              <a:buSzTx/>
              <a:buFontTx/>
              <a:buNone/>
            </a:pPr>
            <a:r>
              <a:rPr lang="zh-CN" altLang="zh-CN" sz="4400" b="1" kern="1200" baseline="0">
                <a:solidFill>
                  <a:schemeClr val="tx1"/>
                </a:solidFill>
                <a:latin typeface="微软雅黑" panose="020B0503020204020204" charset="-122"/>
                <a:ea typeface="微软雅黑" panose="020B0503020204020204" charset="-122"/>
                <a:cs typeface="+mj-cs"/>
              </a:rPr>
              <a:t>学校食品安全管理</a:t>
            </a:r>
            <a:endParaRPr lang="zh-CN" altLang="zh-CN" sz="4400" b="1" kern="1200" baseline="0">
              <a:solidFill>
                <a:schemeClr val="tx1"/>
              </a:solidFill>
              <a:latin typeface="微软雅黑" panose="020B0503020204020204" charset="-122"/>
              <a:ea typeface="微软雅黑" panose="020B0503020204020204" charset="-122"/>
              <a:cs typeface="+mj-cs"/>
            </a:endParaRPr>
          </a:p>
        </p:txBody>
      </p:sp>
      <p:sp>
        <p:nvSpPr>
          <p:cNvPr id="3075" name="副标题 3074"/>
          <p:cNvSpPr>
            <a:spLocks noGrp="1"/>
          </p:cNvSpPr>
          <p:nvPr>
            <p:ph type="subTitle" idx="1"/>
          </p:nvPr>
        </p:nvSpPr>
        <p:spPr>
          <a:xfrm>
            <a:off x="4029024" y="4796790"/>
            <a:ext cx="3873500" cy="442595"/>
          </a:xfrm>
        </p:spPr>
        <p:txBody>
          <a:bodyPr vert="horz" wrap="square" lIns="91440" tIns="45720" rIns="91440" bIns="45720" numCol="1" anchor="ctr" anchorCtr="1" compatLnSpc="1">
            <a:scene3d>
              <a:camera prst="orthographicFront"/>
              <a:lightRig rig="threePt" dir="t"/>
            </a:scene3d>
          </a:bodyPr>
          <a:p>
            <a:pPr defTabSz="914400" fontAlgn="base">
              <a:buNone/>
            </a:pPr>
            <a:r>
              <a:rPr lang="zh-CN" sz="2800" b="1" strike="noStrike" kern="1200" baseline="0" noProof="1">
                <a:solidFill>
                  <a:srgbClr val="800000"/>
                </a:solidFill>
                <a:effectLst/>
                <a:latin typeface="微软雅黑" panose="020B0503020204020204" charset="-122"/>
                <a:ea typeface="微软雅黑" panose="020B0503020204020204" charset="-122"/>
              </a:rPr>
              <a:t>新北区市场监督管理局        </a:t>
            </a:r>
            <a:endParaRPr lang="zh-CN" altLang="en-US" sz="2800" b="1" strike="noStrike" kern="1200" baseline="0" noProof="1">
              <a:solidFill>
                <a:srgbClr val="800000"/>
              </a:solidFill>
              <a:effectLst/>
              <a:latin typeface="微软雅黑" panose="020B0503020204020204" charset="-122"/>
              <a:ea typeface="微软雅黑" panose="020B0503020204020204" charset="-122"/>
            </a:endParaRPr>
          </a:p>
        </p:txBody>
      </p:sp>
      <p:sp>
        <p:nvSpPr>
          <p:cNvPr id="4" name="副标题 3074"/>
          <p:cNvSpPr>
            <a:spLocks noGrp="1"/>
          </p:cNvSpPr>
          <p:nvPr/>
        </p:nvSpPr>
        <p:spPr>
          <a:xfrm>
            <a:off x="5030788" y="5238750"/>
            <a:ext cx="2130425" cy="442913"/>
          </a:xfrm>
          <a:prstGeom prst="rect">
            <a:avLst/>
          </a:prstGeom>
          <a:noFill/>
          <a:ln>
            <a:noFill/>
          </a:ln>
        </p:spPr>
        <p:txBody>
          <a:bodyPr vert="horz" wrap="square" lIns="91440" tIns="45720" rIns="91440" bIns="45720" numCol="1" anchor="ctr" anchorCtr="1" compatLnSpc="1">
            <a:scene3d>
              <a:camera prst="orthographicFront"/>
              <a:lightRig rig="threePt" dir="t"/>
            </a:scene3d>
          </a:bodyPr>
          <a:lstStyle>
            <a:lvl1pPr marL="0" indent="0" algn="ctr" rtl="0" eaLnBrk="1" fontAlgn="base" hangingPunct="1">
              <a:spcBef>
                <a:spcPts val="225"/>
              </a:spcBef>
              <a:spcAft>
                <a:spcPts val="225"/>
              </a:spcAft>
              <a:buClr>
                <a:schemeClr val="accent1">
                  <a:lumMod val="75000"/>
                </a:schemeClr>
              </a:buClr>
              <a:buSzPct val="110000"/>
              <a:buFontTx/>
              <a:buNone/>
              <a:defRPr sz="2000" kern="1200">
                <a:solidFill>
                  <a:schemeClr val="tx1"/>
                </a:solidFill>
                <a:latin typeface="+mn-lt"/>
                <a:ea typeface="+mn-ea"/>
                <a:cs typeface="+mn-cs"/>
              </a:defRPr>
            </a:lvl1pPr>
            <a:lvl2pPr marL="361950" indent="-361950" algn="l" rtl="0" eaLnBrk="1" fontAlgn="base" hangingPunct="1">
              <a:lnSpc>
                <a:spcPct val="130000"/>
              </a:lnSpc>
              <a:spcBef>
                <a:spcPct val="20000"/>
              </a:spcBef>
              <a:spcAft>
                <a:spcPct val="0"/>
              </a:spcAft>
              <a:buFont typeface="Calibri" panose="020F0502020204030204" charset="0"/>
              <a:buChar char=" "/>
              <a:defRPr sz="1200" kern="1200">
                <a:solidFill>
                  <a:schemeClr val="bg1">
                    <a:lumMod val="50000"/>
                  </a:schemeClr>
                </a:solidFill>
                <a:latin typeface="+mn-lt"/>
                <a:ea typeface="+mn-ea"/>
                <a:cs typeface="+mn-cs"/>
              </a:defRPr>
            </a:lvl2pPr>
            <a:lvl3pPr marL="539750" indent="-171450" algn="l" rtl="0" eaLnBrk="1" fontAlgn="base" hangingPunct="1">
              <a:spcBef>
                <a:spcPts val="225"/>
              </a:spcBef>
              <a:spcAft>
                <a:spcPts val="225"/>
              </a:spcAft>
              <a:buChar char="•"/>
              <a:defRPr sz="2000" kern="1200">
                <a:solidFill>
                  <a:schemeClr val="tx1"/>
                </a:solidFill>
                <a:latin typeface="+mn-lt"/>
                <a:ea typeface="+mn-ea"/>
                <a:cs typeface="+mn-cs"/>
              </a:defRPr>
            </a:lvl3pPr>
            <a:lvl4pPr marL="675005" indent="-171450" algn="l" rtl="0" eaLnBrk="1" fontAlgn="base" hangingPunct="1">
              <a:spcBef>
                <a:spcPts val="225"/>
              </a:spcBef>
              <a:spcAft>
                <a:spcPts val="225"/>
              </a:spcAft>
              <a:buChar char="–"/>
              <a:defRPr sz="1800" kern="1200">
                <a:solidFill>
                  <a:schemeClr val="tx1"/>
                </a:solidFill>
                <a:latin typeface="+mn-lt"/>
                <a:ea typeface="+mn-ea"/>
                <a:cs typeface="+mn-cs"/>
              </a:defRPr>
            </a:lvl4pPr>
            <a:lvl5pPr marL="810260" indent="-171450" algn="l" rtl="0" eaLnBrk="1" fontAlgn="base" hangingPunct="1">
              <a:spcBef>
                <a:spcPts val="225"/>
              </a:spcBef>
              <a:spcAft>
                <a:spcPts val="225"/>
              </a:spcAft>
              <a:buChar char="»"/>
              <a:defRPr sz="1800" kern="1200">
                <a:solidFill>
                  <a:schemeClr val="tx1"/>
                </a:solidFill>
                <a:latin typeface="+mn-lt"/>
                <a:ea typeface="+mn-ea"/>
                <a:cs typeface="+mn-cs"/>
              </a:defRPr>
            </a:lvl5pPr>
            <a:lvl6pPr marL="944880" indent="-171450" algn="l" defTabSz="685165" rtl="0" eaLnBrk="1" latinLnBrk="0" hangingPunct="1">
              <a:spcBef>
                <a:spcPts val="225"/>
              </a:spcBef>
              <a:spcAft>
                <a:spcPts val="225"/>
              </a:spcAft>
              <a:buFont typeface="Arial" panose="020B0604020202020204" pitchFamily="34" charset="0"/>
              <a:buChar char="•"/>
              <a:defRPr sz="1800" kern="1200">
                <a:solidFill>
                  <a:schemeClr val="tx1"/>
                </a:solidFill>
                <a:latin typeface="+mn-lt"/>
                <a:ea typeface="+mn-ea"/>
                <a:cs typeface="+mn-cs"/>
              </a:defRPr>
            </a:lvl6pPr>
            <a:lvl7pPr marL="2228850" indent="-171450" algn="l" defTabSz="685165"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165"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165"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defTabSz="914400" fontAlgn="base">
              <a:buNone/>
            </a:pPr>
            <a:endParaRPr lang="en-US" altLang="zh-CN" sz="1800" strike="noStrike" kern="1200" baseline="0" noProof="1">
              <a:solidFill>
                <a:srgbClr val="800000"/>
              </a:solidFill>
              <a:effectLst/>
              <a:latin typeface="微软雅黑" panose="020B0503020204020204" charset="-122"/>
              <a:ea typeface="微软雅黑" panose="020B0503020204020204" charset="-122"/>
              <a:cs typeface="+mn-cs"/>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4F1F1"/>
        </a:solidFill>
        <a:effectLst/>
      </p:bgPr>
    </p:bg>
    <p:spTree>
      <p:nvGrpSpPr>
        <p:cNvPr id="1" name=""/>
        <p:cNvGrpSpPr/>
        <p:nvPr/>
      </p:nvGrpSpPr>
      <p:grpSpPr/>
      <p:sp>
        <p:nvSpPr>
          <p:cNvPr id="14" name="文本框 13"/>
          <p:cNvSpPr txBox="1"/>
          <p:nvPr/>
        </p:nvSpPr>
        <p:spPr>
          <a:xfrm>
            <a:off x="414019" y="534034"/>
            <a:ext cx="551815" cy="5789932"/>
          </a:xfrm>
          <a:prstGeom prst="rect">
            <a:avLst/>
          </a:prstGeom>
          <a:noFill/>
        </p:spPr>
        <p:txBody>
          <a:bodyPr vert="eaVert" wrap="square" rtlCol="0" anchor="ctr" anchorCtr="0">
            <a:spAutoFit/>
            <a:scene3d>
              <a:camera prst="orthographicFront"/>
              <a:lightRig rig="threePt" dir="t"/>
            </a:scene3d>
          </a:bodyPr>
          <a:p>
            <a:pPr>
              <a:buClrTx/>
              <a:buSzTx/>
              <a:buFontTx/>
            </a:pPr>
            <a:r>
              <a:rPr lang="zh-CN" altLang="en-US" sz="2400" b="1" noProof="1">
                <a:solidFill>
                  <a:srgbClr val="0000CC"/>
                </a:solidFill>
                <a:latin typeface="微软雅黑" panose="020B0503020204020204" charset="-122"/>
                <a:ea typeface="微软雅黑" panose="020B0503020204020204" charset="-122"/>
                <a:cs typeface="+mn-cs"/>
              </a:rPr>
              <a:t>责任追究</a:t>
            </a:r>
            <a:endParaRPr lang="zh-CN" altLang="en-US" sz="2400" b="1" noProof="1">
              <a:solidFill>
                <a:srgbClr val="0000CC"/>
              </a:solidFill>
              <a:latin typeface="微软雅黑" panose="020B0503020204020204" charset="-122"/>
              <a:ea typeface="微软雅黑" panose="020B0503020204020204" charset="-122"/>
              <a:cs typeface="+mn-cs"/>
            </a:endParaRPr>
          </a:p>
        </p:txBody>
      </p:sp>
      <p:sp>
        <p:nvSpPr>
          <p:cNvPr id="37891" name="文本框 1"/>
          <p:cNvSpPr txBox="1"/>
          <p:nvPr/>
        </p:nvSpPr>
        <p:spPr>
          <a:xfrm>
            <a:off x="1541463" y="912813"/>
            <a:ext cx="10204450" cy="5478462"/>
          </a:xfrm>
          <a:prstGeom prst="rect">
            <a:avLst/>
          </a:prstGeom>
          <a:noFill/>
          <a:ln w="9525">
            <a:noFill/>
          </a:ln>
        </p:spPr>
        <p:txBody>
          <a:bodyPr wrap="square" anchor="t" anchorCtr="0">
            <a:spAutoFit/>
          </a:bodyPr>
          <a:p>
            <a:pPr>
              <a:lnSpc>
                <a:spcPts val="2800"/>
              </a:lnSpc>
            </a:pPr>
            <a:r>
              <a:rPr lang="zh-CN" altLang="en-US" sz="2000">
                <a:latin typeface="微软雅黑" panose="020B0503020204020204" charset="-122"/>
                <a:ea typeface="微软雅黑" panose="020B0503020204020204" charset="-122"/>
              </a:rPr>
              <a:t>第五十七条 有食品安全法以及本规定的违法情形，学校未履行食品安全管理责任，由县级以上人民政府食品安全管理部门会同教育部门对学校主要负责人进行约谈，由学校主管教育部门视情节对学校直接负责的主管人员和其他直接责任人员给予相应的处分。</a:t>
            </a:r>
            <a:endParaRPr lang="zh-CN" altLang="en-US" sz="2000">
              <a:latin typeface="微软雅黑" panose="020B0503020204020204" charset="-122"/>
              <a:ea typeface="微软雅黑" panose="020B0503020204020204" charset="-122"/>
            </a:endParaRPr>
          </a:p>
          <a:p>
            <a:pPr>
              <a:lnSpc>
                <a:spcPts val="2800"/>
              </a:lnSpc>
            </a:pPr>
            <a:r>
              <a:rPr lang="zh-CN" altLang="en-US" sz="2000">
                <a:latin typeface="微软雅黑" panose="020B0503020204020204" charset="-122"/>
                <a:ea typeface="微软雅黑" panose="020B0503020204020204" charset="-122"/>
              </a:rPr>
              <a:t>实施营养改善计划的学校违反食品安全法律法规以及本规定的，应当从重处理。</a:t>
            </a:r>
            <a:endParaRPr lang="zh-CN" altLang="en-US" sz="2000">
              <a:latin typeface="微软雅黑" panose="020B0503020204020204" charset="-122"/>
              <a:ea typeface="微软雅黑" panose="020B0503020204020204" charset="-122"/>
            </a:endParaRPr>
          </a:p>
          <a:p>
            <a:pPr>
              <a:lnSpc>
                <a:spcPts val="2800"/>
              </a:lnSpc>
            </a:pPr>
            <a:endParaRPr lang="zh-CN" altLang="en-US" sz="2400">
              <a:latin typeface="微软雅黑" panose="020B0503020204020204" charset="-122"/>
              <a:ea typeface="微软雅黑" panose="020B0503020204020204" charset="-122"/>
            </a:endParaRPr>
          </a:p>
          <a:p>
            <a:pPr>
              <a:lnSpc>
                <a:spcPts val="2800"/>
              </a:lnSpc>
            </a:pPr>
            <a:r>
              <a:rPr lang="zh-CN" altLang="en-US" sz="2000">
                <a:latin typeface="微软雅黑" panose="020B0503020204020204" charset="-122"/>
                <a:ea typeface="微软雅黑" panose="020B0503020204020204" charset="-122"/>
              </a:rPr>
              <a:t>第五十八条 学校食品安全的相关工作人员、相关负责人有下列行为之一的，由学校主管教育部门给予警告或者记过处分；情节较重的，应当给予降低岗位等级或者撤职处分；情节严重的，应当给予开除处分；构成犯罪的，依法移送司法机关处理：</a:t>
            </a:r>
            <a:endParaRPr lang="zh-CN" altLang="en-US" sz="2000">
              <a:latin typeface="微软雅黑" panose="020B0503020204020204" charset="-122"/>
              <a:ea typeface="微软雅黑" panose="020B0503020204020204" charset="-122"/>
            </a:endParaRPr>
          </a:p>
          <a:p>
            <a:pPr>
              <a:lnSpc>
                <a:spcPts val="2800"/>
              </a:lnSpc>
            </a:pPr>
            <a:r>
              <a:rPr lang="zh-CN" altLang="en-US" sz="2000">
                <a:latin typeface="微软雅黑" panose="020B0503020204020204" charset="-122"/>
                <a:ea typeface="微软雅黑" panose="020B0503020204020204" charset="-122"/>
              </a:rPr>
              <a:t>（一）知道或者应当知道食品、食品原料劣质或者不合格而采购的，或者利用工作之便以其他方式谋取不正当利益的；</a:t>
            </a:r>
            <a:endParaRPr lang="zh-CN" altLang="en-US" sz="2000">
              <a:latin typeface="微软雅黑" panose="020B0503020204020204" charset="-122"/>
              <a:ea typeface="微软雅黑" panose="020B0503020204020204" charset="-122"/>
            </a:endParaRPr>
          </a:p>
          <a:p>
            <a:pPr>
              <a:lnSpc>
                <a:spcPts val="2800"/>
              </a:lnSpc>
            </a:pPr>
            <a:r>
              <a:rPr lang="zh-CN" altLang="en-US" sz="2000">
                <a:latin typeface="微软雅黑" panose="020B0503020204020204" charset="-122"/>
                <a:ea typeface="微软雅黑" panose="020B0503020204020204" charset="-122"/>
              </a:rPr>
              <a:t>（二）在招投标和物资采购工作中违反有关规定，造成不良影响或者损失的；</a:t>
            </a:r>
            <a:endParaRPr lang="zh-CN" altLang="en-US" sz="2000">
              <a:latin typeface="微软雅黑" panose="020B0503020204020204" charset="-122"/>
              <a:ea typeface="微软雅黑" panose="020B0503020204020204" charset="-122"/>
            </a:endParaRPr>
          </a:p>
          <a:p>
            <a:pPr>
              <a:lnSpc>
                <a:spcPts val="2800"/>
              </a:lnSpc>
            </a:pPr>
            <a:r>
              <a:rPr lang="zh-CN" altLang="en-US" sz="2000">
                <a:latin typeface="微软雅黑" panose="020B0503020204020204" charset="-122"/>
                <a:ea typeface="微软雅黑" panose="020B0503020204020204" charset="-122"/>
              </a:rPr>
              <a:t>（三）怠于履行职责或者工作不负责任、态度恶劣，造成不良影响的；</a:t>
            </a:r>
            <a:endParaRPr lang="zh-CN" altLang="en-US" sz="2000">
              <a:latin typeface="微软雅黑" panose="020B0503020204020204" charset="-122"/>
              <a:ea typeface="微软雅黑" panose="020B0503020204020204" charset="-122"/>
            </a:endParaRPr>
          </a:p>
          <a:p>
            <a:pPr>
              <a:lnSpc>
                <a:spcPts val="2800"/>
              </a:lnSpc>
            </a:pPr>
            <a:r>
              <a:rPr lang="zh-CN" altLang="en-US" sz="2000">
                <a:latin typeface="微软雅黑" panose="020B0503020204020204" charset="-122"/>
                <a:ea typeface="微软雅黑" panose="020B0503020204020204" charset="-122"/>
              </a:rPr>
              <a:t>（四）违规操作致使师生人身遭受损害的；</a:t>
            </a:r>
            <a:endParaRPr lang="zh-CN" altLang="en-US" sz="2000">
              <a:latin typeface="微软雅黑" panose="020B0503020204020204" charset="-122"/>
              <a:ea typeface="微软雅黑" panose="020B0503020204020204" charset="-122"/>
            </a:endParaRPr>
          </a:p>
          <a:p>
            <a:pPr>
              <a:lnSpc>
                <a:spcPts val="2800"/>
              </a:lnSpc>
            </a:pPr>
            <a:r>
              <a:rPr lang="zh-CN" altLang="en-US" sz="2000">
                <a:latin typeface="微软雅黑" panose="020B0503020204020204" charset="-122"/>
                <a:ea typeface="微软雅黑" panose="020B0503020204020204" charset="-122"/>
              </a:rPr>
              <a:t>（五）发生食品安全事故，擅离职守或者不按规定报告、不采取措施处置或者处置不力的；</a:t>
            </a:r>
            <a:endParaRPr lang="zh-CN" altLang="en-US" sz="2000">
              <a:latin typeface="微软雅黑" panose="020B0503020204020204" charset="-122"/>
              <a:ea typeface="微软雅黑" panose="020B0503020204020204" charset="-122"/>
            </a:endParaRPr>
          </a:p>
          <a:p>
            <a:pPr>
              <a:lnSpc>
                <a:spcPts val="2800"/>
              </a:lnSpc>
            </a:pPr>
            <a:r>
              <a:rPr lang="zh-CN" altLang="en-US" sz="2000">
                <a:latin typeface="微软雅黑" panose="020B0503020204020204" charset="-122"/>
                <a:ea typeface="微软雅黑" panose="020B0503020204020204" charset="-122"/>
              </a:rPr>
              <a:t>（六）其他违反本规定要求的行为。</a:t>
            </a:r>
            <a:endParaRPr lang="zh-CN" altLang="en-US" sz="2000">
              <a:latin typeface="微软雅黑" panose="020B0503020204020204" charset="-122"/>
              <a:ea typeface="微软雅黑" panose="020B0503020204020204" charset="-122"/>
            </a:endParaRPr>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4F1F1"/>
        </a:solidFill>
        <a:effectLst/>
      </p:bgPr>
    </p:bg>
    <p:spTree>
      <p:nvGrpSpPr>
        <p:cNvPr id="1" name=""/>
        <p:cNvGrpSpPr/>
        <p:nvPr/>
      </p:nvGrpSpPr>
      <p:grpSpPr/>
      <p:sp>
        <p:nvSpPr>
          <p:cNvPr id="14" name="文本框 13"/>
          <p:cNvSpPr txBox="1"/>
          <p:nvPr/>
        </p:nvSpPr>
        <p:spPr>
          <a:xfrm>
            <a:off x="414019" y="534034"/>
            <a:ext cx="551815" cy="5789932"/>
          </a:xfrm>
          <a:prstGeom prst="rect">
            <a:avLst/>
          </a:prstGeom>
          <a:noFill/>
        </p:spPr>
        <p:txBody>
          <a:bodyPr vert="eaVert" wrap="square" rtlCol="0" anchor="ctr" anchorCtr="0">
            <a:spAutoFit/>
            <a:scene3d>
              <a:camera prst="orthographicFront"/>
              <a:lightRig rig="threePt" dir="t"/>
            </a:scene3d>
          </a:bodyPr>
          <a:p>
            <a:pPr>
              <a:buClrTx/>
              <a:buSzTx/>
              <a:buFontTx/>
            </a:pPr>
            <a:r>
              <a:rPr lang="zh-CN" altLang="en-US" sz="2400" b="1" noProof="1">
                <a:solidFill>
                  <a:srgbClr val="0070C0"/>
                </a:solidFill>
                <a:latin typeface="微软雅黑" panose="020B0503020204020204" charset="-122"/>
                <a:ea typeface="微软雅黑" panose="020B0503020204020204" charset="-122"/>
                <a:cs typeface="+mn-cs"/>
              </a:rPr>
              <a:t>责任追究</a:t>
            </a:r>
            <a:endParaRPr lang="zh-CN" altLang="en-US" sz="2400" b="1" noProof="1">
              <a:solidFill>
                <a:srgbClr val="0070C0"/>
              </a:solidFill>
              <a:latin typeface="微软雅黑" panose="020B0503020204020204" charset="-122"/>
              <a:ea typeface="微软雅黑" panose="020B0503020204020204" charset="-122"/>
              <a:cs typeface="+mn-cs"/>
            </a:endParaRPr>
          </a:p>
        </p:txBody>
      </p:sp>
      <p:sp>
        <p:nvSpPr>
          <p:cNvPr id="38915" name="文本框 1"/>
          <p:cNvSpPr txBox="1"/>
          <p:nvPr/>
        </p:nvSpPr>
        <p:spPr>
          <a:xfrm>
            <a:off x="1541463" y="912813"/>
            <a:ext cx="10204450" cy="4759325"/>
          </a:xfrm>
          <a:prstGeom prst="rect">
            <a:avLst/>
          </a:prstGeom>
          <a:noFill/>
          <a:ln w="9525">
            <a:noFill/>
          </a:ln>
        </p:spPr>
        <p:txBody>
          <a:bodyPr wrap="square" anchor="t" anchorCtr="0">
            <a:spAutoFit/>
          </a:bodyPr>
          <a:p>
            <a:pPr>
              <a:lnSpc>
                <a:spcPts val="2800"/>
              </a:lnSpc>
            </a:pPr>
            <a:r>
              <a:rPr lang="zh-CN" altLang="en-US" sz="2000">
                <a:latin typeface="微软雅黑" panose="020B0503020204020204" charset="-122"/>
                <a:ea typeface="微软雅黑" panose="020B0503020204020204" charset="-122"/>
              </a:rPr>
              <a:t>第五十九条 学校食品安全管理直接负责的主管人员和其他直接责任人员有下列情形之一的，由学校主管教育部门会同有关部门视情节给予相应的处分；构成犯罪的，依法移送司法机关处理：</a:t>
            </a:r>
            <a:endParaRPr lang="zh-CN" altLang="en-US" sz="2000">
              <a:latin typeface="微软雅黑" panose="020B0503020204020204" charset="-122"/>
              <a:ea typeface="微软雅黑" panose="020B0503020204020204" charset="-122"/>
            </a:endParaRPr>
          </a:p>
          <a:p>
            <a:pPr>
              <a:lnSpc>
                <a:spcPts val="2800"/>
              </a:lnSpc>
            </a:pPr>
            <a:r>
              <a:rPr lang="zh-CN" altLang="en-US" sz="2000">
                <a:latin typeface="微软雅黑" panose="020B0503020204020204" charset="-122"/>
                <a:ea typeface="微软雅黑" panose="020B0503020204020204" charset="-122"/>
              </a:rPr>
              <a:t>（一）隐瞒、谎报、缓报食品安全事故的；</a:t>
            </a:r>
            <a:endParaRPr lang="zh-CN" altLang="en-US" sz="2000">
              <a:latin typeface="微软雅黑" panose="020B0503020204020204" charset="-122"/>
              <a:ea typeface="微软雅黑" panose="020B0503020204020204" charset="-122"/>
            </a:endParaRPr>
          </a:p>
          <a:p>
            <a:pPr>
              <a:lnSpc>
                <a:spcPts val="2800"/>
              </a:lnSpc>
            </a:pPr>
            <a:r>
              <a:rPr lang="zh-CN" altLang="en-US" sz="2000">
                <a:latin typeface="微软雅黑" panose="020B0503020204020204" charset="-122"/>
                <a:ea typeface="微软雅黑" panose="020B0503020204020204" charset="-122"/>
              </a:rPr>
              <a:t>（二）隐匿、伪造、毁灭、转移不合格食品或者有关证据，逃避检查、使调查难以进行或者责任难以追究的；</a:t>
            </a:r>
            <a:endParaRPr lang="zh-CN" altLang="en-US" sz="2000">
              <a:latin typeface="微软雅黑" panose="020B0503020204020204" charset="-122"/>
              <a:ea typeface="微软雅黑" panose="020B0503020204020204" charset="-122"/>
            </a:endParaRPr>
          </a:p>
          <a:p>
            <a:pPr>
              <a:lnSpc>
                <a:spcPts val="2800"/>
              </a:lnSpc>
            </a:pPr>
            <a:r>
              <a:rPr lang="zh-CN" altLang="en-US" sz="2000">
                <a:latin typeface="微软雅黑" panose="020B0503020204020204" charset="-122"/>
                <a:ea typeface="微软雅黑" panose="020B0503020204020204" charset="-122"/>
              </a:rPr>
              <a:t>（三）发生食品安全事故，未采取有效控制措施、组织抢救工作致使食物中毒事态扩大，或者未配合有关部门进行食物中毒调查、保留现场的；</a:t>
            </a:r>
            <a:endParaRPr lang="zh-CN" altLang="en-US" sz="2000">
              <a:latin typeface="微软雅黑" panose="020B0503020204020204" charset="-122"/>
              <a:ea typeface="微软雅黑" panose="020B0503020204020204" charset="-122"/>
            </a:endParaRPr>
          </a:p>
          <a:p>
            <a:pPr>
              <a:lnSpc>
                <a:spcPts val="2800"/>
              </a:lnSpc>
            </a:pPr>
            <a:r>
              <a:rPr lang="zh-CN" altLang="en-US" sz="2000">
                <a:latin typeface="微软雅黑" panose="020B0503020204020204" charset="-122"/>
                <a:ea typeface="微软雅黑" panose="020B0503020204020204" charset="-122"/>
              </a:rPr>
              <a:t>（四）其他违反食品安全相关法律法规规定的行为。</a:t>
            </a:r>
            <a:endParaRPr lang="zh-CN" altLang="en-US" sz="2000">
              <a:latin typeface="微软雅黑" panose="020B0503020204020204" charset="-122"/>
              <a:ea typeface="微软雅黑" panose="020B0503020204020204" charset="-122"/>
            </a:endParaRPr>
          </a:p>
          <a:p>
            <a:pPr>
              <a:lnSpc>
                <a:spcPts val="2800"/>
              </a:lnSpc>
            </a:pPr>
            <a:endParaRPr lang="zh-CN" altLang="en-US" sz="2000">
              <a:latin typeface="微软雅黑" panose="020B0503020204020204" charset="-122"/>
              <a:ea typeface="微软雅黑" panose="020B0503020204020204" charset="-122"/>
            </a:endParaRPr>
          </a:p>
          <a:p>
            <a:pPr>
              <a:lnSpc>
                <a:spcPts val="2800"/>
              </a:lnSpc>
            </a:pPr>
            <a:r>
              <a:rPr lang="zh-CN" altLang="en-US" sz="2000">
                <a:latin typeface="微软雅黑" panose="020B0503020204020204" charset="-122"/>
                <a:ea typeface="微软雅黑" panose="020B0503020204020204" charset="-122"/>
              </a:rPr>
              <a:t>第六十条 对于出现重大以上学校食品安全事故的地区，由国务院教育督导机构或者省级人民政府教育督导机构对县级以上地方人民政府相关负责人进行约谈，并依法提请有关部门予以追责。</a:t>
            </a:r>
            <a:endParaRPr lang="zh-CN" altLang="en-US" sz="2000">
              <a:latin typeface="微软雅黑" panose="020B0503020204020204" charset="-122"/>
              <a:ea typeface="微软雅黑" panose="020B0503020204020204" charset="-122"/>
            </a:endParaRP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 name="TextBox 26"/>
          <p:cNvSpPr txBox="1"/>
          <p:nvPr/>
        </p:nvSpPr>
        <p:spPr>
          <a:xfrm>
            <a:off x="2113912" y="533400"/>
            <a:ext cx="8342631" cy="615950"/>
          </a:xfrm>
          <a:prstGeom prst="rect">
            <a:avLst/>
          </a:prstGeom>
          <a:noFill/>
        </p:spPr>
        <p:txBody>
          <a:bodyPr wrap="square" rtlCol="0" anchor="ctr" anchorCtr="0">
            <a:noAutofit/>
            <a:scene3d>
              <a:camera prst="orthographicFront"/>
              <a:lightRig rig="threePt" dir="t"/>
            </a:scene3d>
          </a:bodyPr>
          <a:p>
            <a:r>
              <a:rPr lang="zh-CN" altLang="en-US" sz="3200" noProof="1" dirty="0">
                <a:solidFill>
                  <a:srgbClr val="800000"/>
                </a:solidFill>
                <a:latin typeface="微软雅黑" panose="020B0503020204020204" charset="-122"/>
                <a:ea typeface="微软雅黑" panose="020B0503020204020204" charset="-122"/>
                <a:cs typeface="+mj-cs"/>
                <a:sym typeface="+mn-ea"/>
              </a:rPr>
              <a:t>学校食堂食品安全常见隐患清单及管理要求</a:t>
            </a:r>
            <a:endParaRPr lang="zh-CN" altLang="en-US" sz="3200" noProof="1" dirty="0">
              <a:solidFill>
                <a:srgbClr val="800000"/>
              </a:solidFill>
              <a:latin typeface="微软雅黑" panose="020B0503020204020204" charset="-122"/>
              <a:ea typeface="微软雅黑" panose="020B0503020204020204" charset="-122"/>
              <a:cs typeface="+mj-cs"/>
            </a:endParaRPr>
          </a:p>
        </p:txBody>
      </p:sp>
      <p:graphicFrame>
        <p:nvGraphicFramePr>
          <p:cNvPr id="2" name="表格 1"/>
          <p:cNvGraphicFramePr/>
          <p:nvPr/>
        </p:nvGraphicFramePr>
        <p:xfrm>
          <a:off x="1052513" y="1541463"/>
          <a:ext cx="10086975" cy="4819650"/>
        </p:xfrm>
        <a:graphic>
          <a:graphicData uri="http://schemas.openxmlformats.org/drawingml/2006/table">
            <a:tbl>
              <a:tblPr firstRow="1" bandRow="1">
                <a:tableStyleId>{5C22544A-7EE6-4342-B048-85BDC9FD1C3A}</a:tableStyleId>
              </a:tblPr>
              <a:tblGrid>
                <a:gridCol w="1308100"/>
                <a:gridCol w="3963670"/>
                <a:gridCol w="1286510"/>
                <a:gridCol w="3528695"/>
              </a:tblGrid>
              <a:tr h="678180">
                <a:tc>
                  <a:txBody>
                    <a:bodyPr/>
                    <a:p>
                      <a:pPr algn="ctr">
                        <a:buNone/>
                      </a:pPr>
                      <a:r>
                        <a:rPr lang="zh-CN" altLang="zh-CN" sz="1800" b="0" dirty="0">
                          <a:solidFill>
                            <a:schemeClr val="tx1"/>
                          </a:solidFill>
                          <a:latin typeface="微软雅黑" panose="020B0503020204020204" charset="-122"/>
                          <a:ea typeface="微软雅黑" panose="020B0503020204020204" charset="-122"/>
                          <a:cs typeface="+mn-ea"/>
                        </a:rPr>
                        <a:t>序号</a:t>
                      </a:r>
                      <a:endParaRPr lang="zh-CN" altLang="zh-CN" sz="1800" b="0" dirty="0">
                        <a:solidFill>
                          <a:schemeClr val="tx1"/>
                        </a:solidFill>
                        <a:latin typeface="微软雅黑" panose="020B0503020204020204" charset="-122"/>
                        <a:ea typeface="微软雅黑" panose="020B0503020204020204" charset="-122"/>
                        <a:cs typeface="+mn-ea"/>
                      </a:endParaRPr>
                    </a:p>
                  </a:txBody>
                  <a:tcPr anchor="ctr" anchorCtr="0">
                    <a:solidFill>
                      <a:srgbClr val="FF8965"/>
                    </a:solidFill>
                  </a:tcPr>
                </a:tc>
                <a:tc>
                  <a:txBody>
                    <a:bodyPr/>
                    <a:p>
                      <a:pPr marL="0" indent="0" algn="ctr">
                        <a:buNone/>
                      </a:pPr>
                      <a:r>
                        <a:rPr lang="zh-CN" altLang="en-US" sz="1800" b="0" u="none" dirty="0">
                          <a:solidFill>
                            <a:schemeClr val="tx1"/>
                          </a:solidFill>
                          <a:latin typeface="微软雅黑" panose="020B0503020204020204" charset="-122"/>
                          <a:ea typeface="微软雅黑" panose="020B0503020204020204" charset="-122"/>
                          <a:cs typeface="+mn-ea"/>
                        </a:rPr>
                        <a:t>检查项目</a:t>
                      </a:r>
                      <a:endParaRPr lang="zh-CN" altLang="en-US" sz="1800" b="0" u="none" dirty="0">
                        <a:solidFill>
                          <a:schemeClr val="tx1"/>
                        </a:solidFill>
                        <a:latin typeface="微软雅黑" panose="020B0503020204020204" charset="-122"/>
                        <a:ea typeface="微软雅黑" panose="020B0503020204020204" charset="-122"/>
                        <a:cs typeface="+mn-ea"/>
                      </a:endParaRPr>
                    </a:p>
                  </a:txBody>
                  <a:tcPr marL="0" marR="0" marT="0" marB="1" vert="horz" anchor="ctr" anchorCtr="0">
                    <a:solidFill>
                      <a:srgbClr val="FF8965"/>
                    </a:solidFill>
                  </a:tcPr>
                </a:tc>
                <a:tc>
                  <a:txBody>
                    <a:bodyPr/>
                    <a:p>
                      <a:pPr algn="ctr">
                        <a:buNone/>
                      </a:pPr>
                      <a:r>
                        <a:rPr lang="zh-CN" altLang="zh-CN" sz="1800" b="0" dirty="0">
                          <a:solidFill>
                            <a:schemeClr val="tx1"/>
                          </a:solidFill>
                          <a:latin typeface="微软雅黑" panose="020B0503020204020204" charset="-122"/>
                          <a:ea typeface="微软雅黑" panose="020B0503020204020204" charset="-122"/>
                          <a:cs typeface="+mn-ea"/>
                          <a:sym typeface="+mn-ea"/>
                        </a:rPr>
                        <a:t>序号</a:t>
                      </a:r>
                      <a:endParaRPr lang="zh-CN" altLang="zh-CN" sz="1800" b="0" dirty="0">
                        <a:solidFill>
                          <a:schemeClr val="tx1"/>
                        </a:solidFill>
                        <a:latin typeface="微软雅黑" panose="020B0503020204020204" charset="-122"/>
                        <a:ea typeface="微软雅黑" panose="020B0503020204020204" charset="-122"/>
                        <a:cs typeface="+mn-ea"/>
                        <a:sym typeface="+mn-ea"/>
                      </a:endParaRPr>
                    </a:p>
                  </a:txBody>
                  <a:tcPr anchor="ctr" anchorCtr="0">
                    <a:solidFill>
                      <a:srgbClr val="FF8965"/>
                    </a:solidFill>
                  </a:tcPr>
                </a:tc>
                <a:tc>
                  <a:txBody>
                    <a:bodyPr/>
                    <a:p>
                      <a:pPr marL="0" indent="0" algn="ctr">
                        <a:buNone/>
                      </a:pPr>
                      <a:r>
                        <a:rPr lang="zh-CN" altLang="en-US" sz="1800" b="0" u="none" dirty="0">
                          <a:solidFill>
                            <a:schemeClr val="tx1"/>
                          </a:solidFill>
                          <a:latin typeface="微软雅黑" panose="020B0503020204020204" charset="-122"/>
                          <a:ea typeface="微软雅黑" panose="020B0503020204020204" charset="-122"/>
                          <a:cs typeface="+mn-ea"/>
                        </a:rPr>
                        <a:t>检查项目</a:t>
                      </a:r>
                      <a:endParaRPr lang="zh-CN" altLang="en-US" sz="1800" b="0" u="none" dirty="0">
                        <a:solidFill>
                          <a:schemeClr val="tx1"/>
                        </a:solidFill>
                        <a:latin typeface="微软雅黑" panose="020B0503020204020204" charset="-122"/>
                        <a:ea typeface="微软雅黑" panose="020B0503020204020204" charset="-122"/>
                        <a:cs typeface="+mn-ea"/>
                      </a:endParaRPr>
                    </a:p>
                  </a:txBody>
                  <a:tcPr marL="0" marR="0" marT="0" marB="1" vert="horz" anchor="ctr" anchorCtr="0">
                    <a:solidFill>
                      <a:srgbClr val="FF8965"/>
                    </a:solidFill>
                  </a:tcPr>
                </a:tc>
              </a:tr>
              <a:tr h="690245">
                <a:tc>
                  <a:txBody>
                    <a:bodyPr/>
                    <a:p>
                      <a:pPr algn="ctr">
                        <a:buNone/>
                      </a:pPr>
                      <a:r>
                        <a:rPr lang="zh-CN" altLang="en-US" sz="1800" b="0" dirty="0">
                          <a:solidFill>
                            <a:schemeClr val="tx1"/>
                          </a:solidFill>
                          <a:latin typeface="微软雅黑" panose="020B0503020204020204" charset="-122"/>
                          <a:ea typeface="微软雅黑" panose="020B0503020204020204" charset="-122"/>
                          <a:cs typeface="+mn-ea"/>
                        </a:rPr>
                        <a:t>01</a:t>
                      </a:r>
                      <a:endParaRPr lang="zh-CN" altLang="en-US" sz="1800" b="0" dirty="0">
                        <a:solidFill>
                          <a:schemeClr val="tx1"/>
                        </a:solidFill>
                        <a:latin typeface="微软雅黑" panose="020B0503020204020204" charset="-122"/>
                        <a:ea typeface="微软雅黑" panose="020B0503020204020204" charset="-122"/>
                        <a:cs typeface="+mn-ea"/>
                      </a:endParaRPr>
                    </a:p>
                  </a:txBody>
                  <a:tcPr anchor="ctr" anchorCtr="0">
                    <a:solidFill>
                      <a:srgbClr val="FFEFE9"/>
                    </a:solidFill>
                  </a:tcPr>
                </a:tc>
                <a:tc>
                  <a:txBody>
                    <a:bodyPr/>
                    <a:p>
                      <a:pPr marL="0" indent="0" algn="ctr">
                        <a:buNone/>
                      </a:pPr>
                      <a:r>
                        <a:rPr lang="zh-CN" altLang="en-US" sz="1800" b="0" dirty="0" smtClean="0">
                          <a:solidFill>
                            <a:schemeClr val="tx1"/>
                          </a:solidFill>
                          <a:latin typeface="微软雅黑" panose="020B0503020204020204" charset="-122"/>
                          <a:ea typeface="微软雅黑" panose="020B0503020204020204" charset="-122"/>
                          <a:sym typeface="+mn-ea"/>
                        </a:rPr>
                        <a:t>许可与公示管理</a:t>
                      </a:r>
                      <a:endParaRPr lang="zh-CN" altLang="en-US" sz="1800" b="0" u="none" dirty="0" smtClean="0">
                        <a:solidFill>
                          <a:schemeClr val="tx1"/>
                        </a:solidFill>
                        <a:latin typeface="微软雅黑" panose="020B0503020204020204" charset="-122"/>
                        <a:ea typeface="微软雅黑" panose="020B0503020204020204" charset="-122"/>
                        <a:cs typeface="+mn-ea"/>
                        <a:sym typeface="+mn-ea"/>
                      </a:endParaRPr>
                    </a:p>
                  </a:txBody>
                  <a:tcPr marL="0" marR="0" marT="0" marB="1" vert="horz" anchor="ctr" anchorCtr="0">
                    <a:solidFill>
                      <a:srgbClr val="FFEFE9"/>
                    </a:solidFill>
                  </a:tcPr>
                </a:tc>
                <a:tc>
                  <a:txBody>
                    <a:bodyPr/>
                    <a:p>
                      <a:pPr algn="ctr">
                        <a:buNone/>
                      </a:pPr>
                      <a:r>
                        <a:rPr lang="en-US" altLang="zh-CN" sz="1800" b="0" dirty="0">
                          <a:solidFill>
                            <a:schemeClr val="tx1"/>
                          </a:solidFill>
                          <a:latin typeface="微软雅黑" panose="020B0503020204020204" charset="-122"/>
                          <a:ea typeface="微软雅黑" panose="020B0503020204020204" charset="-122"/>
                          <a:cs typeface="+mn-ea"/>
                        </a:rPr>
                        <a:t>02</a:t>
                      </a:r>
                      <a:endParaRPr lang="en-US" altLang="zh-CN" sz="1800" b="0" dirty="0">
                        <a:solidFill>
                          <a:schemeClr val="tx1"/>
                        </a:solidFill>
                        <a:latin typeface="微软雅黑" panose="020B0503020204020204" charset="-122"/>
                        <a:ea typeface="微软雅黑" panose="020B0503020204020204" charset="-122"/>
                        <a:cs typeface="+mn-ea"/>
                      </a:endParaRPr>
                    </a:p>
                  </a:txBody>
                  <a:tcPr anchor="ctr" anchorCtr="0">
                    <a:solidFill>
                      <a:srgbClr val="FFEFE9"/>
                    </a:solidFill>
                  </a:tcPr>
                </a:tc>
                <a:tc>
                  <a:txBody>
                    <a:bodyPr/>
                    <a:p>
                      <a:pPr marL="0" indent="0" algn="ctr">
                        <a:buNone/>
                      </a:pPr>
                      <a:r>
                        <a:rPr lang="zh-CN" altLang="en-US" sz="1800" b="0" dirty="0" smtClean="0">
                          <a:solidFill>
                            <a:schemeClr val="tx1"/>
                          </a:solidFill>
                          <a:latin typeface="微软雅黑" panose="020B0503020204020204" charset="-122"/>
                          <a:ea typeface="微软雅黑" panose="020B0503020204020204" charset="-122"/>
                          <a:sym typeface="+mn-ea"/>
                        </a:rPr>
                        <a:t>从业人员管理</a:t>
                      </a:r>
                      <a:endParaRPr lang="zh-CN" altLang="en-US" sz="1800" b="0" u="none" dirty="0" smtClean="0">
                        <a:solidFill>
                          <a:schemeClr val="tx1"/>
                        </a:solidFill>
                        <a:latin typeface="微软雅黑" panose="020B0503020204020204" charset="-122"/>
                        <a:ea typeface="微软雅黑" panose="020B0503020204020204" charset="-122"/>
                        <a:cs typeface="+mn-ea"/>
                        <a:sym typeface="+mn-ea"/>
                      </a:endParaRPr>
                    </a:p>
                  </a:txBody>
                  <a:tcPr marL="0" marR="0" marT="0" marB="1" vert="horz" anchor="ctr" anchorCtr="0">
                    <a:solidFill>
                      <a:srgbClr val="FFEFE9"/>
                    </a:solidFill>
                  </a:tcPr>
                </a:tc>
              </a:tr>
              <a:tr h="690245">
                <a:tc>
                  <a:txBody>
                    <a:bodyPr/>
                    <a:p>
                      <a:pPr algn="ctr">
                        <a:buNone/>
                      </a:pPr>
                      <a:r>
                        <a:rPr lang="zh-CN" altLang="en-US" sz="1800" b="0" dirty="0">
                          <a:solidFill>
                            <a:schemeClr val="tx1"/>
                          </a:solidFill>
                          <a:latin typeface="微软雅黑" panose="020B0503020204020204" charset="-122"/>
                          <a:ea typeface="微软雅黑" panose="020B0503020204020204" charset="-122"/>
                          <a:cs typeface="+mn-ea"/>
                        </a:rPr>
                        <a:t>0</a:t>
                      </a:r>
                      <a:r>
                        <a:rPr lang="en-US" altLang="zh-CN" sz="1800" b="0" dirty="0">
                          <a:solidFill>
                            <a:schemeClr val="tx1"/>
                          </a:solidFill>
                          <a:latin typeface="微软雅黑" panose="020B0503020204020204" charset="-122"/>
                          <a:ea typeface="微软雅黑" panose="020B0503020204020204" charset="-122"/>
                          <a:cs typeface="+mn-ea"/>
                        </a:rPr>
                        <a:t>3</a:t>
                      </a:r>
                      <a:endParaRPr lang="en-US" altLang="zh-CN" sz="1800" b="0" dirty="0">
                        <a:solidFill>
                          <a:schemeClr val="tx1"/>
                        </a:solidFill>
                        <a:latin typeface="微软雅黑" panose="020B0503020204020204" charset="-122"/>
                        <a:ea typeface="微软雅黑" panose="020B0503020204020204" charset="-122"/>
                        <a:cs typeface="+mn-ea"/>
                      </a:endParaRPr>
                    </a:p>
                  </a:txBody>
                  <a:tcPr anchor="ctr" anchorCtr="0">
                    <a:solidFill>
                      <a:srgbClr val="FFD9CB"/>
                    </a:solidFill>
                  </a:tcPr>
                </a:tc>
                <a:tc>
                  <a:txBody>
                    <a:bodyPr/>
                    <a:p>
                      <a:pPr marL="0" indent="0" algn="ctr">
                        <a:buNone/>
                      </a:pPr>
                      <a:r>
                        <a:rPr lang="zh-CN" altLang="en-US" sz="1800" b="0" dirty="0" smtClean="0">
                          <a:solidFill>
                            <a:schemeClr val="tx1"/>
                          </a:solidFill>
                          <a:latin typeface="微软雅黑" panose="020B0503020204020204" charset="-122"/>
                          <a:ea typeface="微软雅黑" panose="020B0503020204020204" charset="-122"/>
                          <a:sym typeface="+mn-ea"/>
                        </a:rPr>
                        <a:t>卫生环境管理</a:t>
                      </a:r>
                      <a:endParaRPr lang="zh-CN" altLang="en-US" sz="1800" b="0" u="none" dirty="0" smtClean="0">
                        <a:solidFill>
                          <a:schemeClr val="tx1"/>
                        </a:solidFill>
                        <a:latin typeface="微软雅黑" panose="020B0503020204020204" charset="-122"/>
                        <a:ea typeface="微软雅黑" panose="020B0503020204020204" charset="-122"/>
                        <a:cs typeface="+mn-ea"/>
                        <a:sym typeface="+mn-ea"/>
                      </a:endParaRPr>
                    </a:p>
                  </a:txBody>
                  <a:tcPr marL="0" marR="0" marT="0" marB="1" vert="horz" anchor="ctr" anchorCtr="0">
                    <a:solidFill>
                      <a:srgbClr val="FFD9CB"/>
                    </a:solidFill>
                  </a:tcPr>
                </a:tc>
                <a:tc>
                  <a:txBody>
                    <a:bodyPr/>
                    <a:p>
                      <a:pPr algn="ctr">
                        <a:buNone/>
                      </a:pPr>
                      <a:r>
                        <a:rPr lang="en-US" altLang="zh-CN" sz="1800" b="0" dirty="0">
                          <a:solidFill>
                            <a:schemeClr val="tx1"/>
                          </a:solidFill>
                          <a:latin typeface="微软雅黑" panose="020B0503020204020204" charset="-122"/>
                          <a:ea typeface="微软雅黑" panose="020B0503020204020204" charset="-122"/>
                          <a:cs typeface="+mn-ea"/>
                        </a:rPr>
                        <a:t>04</a:t>
                      </a:r>
                      <a:endParaRPr lang="en-US" altLang="zh-CN" sz="1800" b="0" dirty="0">
                        <a:solidFill>
                          <a:schemeClr val="tx1"/>
                        </a:solidFill>
                        <a:latin typeface="微软雅黑" panose="020B0503020204020204" charset="-122"/>
                        <a:ea typeface="微软雅黑" panose="020B0503020204020204" charset="-122"/>
                        <a:cs typeface="+mn-ea"/>
                      </a:endParaRPr>
                    </a:p>
                  </a:txBody>
                  <a:tcPr anchor="ctr" anchorCtr="0">
                    <a:solidFill>
                      <a:srgbClr val="FFD9CB"/>
                    </a:solidFill>
                  </a:tcPr>
                </a:tc>
                <a:tc>
                  <a:txBody>
                    <a:bodyPr/>
                    <a:p>
                      <a:pPr marL="0" indent="0" algn="ctr">
                        <a:buNone/>
                      </a:pPr>
                      <a:r>
                        <a:rPr lang="zh-CN" altLang="en-US" sz="1800" b="0" dirty="0" smtClean="0">
                          <a:solidFill>
                            <a:schemeClr val="tx1"/>
                          </a:solidFill>
                          <a:latin typeface="微软雅黑" panose="020B0503020204020204" charset="-122"/>
                          <a:ea typeface="微软雅黑" panose="020B0503020204020204" charset="-122"/>
                          <a:sym typeface="+mn-ea"/>
                        </a:rPr>
                        <a:t>从业人员管理</a:t>
                      </a:r>
                      <a:endParaRPr lang="zh-CN" altLang="en-US" sz="1800" b="0" u="none" dirty="0" smtClean="0">
                        <a:solidFill>
                          <a:schemeClr val="tx1"/>
                        </a:solidFill>
                        <a:latin typeface="微软雅黑" panose="020B0503020204020204" charset="-122"/>
                        <a:ea typeface="微软雅黑" panose="020B0503020204020204" charset="-122"/>
                        <a:cs typeface="+mn-ea"/>
                        <a:sym typeface="+mn-ea"/>
                      </a:endParaRPr>
                    </a:p>
                  </a:txBody>
                  <a:tcPr marL="0" marR="0" marT="0" marB="1" vert="horz" anchor="ctr" anchorCtr="0">
                    <a:solidFill>
                      <a:srgbClr val="FFD9CB"/>
                    </a:solidFill>
                  </a:tcPr>
                </a:tc>
              </a:tr>
              <a:tr h="690245">
                <a:tc>
                  <a:txBody>
                    <a:bodyPr/>
                    <a:p>
                      <a:pPr algn="ctr">
                        <a:buNone/>
                      </a:pPr>
                      <a:r>
                        <a:rPr lang="zh-CN" altLang="en-US" sz="1800" b="0" dirty="0">
                          <a:solidFill>
                            <a:schemeClr val="tx1"/>
                          </a:solidFill>
                          <a:latin typeface="微软雅黑" panose="020B0503020204020204" charset="-122"/>
                          <a:ea typeface="微软雅黑" panose="020B0503020204020204" charset="-122"/>
                          <a:cs typeface="+mn-ea"/>
                        </a:rPr>
                        <a:t>0</a:t>
                      </a:r>
                      <a:r>
                        <a:rPr lang="en-US" altLang="zh-CN" sz="1800" b="0" dirty="0">
                          <a:solidFill>
                            <a:schemeClr val="tx1"/>
                          </a:solidFill>
                          <a:latin typeface="微软雅黑" panose="020B0503020204020204" charset="-122"/>
                          <a:ea typeface="微软雅黑" panose="020B0503020204020204" charset="-122"/>
                          <a:cs typeface="+mn-ea"/>
                        </a:rPr>
                        <a:t>5</a:t>
                      </a:r>
                      <a:endParaRPr lang="en-US" altLang="zh-CN" sz="1800" b="0" dirty="0">
                        <a:solidFill>
                          <a:schemeClr val="tx1"/>
                        </a:solidFill>
                        <a:latin typeface="微软雅黑" panose="020B0503020204020204" charset="-122"/>
                        <a:ea typeface="微软雅黑" panose="020B0503020204020204" charset="-122"/>
                        <a:cs typeface="+mn-ea"/>
                      </a:endParaRPr>
                    </a:p>
                  </a:txBody>
                  <a:tcPr anchor="ctr" anchorCtr="0">
                    <a:solidFill>
                      <a:srgbClr val="FFEFE9"/>
                    </a:solidFill>
                  </a:tcPr>
                </a:tc>
                <a:tc>
                  <a:txBody>
                    <a:bodyPr/>
                    <a:p>
                      <a:pPr algn="ctr"/>
                      <a:r>
                        <a:rPr lang="zh-CN" altLang="en-US" sz="1800" b="0" dirty="0" smtClean="0">
                          <a:solidFill>
                            <a:schemeClr val="tx1"/>
                          </a:solidFill>
                          <a:latin typeface="微软雅黑" panose="020B0503020204020204" charset="-122"/>
                          <a:ea typeface="微软雅黑" panose="020B0503020204020204" charset="-122"/>
                          <a:sym typeface="+mn-ea"/>
                        </a:rPr>
                        <a:t>加工过程控制</a:t>
                      </a:r>
                      <a:endParaRPr lang="zh-CN" altLang="en-US" sz="1800" b="0" u="none" dirty="0" smtClean="0">
                        <a:solidFill>
                          <a:schemeClr val="tx1"/>
                        </a:solidFill>
                        <a:latin typeface="微软雅黑" panose="020B0503020204020204" charset="-122"/>
                        <a:ea typeface="微软雅黑" panose="020B0503020204020204" charset="-122"/>
                        <a:cs typeface="+mn-ea"/>
                        <a:sym typeface="+mn-ea"/>
                      </a:endParaRPr>
                    </a:p>
                  </a:txBody>
                  <a:tcPr marL="0" marR="0" marT="0" marB="1" vert="horz" anchor="ctr" anchorCtr="0">
                    <a:solidFill>
                      <a:srgbClr val="FFEFE9"/>
                    </a:solidFill>
                  </a:tcPr>
                </a:tc>
                <a:tc>
                  <a:txBody>
                    <a:bodyPr/>
                    <a:p>
                      <a:pPr algn="ctr">
                        <a:buNone/>
                      </a:pPr>
                      <a:r>
                        <a:rPr lang="en-US" altLang="zh-CN" sz="1800" b="0" dirty="0">
                          <a:solidFill>
                            <a:schemeClr val="tx1"/>
                          </a:solidFill>
                          <a:latin typeface="微软雅黑" panose="020B0503020204020204" charset="-122"/>
                          <a:ea typeface="微软雅黑" panose="020B0503020204020204" charset="-122"/>
                          <a:cs typeface="+mn-ea"/>
                        </a:rPr>
                        <a:t>06</a:t>
                      </a:r>
                      <a:endParaRPr lang="en-US" altLang="zh-CN" sz="1800" b="0" dirty="0">
                        <a:solidFill>
                          <a:schemeClr val="tx1"/>
                        </a:solidFill>
                        <a:latin typeface="微软雅黑" panose="020B0503020204020204" charset="-122"/>
                        <a:ea typeface="微软雅黑" panose="020B0503020204020204" charset="-122"/>
                        <a:cs typeface="+mn-ea"/>
                      </a:endParaRPr>
                    </a:p>
                  </a:txBody>
                  <a:tcPr anchor="ctr" anchorCtr="0">
                    <a:solidFill>
                      <a:srgbClr val="FFEFE9"/>
                    </a:solidFill>
                  </a:tcPr>
                </a:tc>
                <a:tc>
                  <a:txBody>
                    <a:bodyPr/>
                    <a:p>
                      <a:pPr marL="0" indent="0" algn="ctr">
                        <a:buNone/>
                      </a:pPr>
                      <a:r>
                        <a:rPr lang="zh-CN" altLang="en-US" sz="1800" b="0" dirty="0" smtClean="0">
                          <a:solidFill>
                            <a:schemeClr val="tx1"/>
                          </a:solidFill>
                          <a:latin typeface="微软雅黑" panose="020B0503020204020204" charset="-122"/>
                          <a:ea typeface="微软雅黑" panose="020B0503020204020204" charset="-122"/>
                          <a:sym typeface="+mn-ea"/>
                        </a:rPr>
                        <a:t>食品添加剂使用管理</a:t>
                      </a:r>
                      <a:endParaRPr lang="zh-CN" altLang="en-US" sz="1800" b="0" u="none" dirty="0" smtClean="0">
                        <a:solidFill>
                          <a:schemeClr val="tx1"/>
                        </a:solidFill>
                        <a:latin typeface="微软雅黑" panose="020B0503020204020204" charset="-122"/>
                        <a:ea typeface="微软雅黑" panose="020B0503020204020204" charset="-122"/>
                        <a:cs typeface="+mn-ea"/>
                        <a:sym typeface="+mn-ea"/>
                      </a:endParaRPr>
                    </a:p>
                  </a:txBody>
                  <a:tcPr marL="0" marR="0" marT="0" marB="1" vert="horz" anchor="ctr" anchorCtr="0">
                    <a:solidFill>
                      <a:srgbClr val="FFEFE9"/>
                    </a:solidFill>
                  </a:tcPr>
                </a:tc>
              </a:tr>
              <a:tr h="690245">
                <a:tc>
                  <a:txBody>
                    <a:bodyPr/>
                    <a:p>
                      <a:pPr algn="ctr">
                        <a:buNone/>
                      </a:pPr>
                      <a:r>
                        <a:rPr lang="zh-CN" altLang="en-US" sz="1800" b="0" dirty="0">
                          <a:solidFill>
                            <a:schemeClr val="tx1"/>
                          </a:solidFill>
                          <a:latin typeface="微软雅黑" panose="020B0503020204020204" charset="-122"/>
                          <a:ea typeface="微软雅黑" panose="020B0503020204020204" charset="-122"/>
                          <a:cs typeface="+mn-ea"/>
                        </a:rPr>
                        <a:t>0</a:t>
                      </a:r>
                      <a:r>
                        <a:rPr lang="en-US" altLang="zh-CN" sz="1800" b="0" dirty="0">
                          <a:solidFill>
                            <a:schemeClr val="tx1"/>
                          </a:solidFill>
                          <a:latin typeface="微软雅黑" panose="020B0503020204020204" charset="-122"/>
                          <a:ea typeface="微软雅黑" panose="020B0503020204020204" charset="-122"/>
                          <a:cs typeface="+mn-ea"/>
                        </a:rPr>
                        <a:t>7</a:t>
                      </a:r>
                      <a:endParaRPr lang="en-US" altLang="zh-CN" sz="1800" b="0" dirty="0">
                        <a:solidFill>
                          <a:schemeClr val="tx1"/>
                        </a:solidFill>
                        <a:latin typeface="微软雅黑" panose="020B0503020204020204" charset="-122"/>
                        <a:ea typeface="微软雅黑" panose="020B0503020204020204" charset="-122"/>
                        <a:cs typeface="+mn-ea"/>
                      </a:endParaRPr>
                    </a:p>
                  </a:txBody>
                  <a:tcPr anchor="ctr" anchorCtr="0">
                    <a:solidFill>
                      <a:srgbClr val="FFD9CB"/>
                    </a:solidFill>
                  </a:tcPr>
                </a:tc>
                <a:tc>
                  <a:txBody>
                    <a:bodyPr/>
                    <a:p>
                      <a:pPr marL="0" indent="0" algn="ctr">
                        <a:buNone/>
                      </a:pPr>
                      <a:r>
                        <a:rPr lang="zh-CN" altLang="en-US" sz="1800" b="0" dirty="0" smtClean="0">
                          <a:solidFill>
                            <a:schemeClr val="tx1"/>
                          </a:solidFill>
                          <a:latin typeface="微软雅黑" panose="020B0503020204020204" charset="-122"/>
                          <a:ea typeface="微软雅黑" panose="020B0503020204020204" charset="-122"/>
                          <a:sym typeface="+mn-ea"/>
                        </a:rPr>
                        <a:t>设备设施维护</a:t>
                      </a:r>
                      <a:endParaRPr lang="zh-CN" altLang="en-US" sz="1800" b="0" u="none" dirty="0" smtClean="0">
                        <a:solidFill>
                          <a:schemeClr val="tx1"/>
                        </a:solidFill>
                        <a:latin typeface="微软雅黑" panose="020B0503020204020204" charset="-122"/>
                        <a:ea typeface="微软雅黑" panose="020B0503020204020204" charset="-122"/>
                        <a:cs typeface="+mn-ea"/>
                        <a:sym typeface="+mn-ea"/>
                      </a:endParaRPr>
                    </a:p>
                  </a:txBody>
                  <a:tcPr marL="0" marR="0" marT="0" marB="1" vert="horz" anchor="ctr" anchorCtr="0">
                    <a:solidFill>
                      <a:srgbClr val="FFD9CB"/>
                    </a:solidFill>
                  </a:tcPr>
                </a:tc>
                <a:tc>
                  <a:txBody>
                    <a:bodyPr/>
                    <a:p>
                      <a:pPr algn="ctr">
                        <a:buNone/>
                      </a:pPr>
                      <a:r>
                        <a:rPr lang="en-US" altLang="zh-CN" sz="1800" b="0" dirty="0">
                          <a:solidFill>
                            <a:schemeClr val="tx1"/>
                          </a:solidFill>
                          <a:latin typeface="微软雅黑" panose="020B0503020204020204" charset="-122"/>
                          <a:ea typeface="微软雅黑" panose="020B0503020204020204" charset="-122"/>
                          <a:cs typeface="+mn-ea"/>
                        </a:rPr>
                        <a:t>08</a:t>
                      </a:r>
                      <a:endParaRPr lang="en-US" altLang="zh-CN" sz="1800" b="0" dirty="0">
                        <a:solidFill>
                          <a:schemeClr val="tx1"/>
                        </a:solidFill>
                        <a:latin typeface="微软雅黑" panose="020B0503020204020204" charset="-122"/>
                        <a:ea typeface="微软雅黑" panose="020B0503020204020204" charset="-122"/>
                        <a:cs typeface="+mn-ea"/>
                      </a:endParaRPr>
                    </a:p>
                  </a:txBody>
                  <a:tcPr anchor="ctr" anchorCtr="0">
                    <a:solidFill>
                      <a:srgbClr val="FFD9CB"/>
                    </a:solidFill>
                  </a:tcPr>
                </a:tc>
                <a:tc>
                  <a:txBody>
                    <a:bodyPr/>
                    <a:p>
                      <a:pPr algn="ctr"/>
                      <a:r>
                        <a:rPr lang="zh-CN" altLang="en-US" sz="1800" b="0" dirty="0" smtClean="0">
                          <a:solidFill>
                            <a:schemeClr val="tx1"/>
                          </a:solidFill>
                          <a:latin typeface="微软雅黑" panose="020B0503020204020204" charset="-122"/>
                          <a:ea typeface="微软雅黑" panose="020B0503020204020204" charset="-122"/>
                          <a:sym typeface="+mn-ea"/>
                        </a:rPr>
                        <a:t>餐用具清洗消毒</a:t>
                      </a:r>
                      <a:endParaRPr lang="zh-CN" altLang="en-US" sz="1800" b="0" u="none" dirty="0" smtClean="0">
                        <a:solidFill>
                          <a:schemeClr val="tx1"/>
                        </a:solidFill>
                        <a:latin typeface="微软雅黑" panose="020B0503020204020204" charset="-122"/>
                        <a:ea typeface="微软雅黑" panose="020B0503020204020204" charset="-122"/>
                        <a:cs typeface="+mn-ea"/>
                        <a:sym typeface="+mn-ea"/>
                      </a:endParaRPr>
                    </a:p>
                  </a:txBody>
                  <a:tcPr marL="0" marR="0" marT="0" marB="1" vert="horz" anchor="ctr" anchorCtr="0">
                    <a:solidFill>
                      <a:srgbClr val="FFD9CB"/>
                    </a:solidFill>
                  </a:tcPr>
                </a:tc>
              </a:tr>
              <a:tr h="690245">
                <a:tc>
                  <a:txBody>
                    <a:bodyPr/>
                    <a:p>
                      <a:pPr algn="ctr">
                        <a:buNone/>
                      </a:pPr>
                      <a:r>
                        <a:rPr lang="en-US" altLang="zh-CN" sz="1800" b="0" dirty="0">
                          <a:solidFill>
                            <a:schemeClr val="tx1"/>
                          </a:solidFill>
                          <a:latin typeface="微软雅黑" panose="020B0503020204020204" charset="-122"/>
                          <a:ea typeface="微软雅黑" panose="020B0503020204020204" charset="-122"/>
                          <a:cs typeface="+mn-ea"/>
                        </a:rPr>
                        <a:t>09</a:t>
                      </a:r>
                      <a:endParaRPr lang="en-US" altLang="zh-CN" sz="1800" b="0" dirty="0">
                        <a:solidFill>
                          <a:schemeClr val="tx1"/>
                        </a:solidFill>
                        <a:latin typeface="微软雅黑" panose="020B0503020204020204" charset="-122"/>
                        <a:ea typeface="微软雅黑" panose="020B0503020204020204" charset="-122"/>
                        <a:cs typeface="+mn-ea"/>
                      </a:endParaRPr>
                    </a:p>
                  </a:txBody>
                  <a:tcPr anchor="ctr" anchorCtr="0">
                    <a:solidFill>
                      <a:srgbClr val="FFEFE9"/>
                    </a:solidFill>
                  </a:tcPr>
                </a:tc>
                <a:tc>
                  <a:txBody>
                    <a:bodyPr/>
                    <a:p>
                      <a:pPr algn="ctr"/>
                      <a:r>
                        <a:rPr lang="zh-CN" altLang="en-US" sz="1800" b="0" dirty="0" smtClean="0">
                          <a:solidFill>
                            <a:schemeClr val="tx1"/>
                          </a:solidFill>
                          <a:latin typeface="微软雅黑" panose="020B0503020204020204" charset="-122"/>
                          <a:ea typeface="微软雅黑" panose="020B0503020204020204" charset="-122"/>
                          <a:sym typeface="+mn-ea"/>
                        </a:rPr>
                        <a:t>专间管理</a:t>
                      </a:r>
                      <a:endParaRPr lang="zh-CN" altLang="en-US" sz="1800" b="0" u="none" dirty="0" smtClean="0">
                        <a:solidFill>
                          <a:schemeClr val="tx1"/>
                        </a:solidFill>
                        <a:latin typeface="微软雅黑" panose="020B0503020204020204" charset="-122"/>
                        <a:ea typeface="微软雅黑" panose="020B0503020204020204" charset="-122"/>
                        <a:cs typeface="+mn-ea"/>
                        <a:sym typeface="+mn-ea"/>
                      </a:endParaRPr>
                    </a:p>
                  </a:txBody>
                  <a:tcPr marL="0" marR="0" marT="0" marB="1" vert="horz" anchor="ctr" anchorCtr="0">
                    <a:solidFill>
                      <a:srgbClr val="FFEFE9"/>
                    </a:solidFill>
                  </a:tcPr>
                </a:tc>
                <a:tc>
                  <a:txBody>
                    <a:bodyPr/>
                    <a:p>
                      <a:pPr algn="ctr">
                        <a:buNone/>
                      </a:pPr>
                      <a:r>
                        <a:rPr lang="en-US" altLang="zh-CN" sz="1800" b="0" dirty="0">
                          <a:solidFill>
                            <a:schemeClr val="tx1"/>
                          </a:solidFill>
                          <a:latin typeface="微软雅黑" panose="020B0503020204020204" charset="-122"/>
                          <a:ea typeface="微软雅黑" panose="020B0503020204020204" charset="-122"/>
                          <a:cs typeface="+mn-ea"/>
                        </a:rPr>
                        <a:t>10</a:t>
                      </a:r>
                      <a:endParaRPr lang="en-US" altLang="zh-CN" sz="1800" b="0" dirty="0">
                        <a:solidFill>
                          <a:schemeClr val="tx1"/>
                        </a:solidFill>
                        <a:latin typeface="微软雅黑" panose="020B0503020204020204" charset="-122"/>
                        <a:ea typeface="微软雅黑" panose="020B0503020204020204" charset="-122"/>
                        <a:cs typeface="+mn-ea"/>
                      </a:endParaRPr>
                    </a:p>
                  </a:txBody>
                  <a:tcPr anchor="ctr" anchorCtr="0">
                    <a:solidFill>
                      <a:srgbClr val="FFEFE9"/>
                    </a:solidFill>
                  </a:tcPr>
                </a:tc>
                <a:tc>
                  <a:txBody>
                    <a:bodyPr/>
                    <a:p>
                      <a:pPr algn="ctr"/>
                      <a:r>
                        <a:rPr lang="zh-CN" altLang="en-US" sz="1800" b="0" dirty="0" smtClean="0">
                          <a:solidFill>
                            <a:schemeClr val="tx1"/>
                          </a:solidFill>
                          <a:latin typeface="微软雅黑" panose="020B0503020204020204" charset="-122"/>
                          <a:ea typeface="微软雅黑" panose="020B0503020204020204" charset="-122"/>
                          <a:sym typeface="+mn-ea"/>
                        </a:rPr>
                        <a:t>食品安全自查和应急管理</a:t>
                      </a:r>
                      <a:endParaRPr lang="zh-CN" altLang="en-US" sz="1800" b="0" u="none" dirty="0" smtClean="0">
                        <a:solidFill>
                          <a:schemeClr val="tx1"/>
                        </a:solidFill>
                        <a:latin typeface="微软雅黑" panose="020B0503020204020204" charset="-122"/>
                        <a:ea typeface="微软雅黑" panose="020B0503020204020204" charset="-122"/>
                        <a:cs typeface="+mn-ea"/>
                        <a:sym typeface="+mn-ea"/>
                      </a:endParaRPr>
                    </a:p>
                  </a:txBody>
                  <a:tcPr marL="0" marR="0" marT="0" marB="1" vert="horz" anchor="ctr" anchorCtr="0">
                    <a:solidFill>
                      <a:srgbClr val="FFEFE9"/>
                    </a:solidFill>
                  </a:tcPr>
                </a:tc>
              </a:tr>
              <a:tr h="690245">
                <a:tc>
                  <a:txBody>
                    <a:bodyPr/>
                    <a:p>
                      <a:pPr algn="ctr">
                        <a:buNone/>
                      </a:pPr>
                      <a:r>
                        <a:rPr lang="en-US" altLang="zh-CN" sz="1800" b="0" dirty="0">
                          <a:solidFill>
                            <a:schemeClr val="tx1"/>
                          </a:solidFill>
                          <a:latin typeface="微软雅黑" panose="020B0503020204020204" charset="-122"/>
                          <a:ea typeface="微软雅黑" panose="020B0503020204020204" charset="-122"/>
                          <a:cs typeface="+mn-ea"/>
                        </a:rPr>
                        <a:t>11</a:t>
                      </a:r>
                      <a:endParaRPr lang="en-US" altLang="zh-CN" sz="1800" b="0" dirty="0">
                        <a:solidFill>
                          <a:schemeClr val="tx1"/>
                        </a:solidFill>
                        <a:latin typeface="微软雅黑" panose="020B0503020204020204" charset="-122"/>
                        <a:ea typeface="微软雅黑" panose="020B0503020204020204" charset="-122"/>
                        <a:cs typeface="+mn-ea"/>
                      </a:endParaRPr>
                    </a:p>
                  </a:txBody>
                  <a:tcPr anchor="ctr" anchorCtr="0">
                    <a:solidFill>
                      <a:srgbClr val="FFD9CB"/>
                    </a:solidFill>
                  </a:tcPr>
                </a:tc>
                <a:tc>
                  <a:txBody>
                    <a:bodyPr/>
                    <a:p>
                      <a:pPr algn="ctr"/>
                      <a:r>
                        <a:rPr lang="zh-CN" altLang="en-US" sz="1800" b="0" dirty="0" smtClean="0">
                          <a:solidFill>
                            <a:schemeClr val="tx1"/>
                          </a:solidFill>
                          <a:latin typeface="微软雅黑" panose="020B0503020204020204" charset="-122"/>
                          <a:ea typeface="微软雅黑" panose="020B0503020204020204" charset="-122"/>
                          <a:sym typeface="+mn-ea"/>
                        </a:rPr>
                        <a:t>集体用餐单位供餐</a:t>
                      </a:r>
                      <a:endParaRPr lang="zh-CN" altLang="en-US" sz="1800" b="0" u="none" dirty="0" smtClean="0">
                        <a:solidFill>
                          <a:schemeClr val="tx1"/>
                        </a:solidFill>
                        <a:latin typeface="微软雅黑" panose="020B0503020204020204" charset="-122"/>
                        <a:ea typeface="微软雅黑" panose="020B0503020204020204" charset="-122"/>
                        <a:cs typeface="+mn-ea"/>
                        <a:sym typeface="+mn-ea"/>
                      </a:endParaRPr>
                    </a:p>
                  </a:txBody>
                  <a:tcPr marL="0" marR="0" marT="0" marB="1" vert="horz" anchor="ctr" anchorCtr="0">
                    <a:solidFill>
                      <a:srgbClr val="FFD9CB"/>
                    </a:solidFill>
                  </a:tcPr>
                </a:tc>
                <a:tc>
                  <a:txBody>
                    <a:bodyPr/>
                    <a:p>
                      <a:pPr algn="ctr">
                        <a:buNone/>
                      </a:pPr>
                      <a:endParaRPr lang="zh-CN" altLang="en-US" sz="1800" b="0" dirty="0">
                        <a:solidFill>
                          <a:schemeClr val="tx1"/>
                        </a:solidFill>
                        <a:latin typeface="微软雅黑" panose="020B0503020204020204" charset="-122"/>
                        <a:ea typeface="微软雅黑" panose="020B0503020204020204" charset="-122"/>
                        <a:cs typeface="+mn-ea"/>
                      </a:endParaRPr>
                    </a:p>
                  </a:txBody>
                  <a:tcPr anchor="ctr" anchorCtr="0">
                    <a:solidFill>
                      <a:srgbClr val="FFD9CB"/>
                    </a:solidFill>
                  </a:tcPr>
                </a:tc>
                <a:tc>
                  <a:txBody>
                    <a:bodyPr/>
                    <a:p>
                      <a:pPr marL="0" indent="0" algn="ctr">
                        <a:buNone/>
                      </a:pPr>
                      <a:endParaRPr lang="zh-CN" altLang="en-US" sz="1800" b="0" u="none" dirty="0">
                        <a:solidFill>
                          <a:schemeClr val="tx1"/>
                        </a:solidFill>
                        <a:latin typeface="微软雅黑" panose="020B0503020204020204" charset="-122"/>
                        <a:ea typeface="微软雅黑" panose="020B0503020204020204" charset="-122"/>
                        <a:cs typeface="+mn-ea"/>
                      </a:endParaRPr>
                    </a:p>
                  </a:txBody>
                  <a:tcPr marL="0" marR="0" marT="0" marB="1" vert="horz" anchor="ctr" anchorCtr="0">
                    <a:solidFill>
                      <a:srgbClr val="FFD9CB"/>
                    </a:solid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文本框 13"/>
          <p:cNvSpPr txBox="1"/>
          <p:nvPr/>
        </p:nvSpPr>
        <p:spPr>
          <a:xfrm>
            <a:off x="414019" y="534034"/>
            <a:ext cx="551815" cy="5789932"/>
          </a:xfrm>
          <a:prstGeom prst="rect">
            <a:avLst/>
          </a:prstGeom>
          <a:noFill/>
        </p:spPr>
        <p:txBody>
          <a:bodyPr vert="eaVert" wrap="square" rtlCol="0" anchor="ctr" anchorCtr="0">
            <a:spAutoFit/>
            <a:scene3d>
              <a:camera prst="orthographicFront"/>
              <a:lightRig rig="threePt" dir="t"/>
            </a:scene3d>
          </a:bodyPr>
          <a:p>
            <a:r>
              <a:rPr lang="zh-CN" altLang="en-US" sz="2400" b="1" noProof="1">
                <a:solidFill>
                  <a:srgbClr val="0070C0"/>
                </a:solidFill>
                <a:latin typeface="微软雅黑" panose="020B0503020204020204" charset="-122"/>
                <a:ea typeface="微软雅黑" panose="020B0503020204020204" charset="-122"/>
                <a:cs typeface="+mn-cs"/>
                <a:sym typeface="+mn-ea"/>
              </a:rPr>
              <a:t>常见隐患清单及管理要求</a:t>
            </a:r>
            <a:endParaRPr lang="zh-CN" altLang="en-US" sz="2400" b="1" noProof="1">
              <a:solidFill>
                <a:srgbClr val="0070C0"/>
              </a:solidFill>
              <a:latin typeface="微软雅黑" panose="020B0503020204020204" charset="-122"/>
              <a:ea typeface="微软雅黑" panose="020B0503020204020204" charset="-122"/>
              <a:cs typeface="+mn-cs"/>
            </a:endParaRPr>
          </a:p>
        </p:txBody>
      </p:sp>
      <p:graphicFrame>
        <p:nvGraphicFramePr>
          <p:cNvPr id="2" name="表格 1"/>
          <p:cNvGraphicFramePr/>
          <p:nvPr/>
        </p:nvGraphicFramePr>
        <p:xfrm>
          <a:off x="1346200" y="533400"/>
          <a:ext cx="10356850" cy="5532438"/>
        </p:xfrm>
        <a:graphic>
          <a:graphicData uri="http://schemas.openxmlformats.org/drawingml/2006/table">
            <a:tbl>
              <a:tblPr firstRow="1" bandRow="1">
                <a:tableStyleId>{5C22544A-7EE6-4342-B048-85BDC9FD1C3A}</a:tableStyleId>
              </a:tblPr>
              <a:tblGrid>
                <a:gridCol w="1583690"/>
                <a:gridCol w="1040765"/>
                <a:gridCol w="3858895"/>
                <a:gridCol w="3872865"/>
              </a:tblGrid>
              <a:tr h="908685">
                <a:tc>
                  <a:txBody>
                    <a:bodyPr/>
                    <a:p>
                      <a:pPr algn="ctr">
                        <a:buNone/>
                      </a:pPr>
                      <a:r>
                        <a:rPr lang="zh-CN" altLang="en-US" sz="1800">
                          <a:ln w="15875">
                            <a:noFill/>
                          </a:ln>
                          <a:solidFill>
                            <a:srgbClr val="3366FF"/>
                          </a:solidFill>
                          <a:latin typeface="微软雅黑" panose="020B0503020204020204" charset="-122"/>
                          <a:ea typeface="微软雅黑" panose="020B0503020204020204" charset="-122"/>
                        </a:rPr>
                        <a:t>检查项目</a:t>
                      </a:r>
                      <a:endParaRPr lang="zh-CN" altLang="en-US" sz="1800">
                        <a:ln w="15875">
                          <a:noFill/>
                        </a:ln>
                        <a:solidFill>
                          <a:srgbClr val="0000CC"/>
                        </a:solidFill>
                        <a:effectLst/>
                        <a:latin typeface="微软雅黑" panose="020B0503020204020204" charset="-122"/>
                        <a:ea typeface="微软雅黑" panose="020B0503020204020204" charset="-122"/>
                      </a:endParaRPr>
                    </a:p>
                  </a:txBody>
                  <a:tcPr anchor="ctr" anchorCtr="1">
                    <a:solidFill>
                      <a:srgbClr val="FF9A77"/>
                    </a:solidFill>
                  </a:tcPr>
                </a:tc>
                <a:tc>
                  <a:txBody>
                    <a:bodyPr/>
                    <a:p>
                      <a:pPr algn="ctr">
                        <a:buNone/>
                      </a:pPr>
                      <a:r>
                        <a:rPr lang="zh-CN" altLang="en-US" sz="1800">
                          <a:ln w="15875">
                            <a:noFill/>
                          </a:ln>
                          <a:solidFill>
                            <a:srgbClr val="3366FF"/>
                          </a:solidFill>
                          <a:latin typeface="微软雅黑" panose="020B0503020204020204" charset="-122"/>
                          <a:ea typeface="微软雅黑" panose="020B0503020204020204" charset="-122"/>
                        </a:rPr>
                        <a:t>序号</a:t>
                      </a:r>
                      <a:endParaRPr lang="zh-CN" altLang="en-US" sz="1800">
                        <a:ln w="15875">
                          <a:noFill/>
                        </a:ln>
                        <a:solidFill>
                          <a:srgbClr val="3366FF"/>
                        </a:solidFill>
                        <a:latin typeface="微软雅黑" panose="020B0503020204020204" charset="-122"/>
                        <a:ea typeface="微软雅黑" panose="020B0503020204020204" charset="-122"/>
                      </a:endParaRPr>
                    </a:p>
                  </a:txBody>
                  <a:tcPr anchor="ctr" anchorCtr="1">
                    <a:solidFill>
                      <a:srgbClr val="FF9A77"/>
                    </a:solidFill>
                  </a:tcPr>
                </a:tc>
                <a:tc>
                  <a:txBody>
                    <a:bodyPr/>
                    <a:p>
                      <a:pPr algn="ctr">
                        <a:buNone/>
                      </a:pPr>
                      <a:r>
                        <a:rPr lang="zh-CN" altLang="en-US" sz="1800">
                          <a:ln w="15875">
                            <a:noFill/>
                          </a:ln>
                          <a:solidFill>
                            <a:srgbClr val="3366FF"/>
                          </a:solidFill>
                          <a:latin typeface="微软雅黑" panose="020B0503020204020204" charset="-122"/>
                          <a:ea typeface="微软雅黑" panose="020B0503020204020204" charset="-122"/>
                        </a:rPr>
                        <a:t>隐患清单</a:t>
                      </a:r>
                      <a:endParaRPr lang="zh-CN" altLang="en-US" sz="1800">
                        <a:ln w="15875">
                          <a:noFill/>
                        </a:ln>
                        <a:solidFill>
                          <a:srgbClr val="3366FF"/>
                        </a:solidFill>
                        <a:latin typeface="微软雅黑" panose="020B0503020204020204" charset="-122"/>
                        <a:ea typeface="微软雅黑" panose="020B0503020204020204" charset="-122"/>
                      </a:endParaRPr>
                    </a:p>
                  </a:txBody>
                  <a:tcPr anchor="ctr" anchorCtr="1">
                    <a:solidFill>
                      <a:srgbClr val="FF9A77"/>
                    </a:solidFill>
                  </a:tcPr>
                </a:tc>
                <a:tc>
                  <a:txBody>
                    <a:bodyPr/>
                    <a:p>
                      <a:pPr algn="ctr">
                        <a:buNone/>
                      </a:pPr>
                      <a:r>
                        <a:rPr lang="zh-CN" altLang="en-US" sz="1800">
                          <a:ln w="15875">
                            <a:noFill/>
                          </a:ln>
                          <a:solidFill>
                            <a:srgbClr val="3366FF"/>
                          </a:solidFill>
                          <a:latin typeface="微软雅黑" panose="020B0503020204020204" charset="-122"/>
                          <a:ea typeface="微软雅黑" panose="020B0503020204020204" charset="-122"/>
                        </a:rPr>
                        <a:t>管理要求</a:t>
                      </a:r>
                      <a:endParaRPr lang="zh-CN" altLang="en-US" sz="1800">
                        <a:ln w="15875">
                          <a:noFill/>
                        </a:ln>
                        <a:solidFill>
                          <a:srgbClr val="3366FF"/>
                        </a:solidFill>
                        <a:latin typeface="微软雅黑" panose="020B0503020204020204" charset="-122"/>
                        <a:ea typeface="微软雅黑" panose="020B0503020204020204" charset="-122"/>
                      </a:endParaRPr>
                    </a:p>
                  </a:txBody>
                  <a:tcPr anchor="ctr" anchorCtr="1">
                    <a:solidFill>
                      <a:srgbClr val="FF9A77"/>
                    </a:solidFill>
                  </a:tcPr>
                </a:tc>
              </a:tr>
              <a:tr h="1749425">
                <a:tc rowSpan="3">
                  <a:txBody>
                    <a:bodyPr/>
                    <a:p>
                      <a:pPr indent="0" algn="ctr">
                        <a:buNone/>
                      </a:pPr>
                      <a:r>
                        <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许可</a:t>
                      </a:r>
                      <a:endPar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endParaRPr>
                    </a:p>
                    <a:p>
                      <a:pPr indent="0" algn="ctr">
                        <a:buNone/>
                      </a:pPr>
                      <a:r>
                        <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与公</a:t>
                      </a:r>
                      <a:endPar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endParaRPr>
                    </a:p>
                    <a:p>
                      <a:pPr indent="0" algn="ctr">
                        <a:buNone/>
                      </a:pPr>
                      <a:r>
                        <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示管</a:t>
                      </a:r>
                      <a:endPar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endParaRPr>
                    </a:p>
                    <a:p>
                      <a:pPr indent="0" algn="ctr">
                        <a:buNone/>
                      </a:pPr>
                      <a:r>
                        <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理</a:t>
                      </a:r>
                      <a:endPar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endParaRPr>
                    </a:p>
                  </a:txBody>
                  <a:tcPr marL="0" marR="0" marT="0" marB="1" vert="horz" anchor="ctr">
                    <a:solidFill>
                      <a:srgbClr val="FFBBA9"/>
                    </a:solidFill>
                  </a:tcPr>
                </a:tc>
                <a:tc>
                  <a:txBody>
                    <a:bodyPr/>
                    <a:p>
                      <a:pPr algn="ctr">
                        <a:buNone/>
                      </a:pPr>
                      <a:r>
                        <a:rPr lang="en-US" sz="1800">
                          <a:latin typeface="微软雅黑" panose="020B0503020204020204" charset="-122"/>
                          <a:ea typeface="微软雅黑" panose="020B0503020204020204" charset="-122"/>
                          <a:cs typeface="宋体" panose="02010600030101010101" pitchFamily="2" charset="-122"/>
                        </a:rPr>
                        <a:t>1</a:t>
                      </a:r>
                      <a:endParaRPr lang="en-US" altLang="en-US" sz="1800">
                        <a:latin typeface="微软雅黑" panose="020B0503020204020204" charset="-122"/>
                        <a:ea typeface="微软雅黑" panose="020B0503020204020204" charset="-122"/>
                        <a:cs typeface="宋体" panose="02010600030101010101" pitchFamily="2" charset="-122"/>
                      </a:endParaRPr>
                    </a:p>
                  </a:txBody>
                  <a:tcPr marL="68580" marR="68580" marT="144145" marB="144145" vert="horz" anchor="ctr">
                    <a:solidFill>
                      <a:srgbClr val="FFD9CB"/>
                    </a:solidFill>
                  </a:tcPr>
                </a:tc>
                <a:tc>
                  <a:txBody>
                    <a:bodyPr/>
                    <a:p>
                      <a:pPr>
                        <a:buNone/>
                      </a:pPr>
                      <a:r>
                        <a:rPr lang="en-US" sz="1800">
                          <a:latin typeface="微软雅黑" panose="020B0503020204020204" charset="-122"/>
                          <a:ea typeface="微软雅黑" panose="020B0503020204020204" charset="-122"/>
                          <a:cs typeface="宋体" panose="02010600030101010101" pitchFamily="2" charset="-122"/>
                        </a:rPr>
                        <a:t>食品经营许可证过期，超范围经营</a:t>
                      </a:r>
                      <a:endParaRPr lang="en-US" altLang="en-US" sz="1800">
                        <a:latin typeface="微软雅黑" panose="020B0503020204020204" charset="-122"/>
                        <a:ea typeface="微软雅黑" panose="020B0503020204020204" charset="-122"/>
                        <a:cs typeface="宋体" panose="02010600030101010101" pitchFamily="2" charset="-122"/>
                      </a:endParaRPr>
                    </a:p>
                  </a:txBody>
                  <a:tcPr marL="68580" marR="68580" marT="144145" marB="144145" vert="horz" anchor="ctr">
                    <a:solidFill>
                      <a:srgbClr val="FFD9CB"/>
                    </a:solidFill>
                  </a:tcPr>
                </a:tc>
                <a:tc>
                  <a:txBody>
                    <a:bodyPr/>
                    <a:p>
                      <a:pPr>
                        <a:buNone/>
                      </a:pPr>
                      <a:r>
                        <a:rPr lang="en-US" sz="1800">
                          <a:latin typeface="微软雅黑" panose="020B0503020204020204" charset="-122"/>
                          <a:ea typeface="微软雅黑" panose="020B0503020204020204" charset="-122"/>
                          <a:cs typeface="微软雅黑" panose="020B0503020204020204" charset="-122"/>
                        </a:rPr>
                        <a:t>在许可证有效期届满30个工作日前向发证机关申请延范围经营续；不得超范围经营 </a:t>
                      </a:r>
                      <a:endParaRPr lang="en-US" altLang="en-US" sz="1800">
                        <a:latin typeface="微软雅黑" panose="020B0503020204020204" charset="-122"/>
                        <a:ea typeface="微软雅黑" panose="020B0503020204020204" charset="-122"/>
                        <a:cs typeface="微软雅黑" panose="020B0503020204020204" charset="-122"/>
                      </a:endParaRPr>
                    </a:p>
                  </a:txBody>
                  <a:tcPr marL="68580" marR="68580" marT="144145" marB="144145" vert="horz" anchor="ctr">
                    <a:solidFill>
                      <a:srgbClr val="FFD9CB"/>
                    </a:solidFill>
                  </a:tcPr>
                </a:tc>
              </a:tr>
              <a:tr h="1488440">
                <a:tc vMerge="1">
                  <a:tcPr marL="0" marR="0" marT="0" marB="1" vert="horz" anchor="ctr">
                    <a:solidFill>
                      <a:srgbClr val="FFEFE9"/>
                    </a:solidFill>
                  </a:tcPr>
                </a:tc>
                <a:tc>
                  <a:txBody>
                    <a:bodyPr/>
                    <a:p>
                      <a:pPr algn="ctr">
                        <a:buNone/>
                      </a:pPr>
                      <a:r>
                        <a:rPr lang="en-US" sz="1800">
                          <a:latin typeface="微软雅黑" panose="020B0503020204020204" charset="-122"/>
                          <a:ea typeface="微软雅黑" panose="020B0503020204020204" charset="-122"/>
                          <a:cs typeface="宋体" panose="02010600030101010101" pitchFamily="2" charset="-122"/>
                        </a:rPr>
                        <a:t>2</a:t>
                      </a:r>
                      <a:endParaRPr lang="en-US" altLang="en-US" sz="1800">
                        <a:latin typeface="微软雅黑" panose="020B0503020204020204" charset="-122"/>
                        <a:ea typeface="微软雅黑" panose="020B0503020204020204" charset="-122"/>
                        <a:cs typeface="宋体" panose="02010600030101010101" pitchFamily="2" charset="-122"/>
                      </a:endParaRPr>
                    </a:p>
                  </a:txBody>
                  <a:tcPr marL="68580" marR="68580" marT="144145" marB="144145" vert="horz" anchor="ctr">
                    <a:solidFill>
                      <a:srgbClr val="FFEFE9"/>
                    </a:solidFill>
                  </a:tcPr>
                </a:tc>
                <a:tc>
                  <a:txBody>
                    <a:bodyPr/>
                    <a:p>
                      <a:pPr>
                        <a:buNone/>
                      </a:pPr>
                      <a:r>
                        <a:rPr lang="en-US" sz="1800">
                          <a:latin typeface="微软雅黑" panose="020B0503020204020204" charset="-122"/>
                          <a:ea typeface="微软雅黑" panose="020B0503020204020204" charset="-122"/>
                          <a:cs typeface="宋体" panose="02010600030101010101" pitchFamily="2" charset="-122"/>
                        </a:rPr>
                        <a:t>学校法定代表人（负责人）与许可证信息不一致</a:t>
                      </a:r>
                      <a:endParaRPr lang="en-US" altLang="en-US" sz="1800">
                        <a:latin typeface="微软雅黑" panose="020B0503020204020204" charset="-122"/>
                        <a:ea typeface="微软雅黑" panose="020B0503020204020204" charset="-122"/>
                        <a:cs typeface="宋体" panose="02010600030101010101" pitchFamily="2" charset="-122"/>
                      </a:endParaRPr>
                    </a:p>
                  </a:txBody>
                  <a:tcPr marL="68580" marR="68580" marT="144145" marB="144145" vert="horz" anchor="ctr">
                    <a:solidFill>
                      <a:srgbClr val="FFEFE9"/>
                    </a:solidFill>
                  </a:tcPr>
                </a:tc>
                <a:tc>
                  <a:txBody>
                    <a:bodyPr/>
                    <a:p>
                      <a:pPr>
                        <a:buNone/>
                      </a:pPr>
                      <a:r>
                        <a:rPr lang="en-US" sz="1800">
                          <a:latin typeface="微软雅黑" panose="020B0503020204020204" charset="-122"/>
                          <a:ea typeface="微软雅黑" panose="020B0503020204020204" charset="-122"/>
                          <a:cs typeface="微软雅黑" panose="020B0503020204020204" charset="-122"/>
                        </a:rPr>
                        <a:t>学校法定代表人（负责人）发生变化的，应在变化后10个工作日内向发证机关申请变更 </a:t>
                      </a:r>
                      <a:endParaRPr lang="en-US" altLang="en-US" sz="1800">
                        <a:latin typeface="微软雅黑" panose="020B0503020204020204" charset="-122"/>
                        <a:ea typeface="微软雅黑" panose="020B0503020204020204" charset="-122"/>
                        <a:cs typeface="微软雅黑" panose="020B0503020204020204" charset="-122"/>
                      </a:endParaRPr>
                    </a:p>
                  </a:txBody>
                  <a:tcPr marL="68580" marR="68580" marT="144145" marB="144145" vert="horz" anchor="ctr">
                    <a:solidFill>
                      <a:srgbClr val="FFEFE9"/>
                    </a:solidFill>
                  </a:tcPr>
                </a:tc>
              </a:tr>
              <a:tr h="1330325">
                <a:tc vMerge="1">
                  <a:tcPr marL="0" marR="0" marT="0" marB="1" vert="horz" anchor="ctr">
                    <a:solidFill>
                      <a:srgbClr val="FFD9CB"/>
                    </a:solidFill>
                  </a:tcPr>
                </a:tc>
                <a:tc>
                  <a:txBody>
                    <a:bodyPr/>
                    <a:p>
                      <a:pPr algn="ctr">
                        <a:buNone/>
                      </a:pPr>
                      <a:r>
                        <a:rPr lang="en-US" sz="1800">
                          <a:latin typeface="微软雅黑" panose="020B0503020204020204" charset="-122"/>
                          <a:ea typeface="微软雅黑" panose="020B0503020204020204" charset="-122"/>
                          <a:cs typeface="宋体" panose="02010600030101010101" pitchFamily="2" charset="-122"/>
                        </a:rPr>
                        <a:t>3</a:t>
                      </a:r>
                      <a:endParaRPr lang="en-US" altLang="en-US" sz="1800">
                        <a:latin typeface="微软雅黑" panose="020B0503020204020204" charset="-122"/>
                        <a:ea typeface="微软雅黑" panose="020B0503020204020204" charset="-122"/>
                        <a:cs typeface="宋体" panose="02010600030101010101" pitchFamily="2" charset="-122"/>
                      </a:endParaRPr>
                    </a:p>
                  </a:txBody>
                  <a:tcPr marL="68580" marR="68580" marT="144145" marB="144145" vert="horz" anchor="ctr">
                    <a:solidFill>
                      <a:srgbClr val="FFD9CB"/>
                    </a:solidFill>
                  </a:tcPr>
                </a:tc>
                <a:tc>
                  <a:txBody>
                    <a:bodyPr/>
                    <a:p>
                      <a:pPr>
                        <a:buNone/>
                      </a:pPr>
                      <a:r>
                        <a:rPr lang="en-US" sz="1800">
                          <a:latin typeface="微软雅黑" panose="020B0503020204020204" charset="-122"/>
                          <a:ea typeface="微软雅黑" panose="020B0503020204020204" charset="-122"/>
                          <a:cs typeface="宋体" panose="02010600030101010101" pitchFamily="2" charset="-122"/>
                        </a:rPr>
                        <a:t>未在显著位置公示食品经营许可证、监管部门日常监督检查结果记录表、量化分级结果、所有从业人员健康证明</a:t>
                      </a:r>
                      <a:endParaRPr lang="en-US" altLang="en-US" sz="1800">
                        <a:latin typeface="微软雅黑" panose="020B0503020204020204" charset="-122"/>
                        <a:ea typeface="微软雅黑" panose="020B0503020204020204" charset="-122"/>
                        <a:cs typeface="宋体" panose="02010600030101010101" pitchFamily="2" charset="-122"/>
                      </a:endParaRPr>
                    </a:p>
                  </a:txBody>
                  <a:tcPr marL="68580" marR="68580" marT="144145" marB="144145" vert="horz" anchor="ctr">
                    <a:solidFill>
                      <a:srgbClr val="FFD9CB"/>
                    </a:solidFill>
                  </a:tcPr>
                </a:tc>
                <a:tc>
                  <a:txBody>
                    <a:bodyPr/>
                    <a:p>
                      <a:pPr>
                        <a:buNone/>
                      </a:pPr>
                      <a:r>
                        <a:rPr lang="en-US" sz="1800">
                          <a:latin typeface="微软雅黑" panose="020B0503020204020204" charset="-122"/>
                          <a:ea typeface="微软雅黑" panose="020B0503020204020204" charset="-122"/>
                          <a:cs typeface="宋体" panose="02010600030101010101" pitchFamily="2" charset="-122"/>
                        </a:rPr>
                        <a:t>信息齐全且在显著位置</a:t>
                      </a:r>
                      <a:endParaRPr lang="en-US" altLang="en-US" sz="1800">
                        <a:latin typeface="微软雅黑" panose="020B0503020204020204" charset="-122"/>
                        <a:ea typeface="微软雅黑" panose="020B0503020204020204" charset="-122"/>
                        <a:cs typeface="宋体" panose="02010600030101010101" pitchFamily="2" charset="-122"/>
                      </a:endParaRPr>
                    </a:p>
                  </a:txBody>
                  <a:tcPr marL="68580" marR="68580" marT="144145" marB="144145" vert="horz" anchor="ctr">
                    <a:solidFill>
                      <a:srgbClr val="FFD9CB"/>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文本框 13"/>
          <p:cNvSpPr txBox="1"/>
          <p:nvPr/>
        </p:nvSpPr>
        <p:spPr>
          <a:xfrm>
            <a:off x="414019" y="534034"/>
            <a:ext cx="551815" cy="5789932"/>
          </a:xfrm>
          <a:prstGeom prst="rect">
            <a:avLst/>
          </a:prstGeom>
          <a:noFill/>
        </p:spPr>
        <p:txBody>
          <a:bodyPr vert="eaVert" wrap="square" rtlCol="0" anchor="ctr" anchorCtr="0">
            <a:spAutoFit/>
            <a:scene3d>
              <a:camera prst="orthographicFront"/>
              <a:lightRig rig="threePt" dir="t"/>
            </a:scene3d>
          </a:bodyPr>
          <a:p>
            <a:r>
              <a:rPr lang="zh-CN" altLang="en-US" sz="2400" b="1" noProof="1">
                <a:solidFill>
                  <a:srgbClr val="0070C0"/>
                </a:solidFill>
                <a:latin typeface="微软雅黑" panose="020B0503020204020204" charset="-122"/>
                <a:ea typeface="微软雅黑" panose="020B0503020204020204" charset="-122"/>
                <a:cs typeface="+mn-cs"/>
                <a:sym typeface="+mn-ea"/>
              </a:rPr>
              <a:t>常见隐患清单及管理要求</a:t>
            </a:r>
            <a:endParaRPr lang="zh-CN" altLang="en-US" sz="2400" b="1" noProof="1">
              <a:solidFill>
                <a:srgbClr val="0070C0"/>
              </a:solidFill>
              <a:latin typeface="微软雅黑" panose="020B0503020204020204" charset="-122"/>
              <a:ea typeface="微软雅黑" panose="020B0503020204020204" charset="-122"/>
              <a:cs typeface="+mn-cs"/>
            </a:endParaRPr>
          </a:p>
        </p:txBody>
      </p:sp>
      <p:graphicFrame>
        <p:nvGraphicFramePr>
          <p:cNvPr id="2" name="表格 1"/>
          <p:cNvGraphicFramePr/>
          <p:nvPr/>
        </p:nvGraphicFramePr>
        <p:xfrm>
          <a:off x="1346200" y="533400"/>
          <a:ext cx="10356850" cy="5476875"/>
        </p:xfrm>
        <a:graphic>
          <a:graphicData uri="http://schemas.openxmlformats.org/drawingml/2006/table">
            <a:tbl>
              <a:tblPr firstRow="1" bandRow="1">
                <a:tableStyleId>{5C22544A-7EE6-4342-B048-85BDC9FD1C3A}</a:tableStyleId>
              </a:tblPr>
              <a:tblGrid>
                <a:gridCol w="1583690"/>
                <a:gridCol w="1040765"/>
                <a:gridCol w="3858895"/>
                <a:gridCol w="3872865"/>
              </a:tblGrid>
              <a:tr h="908685">
                <a:tc>
                  <a:txBody>
                    <a:bodyPr/>
                    <a:p>
                      <a:pPr algn="ctr">
                        <a:buNone/>
                      </a:pPr>
                      <a:r>
                        <a:rPr lang="zh-CN" altLang="en-US" sz="1800">
                          <a:ln w="15875">
                            <a:noFill/>
                          </a:ln>
                          <a:solidFill>
                            <a:srgbClr val="3366FF"/>
                          </a:solidFill>
                          <a:latin typeface="微软雅黑" panose="020B0503020204020204" charset="-122"/>
                          <a:ea typeface="微软雅黑" panose="020B0503020204020204" charset="-122"/>
                        </a:rPr>
                        <a:t>检查项目</a:t>
                      </a:r>
                      <a:endParaRPr lang="zh-CN" altLang="en-US" sz="1800">
                        <a:ln w="15875">
                          <a:noFill/>
                        </a:ln>
                        <a:solidFill>
                          <a:srgbClr val="0000CC"/>
                        </a:solidFill>
                        <a:effectLst/>
                        <a:latin typeface="微软雅黑" panose="020B0503020204020204" charset="-122"/>
                        <a:ea typeface="微软雅黑" panose="020B0503020204020204" charset="-122"/>
                      </a:endParaRPr>
                    </a:p>
                  </a:txBody>
                  <a:tcPr anchor="ctr" anchorCtr="1">
                    <a:solidFill>
                      <a:srgbClr val="FF9A77"/>
                    </a:solidFill>
                  </a:tcPr>
                </a:tc>
                <a:tc>
                  <a:txBody>
                    <a:bodyPr/>
                    <a:p>
                      <a:pPr algn="ctr">
                        <a:buNone/>
                      </a:pPr>
                      <a:r>
                        <a:rPr lang="zh-CN" altLang="en-US" sz="1800">
                          <a:ln w="15875">
                            <a:noFill/>
                          </a:ln>
                          <a:solidFill>
                            <a:srgbClr val="3366FF"/>
                          </a:solidFill>
                          <a:latin typeface="微软雅黑" panose="020B0503020204020204" charset="-122"/>
                          <a:ea typeface="微软雅黑" panose="020B0503020204020204" charset="-122"/>
                        </a:rPr>
                        <a:t>序号</a:t>
                      </a:r>
                      <a:endParaRPr lang="zh-CN" altLang="en-US" sz="1800">
                        <a:ln w="15875">
                          <a:noFill/>
                        </a:ln>
                        <a:solidFill>
                          <a:srgbClr val="3366FF"/>
                        </a:solidFill>
                        <a:latin typeface="微软雅黑" panose="020B0503020204020204" charset="-122"/>
                        <a:ea typeface="微软雅黑" panose="020B0503020204020204" charset="-122"/>
                      </a:endParaRPr>
                    </a:p>
                  </a:txBody>
                  <a:tcPr anchor="ctr" anchorCtr="1">
                    <a:solidFill>
                      <a:srgbClr val="FF9A77"/>
                    </a:solidFill>
                  </a:tcPr>
                </a:tc>
                <a:tc>
                  <a:txBody>
                    <a:bodyPr/>
                    <a:p>
                      <a:pPr algn="ctr">
                        <a:buNone/>
                      </a:pPr>
                      <a:r>
                        <a:rPr lang="zh-CN" altLang="en-US" sz="1800">
                          <a:ln w="15875">
                            <a:noFill/>
                          </a:ln>
                          <a:solidFill>
                            <a:srgbClr val="3366FF"/>
                          </a:solidFill>
                          <a:latin typeface="微软雅黑" panose="020B0503020204020204" charset="-122"/>
                          <a:ea typeface="微软雅黑" panose="020B0503020204020204" charset="-122"/>
                        </a:rPr>
                        <a:t>隐患清单</a:t>
                      </a:r>
                      <a:endParaRPr lang="zh-CN" altLang="en-US" sz="1800">
                        <a:ln w="15875">
                          <a:noFill/>
                        </a:ln>
                        <a:solidFill>
                          <a:srgbClr val="3366FF"/>
                        </a:solidFill>
                        <a:latin typeface="微软雅黑" panose="020B0503020204020204" charset="-122"/>
                        <a:ea typeface="微软雅黑" panose="020B0503020204020204" charset="-122"/>
                      </a:endParaRPr>
                    </a:p>
                  </a:txBody>
                  <a:tcPr anchor="ctr" anchorCtr="1">
                    <a:solidFill>
                      <a:srgbClr val="FF9A77"/>
                    </a:solidFill>
                  </a:tcPr>
                </a:tc>
                <a:tc>
                  <a:txBody>
                    <a:bodyPr/>
                    <a:p>
                      <a:pPr algn="ctr">
                        <a:buNone/>
                      </a:pPr>
                      <a:r>
                        <a:rPr lang="zh-CN" altLang="en-US" sz="1800">
                          <a:ln w="15875">
                            <a:noFill/>
                          </a:ln>
                          <a:solidFill>
                            <a:srgbClr val="3366FF"/>
                          </a:solidFill>
                          <a:latin typeface="微软雅黑" panose="020B0503020204020204" charset="-122"/>
                          <a:ea typeface="微软雅黑" panose="020B0503020204020204" charset="-122"/>
                        </a:rPr>
                        <a:t>管理要求</a:t>
                      </a:r>
                      <a:endParaRPr lang="zh-CN" altLang="en-US" sz="1800">
                        <a:ln w="15875">
                          <a:noFill/>
                        </a:ln>
                        <a:solidFill>
                          <a:srgbClr val="3366FF"/>
                        </a:solidFill>
                        <a:latin typeface="微软雅黑" panose="020B0503020204020204" charset="-122"/>
                        <a:ea typeface="微软雅黑" panose="020B0503020204020204" charset="-122"/>
                      </a:endParaRPr>
                    </a:p>
                  </a:txBody>
                  <a:tcPr anchor="ctr" anchorCtr="1">
                    <a:solidFill>
                      <a:srgbClr val="FF9A77"/>
                    </a:solidFill>
                  </a:tcPr>
                </a:tc>
              </a:tr>
              <a:tr h="1749425">
                <a:tc rowSpan="3">
                  <a:txBody>
                    <a:bodyPr/>
                    <a:p>
                      <a:pPr indent="0" algn="ctr">
                        <a:buNone/>
                      </a:pPr>
                      <a:r>
                        <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从业</a:t>
                      </a:r>
                      <a:endPar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endParaRPr>
                    </a:p>
                    <a:p>
                      <a:pPr indent="0" algn="ctr">
                        <a:buNone/>
                      </a:pPr>
                      <a:r>
                        <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人员</a:t>
                      </a:r>
                      <a:endPar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endParaRPr>
                    </a:p>
                    <a:p>
                      <a:pPr indent="0" algn="ctr">
                        <a:buNone/>
                      </a:pPr>
                      <a:r>
                        <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管理</a:t>
                      </a:r>
                      <a:endPar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endParaRPr>
                    </a:p>
                  </a:txBody>
                  <a:tcPr marL="0" marR="0" marT="0" marB="1" vert="horz" anchor="ctr">
                    <a:solidFill>
                      <a:srgbClr val="FFBBA9"/>
                    </a:solidFill>
                  </a:tcPr>
                </a:tc>
                <a:tc>
                  <a:txBody>
                    <a:bodyPr/>
                    <a:p>
                      <a:pPr algn="ctr">
                        <a:buNone/>
                      </a:pPr>
                      <a:r>
                        <a:rPr lang="en-US">
                          <a:latin typeface="微软雅黑" panose="020B0503020204020204" charset="-122"/>
                          <a:ea typeface="微软雅黑" panose="020B0503020204020204" charset="-122"/>
                          <a:cs typeface="微软雅黑" panose="020B0503020204020204" charset="-122"/>
                        </a:rPr>
                        <a:t>4</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c>
                  <a:txBody>
                    <a:bodyPr/>
                    <a:p>
                      <a:pPr>
                        <a:buNone/>
                      </a:pPr>
                      <a:r>
                        <a:rPr lang="en-US">
                          <a:latin typeface="微软雅黑" panose="020B0503020204020204" charset="-122"/>
                          <a:ea typeface="微软雅黑" panose="020B0503020204020204" charset="-122"/>
                          <a:cs typeface="微软雅黑" panose="020B0503020204020204" charset="-122"/>
                        </a:rPr>
                        <a:t>未建立健康管理档案，从业人员健康证明过期 </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c>
                  <a:txBody>
                    <a:bodyPr/>
                    <a:p>
                      <a:pPr>
                        <a:buNone/>
                      </a:pPr>
                      <a:r>
                        <a:rPr lang="en-US">
                          <a:latin typeface="微软雅黑" panose="020B0503020204020204" charset="-122"/>
                          <a:ea typeface="微软雅黑" panose="020B0503020204020204" charset="-122"/>
                          <a:cs typeface="微软雅黑" panose="020B0503020204020204" charset="-122"/>
                        </a:rPr>
                        <a:t>建立从业人员健康管理档案；根据发证要求，在健康证明有效期届满前，提前申领新证，保证新、旧证无缝衔接 </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r>
              <a:tr h="1488440">
                <a:tc vMerge="1">
                  <a:tcPr marL="0" marR="0" marT="0" marB="1" vert="horz" anchor="ctr">
                    <a:solidFill>
                      <a:srgbClr val="FFEFE9"/>
                    </a:solidFill>
                  </a:tcPr>
                </a:tc>
                <a:tc>
                  <a:txBody>
                    <a:bodyPr/>
                    <a:p>
                      <a:pPr algn="ctr">
                        <a:buNone/>
                      </a:pPr>
                      <a:r>
                        <a:rPr lang="en-US">
                          <a:latin typeface="微软雅黑" panose="020B0503020204020204" charset="-122"/>
                          <a:ea typeface="微软雅黑" panose="020B0503020204020204" charset="-122"/>
                          <a:cs typeface="微软雅黑" panose="020B0503020204020204" charset="-122"/>
                        </a:rPr>
                        <a:t>5</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EFE9"/>
                    </a:solidFill>
                  </a:tcPr>
                </a:tc>
                <a:tc>
                  <a:txBody>
                    <a:bodyPr/>
                    <a:p>
                      <a:pPr>
                        <a:buNone/>
                      </a:pPr>
                      <a:r>
                        <a:rPr lang="en-US">
                          <a:latin typeface="微软雅黑" panose="020B0503020204020204" charset="-122"/>
                          <a:ea typeface="微软雅黑" panose="020B0503020204020204" charset="-122"/>
                          <a:cs typeface="微软雅黑" panose="020B0503020204020204" charset="-122"/>
                        </a:rPr>
                        <a:t>从业人员健康状况不符合要求 </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EFE9"/>
                    </a:solidFill>
                  </a:tcPr>
                </a:tc>
                <a:tc>
                  <a:txBody>
                    <a:bodyPr/>
                    <a:p>
                      <a:pPr>
                        <a:buNone/>
                      </a:pPr>
                      <a:r>
                        <a:rPr lang="en-US">
                          <a:latin typeface="微软雅黑" panose="020B0503020204020204" charset="-122"/>
                          <a:ea typeface="微软雅黑" panose="020B0503020204020204" charset="-122"/>
                          <a:cs typeface="微软雅黑" panose="020B0503020204020204" charset="-122"/>
                        </a:rPr>
                        <a:t>每日对从业人员开展岗前健康检查，接触直接入口食品的从业人员无有碍食品安全的疾病 </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EFE9"/>
                    </a:solidFill>
                  </a:tcPr>
                </a:tc>
              </a:tr>
              <a:tr h="1330325">
                <a:tc vMerge="1">
                  <a:tcPr marL="0" marR="0" marT="0" marB="1" vert="horz" anchor="ctr">
                    <a:solidFill>
                      <a:srgbClr val="FFD9CB"/>
                    </a:solidFill>
                  </a:tcPr>
                </a:tc>
                <a:tc>
                  <a:txBody>
                    <a:bodyPr/>
                    <a:p>
                      <a:pPr algn="ctr">
                        <a:buNone/>
                      </a:pPr>
                      <a:r>
                        <a:rPr lang="en-US">
                          <a:latin typeface="微软雅黑" panose="020B0503020204020204" charset="-122"/>
                          <a:ea typeface="微软雅黑" panose="020B0503020204020204" charset="-122"/>
                          <a:cs typeface="微软雅黑" panose="020B0503020204020204" charset="-122"/>
                        </a:rPr>
                        <a:t>6</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c>
                  <a:txBody>
                    <a:bodyPr/>
                    <a:p>
                      <a:pPr>
                        <a:buNone/>
                      </a:pPr>
                      <a:r>
                        <a:rPr lang="en-US">
                          <a:latin typeface="微软雅黑" panose="020B0503020204020204" charset="-122"/>
                          <a:ea typeface="微软雅黑" panose="020B0503020204020204" charset="-122"/>
                          <a:cs typeface="微软雅黑" panose="020B0503020204020204" charset="-122"/>
                        </a:rPr>
                        <a:t>从业人个人员卫生状况不符合要求 </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c>
                  <a:txBody>
                    <a:bodyPr/>
                    <a:p>
                      <a:pPr>
                        <a:buNone/>
                      </a:pPr>
                      <a:r>
                        <a:rPr lang="en-US">
                          <a:latin typeface="微软雅黑" panose="020B0503020204020204" charset="-122"/>
                          <a:ea typeface="微软雅黑" panose="020B0503020204020204" charset="-122"/>
                          <a:cs typeface="微软雅黑" panose="020B0503020204020204" charset="-122"/>
                        </a:rPr>
                        <a:t>从业人员工作衣帽、双手清洁，头发、手部饰物不外露，未留长指甲、涂指甲油</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文本框 13"/>
          <p:cNvSpPr txBox="1"/>
          <p:nvPr/>
        </p:nvSpPr>
        <p:spPr>
          <a:xfrm>
            <a:off x="414019" y="534034"/>
            <a:ext cx="551815" cy="5789932"/>
          </a:xfrm>
          <a:prstGeom prst="rect">
            <a:avLst/>
          </a:prstGeom>
          <a:noFill/>
        </p:spPr>
        <p:txBody>
          <a:bodyPr vert="eaVert" wrap="square" rtlCol="0" anchor="ctr" anchorCtr="0">
            <a:spAutoFit/>
            <a:scene3d>
              <a:camera prst="orthographicFront"/>
              <a:lightRig rig="threePt" dir="t"/>
            </a:scene3d>
          </a:bodyPr>
          <a:p>
            <a:r>
              <a:rPr lang="zh-CN" altLang="en-US" sz="2400" b="1" noProof="1">
                <a:solidFill>
                  <a:srgbClr val="0070C0"/>
                </a:solidFill>
                <a:latin typeface="微软雅黑" panose="020B0503020204020204" charset="-122"/>
                <a:ea typeface="微软雅黑" panose="020B0503020204020204" charset="-122"/>
                <a:cs typeface="+mn-cs"/>
                <a:sym typeface="+mn-ea"/>
              </a:rPr>
              <a:t>常见隐患清单及管理要求</a:t>
            </a:r>
            <a:endParaRPr lang="zh-CN" altLang="en-US" sz="2400" b="1" noProof="1">
              <a:solidFill>
                <a:srgbClr val="0070C0"/>
              </a:solidFill>
              <a:latin typeface="微软雅黑" panose="020B0503020204020204" charset="-122"/>
              <a:ea typeface="微软雅黑" panose="020B0503020204020204" charset="-122"/>
              <a:cs typeface="+mn-cs"/>
            </a:endParaRPr>
          </a:p>
        </p:txBody>
      </p:sp>
      <p:graphicFrame>
        <p:nvGraphicFramePr>
          <p:cNvPr id="2" name="表格 1"/>
          <p:cNvGraphicFramePr/>
          <p:nvPr/>
        </p:nvGraphicFramePr>
        <p:xfrm>
          <a:off x="1346200" y="1355725"/>
          <a:ext cx="10356850" cy="4146550"/>
        </p:xfrm>
        <a:graphic>
          <a:graphicData uri="http://schemas.openxmlformats.org/drawingml/2006/table">
            <a:tbl>
              <a:tblPr firstRow="1" bandRow="1">
                <a:tableStyleId>{5C22544A-7EE6-4342-B048-85BDC9FD1C3A}</a:tableStyleId>
              </a:tblPr>
              <a:tblGrid>
                <a:gridCol w="1583690"/>
                <a:gridCol w="1040765"/>
                <a:gridCol w="3858895"/>
                <a:gridCol w="3872865"/>
              </a:tblGrid>
              <a:tr h="908685">
                <a:tc>
                  <a:txBody>
                    <a:bodyPr/>
                    <a:p>
                      <a:pPr algn="ctr">
                        <a:buNone/>
                      </a:pPr>
                      <a:r>
                        <a:rPr lang="zh-CN" altLang="en-US" sz="1800">
                          <a:ln w="15875">
                            <a:noFill/>
                          </a:ln>
                          <a:solidFill>
                            <a:srgbClr val="3366FF"/>
                          </a:solidFill>
                          <a:latin typeface="微软雅黑" panose="020B0503020204020204" charset="-122"/>
                          <a:ea typeface="微软雅黑" panose="020B0503020204020204" charset="-122"/>
                        </a:rPr>
                        <a:t>检查项目</a:t>
                      </a:r>
                      <a:endParaRPr lang="zh-CN" altLang="en-US" sz="1800">
                        <a:ln w="15875">
                          <a:noFill/>
                        </a:ln>
                        <a:solidFill>
                          <a:srgbClr val="0000CC"/>
                        </a:solidFill>
                        <a:effectLst/>
                        <a:latin typeface="微软雅黑" panose="020B0503020204020204" charset="-122"/>
                        <a:ea typeface="微软雅黑" panose="020B0503020204020204" charset="-122"/>
                      </a:endParaRPr>
                    </a:p>
                  </a:txBody>
                  <a:tcPr anchor="ctr" anchorCtr="1">
                    <a:solidFill>
                      <a:srgbClr val="FF9A77"/>
                    </a:solidFill>
                  </a:tcPr>
                </a:tc>
                <a:tc>
                  <a:txBody>
                    <a:bodyPr/>
                    <a:p>
                      <a:pPr algn="ctr">
                        <a:buNone/>
                      </a:pPr>
                      <a:r>
                        <a:rPr lang="zh-CN" altLang="en-US" sz="1800">
                          <a:ln w="15875">
                            <a:noFill/>
                          </a:ln>
                          <a:solidFill>
                            <a:srgbClr val="3366FF"/>
                          </a:solidFill>
                          <a:latin typeface="微软雅黑" panose="020B0503020204020204" charset="-122"/>
                          <a:ea typeface="微软雅黑" panose="020B0503020204020204" charset="-122"/>
                        </a:rPr>
                        <a:t>序号</a:t>
                      </a:r>
                      <a:endParaRPr lang="zh-CN" altLang="en-US" sz="1800">
                        <a:ln w="15875">
                          <a:noFill/>
                        </a:ln>
                        <a:solidFill>
                          <a:srgbClr val="3366FF"/>
                        </a:solidFill>
                        <a:latin typeface="微软雅黑" panose="020B0503020204020204" charset="-122"/>
                        <a:ea typeface="微软雅黑" panose="020B0503020204020204" charset="-122"/>
                      </a:endParaRPr>
                    </a:p>
                  </a:txBody>
                  <a:tcPr anchor="ctr" anchorCtr="1">
                    <a:solidFill>
                      <a:srgbClr val="FF9A77"/>
                    </a:solidFill>
                  </a:tcPr>
                </a:tc>
                <a:tc>
                  <a:txBody>
                    <a:bodyPr/>
                    <a:p>
                      <a:pPr algn="ctr">
                        <a:buNone/>
                      </a:pPr>
                      <a:r>
                        <a:rPr lang="zh-CN" altLang="en-US" sz="1800">
                          <a:ln w="15875">
                            <a:noFill/>
                          </a:ln>
                          <a:solidFill>
                            <a:srgbClr val="3366FF"/>
                          </a:solidFill>
                          <a:latin typeface="微软雅黑" panose="020B0503020204020204" charset="-122"/>
                          <a:ea typeface="微软雅黑" panose="020B0503020204020204" charset="-122"/>
                        </a:rPr>
                        <a:t>隐患清单</a:t>
                      </a:r>
                      <a:endParaRPr lang="zh-CN" altLang="en-US" sz="1800">
                        <a:ln w="15875">
                          <a:noFill/>
                        </a:ln>
                        <a:solidFill>
                          <a:srgbClr val="3366FF"/>
                        </a:solidFill>
                        <a:latin typeface="微软雅黑" panose="020B0503020204020204" charset="-122"/>
                        <a:ea typeface="微软雅黑" panose="020B0503020204020204" charset="-122"/>
                      </a:endParaRPr>
                    </a:p>
                  </a:txBody>
                  <a:tcPr anchor="ctr" anchorCtr="1">
                    <a:solidFill>
                      <a:srgbClr val="FF9A77"/>
                    </a:solidFill>
                  </a:tcPr>
                </a:tc>
                <a:tc>
                  <a:txBody>
                    <a:bodyPr/>
                    <a:p>
                      <a:pPr algn="ctr">
                        <a:buNone/>
                      </a:pPr>
                      <a:r>
                        <a:rPr lang="zh-CN" altLang="en-US" sz="1800">
                          <a:ln w="15875">
                            <a:noFill/>
                          </a:ln>
                          <a:solidFill>
                            <a:srgbClr val="3366FF"/>
                          </a:solidFill>
                          <a:latin typeface="微软雅黑" panose="020B0503020204020204" charset="-122"/>
                          <a:ea typeface="微软雅黑" panose="020B0503020204020204" charset="-122"/>
                        </a:rPr>
                        <a:t>管理要求</a:t>
                      </a:r>
                      <a:endParaRPr lang="zh-CN" altLang="en-US" sz="1800">
                        <a:ln w="15875">
                          <a:noFill/>
                        </a:ln>
                        <a:solidFill>
                          <a:srgbClr val="3366FF"/>
                        </a:solidFill>
                        <a:latin typeface="微软雅黑" panose="020B0503020204020204" charset="-122"/>
                        <a:ea typeface="微软雅黑" panose="020B0503020204020204" charset="-122"/>
                      </a:endParaRPr>
                    </a:p>
                  </a:txBody>
                  <a:tcPr anchor="ctr" anchorCtr="1">
                    <a:solidFill>
                      <a:srgbClr val="FF9A77"/>
                    </a:solidFill>
                  </a:tcPr>
                </a:tc>
              </a:tr>
              <a:tr h="1749425">
                <a:tc rowSpan="2">
                  <a:txBody>
                    <a:bodyPr/>
                    <a:p>
                      <a:pPr indent="0" algn="ctr">
                        <a:buNone/>
                      </a:pPr>
                      <a:r>
                        <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环境</a:t>
                      </a:r>
                      <a:endPar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endParaRPr>
                    </a:p>
                    <a:p>
                      <a:pPr indent="0" algn="ctr">
                        <a:buNone/>
                      </a:pPr>
                      <a:r>
                        <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卫生</a:t>
                      </a:r>
                      <a:endPar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endParaRPr>
                    </a:p>
                    <a:p>
                      <a:pPr indent="0" algn="ctr">
                        <a:buNone/>
                      </a:pPr>
                      <a:r>
                        <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管理</a:t>
                      </a:r>
                      <a:endPar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endParaRPr>
                    </a:p>
                  </a:txBody>
                  <a:tcPr marL="0" marR="0" marT="0" marB="1" vert="horz" anchor="ctr">
                    <a:solidFill>
                      <a:srgbClr val="FFBBA9"/>
                    </a:solidFill>
                  </a:tcPr>
                </a:tc>
                <a:tc>
                  <a:txBody>
                    <a:bodyPr/>
                    <a:p>
                      <a:pPr algn="ctr">
                        <a:buNone/>
                      </a:pPr>
                      <a:r>
                        <a:rPr lang="en-US">
                          <a:latin typeface="微软雅黑" panose="020B0503020204020204" charset="-122"/>
                          <a:ea typeface="微软雅黑" panose="020B0503020204020204" charset="-122"/>
                          <a:cs typeface="微软雅黑" panose="020B0503020204020204" charset="-122"/>
                        </a:rPr>
                        <a:t>7</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c>
                  <a:txBody>
                    <a:bodyPr/>
                    <a:p>
                      <a:pPr>
                        <a:buNone/>
                      </a:pPr>
                      <a:r>
                        <a:rPr lang="en-US">
                          <a:latin typeface="微软雅黑" panose="020B0503020204020204" charset="-122"/>
                          <a:ea typeface="微软雅黑" panose="020B0503020204020204" charset="-122"/>
                          <a:cs typeface="微软雅黑" panose="020B0503020204020204" charset="-122"/>
                        </a:rPr>
                        <a:t>经营场所卫生状况不符合要求</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c>
                  <a:txBody>
                    <a:bodyPr/>
                    <a:p>
                      <a:pPr>
                        <a:buNone/>
                      </a:pPr>
                      <a:r>
                        <a:rPr lang="en-US">
                          <a:latin typeface="微软雅黑" panose="020B0503020204020204" charset="-122"/>
                          <a:ea typeface="微软雅黑" panose="020B0503020204020204" charset="-122"/>
                          <a:cs typeface="微软雅黑" panose="020B0503020204020204" charset="-122"/>
                        </a:rPr>
                        <a:t>要求经营场所环境干净、整洁，无积垢、霉斑，地面无积水，物品摆放整齐。</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r>
              <a:tr h="1488440">
                <a:tc vMerge="1">
                  <a:tcPr marL="0" marR="0" marT="0" marB="1" vert="horz" anchor="ctr">
                    <a:solidFill>
                      <a:srgbClr val="FFEFE9"/>
                    </a:solidFill>
                  </a:tcPr>
                </a:tc>
                <a:tc>
                  <a:txBody>
                    <a:bodyPr/>
                    <a:p>
                      <a:pPr algn="ctr">
                        <a:buNone/>
                      </a:pPr>
                      <a:r>
                        <a:rPr lang="en-US">
                          <a:latin typeface="微软雅黑" panose="020B0503020204020204" charset="-122"/>
                          <a:ea typeface="微软雅黑" panose="020B0503020204020204" charset="-122"/>
                          <a:cs typeface="微软雅黑" panose="020B0503020204020204" charset="-122"/>
                        </a:rPr>
                        <a:t>8</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EFE9"/>
                    </a:solidFill>
                  </a:tcPr>
                </a:tc>
                <a:tc>
                  <a:txBody>
                    <a:bodyPr/>
                    <a:p>
                      <a:pPr>
                        <a:buNone/>
                      </a:pPr>
                      <a:r>
                        <a:rPr lang="en-US">
                          <a:latin typeface="微软雅黑" panose="020B0503020204020204" charset="-122"/>
                          <a:ea typeface="微软雅黑" panose="020B0503020204020204" charset="-122"/>
                          <a:cs typeface="微软雅黑" panose="020B0503020204020204" charset="-122"/>
                        </a:rPr>
                        <a:t>通风排烟设施卫生状况不符合要求</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EFE9"/>
                    </a:solidFill>
                  </a:tcPr>
                </a:tc>
                <a:tc>
                  <a:txBody>
                    <a:bodyPr/>
                    <a:p>
                      <a:pPr>
                        <a:buNone/>
                      </a:pPr>
                      <a:r>
                        <a:rPr lang="en-US">
                          <a:latin typeface="微软雅黑" panose="020B0503020204020204" charset="-122"/>
                          <a:ea typeface="微软雅黑" panose="020B0503020204020204" charset="-122"/>
                          <a:cs typeface="微软雅黑" panose="020B0503020204020204" charset="-122"/>
                        </a:rPr>
                        <a:t>定期清洁通风排烟设施，保持有效运转，无明显污垢</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EFE9"/>
                    </a:solidFill>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文本框 13"/>
          <p:cNvSpPr txBox="1"/>
          <p:nvPr/>
        </p:nvSpPr>
        <p:spPr>
          <a:xfrm>
            <a:off x="414019" y="534034"/>
            <a:ext cx="551815" cy="5789932"/>
          </a:xfrm>
          <a:prstGeom prst="rect">
            <a:avLst/>
          </a:prstGeom>
          <a:noFill/>
        </p:spPr>
        <p:txBody>
          <a:bodyPr vert="eaVert" wrap="square" rtlCol="0" anchor="ctr" anchorCtr="0">
            <a:spAutoFit/>
            <a:scene3d>
              <a:camera prst="orthographicFront"/>
              <a:lightRig rig="threePt" dir="t"/>
            </a:scene3d>
          </a:bodyPr>
          <a:p>
            <a:r>
              <a:rPr lang="zh-CN" altLang="en-US" sz="2400" b="1" noProof="1">
                <a:solidFill>
                  <a:srgbClr val="0070C0"/>
                </a:solidFill>
                <a:latin typeface="微软雅黑" panose="020B0503020204020204" charset="-122"/>
                <a:ea typeface="微软雅黑" panose="020B0503020204020204" charset="-122"/>
                <a:cs typeface="+mn-cs"/>
                <a:sym typeface="+mn-ea"/>
              </a:rPr>
              <a:t>常见隐患清单及管理要求</a:t>
            </a:r>
            <a:endParaRPr lang="zh-CN" altLang="en-US" sz="2400" b="1" noProof="1">
              <a:solidFill>
                <a:srgbClr val="0070C0"/>
              </a:solidFill>
              <a:latin typeface="微软雅黑" panose="020B0503020204020204" charset="-122"/>
              <a:ea typeface="微软雅黑" panose="020B0503020204020204" charset="-122"/>
              <a:cs typeface="+mn-cs"/>
            </a:endParaRPr>
          </a:p>
        </p:txBody>
      </p:sp>
      <p:graphicFrame>
        <p:nvGraphicFramePr>
          <p:cNvPr id="2" name="表格 1"/>
          <p:cNvGraphicFramePr/>
          <p:nvPr/>
        </p:nvGraphicFramePr>
        <p:xfrm>
          <a:off x="1279525" y="428625"/>
          <a:ext cx="10356850" cy="6134100"/>
        </p:xfrm>
        <a:graphic>
          <a:graphicData uri="http://schemas.openxmlformats.org/drawingml/2006/table">
            <a:tbl>
              <a:tblPr firstRow="1" bandRow="1">
                <a:tableStyleId>{5C22544A-7EE6-4342-B048-85BDC9FD1C3A}</a:tableStyleId>
              </a:tblPr>
              <a:tblGrid>
                <a:gridCol w="1583690"/>
                <a:gridCol w="1040765"/>
                <a:gridCol w="3858895"/>
                <a:gridCol w="3872865"/>
              </a:tblGrid>
              <a:tr h="908685">
                <a:tc>
                  <a:txBody>
                    <a:bodyPr/>
                    <a:p>
                      <a:pPr algn="ctr">
                        <a:buNone/>
                      </a:pPr>
                      <a:r>
                        <a:rPr lang="zh-CN" altLang="en-US" sz="1800">
                          <a:ln w="15875">
                            <a:noFill/>
                          </a:ln>
                          <a:solidFill>
                            <a:srgbClr val="3366FF"/>
                          </a:solidFill>
                          <a:latin typeface="微软雅黑" panose="020B0503020204020204" charset="-122"/>
                          <a:ea typeface="微软雅黑" panose="020B0503020204020204" charset="-122"/>
                        </a:rPr>
                        <a:t>检查项目</a:t>
                      </a:r>
                      <a:endParaRPr lang="zh-CN" altLang="en-US" sz="1800">
                        <a:ln w="15875">
                          <a:noFill/>
                        </a:ln>
                        <a:solidFill>
                          <a:srgbClr val="0000CC"/>
                        </a:solidFill>
                        <a:effectLst/>
                        <a:latin typeface="微软雅黑" panose="020B0503020204020204" charset="-122"/>
                        <a:ea typeface="微软雅黑" panose="020B0503020204020204" charset="-122"/>
                      </a:endParaRPr>
                    </a:p>
                  </a:txBody>
                  <a:tcPr anchor="ctr" anchorCtr="1">
                    <a:solidFill>
                      <a:srgbClr val="FF9A77"/>
                    </a:solidFill>
                  </a:tcPr>
                </a:tc>
                <a:tc>
                  <a:txBody>
                    <a:bodyPr/>
                    <a:p>
                      <a:pPr algn="ctr">
                        <a:buNone/>
                      </a:pPr>
                      <a:r>
                        <a:rPr lang="zh-CN" altLang="en-US" sz="1800">
                          <a:ln w="15875">
                            <a:noFill/>
                          </a:ln>
                          <a:solidFill>
                            <a:srgbClr val="3366FF"/>
                          </a:solidFill>
                          <a:latin typeface="微软雅黑" panose="020B0503020204020204" charset="-122"/>
                          <a:ea typeface="微软雅黑" panose="020B0503020204020204" charset="-122"/>
                        </a:rPr>
                        <a:t>序号</a:t>
                      </a:r>
                      <a:endParaRPr lang="zh-CN" altLang="en-US" sz="1800">
                        <a:ln w="15875">
                          <a:noFill/>
                        </a:ln>
                        <a:solidFill>
                          <a:srgbClr val="3366FF"/>
                        </a:solidFill>
                        <a:latin typeface="微软雅黑" panose="020B0503020204020204" charset="-122"/>
                        <a:ea typeface="微软雅黑" panose="020B0503020204020204" charset="-122"/>
                      </a:endParaRPr>
                    </a:p>
                  </a:txBody>
                  <a:tcPr anchor="ctr" anchorCtr="1">
                    <a:solidFill>
                      <a:srgbClr val="FF9A77"/>
                    </a:solidFill>
                  </a:tcPr>
                </a:tc>
                <a:tc>
                  <a:txBody>
                    <a:bodyPr/>
                    <a:p>
                      <a:pPr algn="ctr">
                        <a:buNone/>
                      </a:pPr>
                      <a:r>
                        <a:rPr lang="zh-CN" altLang="en-US" sz="1800">
                          <a:ln w="15875">
                            <a:noFill/>
                          </a:ln>
                          <a:solidFill>
                            <a:srgbClr val="3366FF"/>
                          </a:solidFill>
                          <a:latin typeface="微软雅黑" panose="020B0503020204020204" charset="-122"/>
                          <a:ea typeface="微软雅黑" panose="020B0503020204020204" charset="-122"/>
                        </a:rPr>
                        <a:t>隐患清单</a:t>
                      </a:r>
                      <a:endParaRPr lang="zh-CN" altLang="en-US" sz="1800">
                        <a:ln w="15875">
                          <a:noFill/>
                        </a:ln>
                        <a:solidFill>
                          <a:srgbClr val="3366FF"/>
                        </a:solidFill>
                        <a:latin typeface="微软雅黑" panose="020B0503020204020204" charset="-122"/>
                        <a:ea typeface="微软雅黑" panose="020B0503020204020204" charset="-122"/>
                      </a:endParaRPr>
                    </a:p>
                  </a:txBody>
                  <a:tcPr anchor="ctr" anchorCtr="1">
                    <a:solidFill>
                      <a:srgbClr val="FF9A77"/>
                    </a:solidFill>
                  </a:tcPr>
                </a:tc>
                <a:tc>
                  <a:txBody>
                    <a:bodyPr/>
                    <a:p>
                      <a:pPr algn="ctr">
                        <a:buNone/>
                      </a:pPr>
                      <a:r>
                        <a:rPr lang="zh-CN" altLang="en-US" sz="1800">
                          <a:ln w="15875">
                            <a:noFill/>
                          </a:ln>
                          <a:solidFill>
                            <a:srgbClr val="3366FF"/>
                          </a:solidFill>
                          <a:latin typeface="微软雅黑" panose="020B0503020204020204" charset="-122"/>
                          <a:ea typeface="微软雅黑" panose="020B0503020204020204" charset="-122"/>
                        </a:rPr>
                        <a:t>管理要求</a:t>
                      </a:r>
                      <a:endParaRPr lang="zh-CN" altLang="en-US" sz="1800">
                        <a:ln w="15875">
                          <a:noFill/>
                        </a:ln>
                        <a:solidFill>
                          <a:srgbClr val="3366FF"/>
                        </a:solidFill>
                        <a:latin typeface="微软雅黑" panose="020B0503020204020204" charset="-122"/>
                        <a:ea typeface="微软雅黑" panose="020B0503020204020204" charset="-122"/>
                      </a:endParaRPr>
                    </a:p>
                  </a:txBody>
                  <a:tcPr anchor="ctr" anchorCtr="1">
                    <a:solidFill>
                      <a:srgbClr val="FF9A77"/>
                    </a:solidFill>
                  </a:tcPr>
                </a:tc>
              </a:tr>
              <a:tr h="1324610">
                <a:tc rowSpan="5">
                  <a:txBody>
                    <a:bodyPr/>
                    <a:p>
                      <a:pPr indent="0" algn="ctr">
                        <a:buNone/>
                      </a:pPr>
                      <a:r>
                        <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原料采购</a:t>
                      </a:r>
                      <a:endPar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endParaRPr>
                    </a:p>
                    <a:p>
                      <a:pPr indent="0" algn="ctr">
                        <a:buNone/>
                      </a:pPr>
                      <a:r>
                        <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管理</a:t>
                      </a:r>
                      <a:endPar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endParaRPr>
                    </a:p>
                  </a:txBody>
                  <a:tcPr marL="0" marR="0" marT="0" marB="1" vert="horz" anchor="ctr">
                    <a:solidFill>
                      <a:srgbClr val="FFBBA9"/>
                    </a:solidFill>
                  </a:tcPr>
                </a:tc>
                <a:tc>
                  <a:txBody>
                    <a:bodyPr/>
                    <a:p>
                      <a:pPr algn="ctr">
                        <a:buNone/>
                      </a:pPr>
                      <a:r>
                        <a:rPr lang="en-US">
                          <a:latin typeface="微软雅黑" panose="020B0503020204020204" charset="-122"/>
                          <a:ea typeface="微软雅黑" panose="020B0503020204020204" charset="-122"/>
                          <a:cs typeface="微软雅黑" panose="020B0503020204020204" charset="-122"/>
                        </a:rPr>
                        <a:t>9</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c>
                  <a:txBody>
                    <a:bodyPr/>
                    <a:p>
                      <a:pPr>
                        <a:buNone/>
                      </a:pPr>
                      <a:r>
                        <a:rPr lang="en-US">
                          <a:latin typeface="微软雅黑" panose="020B0503020204020204" charset="-122"/>
                          <a:ea typeface="微软雅黑" panose="020B0503020204020204" charset="-122"/>
                          <a:cs typeface="微软雅黑" panose="020B0503020204020204" charset="-122"/>
                        </a:rPr>
                        <a:t>未做好食品及原料进货查验工作</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c>
                  <a:txBody>
                    <a:bodyPr/>
                    <a:p>
                      <a:pPr>
                        <a:buNone/>
                      </a:pPr>
                      <a:r>
                        <a:rPr lang="en-US">
                          <a:latin typeface="微软雅黑" panose="020B0503020204020204" charset="-122"/>
                          <a:ea typeface="微软雅黑" panose="020B0503020204020204" charset="-122"/>
                          <a:cs typeface="微软雅黑" panose="020B0503020204020204" charset="-122"/>
                        </a:rPr>
                        <a:t>预包装食品检查包装是否完整无损，标签信息是否齐全，在有效期内；散装食品检查是否有感官性状、气味、触觉异常</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r>
              <a:tr h="672465">
                <a:tc vMerge="1">
                  <a:tcPr marL="0" marR="0" marT="0" marB="1" vert="horz" anchor="ctr">
                    <a:solidFill>
                      <a:srgbClr val="FFEFE9"/>
                    </a:solidFill>
                  </a:tcPr>
                </a:tc>
                <a:tc>
                  <a:txBody>
                    <a:bodyPr/>
                    <a:p>
                      <a:pPr algn="ctr">
                        <a:buNone/>
                      </a:pPr>
                      <a:r>
                        <a:rPr lang="en-US">
                          <a:latin typeface="微软雅黑" panose="020B0503020204020204" charset="-122"/>
                          <a:ea typeface="微软雅黑" panose="020B0503020204020204" charset="-122"/>
                          <a:cs typeface="微软雅黑" panose="020B0503020204020204" charset="-122"/>
                        </a:rPr>
                        <a:t>10</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EFE9"/>
                    </a:solidFill>
                  </a:tcPr>
                </a:tc>
                <a:tc>
                  <a:txBody>
                    <a:bodyPr/>
                    <a:p>
                      <a:pPr>
                        <a:buNone/>
                      </a:pPr>
                      <a:r>
                        <a:rPr lang="en-US">
                          <a:latin typeface="微软雅黑" panose="020B0503020204020204" charset="-122"/>
                          <a:ea typeface="微软雅黑" panose="020B0503020204020204" charset="-122"/>
                          <a:cs typeface="微软雅黑" panose="020B0503020204020204" charset="-122"/>
                        </a:rPr>
                        <a:t>索证索票管理不符合要求</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EFE9"/>
                    </a:solidFill>
                  </a:tcPr>
                </a:tc>
                <a:tc>
                  <a:txBody>
                    <a:bodyPr/>
                    <a:p>
                      <a:pPr>
                        <a:buNone/>
                      </a:pPr>
                      <a:r>
                        <a:rPr lang="en-US">
                          <a:latin typeface="微软雅黑" panose="020B0503020204020204" charset="-122"/>
                          <a:ea typeface="微软雅黑" panose="020B0503020204020204" charset="-122"/>
                          <a:cs typeface="微软雅黑" panose="020B0503020204020204" charset="-122"/>
                        </a:rPr>
                        <a:t>票、证齐全，票据凭证及时收集留存，保存时间符合相关要求</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EFE9"/>
                    </a:solidFill>
                  </a:tcPr>
                </a:tc>
              </a:tr>
              <a:tr h="927735">
                <a:tc vMerge="1">
                  <a:tcPr/>
                </a:tc>
                <a:tc>
                  <a:txBody>
                    <a:bodyPr/>
                    <a:p>
                      <a:pPr algn="ctr">
                        <a:buNone/>
                      </a:pPr>
                      <a:r>
                        <a:rPr lang="en-US">
                          <a:latin typeface="微软雅黑" panose="020B0503020204020204" charset="-122"/>
                          <a:ea typeface="微软雅黑" panose="020B0503020204020204" charset="-122"/>
                          <a:cs typeface="微软雅黑" panose="020B0503020204020204" charset="-122"/>
                        </a:rPr>
                        <a:t>11</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c>
                  <a:txBody>
                    <a:bodyPr/>
                    <a:p>
                      <a:pPr>
                        <a:buNone/>
                      </a:pPr>
                      <a:r>
                        <a:rPr lang="en-US">
                          <a:latin typeface="微软雅黑" panose="020B0503020204020204" charset="-122"/>
                          <a:ea typeface="微软雅黑" panose="020B0503020204020204" charset="-122"/>
                          <a:cs typeface="微软雅黑" panose="020B0503020204020204" charset="-122"/>
                        </a:rPr>
                        <a:t>食品及原料贮存不符合要求</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c>
                  <a:txBody>
                    <a:bodyPr/>
                    <a:p>
                      <a:pPr>
                        <a:buNone/>
                      </a:pPr>
                      <a:r>
                        <a:rPr lang="en-US">
                          <a:latin typeface="微软雅黑" panose="020B0503020204020204" charset="-122"/>
                          <a:ea typeface="微软雅黑" panose="020B0503020204020204" charset="-122"/>
                          <a:cs typeface="微软雅黑" panose="020B0503020204020204" charset="-122"/>
                        </a:rPr>
                        <a:t>食品及原料按要求分类分区，离墙离地贮存；库房整洁规范，食品仓库无有毒有害物品预包装食品按标签要求贮存</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r>
              <a:tr h="760095">
                <a:tc vMerge="1">
                  <a:tcPr/>
                </a:tc>
                <a:tc>
                  <a:txBody>
                    <a:bodyPr/>
                    <a:p>
                      <a:pPr algn="ctr">
                        <a:buNone/>
                      </a:pPr>
                      <a:r>
                        <a:rPr lang="en-US">
                          <a:latin typeface="微软雅黑" panose="020B0503020204020204" charset="-122"/>
                          <a:ea typeface="微软雅黑" panose="020B0503020204020204" charset="-122"/>
                          <a:cs typeface="微软雅黑" panose="020B0503020204020204" charset="-122"/>
                        </a:rPr>
                        <a:t>12</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EFE9"/>
                    </a:solidFill>
                  </a:tcPr>
                </a:tc>
                <a:tc>
                  <a:txBody>
                    <a:bodyPr/>
                    <a:p>
                      <a:pPr>
                        <a:buNone/>
                      </a:pPr>
                      <a:r>
                        <a:rPr lang="en-US">
                          <a:latin typeface="微软雅黑" panose="020B0503020204020204" charset="-122"/>
                          <a:ea typeface="微软雅黑" panose="020B0503020204020204" charset="-122"/>
                          <a:cs typeface="微软雅黑" panose="020B0503020204020204" charset="-122"/>
                        </a:rPr>
                        <a:t>未及时清理原料及食品</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EFE9"/>
                    </a:solidFill>
                  </a:tcPr>
                </a:tc>
                <a:tc>
                  <a:txBody>
                    <a:bodyPr/>
                    <a:p>
                      <a:pPr>
                        <a:buNone/>
                      </a:pPr>
                      <a:r>
                        <a:rPr lang="en-US">
                          <a:latin typeface="微软雅黑" panose="020B0503020204020204" charset="-122"/>
                          <a:ea typeface="微软雅黑" panose="020B0503020204020204" charset="-122"/>
                          <a:cs typeface="微软雅黑" panose="020B0503020204020204" charset="-122"/>
                        </a:rPr>
                        <a:t>定期检查清理食品库房、烹饪间，及时清理过期变质食品及原料。</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EFE9"/>
                    </a:solidFill>
                  </a:tcPr>
                </a:tc>
              </a:tr>
              <a:tr h="1330325">
                <a:tc vMerge="1">
                  <a:tcPr marL="0" marR="0" marT="0" marB="1" vert="horz" anchor="ctr">
                    <a:solidFill>
                      <a:srgbClr val="FFD9CB"/>
                    </a:solidFill>
                  </a:tcPr>
                </a:tc>
                <a:tc>
                  <a:txBody>
                    <a:bodyPr/>
                    <a:p>
                      <a:pPr algn="ctr">
                        <a:buNone/>
                      </a:pPr>
                      <a:r>
                        <a:rPr lang="en-US">
                          <a:latin typeface="微软雅黑" panose="020B0503020204020204" charset="-122"/>
                          <a:ea typeface="微软雅黑" panose="020B0503020204020204" charset="-122"/>
                          <a:cs typeface="微软雅黑" panose="020B0503020204020204" charset="-122"/>
                        </a:rPr>
                        <a:t>13</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c>
                  <a:txBody>
                    <a:bodyPr/>
                    <a:p>
                      <a:pPr>
                        <a:buNone/>
                      </a:pPr>
                      <a:r>
                        <a:rPr lang="en-US">
                          <a:latin typeface="微软雅黑" panose="020B0503020204020204" charset="-122"/>
                          <a:ea typeface="微软雅黑" panose="020B0503020204020204" charset="-122"/>
                          <a:cs typeface="微软雅黑" panose="020B0503020204020204" charset="-122"/>
                        </a:rPr>
                        <a:t>采购、使用法律禁止经营的食品及原料</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c>
                  <a:txBody>
                    <a:bodyPr/>
                    <a:p>
                      <a:pPr>
                        <a:buNone/>
                      </a:pPr>
                      <a:r>
                        <a:rPr lang="en-US">
                          <a:latin typeface="微软雅黑" panose="020B0503020204020204" charset="-122"/>
                          <a:ea typeface="微软雅黑" panose="020B0503020204020204" charset="-122"/>
                          <a:cs typeface="微软雅黑" panose="020B0503020204020204" charset="-122"/>
                        </a:rPr>
                        <a:t>严禁储存、使用亚硝酸盐，严禁使用非食用物质加工制作食品，严禁违规加工制作四季豆、生鲜黄花菜、发芽发青土豆、霉变红薯、野生菌、来历不明的野菜等高风险食品</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文本框 13"/>
          <p:cNvSpPr txBox="1"/>
          <p:nvPr/>
        </p:nvSpPr>
        <p:spPr>
          <a:xfrm>
            <a:off x="414019" y="534034"/>
            <a:ext cx="551815" cy="5789932"/>
          </a:xfrm>
          <a:prstGeom prst="rect">
            <a:avLst/>
          </a:prstGeom>
          <a:noFill/>
        </p:spPr>
        <p:txBody>
          <a:bodyPr vert="eaVert" wrap="square" rtlCol="0" anchor="ctr" anchorCtr="0">
            <a:spAutoFit/>
            <a:scene3d>
              <a:camera prst="orthographicFront"/>
              <a:lightRig rig="threePt" dir="t"/>
            </a:scene3d>
          </a:bodyPr>
          <a:p>
            <a:r>
              <a:rPr lang="zh-CN" altLang="en-US" sz="2400" b="1" noProof="1">
                <a:solidFill>
                  <a:srgbClr val="0070C0"/>
                </a:solidFill>
                <a:latin typeface="微软雅黑" panose="020B0503020204020204" charset="-122"/>
                <a:ea typeface="微软雅黑" panose="020B0503020204020204" charset="-122"/>
                <a:cs typeface="+mn-cs"/>
                <a:sym typeface="+mn-ea"/>
              </a:rPr>
              <a:t>常见隐患清单及管理要求</a:t>
            </a:r>
            <a:endParaRPr lang="zh-CN" altLang="en-US" sz="2400" b="1" noProof="1">
              <a:solidFill>
                <a:srgbClr val="0070C0"/>
              </a:solidFill>
              <a:latin typeface="微软雅黑" panose="020B0503020204020204" charset="-122"/>
              <a:ea typeface="微软雅黑" panose="020B0503020204020204" charset="-122"/>
              <a:cs typeface="+mn-cs"/>
            </a:endParaRPr>
          </a:p>
        </p:txBody>
      </p:sp>
      <p:graphicFrame>
        <p:nvGraphicFramePr>
          <p:cNvPr id="2" name="表格 1"/>
          <p:cNvGraphicFramePr/>
          <p:nvPr/>
        </p:nvGraphicFramePr>
        <p:xfrm>
          <a:off x="1301750" y="265113"/>
          <a:ext cx="10579100" cy="6227763"/>
        </p:xfrm>
        <a:graphic>
          <a:graphicData uri="http://schemas.openxmlformats.org/drawingml/2006/table">
            <a:tbl>
              <a:tblPr firstRow="1" bandRow="1">
                <a:tableStyleId>{5C22544A-7EE6-4342-B048-85BDC9FD1C3A}</a:tableStyleId>
              </a:tblPr>
              <a:tblGrid>
                <a:gridCol w="1359535"/>
                <a:gridCol w="795020"/>
                <a:gridCol w="3108960"/>
                <a:gridCol w="5316220"/>
              </a:tblGrid>
              <a:tr h="595630">
                <a:tc>
                  <a:txBody>
                    <a:bodyPr/>
                    <a:p>
                      <a:pPr algn="ctr">
                        <a:buNone/>
                      </a:pPr>
                      <a:r>
                        <a:rPr lang="zh-CN" altLang="en-US" sz="1800">
                          <a:ln w="15875">
                            <a:noFill/>
                          </a:ln>
                          <a:solidFill>
                            <a:srgbClr val="3366FF"/>
                          </a:solidFill>
                          <a:latin typeface="微软雅黑" panose="020B0503020204020204" charset="-122"/>
                          <a:ea typeface="微软雅黑" panose="020B0503020204020204" charset="-122"/>
                        </a:rPr>
                        <a:t>检查项目</a:t>
                      </a:r>
                      <a:endParaRPr lang="zh-CN" altLang="en-US" sz="1800">
                        <a:ln w="15875">
                          <a:noFill/>
                        </a:ln>
                        <a:solidFill>
                          <a:srgbClr val="0000CC"/>
                        </a:solidFill>
                        <a:effectLst/>
                        <a:latin typeface="微软雅黑" panose="020B0503020204020204" charset="-122"/>
                        <a:ea typeface="微软雅黑" panose="020B0503020204020204" charset="-122"/>
                      </a:endParaRPr>
                    </a:p>
                  </a:txBody>
                  <a:tcPr anchor="ctr" anchorCtr="1">
                    <a:solidFill>
                      <a:srgbClr val="FF9A77"/>
                    </a:solidFill>
                  </a:tcPr>
                </a:tc>
                <a:tc>
                  <a:txBody>
                    <a:bodyPr/>
                    <a:p>
                      <a:pPr algn="ctr">
                        <a:buNone/>
                      </a:pPr>
                      <a:r>
                        <a:rPr lang="zh-CN" altLang="en-US" sz="1800">
                          <a:ln w="15875">
                            <a:noFill/>
                          </a:ln>
                          <a:solidFill>
                            <a:srgbClr val="3366FF"/>
                          </a:solidFill>
                          <a:latin typeface="微软雅黑" panose="020B0503020204020204" charset="-122"/>
                          <a:ea typeface="微软雅黑" panose="020B0503020204020204" charset="-122"/>
                        </a:rPr>
                        <a:t>序号</a:t>
                      </a:r>
                      <a:endParaRPr lang="zh-CN" altLang="en-US" sz="1800">
                        <a:ln w="15875">
                          <a:noFill/>
                        </a:ln>
                        <a:solidFill>
                          <a:srgbClr val="3366FF"/>
                        </a:solidFill>
                        <a:latin typeface="微软雅黑" panose="020B0503020204020204" charset="-122"/>
                        <a:ea typeface="微软雅黑" panose="020B0503020204020204" charset="-122"/>
                      </a:endParaRPr>
                    </a:p>
                  </a:txBody>
                  <a:tcPr anchor="ctr" anchorCtr="1">
                    <a:solidFill>
                      <a:srgbClr val="FF9A77"/>
                    </a:solidFill>
                  </a:tcPr>
                </a:tc>
                <a:tc>
                  <a:txBody>
                    <a:bodyPr/>
                    <a:p>
                      <a:pPr algn="ctr">
                        <a:buNone/>
                      </a:pPr>
                      <a:r>
                        <a:rPr lang="zh-CN" altLang="en-US" sz="1800">
                          <a:ln w="15875">
                            <a:noFill/>
                          </a:ln>
                          <a:solidFill>
                            <a:srgbClr val="3366FF"/>
                          </a:solidFill>
                          <a:latin typeface="微软雅黑" panose="020B0503020204020204" charset="-122"/>
                          <a:ea typeface="微软雅黑" panose="020B0503020204020204" charset="-122"/>
                        </a:rPr>
                        <a:t>隐患清单</a:t>
                      </a:r>
                      <a:endParaRPr lang="zh-CN" altLang="en-US" sz="1800">
                        <a:ln w="15875">
                          <a:noFill/>
                        </a:ln>
                        <a:solidFill>
                          <a:srgbClr val="3366FF"/>
                        </a:solidFill>
                        <a:latin typeface="微软雅黑" panose="020B0503020204020204" charset="-122"/>
                        <a:ea typeface="微软雅黑" panose="020B0503020204020204" charset="-122"/>
                      </a:endParaRPr>
                    </a:p>
                  </a:txBody>
                  <a:tcPr anchor="ctr" anchorCtr="1">
                    <a:solidFill>
                      <a:srgbClr val="FF9A77"/>
                    </a:solidFill>
                  </a:tcPr>
                </a:tc>
                <a:tc>
                  <a:txBody>
                    <a:bodyPr/>
                    <a:p>
                      <a:pPr algn="ctr">
                        <a:buNone/>
                      </a:pPr>
                      <a:r>
                        <a:rPr lang="zh-CN" altLang="en-US" sz="1800">
                          <a:ln w="15875">
                            <a:noFill/>
                          </a:ln>
                          <a:solidFill>
                            <a:srgbClr val="3366FF"/>
                          </a:solidFill>
                          <a:latin typeface="微软雅黑" panose="020B0503020204020204" charset="-122"/>
                          <a:ea typeface="微软雅黑" panose="020B0503020204020204" charset="-122"/>
                        </a:rPr>
                        <a:t>管理要求</a:t>
                      </a:r>
                      <a:endParaRPr lang="zh-CN" altLang="en-US" sz="1800">
                        <a:ln w="15875">
                          <a:noFill/>
                        </a:ln>
                        <a:solidFill>
                          <a:srgbClr val="3366FF"/>
                        </a:solidFill>
                        <a:latin typeface="微软雅黑" panose="020B0503020204020204" charset="-122"/>
                        <a:ea typeface="微软雅黑" panose="020B0503020204020204" charset="-122"/>
                      </a:endParaRPr>
                    </a:p>
                  </a:txBody>
                  <a:tcPr anchor="ctr" anchorCtr="1">
                    <a:solidFill>
                      <a:srgbClr val="FF9A77"/>
                    </a:solidFill>
                  </a:tcPr>
                </a:tc>
              </a:tr>
              <a:tr h="866775">
                <a:tc rowSpan="7">
                  <a:txBody>
                    <a:bodyPr/>
                    <a:p>
                      <a:pPr indent="0" algn="ctr">
                        <a:buNone/>
                      </a:pPr>
                      <a:endPar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endParaRPr>
                    </a:p>
                    <a:p>
                      <a:pPr indent="0" algn="ctr">
                        <a:buNone/>
                      </a:pPr>
                      <a:r>
                        <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加工</a:t>
                      </a:r>
                      <a:endPar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endParaRPr>
                    </a:p>
                    <a:p>
                      <a:pPr indent="0" algn="ctr">
                        <a:buNone/>
                      </a:pPr>
                      <a:r>
                        <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过程</a:t>
                      </a:r>
                      <a:endPar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endParaRPr>
                    </a:p>
                    <a:p>
                      <a:pPr indent="0" algn="ctr">
                        <a:buNone/>
                      </a:pPr>
                      <a:r>
                        <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控制</a:t>
                      </a:r>
                      <a:endPar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endParaRPr>
                    </a:p>
                  </a:txBody>
                  <a:tcPr marL="0" marR="0" marT="0" marB="1" vert="horz" anchor="ctr">
                    <a:solidFill>
                      <a:srgbClr val="FFBBA9"/>
                    </a:solidFill>
                  </a:tcPr>
                </a:tc>
                <a:tc>
                  <a:txBody>
                    <a:bodyPr/>
                    <a:p>
                      <a:pPr algn="ctr">
                        <a:buNone/>
                      </a:pPr>
                      <a:r>
                        <a:rPr lang="en-US">
                          <a:latin typeface="微软雅黑" panose="020B0503020204020204" charset="-122"/>
                          <a:ea typeface="微软雅黑" panose="020B0503020204020204" charset="-122"/>
                          <a:cs typeface="微软雅黑" panose="020B0503020204020204" charset="-122"/>
                        </a:rPr>
                        <a:t>14</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c>
                  <a:txBody>
                    <a:bodyPr/>
                    <a:p>
                      <a:pPr>
                        <a:buNone/>
                      </a:pPr>
                      <a:r>
                        <a:rPr lang="en-US">
                          <a:latin typeface="微软雅黑" panose="020B0503020204020204" charset="-122"/>
                          <a:ea typeface="微软雅黑" panose="020B0503020204020204" charset="-122"/>
                          <a:cs typeface="微软雅黑" panose="020B0503020204020204" charset="-122"/>
                        </a:rPr>
                        <a:t>加工的食品、食品添加剂异常</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c>
                  <a:txBody>
                    <a:bodyPr/>
                    <a:p>
                      <a:pPr>
                        <a:buNone/>
                      </a:pPr>
                      <a:r>
                        <a:rPr lang="en-US">
                          <a:latin typeface="微软雅黑" panose="020B0503020204020204" charset="-122"/>
                          <a:ea typeface="微软雅黑" panose="020B0503020204020204" charset="-122"/>
                          <a:cs typeface="微软雅黑" panose="020B0503020204020204" charset="-122"/>
                        </a:rPr>
                        <a:t>无腐败变质、油脂酸败、霉生虫、污秽不洁、混有异物、掺假掺杂或者感官性状异常的食品、食品添加剂用于加工</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r>
              <a:tr h="1181100">
                <a:tc vMerge="1">
                  <a:tcPr marL="0" marR="0" marT="0" marB="1" vert="horz" anchor="ctr">
                    <a:solidFill>
                      <a:srgbClr val="FFEFE9"/>
                    </a:solidFill>
                  </a:tcPr>
                </a:tc>
                <a:tc>
                  <a:txBody>
                    <a:bodyPr/>
                    <a:p>
                      <a:pPr algn="ctr">
                        <a:buNone/>
                      </a:pPr>
                      <a:r>
                        <a:rPr lang="en-US">
                          <a:latin typeface="微软雅黑" panose="020B0503020204020204" charset="-122"/>
                          <a:ea typeface="微软雅黑" panose="020B0503020204020204" charset="-122"/>
                          <a:cs typeface="微软雅黑" panose="020B0503020204020204" charset="-122"/>
                        </a:rPr>
                        <a:t>15</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EFE9"/>
                    </a:solidFill>
                  </a:tcPr>
                </a:tc>
                <a:tc>
                  <a:txBody>
                    <a:bodyPr/>
                    <a:p>
                      <a:pPr>
                        <a:buNone/>
                      </a:pPr>
                      <a:r>
                        <a:rPr lang="en-US">
                          <a:latin typeface="微软雅黑" panose="020B0503020204020204" charset="-122"/>
                          <a:ea typeface="微软雅黑" panose="020B0503020204020204" charset="-122"/>
                          <a:cs typeface="微软雅黑" panose="020B0503020204020204" charset="-122"/>
                        </a:rPr>
                        <a:t>原料、半成品、成品在清洗、切配、盛放、贮存时存在清洗水池、加工器具、容器混用现象</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EFE9"/>
                    </a:solidFill>
                  </a:tcPr>
                </a:tc>
                <a:tc>
                  <a:txBody>
                    <a:bodyPr/>
                    <a:p>
                      <a:pPr>
                        <a:buNone/>
                      </a:pPr>
                      <a:r>
                        <a:rPr lang="en-US">
                          <a:latin typeface="微软雅黑" panose="020B0503020204020204" charset="-122"/>
                          <a:ea typeface="微软雅黑" panose="020B0503020204020204" charset="-122"/>
                          <a:cs typeface="微软雅黑" panose="020B0503020204020204" charset="-122"/>
                        </a:rPr>
                        <a:t>加工过程中严格按照动物性食品原料、植物性食品原料水广品原料、半成品、成品分类使用不同的水池、切配台、加工工具、容器等，并以颜色、文字、形状等方式分类标识，避免混用</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EFE9"/>
                    </a:solidFill>
                  </a:tcPr>
                </a:tc>
              </a:tr>
              <a:tr h="927735">
                <a:tc vMerge="1">
                  <a:tcPr/>
                </a:tc>
                <a:tc>
                  <a:txBody>
                    <a:bodyPr/>
                    <a:p>
                      <a:pPr algn="ctr">
                        <a:buNone/>
                      </a:pPr>
                      <a:r>
                        <a:rPr lang="en-US">
                          <a:latin typeface="微软雅黑" panose="020B0503020204020204" charset="-122"/>
                          <a:ea typeface="微软雅黑" panose="020B0503020204020204" charset="-122"/>
                          <a:cs typeface="微软雅黑" panose="020B0503020204020204" charset="-122"/>
                        </a:rPr>
                        <a:t>16</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c>
                  <a:txBody>
                    <a:bodyPr/>
                    <a:p>
                      <a:pPr>
                        <a:buNone/>
                      </a:pPr>
                      <a:r>
                        <a:rPr lang="en-US">
                          <a:latin typeface="微软雅黑" panose="020B0503020204020204" charset="-122"/>
                          <a:ea typeface="微软雅黑" panose="020B0503020204020204" charset="-122"/>
                          <a:cs typeface="微软雅黑" panose="020B0503020204020204" charset="-122"/>
                        </a:rPr>
                        <a:t>加工用水不符合规定</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c>
                  <a:txBody>
                    <a:bodyPr/>
                    <a:p>
                      <a:pPr>
                        <a:buNone/>
                      </a:pPr>
                      <a:r>
                        <a:rPr lang="en-US">
                          <a:latin typeface="微软雅黑" panose="020B0503020204020204" charset="-122"/>
                          <a:ea typeface="微软雅黑" panose="020B0503020204020204" charset="-122"/>
                          <a:cs typeface="微软雅黑" panose="020B0503020204020204" charset="-122"/>
                        </a:rPr>
                        <a:t>用水符合国家生活饮用水卫生标准（原则上使用市政自来水），用于制作鲜榨饮料食用冰等食品的水经过规范净化处理</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r>
              <a:tr h="357505">
                <a:tc vMerge="1">
                  <a:tcPr/>
                </a:tc>
                <a:tc>
                  <a:txBody>
                    <a:bodyPr/>
                    <a:p>
                      <a:pPr algn="ctr">
                        <a:buNone/>
                      </a:pPr>
                      <a:r>
                        <a:rPr lang="en-US">
                          <a:latin typeface="微软雅黑" panose="020B0503020204020204" charset="-122"/>
                          <a:ea typeface="微软雅黑" panose="020B0503020204020204" charset="-122"/>
                          <a:cs typeface="微软雅黑" panose="020B0503020204020204" charset="-122"/>
                        </a:rPr>
                        <a:t>17</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EFE9"/>
                    </a:solidFill>
                  </a:tcPr>
                </a:tc>
                <a:tc>
                  <a:txBody>
                    <a:bodyPr/>
                    <a:p>
                      <a:pPr>
                        <a:buNone/>
                      </a:pPr>
                      <a:r>
                        <a:rPr lang="en-US">
                          <a:latin typeface="微软雅黑" panose="020B0503020204020204" charset="-122"/>
                          <a:ea typeface="微软雅黑" panose="020B0503020204020204" charset="-122"/>
                          <a:cs typeface="微软雅黑" panose="020B0503020204020204" charset="-122"/>
                        </a:rPr>
                        <a:t>热食类食品未烧熟煮透</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EFE9"/>
                    </a:solidFill>
                  </a:tcPr>
                </a:tc>
                <a:tc>
                  <a:txBody>
                    <a:bodyPr/>
                    <a:p>
                      <a:pPr>
                        <a:buNone/>
                      </a:pPr>
                      <a:r>
                        <a:rPr lang="en-US">
                          <a:latin typeface="微软雅黑" panose="020B0503020204020204" charset="-122"/>
                          <a:ea typeface="微软雅黑" panose="020B0503020204020204" charset="-122"/>
                          <a:cs typeface="微软雅黑" panose="020B0503020204020204" charset="-122"/>
                        </a:rPr>
                        <a:t>食物中心温度不低于70℃</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EFE9"/>
                    </a:solidFill>
                  </a:tcPr>
                </a:tc>
              </a:tr>
              <a:tr h="323850">
                <a:tc vMerge="1">
                  <a:tcPr/>
                </a:tc>
                <a:tc>
                  <a:txBody>
                    <a:bodyPr/>
                    <a:p>
                      <a:pPr algn="ctr">
                        <a:buNone/>
                      </a:pPr>
                      <a:r>
                        <a:rPr lang="en-US">
                          <a:latin typeface="微软雅黑" panose="020B0503020204020204" charset="-122"/>
                          <a:ea typeface="微软雅黑" panose="020B0503020204020204" charset="-122"/>
                          <a:cs typeface="微软雅黑" panose="020B0503020204020204" charset="-122"/>
                        </a:rPr>
                        <a:t>18</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c>
                  <a:txBody>
                    <a:bodyPr/>
                    <a:p>
                      <a:pPr>
                        <a:buNone/>
                      </a:pPr>
                      <a:r>
                        <a:rPr lang="en-US">
                          <a:latin typeface="微软雅黑" panose="020B0503020204020204" charset="-122"/>
                          <a:ea typeface="微软雅黑" panose="020B0503020204020204" charset="-122"/>
                          <a:cs typeface="微软雅黑" panose="020B0503020204020204" charset="-122"/>
                        </a:rPr>
                        <a:t>成品存放不符合要求</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c>
                  <a:txBody>
                    <a:bodyPr/>
                    <a:p>
                      <a:pPr>
                        <a:buNone/>
                      </a:pPr>
                      <a:r>
                        <a:rPr lang="en-US">
                          <a:latin typeface="微软雅黑" panose="020B0503020204020204" charset="-122"/>
                          <a:ea typeface="微软雅黑" panose="020B0503020204020204" charset="-122"/>
                          <a:cs typeface="微软雅黑" panose="020B0503020204020204" charset="-122"/>
                        </a:rPr>
                        <a:t>成品存放的温度、时间符合规范要求</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r>
              <a:tr h="603250">
                <a:tc vMerge="1">
                  <a:tcPr/>
                </a:tc>
                <a:tc>
                  <a:txBody>
                    <a:bodyPr/>
                    <a:p>
                      <a:pPr algn="ctr">
                        <a:buNone/>
                      </a:pPr>
                      <a:r>
                        <a:rPr lang="en-US">
                          <a:latin typeface="微软雅黑" panose="020B0503020204020204" charset="-122"/>
                          <a:ea typeface="微软雅黑" panose="020B0503020204020204" charset="-122"/>
                          <a:cs typeface="微软雅黑" panose="020B0503020204020204" charset="-122"/>
                        </a:rPr>
                        <a:t>19</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EFE9"/>
                    </a:solidFill>
                  </a:tcPr>
                </a:tc>
                <a:tc>
                  <a:txBody>
                    <a:bodyPr/>
                    <a:p>
                      <a:pPr>
                        <a:buNone/>
                      </a:pPr>
                      <a:r>
                        <a:rPr lang="en-US">
                          <a:latin typeface="微软雅黑" panose="020B0503020204020204" charset="-122"/>
                          <a:ea typeface="微软雅黑" panose="020B0503020204020204" charset="-122"/>
                          <a:cs typeface="微软雅黑" panose="020B0503020204020204" charset="-122"/>
                        </a:rPr>
                        <a:t>剩饭、菜回收加热后出售</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EFE9"/>
                    </a:solidFill>
                  </a:tcPr>
                </a:tc>
                <a:tc>
                  <a:txBody>
                    <a:bodyPr/>
                    <a:p>
                      <a:pPr>
                        <a:buNone/>
                      </a:pPr>
                      <a:r>
                        <a:rPr lang="en-US">
                          <a:latin typeface="微软雅黑" panose="020B0503020204020204" charset="-122"/>
                          <a:ea typeface="微软雅黑" panose="020B0503020204020204" charset="-122"/>
                          <a:cs typeface="微软雅黑" panose="020B0503020204020204" charset="-122"/>
                        </a:rPr>
                        <a:t>不得将回收后的食品（包括剩饭、剩菜及辅料）经加工后再次供应</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EFE9"/>
                    </a:solidFill>
                  </a:tcPr>
                </a:tc>
              </a:tr>
              <a:tr h="1330325">
                <a:tc vMerge="1">
                  <a:tcPr marL="0" marR="0" marT="0" marB="1" vert="horz" anchor="ctr">
                    <a:solidFill>
                      <a:srgbClr val="FFD9CB"/>
                    </a:solidFill>
                  </a:tcPr>
                </a:tc>
                <a:tc>
                  <a:txBody>
                    <a:bodyPr/>
                    <a:p>
                      <a:pPr algn="ctr">
                        <a:buNone/>
                      </a:pPr>
                      <a:r>
                        <a:rPr lang="en-US">
                          <a:latin typeface="微软雅黑" panose="020B0503020204020204" charset="-122"/>
                          <a:ea typeface="微软雅黑" panose="020B0503020204020204" charset="-122"/>
                          <a:cs typeface="微软雅黑" panose="020B0503020204020204" charset="-122"/>
                        </a:rPr>
                        <a:t>20</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c>
                  <a:txBody>
                    <a:bodyPr/>
                    <a:p>
                      <a:pPr>
                        <a:buNone/>
                      </a:pPr>
                      <a:r>
                        <a:rPr lang="en-US">
                          <a:latin typeface="微软雅黑" panose="020B0503020204020204" charset="-122"/>
                          <a:ea typeface="微软雅黑" panose="020B0503020204020204" charset="-122"/>
                          <a:cs typeface="微软雅黑" panose="020B0503020204020204" charset="-122"/>
                        </a:rPr>
                        <a:t>食品留样不符合规定</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c>
                  <a:txBody>
                    <a:bodyPr/>
                    <a:p>
                      <a:pPr>
                        <a:buNone/>
                      </a:pPr>
                      <a:r>
                        <a:rPr lang="en-US">
                          <a:latin typeface="微软雅黑" panose="020B0503020204020204" charset="-122"/>
                          <a:ea typeface="微软雅黑" panose="020B0503020204020204" charset="-122"/>
                          <a:cs typeface="微软雅黑" panose="020B0503020204020204" charset="-122"/>
                        </a:rPr>
                        <a:t>留样食品应按照品种分别盛放于清洗消毒后专用密闭容器内，在专用冷藏设备中冷藏存放48小时以上，留样量不少于125g；留样容器上应标注食品名称、留样时间或与留样记录相对应的标识，做好留样记录</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文本框 13"/>
          <p:cNvSpPr txBox="1"/>
          <p:nvPr/>
        </p:nvSpPr>
        <p:spPr>
          <a:xfrm>
            <a:off x="414019" y="534034"/>
            <a:ext cx="551815" cy="5789932"/>
          </a:xfrm>
          <a:prstGeom prst="rect">
            <a:avLst/>
          </a:prstGeom>
          <a:noFill/>
        </p:spPr>
        <p:txBody>
          <a:bodyPr vert="eaVert" wrap="square" rtlCol="0" anchor="ctr" anchorCtr="0">
            <a:spAutoFit/>
            <a:scene3d>
              <a:camera prst="orthographicFront"/>
              <a:lightRig rig="threePt" dir="t"/>
            </a:scene3d>
          </a:bodyPr>
          <a:p>
            <a:r>
              <a:rPr lang="zh-CN" altLang="en-US" sz="2400" b="1" noProof="1">
                <a:solidFill>
                  <a:srgbClr val="0070C0"/>
                </a:solidFill>
                <a:latin typeface="微软雅黑" panose="020B0503020204020204" charset="-122"/>
                <a:ea typeface="微软雅黑" panose="020B0503020204020204" charset="-122"/>
                <a:cs typeface="+mn-cs"/>
                <a:sym typeface="+mn-ea"/>
              </a:rPr>
              <a:t>常见隐患清单及管理要求</a:t>
            </a:r>
            <a:endParaRPr lang="zh-CN" altLang="en-US" sz="2400" b="1" noProof="1">
              <a:solidFill>
                <a:srgbClr val="0070C0"/>
              </a:solidFill>
              <a:latin typeface="微软雅黑" panose="020B0503020204020204" charset="-122"/>
              <a:ea typeface="微软雅黑" panose="020B0503020204020204" charset="-122"/>
              <a:cs typeface="+mn-cs"/>
            </a:endParaRPr>
          </a:p>
        </p:txBody>
      </p:sp>
      <p:graphicFrame>
        <p:nvGraphicFramePr>
          <p:cNvPr id="2" name="表格 1"/>
          <p:cNvGraphicFramePr/>
          <p:nvPr/>
        </p:nvGraphicFramePr>
        <p:xfrm>
          <a:off x="1357313" y="485775"/>
          <a:ext cx="10356850" cy="5837238"/>
        </p:xfrm>
        <a:graphic>
          <a:graphicData uri="http://schemas.openxmlformats.org/drawingml/2006/table">
            <a:tbl>
              <a:tblPr firstRow="1" bandRow="1">
                <a:tableStyleId>{5C22544A-7EE6-4342-B048-85BDC9FD1C3A}</a:tableStyleId>
              </a:tblPr>
              <a:tblGrid>
                <a:gridCol w="1583690"/>
                <a:gridCol w="1040765"/>
                <a:gridCol w="3277235"/>
                <a:gridCol w="4454525"/>
              </a:tblGrid>
              <a:tr h="737235">
                <a:tc>
                  <a:txBody>
                    <a:bodyPr/>
                    <a:p>
                      <a:pPr algn="ctr">
                        <a:buNone/>
                      </a:pPr>
                      <a:r>
                        <a:rPr lang="zh-CN" altLang="en-US" sz="1800">
                          <a:ln w="15875">
                            <a:noFill/>
                          </a:ln>
                          <a:solidFill>
                            <a:srgbClr val="3366FF"/>
                          </a:solidFill>
                          <a:latin typeface="微软雅黑" panose="020B0503020204020204" charset="-122"/>
                          <a:ea typeface="微软雅黑" panose="020B0503020204020204" charset="-122"/>
                        </a:rPr>
                        <a:t>检查项目</a:t>
                      </a:r>
                      <a:endParaRPr lang="zh-CN" altLang="en-US" sz="1800">
                        <a:ln w="15875">
                          <a:noFill/>
                        </a:ln>
                        <a:solidFill>
                          <a:srgbClr val="0000CC"/>
                        </a:solidFill>
                        <a:effectLst/>
                        <a:latin typeface="微软雅黑" panose="020B0503020204020204" charset="-122"/>
                        <a:ea typeface="微软雅黑" panose="020B0503020204020204" charset="-122"/>
                      </a:endParaRPr>
                    </a:p>
                  </a:txBody>
                  <a:tcPr anchor="ctr" anchorCtr="1">
                    <a:solidFill>
                      <a:srgbClr val="FF9A77"/>
                    </a:solidFill>
                  </a:tcPr>
                </a:tc>
                <a:tc>
                  <a:txBody>
                    <a:bodyPr/>
                    <a:p>
                      <a:pPr algn="ctr">
                        <a:buNone/>
                      </a:pPr>
                      <a:r>
                        <a:rPr lang="zh-CN" altLang="en-US" sz="1800">
                          <a:ln w="15875">
                            <a:noFill/>
                          </a:ln>
                          <a:solidFill>
                            <a:srgbClr val="3366FF"/>
                          </a:solidFill>
                          <a:latin typeface="微软雅黑" panose="020B0503020204020204" charset="-122"/>
                          <a:ea typeface="微软雅黑" panose="020B0503020204020204" charset="-122"/>
                        </a:rPr>
                        <a:t>序号</a:t>
                      </a:r>
                      <a:endParaRPr lang="zh-CN" altLang="en-US" sz="1800">
                        <a:ln w="15875">
                          <a:noFill/>
                        </a:ln>
                        <a:solidFill>
                          <a:srgbClr val="3366FF"/>
                        </a:solidFill>
                        <a:latin typeface="微软雅黑" panose="020B0503020204020204" charset="-122"/>
                        <a:ea typeface="微软雅黑" panose="020B0503020204020204" charset="-122"/>
                      </a:endParaRPr>
                    </a:p>
                  </a:txBody>
                  <a:tcPr anchor="ctr" anchorCtr="1">
                    <a:solidFill>
                      <a:srgbClr val="FF9A77"/>
                    </a:solidFill>
                  </a:tcPr>
                </a:tc>
                <a:tc>
                  <a:txBody>
                    <a:bodyPr/>
                    <a:p>
                      <a:pPr algn="ctr">
                        <a:buNone/>
                      </a:pPr>
                      <a:r>
                        <a:rPr lang="zh-CN" altLang="en-US" sz="1800">
                          <a:ln w="15875">
                            <a:noFill/>
                          </a:ln>
                          <a:solidFill>
                            <a:srgbClr val="3366FF"/>
                          </a:solidFill>
                          <a:latin typeface="微软雅黑" panose="020B0503020204020204" charset="-122"/>
                          <a:ea typeface="微软雅黑" panose="020B0503020204020204" charset="-122"/>
                        </a:rPr>
                        <a:t>隐患清单</a:t>
                      </a:r>
                      <a:endParaRPr lang="zh-CN" altLang="en-US" sz="1800">
                        <a:ln w="15875">
                          <a:noFill/>
                        </a:ln>
                        <a:solidFill>
                          <a:srgbClr val="3366FF"/>
                        </a:solidFill>
                        <a:latin typeface="微软雅黑" panose="020B0503020204020204" charset="-122"/>
                        <a:ea typeface="微软雅黑" panose="020B0503020204020204" charset="-122"/>
                      </a:endParaRPr>
                    </a:p>
                  </a:txBody>
                  <a:tcPr anchor="ctr" anchorCtr="1">
                    <a:solidFill>
                      <a:srgbClr val="FF9A77"/>
                    </a:solidFill>
                  </a:tcPr>
                </a:tc>
                <a:tc>
                  <a:txBody>
                    <a:bodyPr/>
                    <a:p>
                      <a:pPr algn="ctr">
                        <a:buNone/>
                      </a:pPr>
                      <a:r>
                        <a:rPr lang="zh-CN" altLang="en-US" sz="1800">
                          <a:ln w="15875">
                            <a:noFill/>
                          </a:ln>
                          <a:solidFill>
                            <a:srgbClr val="3366FF"/>
                          </a:solidFill>
                          <a:latin typeface="微软雅黑" panose="020B0503020204020204" charset="-122"/>
                          <a:ea typeface="微软雅黑" panose="020B0503020204020204" charset="-122"/>
                        </a:rPr>
                        <a:t>管理要求</a:t>
                      </a:r>
                      <a:endParaRPr lang="zh-CN" altLang="en-US" sz="1800">
                        <a:ln w="15875">
                          <a:noFill/>
                        </a:ln>
                        <a:solidFill>
                          <a:srgbClr val="3366FF"/>
                        </a:solidFill>
                        <a:latin typeface="微软雅黑" panose="020B0503020204020204" charset="-122"/>
                        <a:ea typeface="微软雅黑" panose="020B0503020204020204" charset="-122"/>
                      </a:endParaRPr>
                    </a:p>
                  </a:txBody>
                  <a:tcPr anchor="ctr" anchorCtr="1">
                    <a:solidFill>
                      <a:srgbClr val="FF9A77"/>
                    </a:solidFill>
                  </a:tcPr>
                </a:tc>
              </a:tr>
              <a:tr h="1763395">
                <a:tc>
                  <a:txBody>
                    <a:bodyPr/>
                    <a:p>
                      <a:pPr algn="ctr">
                        <a:buNone/>
                      </a:pPr>
                      <a:endParaRPr lang="en-US" sz="800">
                        <a:latin typeface="微软雅黑" panose="020B0503020204020204" charset="-122"/>
                        <a:ea typeface="微软雅黑" panose="020B0503020204020204" charset="-122"/>
                        <a:cs typeface="微软雅黑" panose="020B0503020204020204" charset="-122"/>
                      </a:endParaRPr>
                    </a:p>
                    <a:p>
                      <a:pPr algn="ctr">
                        <a:buNone/>
                      </a:pPr>
                      <a:r>
                        <a:rPr lang="en-US" sz="2400">
                          <a:latin typeface="微软雅黑" panose="020B0503020204020204" charset="-122"/>
                          <a:ea typeface="微软雅黑" panose="020B0503020204020204" charset="-122"/>
                          <a:cs typeface="微软雅黑" panose="020B0503020204020204" charset="-122"/>
                        </a:rPr>
                        <a:t>食品</a:t>
                      </a:r>
                      <a:endParaRPr lang="en-US" sz="2400">
                        <a:latin typeface="微软雅黑" panose="020B0503020204020204" charset="-122"/>
                        <a:ea typeface="微软雅黑" panose="020B0503020204020204" charset="-122"/>
                        <a:cs typeface="微软雅黑" panose="020B0503020204020204" charset="-122"/>
                      </a:endParaRPr>
                    </a:p>
                    <a:p>
                      <a:pPr algn="ctr">
                        <a:buNone/>
                      </a:pPr>
                      <a:r>
                        <a:rPr lang="en-US" sz="2400">
                          <a:latin typeface="微软雅黑" panose="020B0503020204020204" charset="-122"/>
                          <a:ea typeface="微软雅黑" panose="020B0503020204020204" charset="-122"/>
                          <a:cs typeface="微软雅黑" panose="020B0503020204020204" charset="-122"/>
                        </a:rPr>
                        <a:t>添加</a:t>
                      </a:r>
                      <a:endParaRPr lang="en-US" sz="2400">
                        <a:latin typeface="微软雅黑" panose="020B0503020204020204" charset="-122"/>
                        <a:ea typeface="微软雅黑" panose="020B0503020204020204" charset="-122"/>
                        <a:cs typeface="微软雅黑" panose="020B0503020204020204" charset="-122"/>
                      </a:endParaRPr>
                    </a:p>
                    <a:p>
                      <a:pPr algn="ctr">
                        <a:buNone/>
                      </a:pPr>
                      <a:r>
                        <a:rPr lang="en-US" sz="2400">
                          <a:latin typeface="微软雅黑" panose="020B0503020204020204" charset="-122"/>
                          <a:ea typeface="微软雅黑" panose="020B0503020204020204" charset="-122"/>
                          <a:cs typeface="微软雅黑" panose="020B0503020204020204" charset="-122"/>
                        </a:rPr>
                        <a:t>剂使</a:t>
                      </a:r>
                      <a:endParaRPr lang="en-US" sz="2400">
                        <a:latin typeface="微软雅黑" panose="020B0503020204020204" charset="-122"/>
                        <a:ea typeface="微软雅黑" panose="020B0503020204020204" charset="-122"/>
                        <a:cs typeface="微软雅黑" panose="020B0503020204020204" charset="-122"/>
                      </a:endParaRPr>
                    </a:p>
                    <a:p>
                      <a:pPr algn="ctr">
                        <a:buNone/>
                      </a:pPr>
                      <a:r>
                        <a:rPr lang="en-US" sz="2400">
                          <a:latin typeface="微软雅黑" panose="020B0503020204020204" charset="-122"/>
                          <a:ea typeface="微软雅黑" panose="020B0503020204020204" charset="-122"/>
                          <a:cs typeface="微软雅黑" panose="020B0503020204020204" charset="-122"/>
                        </a:rPr>
                        <a:t>用管</a:t>
                      </a:r>
                      <a:endParaRPr lang="en-US" sz="2400">
                        <a:latin typeface="微软雅黑" panose="020B0503020204020204" charset="-122"/>
                        <a:ea typeface="微软雅黑" panose="020B0503020204020204" charset="-122"/>
                        <a:cs typeface="微软雅黑" panose="020B0503020204020204" charset="-122"/>
                      </a:endParaRPr>
                    </a:p>
                    <a:p>
                      <a:pPr algn="ctr">
                        <a:buNone/>
                      </a:pPr>
                      <a:r>
                        <a:rPr lang="en-US" sz="2400">
                          <a:latin typeface="微软雅黑" panose="020B0503020204020204" charset="-122"/>
                          <a:ea typeface="微软雅黑" panose="020B0503020204020204" charset="-122"/>
                          <a:cs typeface="微软雅黑" panose="020B0503020204020204" charset="-122"/>
                        </a:rPr>
                        <a:t>理</a:t>
                      </a:r>
                      <a:endParaRPr lang="en-US" sz="2400">
                        <a:latin typeface="微软雅黑" panose="020B0503020204020204" charset="-122"/>
                        <a:ea typeface="微软雅黑" panose="020B0503020204020204" charset="-122"/>
                        <a:cs typeface="微软雅黑" panose="020B0503020204020204" charset="-122"/>
                      </a:endParaRPr>
                    </a:p>
                    <a:p>
                      <a:pPr algn="ctr">
                        <a:buNone/>
                      </a:pPr>
                      <a:endParaRPr lang="en-US" altLang="en-US" sz="800">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BBA9"/>
                    </a:solidFill>
                  </a:tcPr>
                </a:tc>
                <a:tc>
                  <a:txBody>
                    <a:bodyPr/>
                    <a:p>
                      <a:pPr algn="ctr">
                        <a:buNone/>
                      </a:pPr>
                      <a:r>
                        <a:rPr lang="en-US">
                          <a:latin typeface="微软雅黑" panose="020B0503020204020204" charset="-122"/>
                          <a:ea typeface="微软雅黑" panose="020B0503020204020204" charset="-122"/>
                          <a:cs typeface="微软雅黑" panose="020B0503020204020204" charset="-122"/>
                        </a:rPr>
                        <a:t>21</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c>
                  <a:txBody>
                    <a:bodyPr/>
                    <a:p>
                      <a:pPr>
                        <a:buNone/>
                      </a:pPr>
                      <a:r>
                        <a:rPr lang="en-US">
                          <a:latin typeface="微软雅黑" panose="020B0503020204020204" charset="-122"/>
                          <a:ea typeface="微软雅黑" panose="020B0503020204020204" charset="-122"/>
                          <a:cs typeface="微软雅黑" panose="020B0503020204020204" charset="-122"/>
                        </a:rPr>
                        <a:t>食品添加剂使用不规范</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c>
                  <a:txBody>
                    <a:bodyPr/>
                    <a:p>
                      <a:pPr>
                        <a:buNone/>
                      </a:pPr>
                      <a:r>
                        <a:rPr lang="en-US">
                          <a:latin typeface="微软雅黑" panose="020B0503020204020204" charset="-122"/>
                          <a:ea typeface="微软雅黑" panose="020B0503020204020204" charset="-122"/>
                          <a:cs typeface="微软雅黑" panose="020B0503020204020204" charset="-122"/>
                        </a:rPr>
                        <a:t>按照GB2760《食品添加剂添加使用标准》规定使用食品添加剂；添加剂应存放在专柜（位）并标注“食品添加剂”字样；专册记录添加剂产品用管和使用信息，有最大使用量要求的应精准称量使用</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r>
              <a:tr h="1320800">
                <a:tc>
                  <a:txBody>
                    <a:bodyPr/>
                    <a:p>
                      <a:pPr algn="ctr">
                        <a:buNone/>
                      </a:pPr>
                      <a:r>
                        <a:rPr lang="en-US" sz="2400">
                          <a:latin typeface="微软雅黑" panose="020B0503020204020204" charset="-122"/>
                          <a:ea typeface="微软雅黑" panose="020B0503020204020204" charset="-122"/>
                          <a:cs typeface="微软雅黑" panose="020B0503020204020204" charset="-122"/>
                        </a:rPr>
                        <a:t>设备</a:t>
                      </a:r>
                      <a:endParaRPr lang="en-US" sz="2400">
                        <a:latin typeface="微软雅黑" panose="020B0503020204020204" charset="-122"/>
                        <a:ea typeface="微软雅黑" panose="020B0503020204020204" charset="-122"/>
                        <a:cs typeface="微软雅黑" panose="020B0503020204020204" charset="-122"/>
                      </a:endParaRPr>
                    </a:p>
                    <a:p>
                      <a:pPr algn="ctr">
                        <a:buNone/>
                      </a:pPr>
                      <a:r>
                        <a:rPr lang="en-US" sz="2400">
                          <a:latin typeface="微软雅黑" panose="020B0503020204020204" charset="-122"/>
                          <a:ea typeface="微软雅黑" panose="020B0503020204020204" charset="-122"/>
                          <a:cs typeface="微软雅黑" panose="020B0503020204020204" charset="-122"/>
                        </a:rPr>
                        <a:t>设施</a:t>
                      </a:r>
                      <a:endParaRPr lang="en-US" sz="2400">
                        <a:latin typeface="微软雅黑" panose="020B0503020204020204" charset="-122"/>
                        <a:ea typeface="微软雅黑" panose="020B0503020204020204" charset="-122"/>
                        <a:cs typeface="微软雅黑" panose="020B0503020204020204" charset="-122"/>
                      </a:endParaRPr>
                    </a:p>
                    <a:p>
                      <a:pPr algn="ctr">
                        <a:buNone/>
                      </a:pPr>
                      <a:r>
                        <a:rPr lang="en-US" sz="2400">
                          <a:latin typeface="微软雅黑" panose="020B0503020204020204" charset="-122"/>
                          <a:ea typeface="微软雅黑" panose="020B0503020204020204" charset="-122"/>
                          <a:cs typeface="微软雅黑" panose="020B0503020204020204" charset="-122"/>
                        </a:rPr>
                        <a:t>维护</a:t>
                      </a:r>
                      <a:endParaRPr lang="en-US" altLang="en-US" sz="2400">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BBA9"/>
                    </a:solidFill>
                  </a:tcPr>
                </a:tc>
                <a:tc>
                  <a:txBody>
                    <a:bodyPr/>
                    <a:p>
                      <a:pPr algn="ctr">
                        <a:buNone/>
                      </a:pPr>
                      <a:r>
                        <a:rPr lang="en-US">
                          <a:latin typeface="微软雅黑" panose="020B0503020204020204" charset="-122"/>
                          <a:ea typeface="微软雅黑" panose="020B0503020204020204" charset="-122"/>
                          <a:cs typeface="微软雅黑" panose="020B0503020204020204" charset="-122"/>
                        </a:rPr>
                        <a:t>22</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EFE9"/>
                    </a:solidFill>
                  </a:tcPr>
                </a:tc>
                <a:tc>
                  <a:txBody>
                    <a:bodyPr/>
                    <a:p>
                      <a:pPr>
                        <a:buNone/>
                      </a:pPr>
                      <a:r>
                        <a:rPr lang="en-US">
                          <a:latin typeface="微软雅黑" panose="020B0503020204020204" charset="-122"/>
                          <a:ea typeface="微软雅黑" panose="020B0503020204020204" charset="-122"/>
                          <a:cs typeface="微软雅黑" panose="020B0503020204020204" charset="-122"/>
                        </a:rPr>
                        <a:t>设施设备运作不正常</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EFE9"/>
                    </a:solidFill>
                  </a:tcPr>
                </a:tc>
                <a:tc>
                  <a:txBody>
                    <a:bodyPr/>
                    <a:p>
                      <a:pPr>
                        <a:buNone/>
                      </a:pPr>
                      <a:r>
                        <a:rPr lang="en-US">
                          <a:latin typeface="微软雅黑" panose="020B0503020204020204" charset="-122"/>
                          <a:ea typeface="微软雅黑" panose="020B0503020204020204" charset="-122"/>
                          <a:cs typeface="微软雅黑" panose="020B0503020204020204" charset="-122"/>
                        </a:rPr>
                        <a:t>定期维护、清洗食品加工贮存、陈列、转运以及保温冷藏、冷冻、排油烟等设备设施，保证运转正常，并保持清洁</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EFE9"/>
                    </a:solidFill>
                  </a:tcPr>
                </a:tc>
              </a:tr>
              <a:tr h="1510665">
                <a:tc>
                  <a:txBody>
                    <a:bodyPr/>
                    <a:p>
                      <a:pPr algn="ctr">
                        <a:buNone/>
                      </a:pPr>
                      <a:endParaRPr lang="en-US" sz="800">
                        <a:latin typeface="微软雅黑" panose="020B0503020204020204" charset="-122"/>
                        <a:ea typeface="微软雅黑" panose="020B0503020204020204" charset="-122"/>
                        <a:cs typeface="微软雅黑" panose="020B0503020204020204" charset="-122"/>
                      </a:endParaRPr>
                    </a:p>
                    <a:p>
                      <a:pPr algn="ctr">
                        <a:buNone/>
                      </a:pPr>
                      <a:r>
                        <a:rPr lang="en-US" sz="2400">
                          <a:latin typeface="微软雅黑" panose="020B0503020204020204" charset="-122"/>
                          <a:ea typeface="微软雅黑" panose="020B0503020204020204" charset="-122"/>
                          <a:cs typeface="微软雅黑" panose="020B0503020204020204" charset="-122"/>
                        </a:rPr>
                        <a:t>餐用</a:t>
                      </a:r>
                      <a:endParaRPr lang="en-US" sz="2400">
                        <a:latin typeface="微软雅黑" panose="020B0503020204020204" charset="-122"/>
                        <a:ea typeface="微软雅黑" panose="020B0503020204020204" charset="-122"/>
                        <a:cs typeface="微软雅黑" panose="020B0503020204020204" charset="-122"/>
                      </a:endParaRPr>
                    </a:p>
                    <a:p>
                      <a:pPr algn="ctr">
                        <a:buNone/>
                      </a:pPr>
                      <a:r>
                        <a:rPr lang="en-US" sz="2400">
                          <a:latin typeface="微软雅黑" panose="020B0503020204020204" charset="-122"/>
                          <a:ea typeface="微软雅黑" panose="020B0503020204020204" charset="-122"/>
                          <a:cs typeface="微软雅黑" panose="020B0503020204020204" charset="-122"/>
                        </a:rPr>
                        <a:t>具清</a:t>
                      </a:r>
                      <a:endParaRPr lang="en-US" sz="2400">
                        <a:latin typeface="微软雅黑" panose="020B0503020204020204" charset="-122"/>
                        <a:ea typeface="微软雅黑" panose="020B0503020204020204" charset="-122"/>
                        <a:cs typeface="微软雅黑" panose="020B0503020204020204" charset="-122"/>
                      </a:endParaRPr>
                    </a:p>
                    <a:p>
                      <a:pPr algn="ctr">
                        <a:buNone/>
                      </a:pPr>
                      <a:r>
                        <a:rPr lang="en-US" sz="2400">
                          <a:latin typeface="微软雅黑" panose="020B0503020204020204" charset="-122"/>
                          <a:ea typeface="微软雅黑" panose="020B0503020204020204" charset="-122"/>
                          <a:cs typeface="微软雅黑" panose="020B0503020204020204" charset="-122"/>
                        </a:rPr>
                        <a:t>洗消</a:t>
                      </a:r>
                      <a:endParaRPr lang="en-US" sz="2400">
                        <a:latin typeface="微软雅黑" panose="020B0503020204020204" charset="-122"/>
                        <a:ea typeface="微软雅黑" panose="020B0503020204020204" charset="-122"/>
                        <a:cs typeface="微软雅黑" panose="020B0503020204020204" charset="-122"/>
                      </a:endParaRPr>
                    </a:p>
                    <a:p>
                      <a:pPr algn="ctr">
                        <a:buNone/>
                      </a:pPr>
                      <a:r>
                        <a:rPr lang="en-US" sz="2400">
                          <a:latin typeface="微软雅黑" panose="020B0503020204020204" charset="-122"/>
                          <a:ea typeface="微软雅黑" panose="020B0503020204020204" charset="-122"/>
                          <a:cs typeface="微软雅黑" panose="020B0503020204020204" charset="-122"/>
                        </a:rPr>
                        <a:t>毒</a:t>
                      </a:r>
                      <a:endParaRPr lang="en-US" sz="2400">
                        <a:latin typeface="微软雅黑" panose="020B0503020204020204" charset="-122"/>
                        <a:ea typeface="微软雅黑" panose="020B0503020204020204" charset="-122"/>
                        <a:cs typeface="微软雅黑" panose="020B0503020204020204" charset="-122"/>
                      </a:endParaRPr>
                    </a:p>
                    <a:p>
                      <a:pPr algn="ctr">
                        <a:buNone/>
                      </a:pPr>
                      <a:endParaRPr lang="en-US" altLang="en-US" sz="800">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BBA9"/>
                    </a:solidFill>
                  </a:tcPr>
                </a:tc>
                <a:tc>
                  <a:txBody>
                    <a:bodyPr/>
                    <a:p>
                      <a:pPr algn="ctr">
                        <a:buNone/>
                      </a:pPr>
                      <a:r>
                        <a:rPr lang="en-US">
                          <a:latin typeface="微软雅黑" panose="020B0503020204020204" charset="-122"/>
                          <a:ea typeface="微软雅黑" panose="020B0503020204020204" charset="-122"/>
                          <a:cs typeface="微软雅黑" panose="020B0503020204020204" charset="-122"/>
                        </a:rPr>
                        <a:t>23</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c>
                  <a:txBody>
                    <a:bodyPr/>
                    <a:p>
                      <a:pPr>
                        <a:buNone/>
                      </a:pPr>
                      <a:r>
                        <a:rPr lang="en-US">
                          <a:latin typeface="微软雅黑" panose="020B0503020204020204" charset="-122"/>
                          <a:ea typeface="微软雅黑" panose="020B0503020204020204" charset="-122"/>
                          <a:cs typeface="微软雅黑" panose="020B0503020204020204" charset="-122"/>
                        </a:rPr>
                        <a:t>接触直接入口食品的餐食品的容器使用前洗净、消具、饮具、容器消毒不符合规范要求</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c>
                  <a:txBody>
                    <a:bodyPr/>
                    <a:p>
                      <a:pPr>
                        <a:buNone/>
                      </a:pPr>
                      <a:r>
                        <a:rPr lang="en-US">
                          <a:latin typeface="微软雅黑" panose="020B0503020204020204" charset="-122"/>
                          <a:ea typeface="微软雅黑" panose="020B0503020204020204" charset="-122"/>
                          <a:cs typeface="微软雅黑" panose="020B0503020204020204" charset="-122"/>
                        </a:rPr>
                        <a:t>餐具、饮具和盛放直接入ロ食品的容器使用前洗净、消毒，已消毒的餐具、饮具按要求存放</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文本框 13"/>
          <p:cNvSpPr txBox="1"/>
          <p:nvPr/>
        </p:nvSpPr>
        <p:spPr>
          <a:xfrm>
            <a:off x="414019" y="534034"/>
            <a:ext cx="551815" cy="5789932"/>
          </a:xfrm>
          <a:prstGeom prst="rect">
            <a:avLst/>
          </a:prstGeom>
          <a:noFill/>
        </p:spPr>
        <p:txBody>
          <a:bodyPr vert="eaVert" wrap="square" rtlCol="0" anchor="ctr" anchorCtr="0">
            <a:spAutoFit/>
            <a:scene3d>
              <a:camera prst="orthographicFront"/>
              <a:lightRig rig="threePt" dir="t"/>
            </a:scene3d>
          </a:bodyPr>
          <a:p>
            <a:r>
              <a:rPr lang="zh-CN" altLang="en-US" sz="2400" b="1" noProof="1">
                <a:solidFill>
                  <a:srgbClr val="0070C0"/>
                </a:solidFill>
                <a:latin typeface="微软雅黑" panose="020B0503020204020204" charset="-122"/>
                <a:ea typeface="微软雅黑" panose="020B0503020204020204" charset="-122"/>
                <a:cs typeface="+mn-cs"/>
                <a:sym typeface="+mn-ea"/>
              </a:rPr>
              <a:t>常见隐患清单及管理要求</a:t>
            </a:r>
            <a:endParaRPr lang="zh-CN" altLang="en-US" sz="2400" b="1" noProof="1">
              <a:solidFill>
                <a:srgbClr val="0070C0"/>
              </a:solidFill>
              <a:latin typeface="微软雅黑" panose="020B0503020204020204" charset="-122"/>
              <a:ea typeface="微软雅黑" panose="020B0503020204020204" charset="-122"/>
              <a:cs typeface="+mn-cs"/>
            </a:endParaRPr>
          </a:p>
        </p:txBody>
      </p:sp>
      <p:graphicFrame>
        <p:nvGraphicFramePr>
          <p:cNvPr id="2" name="表格 1"/>
          <p:cNvGraphicFramePr/>
          <p:nvPr/>
        </p:nvGraphicFramePr>
        <p:xfrm>
          <a:off x="1346200" y="533400"/>
          <a:ext cx="10356850" cy="4929188"/>
        </p:xfrm>
        <a:graphic>
          <a:graphicData uri="http://schemas.openxmlformats.org/drawingml/2006/table">
            <a:tbl>
              <a:tblPr firstRow="1" bandRow="1">
                <a:tableStyleId>{5C22544A-7EE6-4342-B048-85BDC9FD1C3A}</a:tableStyleId>
              </a:tblPr>
              <a:tblGrid>
                <a:gridCol w="1583690"/>
                <a:gridCol w="1040765"/>
                <a:gridCol w="3858895"/>
                <a:gridCol w="3872865"/>
              </a:tblGrid>
              <a:tr h="908685">
                <a:tc>
                  <a:txBody>
                    <a:bodyPr/>
                    <a:p>
                      <a:pPr algn="ctr">
                        <a:buNone/>
                      </a:pPr>
                      <a:r>
                        <a:rPr lang="zh-CN" altLang="en-US" sz="1800">
                          <a:ln w="15875">
                            <a:noFill/>
                          </a:ln>
                          <a:solidFill>
                            <a:srgbClr val="3366FF"/>
                          </a:solidFill>
                          <a:latin typeface="微软雅黑" panose="020B0503020204020204" charset="-122"/>
                          <a:ea typeface="微软雅黑" panose="020B0503020204020204" charset="-122"/>
                        </a:rPr>
                        <a:t>检查项目</a:t>
                      </a:r>
                      <a:endParaRPr lang="zh-CN" altLang="en-US" sz="1800">
                        <a:ln w="15875">
                          <a:noFill/>
                        </a:ln>
                        <a:solidFill>
                          <a:srgbClr val="0000CC"/>
                        </a:solidFill>
                        <a:effectLst/>
                        <a:latin typeface="微软雅黑" panose="020B0503020204020204" charset="-122"/>
                        <a:ea typeface="微软雅黑" panose="020B0503020204020204" charset="-122"/>
                      </a:endParaRPr>
                    </a:p>
                  </a:txBody>
                  <a:tcPr anchor="ctr" anchorCtr="1">
                    <a:solidFill>
                      <a:srgbClr val="FF9A77"/>
                    </a:solidFill>
                  </a:tcPr>
                </a:tc>
                <a:tc>
                  <a:txBody>
                    <a:bodyPr/>
                    <a:p>
                      <a:pPr algn="ctr">
                        <a:buNone/>
                      </a:pPr>
                      <a:r>
                        <a:rPr lang="zh-CN" altLang="en-US" sz="1800">
                          <a:ln w="15875">
                            <a:noFill/>
                          </a:ln>
                          <a:solidFill>
                            <a:srgbClr val="3366FF"/>
                          </a:solidFill>
                          <a:latin typeface="微软雅黑" panose="020B0503020204020204" charset="-122"/>
                          <a:ea typeface="微软雅黑" panose="020B0503020204020204" charset="-122"/>
                        </a:rPr>
                        <a:t>序号</a:t>
                      </a:r>
                      <a:endParaRPr lang="zh-CN" altLang="en-US" sz="1800">
                        <a:ln w="15875">
                          <a:noFill/>
                        </a:ln>
                        <a:solidFill>
                          <a:srgbClr val="3366FF"/>
                        </a:solidFill>
                        <a:latin typeface="微软雅黑" panose="020B0503020204020204" charset="-122"/>
                        <a:ea typeface="微软雅黑" panose="020B0503020204020204" charset="-122"/>
                      </a:endParaRPr>
                    </a:p>
                  </a:txBody>
                  <a:tcPr anchor="ctr" anchorCtr="1">
                    <a:solidFill>
                      <a:srgbClr val="FF9A77"/>
                    </a:solidFill>
                  </a:tcPr>
                </a:tc>
                <a:tc>
                  <a:txBody>
                    <a:bodyPr/>
                    <a:p>
                      <a:pPr algn="ctr">
                        <a:buNone/>
                      </a:pPr>
                      <a:r>
                        <a:rPr lang="zh-CN" altLang="en-US" sz="1800">
                          <a:ln w="15875">
                            <a:noFill/>
                          </a:ln>
                          <a:solidFill>
                            <a:srgbClr val="3366FF"/>
                          </a:solidFill>
                          <a:latin typeface="微软雅黑" panose="020B0503020204020204" charset="-122"/>
                          <a:ea typeface="微软雅黑" panose="020B0503020204020204" charset="-122"/>
                        </a:rPr>
                        <a:t>隐患清单</a:t>
                      </a:r>
                      <a:endParaRPr lang="zh-CN" altLang="en-US" sz="1800">
                        <a:ln w="15875">
                          <a:noFill/>
                        </a:ln>
                        <a:solidFill>
                          <a:srgbClr val="3366FF"/>
                        </a:solidFill>
                        <a:latin typeface="微软雅黑" panose="020B0503020204020204" charset="-122"/>
                        <a:ea typeface="微软雅黑" panose="020B0503020204020204" charset="-122"/>
                      </a:endParaRPr>
                    </a:p>
                  </a:txBody>
                  <a:tcPr anchor="ctr" anchorCtr="1">
                    <a:solidFill>
                      <a:srgbClr val="FF9A77"/>
                    </a:solidFill>
                  </a:tcPr>
                </a:tc>
                <a:tc>
                  <a:txBody>
                    <a:bodyPr/>
                    <a:p>
                      <a:pPr algn="ctr">
                        <a:buNone/>
                      </a:pPr>
                      <a:r>
                        <a:rPr lang="zh-CN" altLang="en-US" sz="1800">
                          <a:ln w="15875">
                            <a:noFill/>
                          </a:ln>
                          <a:solidFill>
                            <a:srgbClr val="3366FF"/>
                          </a:solidFill>
                          <a:latin typeface="微软雅黑" panose="020B0503020204020204" charset="-122"/>
                          <a:ea typeface="微软雅黑" panose="020B0503020204020204" charset="-122"/>
                        </a:rPr>
                        <a:t>管理要求</a:t>
                      </a:r>
                      <a:endParaRPr lang="zh-CN" altLang="en-US" sz="1800">
                        <a:ln w="15875">
                          <a:noFill/>
                        </a:ln>
                        <a:solidFill>
                          <a:srgbClr val="3366FF"/>
                        </a:solidFill>
                        <a:latin typeface="微软雅黑" panose="020B0503020204020204" charset="-122"/>
                        <a:ea typeface="微软雅黑" panose="020B0503020204020204" charset="-122"/>
                      </a:endParaRPr>
                    </a:p>
                  </a:txBody>
                  <a:tcPr anchor="ctr" anchorCtr="1">
                    <a:solidFill>
                      <a:srgbClr val="FF9A77"/>
                    </a:solidFill>
                  </a:tcPr>
                </a:tc>
              </a:tr>
              <a:tr h="1458595">
                <a:tc rowSpan="3">
                  <a:txBody>
                    <a:bodyPr/>
                    <a:p>
                      <a:pPr indent="0" algn="ctr">
                        <a:buNone/>
                      </a:pPr>
                      <a:r>
                        <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专间</a:t>
                      </a:r>
                      <a:endPar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endParaRPr>
                    </a:p>
                    <a:p>
                      <a:pPr indent="0" algn="ctr">
                        <a:buNone/>
                      </a:pPr>
                      <a:r>
                        <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rPr>
                        <a:t>管理</a:t>
                      </a:r>
                      <a:endParaRPr lang="zh-CN" altLang="en-US" sz="2400" b="0">
                        <a:solidFill>
                          <a:schemeClr val="tx1">
                            <a:lumMod val="95000"/>
                            <a:lumOff val="5000"/>
                          </a:schemeClr>
                        </a:solidFill>
                        <a:latin typeface="微软雅黑" panose="020B0503020204020204" charset="-122"/>
                        <a:ea typeface="微软雅黑" panose="020B0503020204020204" charset="-122"/>
                        <a:cs typeface="微软雅黑" panose="020B0503020204020204" charset="-122"/>
                      </a:endParaRPr>
                    </a:p>
                  </a:txBody>
                  <a:tcPr marL="0" marR="0" marT="0" marB="1" vert="horz" anchor="ctr">
                    <a:solidFill>
                      <a:srgbClr val="FFBBA9"/>
                    </a:solidFill>
                  </a:tcPr>
                </a:tc>
                <a:tc>
                  <a:txBody>
                    <a:bodyPr/>
                    <a:p>
                      <a:pPr algn="ctr">
                        <a:buNone/>
                      </a:pPr>
                      <a:r>
                        <a:rPr lang="en-US">
                          <a:latin typeface="微软雅黑" panose="020B0503020204020204" charset="-122"/>
                          <a:ea typeface="微软雅黑" panose="020B0503020204020204" charset="-122"/>
                          <a:cs typeface="微软雅黑" panose="020B0503020204020204" charset="-122"/>
                        </a:rPr>
                        <a:t>*24</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c>
                  <a:txBody>
                    <a:bodyPr/>
                    <a:p>
                      <a:pPr>
                        <a:buNone/>
                      </a:pPr>
                      <a:r>
                        <a:rPr lang="en-US">
                          <a:latin typeface="微软雅黑" panose="020B0503020204020204" charset="-122"/>
                          <a:ea typeface="微软雅黑" panose="020B0503020204020204" charset="-122"/>
                          <a:cs typeface="微软雅黑" panose="020B0503020204020204" charset="-122"/>
                        </a:rPr>
                        <a:t>专间内设施缺失或运作不正常</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c>
                  <a:txBody>
                    <a:bodyPr/>
                    <a:p>
                      <a:pPr>
                        <a:buNone/>
                      </a:pPr>
                      <a:r>
                        <a:rPr lang="en-US">
                          <a:latin typeface="微软雅黑" panose="020B0503020204020204" charset="-122"/>
                          <a:ea typeface="微软雅黑" panose="020B0503020204020204" charset="-122"/>
                          <a:cs typeface="微软雅黑" panose="020B0503020204020204" charset="-122"/>
                        </a:rPr>
                        <a:t>专间内洗手消毒、空气消毒、独立空调、专用冷藏设施等与许可时保持一致，并正常运转。</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r>
              <a:tr h="1231265">
                <a:tc vMerge="1">
                  <a:tcPr marL="0" marR="0" marT="0" marB="1" vert="horz" anchor="ctr">
                    <a:solidFill>
                      <a:srgbClr val="FFEFE9"/>
                    </a:solidFill>
                  </a:tcPr>
                </a:tc>
                <a:tc>
                  <a:txBody>
                    <a:bodyPr/>
                    <a:p>
                      <a:pPr algn="ctr">
                        <a:buNone/>
                      </a:pPr>
                      <a:r>
                        <a:rPr lang="en-US">
                          <a:latin typeface="微软雅黑" panose="020B0503020204020204" charset="-122"/>
                          <a:ea typeface="微软雅黑" panose="020B0503020204020204" charset="-122"/>
                          <a:cs typeface="微软雅黑" panose="020B0503020204020204" charset="-122"/>
                        </a:rPr>
                        <a:t>*25</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EFE9"/>
                    </a:solidFill>
                  </a:tcPr>
                </a:tc>
                <a:tc>
                  <a:txBody>
                    <a:bodyPr/>
                    <a:p>
                      <a:pPr>
                        <a:buNone/>
                      </a:pPr>
                      <a:r>
                        <a:rPr lang="en-US">
                          <a:latin typeface="微软雅黑" panose="020B0503020204020204" charset="-122"/>
                          <a:ea typeface="微软雅黑" panose="020B0503020204020204" charset="-122"/>
                          <a:cs typeface="微软雅黑" panose="020B0503020204020204" charset="-122"/>
                        </a:rPr>
                        <a:t>工作人员从物流通道出入备餐间</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EFE9"/>
                    </a:solidFill>
                  </a:tcPr>
                </a:tc>
                <a:tc>
                  <a:txBody>
                    <a:bodyPr/>
                    <a:p>
                      <a:pPr>
                        <a:buNone/>
                      </a:pPr>
                      <a:r>
                        <a:rPr lang="en-US">
                          <a:latin typeface="微软雅黑" panose="020B0503020204020204" charset="-122"/>
                          <a:ea typeface="微软雅黑" panose="020B0503020204020204" charset="-122"/>
                          <a:cs typeface="微软雅黑" panose="020B0503020204020204" charset="-122"/>
                        </a:rPr>
                        <a:t>严格做到“人物分流”，严禁人员从物流通道进入备餐间</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EFE9"/>
                    </a:solidFill>
                  </a:tcPr>
                </a:tc>
              </a:tr>
              <a:tr h="1330325">
                <a:tc vMerge="1">
                  <a:tcPr marL="0" marR="0" marT="0" marB="1" vert="horz" anchor="ctr">
                    <a:solidFill>
                      <a:srgbClr val="FFD9CB"/>
                    </a:solidFill>
                  </a:tcPr>
                </a:tc>
                <a:tc>
                  <a:txBody>
                    <a:bodyPr/>
                    <a:p>
                      <a:pPr algn="ctr">
                        <a:buNone/>
                      </a:pPr>
                      <a:r>
                        <a:rPr lang="en-US">
                          <a:latin typeface="微软雅黑" panose="020B0503020204020204" charset="-122"/>
                          <a:ea typeface="微软雅黑" panose="020B0503020204020204" charset="-122"/>
                          <a:cs typeface="微软雅黑" panose="020B0503020204020204" charset="-122"/>
                        </a:rPr>
                        <a:t>*26</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c>
                  <a:txBody>
                    <a:bodyPr/>
                    <a:p>
                      <a:pPr>
                        <a:buNone/>
                      </a:pPr>
                      <a:r>
                        <a:rPr lang="en-US">
                          <a:latin typeface="微软雅黑" panose="020B0503020204020204" charset="-122"/>
                          <a:ea typeface="微软雅黑" panose="020B0503020204020204" charset="-122"/>
                          <a:cs typeface="微软雅黑" panose="020B0503020204020204" charset="-122"/>
                        </a:rPr>
                        <a:t>工作人员进入专间未洗手、消毒，更换专门工作服</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c>
                  <a:txBody>
                    <a:bodyPr/>
                    <a:p>
                      <a:pPr>
                        <a:buNone/>
                      </a:pPr>
                      <a:r>
                        <a:rPr lang="en-US">
                          <a:latin typeface="微软雅黑" panose="020B0503020204020204" charset="-122"/>
                          <a:ea typeface="微软雅黑" panose="020B0503020204020204" charset="-122"/>
                          <a:cs typeface="微软雅黑" panose="020B0503020204020204" charset="-122"/>
                        </a:rPr>
                        <a:t>工作人员进入专间时应在二次更衣室内洗手、消毒，更换专用工作服</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r>
            </a:tbl>
          </a:graphicData>
        </a:graphic>
      </p:graphicFrame>
      <p:sp>
        <p:nvSpPr>
          <p:cNvPr id="100" name="文本框 99"/>
          <p:cNvSpPr txBox="1"/>
          <p:nvPr/>
        </p:nvSpPr>
        <p:spPr>
          <a:xfrm>
            <a:off x="1594484" y="5615940"/>
            <a:ext cx="4961890" cy="368300"/>
          </a:xfrm>
          <a:prstGeom prst="rect">
            <a:avLst/>
          </a:prstGeom>
          <a:noFill/>
          <a:ln w="15875" cap="rnd">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prstDash val="sysDash"/>
            <a:round/>
          </a:ln>
          <a:effectLst>
            <a:glow rad="63500">
              <a:schemeClr val="accent6">
                <a:satMod val="175000"/>
                <a:alpha val="40000"/>
              </a:schemeClr>
            </a:glow>
          </a:effectLst>
        </p:spPr>
        <p:txBody>
          <a:bodyPr wrap="square" anchor="ctr" anchorCtr="0">
            <a:spAutoFit/>
            <a:scene3d>
              <a:camera prst="orthographicFront"/>
              <a:lightRig rig="threePt" dir="t"/>
            </a:scene3d>
          </a:bodyPr>
          <a:p>
            <a:r>
              <a:rPr lang="zh-CN" altLang="en-US" noProof="1">
                <a:solidFill>
                  <a:srgbClr val="660033"/>
                </a:solidFill>
                <a:latin typeface="微软雅黑" panose="020B0503020204020204" charset="-122"/>
                <a:ea typeface="微软雅黑" panose="020B0503020204020204" charset="-122"/>
                <a:cs typeface="方正书宋_GBK" charset="0"/>
              </a:rPr>
              <a:t>*项目可根据自身性质、项目不同作合理缺项</a:t>
            </a:r>
            <a:endParaRPr lang="zh-CN" altLang="en-US" noProof="1">
              <a:solidFill>
                <a:srgbClr val="660033"/>
              </a:solidFill>
              <a:latin typeface="微软雅黑" panose="020B0503020204020204" charset="-122"/>
              <a:ea typeface="微软雅黑" panose="020B0503020204020204" charset="-122"/>
              <a:cs typeface="方正书宋_GBK"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32769" name="组合 18"/>
          <p:cNvGrpSpPr/>
          <p:nvPr/>
        </p:nvGrpSpPr>
        <p:grpSpPr>
          <a:xfrm>
            <a:off x="3998913" y="1809750"/>
            <a:ext cx="5049837" cy="688975"/>
            <a:chOff x="1465263" y="976247"/>
            <a:chExt cx="5049520" cy="476250"/>
          </a:xfrm>
        </p:grpSpPr>
        <p:sp>
          <p:nvSpPr>
            <p:cNvPr id="32770" name="MH_Number_1"/>
            <p:cNvSpPr/>
            <p:nvPr/>
          </p:nvSpPr>
          <p:spPr>
            <a:xfrm>
              <a:off x="1465263" y="981075"/>
              <a:ext cx="800100" cy="471422"/>
            </a:xfrm>
            <a:prstGeom prst="homePlate">
              <a:avLst>
                <a:gd name="adj" fmla="val 49517"/>
              </a:avLst>
            </a:prstGeom>
            <a:solidFill>
              <a:srgbClr val="CC3300"/>
            </a:solidFill>
            <a:ln w="9525">
              <a:noFill/>
            </a:ln>
          </p:spPr>
          <p:txBody>
            <a:bodyPr lIns="36000" tIns="0" rIns="0" bIns="0" anchor="ctr" anchorCtr="0"/>
            <a:p>
              <a:pPr algn="ctr"/>
              <a:r>
                <a:rPr lang="en-US" altLang="zh-CN" sz="2000" b="1" dirty="0">
                  <a:latin typeface="Arial" panose="020B0604020202020204" pitchFamily="34" charset="0"/>
                  <a:ea typeface="黑体" panose="02010609060101010101" pitchFamily="49" charset="-122"/>
                </a:rPr>
                <a:t>01</a:t>
              </a:r>
              <a:endParaRPr lang="en-US" altLang="zh-CN" sz="2000" b="1" dirty="0">
                <a:latin typeface="Arial" panose="020B0604020202020204" pitchFamily="34" charset="0"/>
                <a:ea typeface="黑体" panose="02010609060101010101" pitchFamily="49" charset="-122"/>
              </a:endParaRPr>
            </a:p>
          </p:txBody>
        </p:sp>
        <p:sp>
          <p:nvSpPr>
            <p:cNvPr id="32771" name="MH_Entry_1"/>
            <p:cNvSpPr txBox="1"/>
            <p:nvPr/>
          </p:nvSpPr>
          <p:spPr>
            <a:xfrm>
              <a:off x="2954338" y="976247"/>
              <a:ext cx="3560445" cy="476250"/>
            </a:xfrm>
            <a:prstGeom prst="rect">
              <a:avLst/>
            </a:prstGeom>
            <a:noFill/>
            <a:ln w="9525">
              <a:noFill/>
            </a:ln>
          </p:spPr>
          <p:txBody>
            <a:bodyPr lIns="144000" anchor="ctr" anchorCtr="0"/>
            <a:p>
              <a:pPr algn="just">
                <a:lnSpc>
                  <a:spcPct val="120000"/>
                </a:lnSpc>
                <a:buClr>
                  <a:srgbClr val="963B22"/>
                </a:buClr>
              </a:pPr>
              <a:r>
                <a:rPr lang="zh-CN" altLang="en-US" sz="3200" dirty="0">
                  <a:latin typeface="微软雅黑" panose="020B0503020204020204" charset="-122"/>
                  <a:ea typeface="微软雅黑" panose="020B0503020204020204" charset="-122"/>
                </a:rPr>
                <a:t>法规和规范</a:t>
              </a:r>
              <a:endParaRPr lang="zh-CN" altLang="en-US" sz="3200" dirty="0">
                <a:latin typeface="微软雅黑" panose="020B0503020204020204" charset="-122"/>
                <a:ea typeface="微软雅黑" panose="020B0503020204020204" charset="-122"/>
              </a:endParaRPr>
            </a:p>
          </p:txBody>
        </p:sp>
      </p:grpSp>
      <p:grpSp>
        <p:nvGrpSpPr>
          <p:cNvPr id="32772" name="组合 22"/>
          <p:cNvGrpSpPr/>
          <p:nvPr/>
        </p:nvGrpSpPr>
        <p:grpSpPr>
          <a:xfrm>
            <a:off x="3997325" y="2917825"/>
            <a:ext cx="5051425" cy="709613"/>
            <a:chOff x="1916113" y="1875457"/>
            <a:chExt cx="5052064" cy="476037"/>
          </a:xfrm>
        </p:grpSpPr>
        <p:sp>
          <p:nvSpPr>
            <p:cNvPr id="32773" name="MH_Entry_2"/>
            <p:cNvSpPr txBox="1"/>
            <p:nvPr/>
          </p:nvSpPr>
          <p:spPr>
            <a:xfrm>
              <a:off x="3407098" y="1875457"/>
              <a:ext cx="3561079" cy="476037"/>
            </a:xfrm>
            <a:prstGeom prst="rect">
              <a:avLst/>
            </a:prstGeom>
            <a:noFill/>
            <a:ln w="9525">
              <a:noFill/>
            </a:ln>
          </p:spPr>
          <p:txBody>
            <a:bodyPr lIns="144000" anchor="ctr" anchorCtr="0"/>
            <a:p>
              <a:pPr algn="just">
                <a:lnSpc>
                  <a:spcPct val="120000"/>
                </a:lnSpc>
                <a:buClr>
                  <a:srgbClr val="963B22"/>
                </a:buClr>
              </a:pPr>
              <a:r>
                <a:rPr lang="zh-CN" altLang="en-US" sz="3200" dirty="0">
                  <a:latin typeface="微软雅黑" panose="020B0503020204020204" charset="-122"/>
                  <a:ea typeface="微软雅黑" panose="020B0503020204020204" charset="-122"/>
                </a:rPr>
                <a:t>学校履行的职责</a:t>
              </a:r>
              <a:endParaRPr lang="zh-CN" altLang="en-US" sz="3200" dirty="0">
                <a:latin typeface="微软雅黑" panose="020B0503020204020204" charset="-122"/>
                <a:ea typeface="微软雅黑" panose="020B0503020204020204" charset="-122"/>
              </a:endParaRPr>
            </a:p>
          </p:txBody>
        </p:sp>
        <p:sp>
          <p:nvSpPr>
            <p:cNvPr id="32774" name="MH_Number_2"/>
            <p:cNvSpPr/>
            <p:nvPr/>
          </p:nvSpPr>
          <p:spPr>
            <a:xfrm>
              <a:off x="1916113" y="1879717"/>
              <a:ext cx="802056" cy="471565"/>
            </a:xfrm>
            <a:prstGeom prst="homePlate">
              <a:avLst>
                <a:gd name="adj" fmla="val 49505"/>
              </a:avLst>
            </a:prstGeom>
            <a:solidFill>
              <a:srgbClr val="FF3D01"/>
            </a:solidFill>
            <a:ln w="9525">
              <a:noFill/>
            </a:ln>
          </p:spPr>
          <p:txBody>
            <a:bodyPr lIns="36000" tIns="0" rIns="0" bIns="0" anchor="ctr" anchorCtr="0"/>
            <a:p>
              <a:pPr algn="ctr"/>
              <a:r>
                <a:rPr lang="en-US" altLang="zh-CN" sz="2000" b="1" dirty="0">
                  <a:latin typeface="Arial" panose="020B0604020202020204" pitchFamily="34" charset="0"/>
                  <a:ea typeface="黑体" panose="02010609060101010101" pitchFamily="49" charset="-122"/>
                </a:rPr>
                <a:t>02</a:t>
              </a:r>
              <a:endParaRPr lang="en-US" altLang="zh-CN" sz="2000" b="1" dirty="0">
                <a:latin typeface="Arial" panose="020B0604020202020204" pitchFamily="34" charset="0"/>
                <a:ea typeface="黑体" panose="02010609060101010101" pitchFamily="49" charset="-122"/>
              </a:endParaRPr>
            </a:p>
          </p:txBody>
        </p:sp>
      </p:grpSp>
      <p:grpSp>
        <p:nvGrpSpPr>
          <p:cNvPr id="32775" name="组合 25"/>
          <p:cNvGrpSpPr/>
          <p:nvPr/>
        </p:nvGrpSpPr>
        <p:grpSpPr>
          <a:xfrm>
            <a:off x="3998913" y="4092575"/>
            <a:ext cx="6672262" cy="679450"/>
            <a:chOff x="1465263" y="2775395"/>
            <a:chExt cx="6673418" cy="476250"/>
          </a:xfrm>
        </p:grpSpPr>
        <p:sp>
          <p:nvSpPr>
            <p:cNvPr id="32776" name="MH_Number_3"/>
            <p:cNvSpPr/>
            <p:nvPr/>
          </p:nvSpPr>
          <p:spPr>
            <a:xfrm>
              <a:off x="1465263" y="2778066"/>
              <a:ext cx="802005" cy="471354"/>
            </a:xfrm>
            <a:prstGeom prst="homePlate">
              <a:avLst>
                <a:gd name="adj" fmla="val 49516"/>
              </a:avLst>
            </a:prstGeom>
            <a:solidFill>
              <a:srgbClr val="FF8059"/>
            </a:solidFill>
            <a:ln w="9525">
              <a:noFill/>
            </a:ln>
          </p:spPr>
          <p:txBody>
            <a:bodyPr lIns="36000" tIns="0" rIns="0" bIns="0" anchor="ctr" anchorCtr="0"/>
            <a:p>
              <a:pPr algn="ctr"/>
              <a:r>
                <a:rPr lang="en-US" altLang="zh-CN" sz="2000" b="1" dirty="0">
                  <a:latin typeface="Arial" panose="020B0604020202020204" pitchFamily="34" charset="0"/>
                  <a:ea typeface="黑体" panose="02010609060101010101" pitchFamily="49" charset="-122"/>
                </a:rPr>
                <a:t>03</a:t>
              </a:r>
              <a:endParaRPr lang="en-US" altLang="zh-CN" sz="2000" b="1" dirty="0">
                <a:latin typeface="Arial" panose="020B0604020202020204" pitchFamily="34" charset="0"/>
                <a:ea typeface="黑体" panose="02010609060101010101" pitchFamily="49" charset="-122"/>
              </a:endParaRPr>
            </a:p>
          </p:txBody>
        </p:sp>
        <p:sp>
          <p:nvSpPr>
            <p:cNvPr id="32777" name="MH_Entry_3"/>
            <p:cNvSpPr txBox="1"/>
            <p:nvPr/>
          </p:nvSpPr>
          <p:spPr>
            <a:xfrm>
              <a:off x="2956430" y="2775395"/>
              <a:ext cx="5182251" cy="476250"/>
            </a:xfrm>
            <a:prstGeom prst="rect">
              <a:avLst/>
            </a:prstGeom>
            <a:noFill/>
            <a:ln w="9525">
              <a:noFill/>
            </a:ln>
          </p:spPr>
          <p:txBody>
            <a:bodyPr lIns="144000" anchor="ctr" anchorCtr="0"/>
            <a:p>
              <a:pPr algn="just">
                <a:lnSpc>
                  <a:spcPct val="120000"/>
                </a:lnSpc>
                <a:buClr>
                  <a:srgbClr val="963B22"/>
                </a:buClr>
              </a:pPr>
              <a:r>
                <a:rPr lang="zh-CN" altLang="en-US" sz="3200" dirty="0">
                  <a:latin typeface="微软雅黑" panose="020B0503020204020204" charset="-122"/>
                  <a:ea typeface="微软雅黑" panose="020B0503020204020204" charset="-122"/>
                </a:rPr>
                <a:t>责任追究</a:t>
              </a:r>
              <a:endParaRPr lang="zh-CN" altLang="en-US" sz="3200" dirty="0">
                <a:latin typeface="微软雅黑" panose="020B0503020204020204" charset="-122"/>
                <a:ea typeface="微软雅黑" panose="020B0503020204020204" charset="-122"/>
              </a:endParaRPr>
            </a:p>
          </p:txBody>
        </p:sp>
      </p:grpSp>
      <p:sp>
        <p:nvSpPr>
          <p:cNvPr id="13" name="TextBox 26"/>
          <p:cNvSpPr txBox="1"/>
          <p:nvPr/>
        </p:nvSpPr>
        <p:spPr>
          <a:xfrm>
            <a:off x="3143883" y="451484"/>
            <a:ext cx="5904218" cy="615947"/>
          </a:xfrm>
          <a:prstGeom prst="rect">
            <a:avLst/>
          </a:prstGeom>
          <a:noFill/>
        </p:spPr>
        <p:txBody>
          <a:bodyPr wrap="square" rtlCol="0" anchor="ctr" anchorCtr="0">
            <a:noAutofit/>
            <a:scene3d>
              <a:camera prst="orthographicFront"/>
              <a:lightRig rig="threePt" dir="t"/>
            </a:scene3d>
          </a:bodyPr>
          <a:p>
            <a:pPr algn="ctr"/>
            <a:r>
              <a:rPr lang="zh-CN" altLang="en-US" sz="3600" b="1" noProof="1" dirty="0">
                <a:latin typeface="微软雅黑" panose="020B0503020204020204" charset="-122"/>
                <a:ea typeface="微软雅黑" panose="020B0503020204020204" charset="-122"/>
                <a:cs typeface="+mj-cs"/>
              </a:rPr>
              <a:t>主要内容</a:t>
            </a:r>
            <a:endParaRPr lang="zh-CN" altLang="en-US" sz="3600" b="1" noProof="1" dirty="0">
              <a:latin typeface="微软雅黑" panose="020B0503020204020204" charset="-122"/>
              <a:ea typeface="微软雅黑" panose="020B0503020204020204" charset="-122"/>
              <a:cs typeface="+mj-cs"/>
            </a:endParaRPr>
          </a:p>
        </p:txBody>
      </p:sp>
      <p:grpSp>
        <p:nvGrpSpPr>
          <p:cNvPr id="32779" name="组合 25"/>
          <p:cNvGrpSpPr/>
          <p:nvPr/>
        </p:nvGrpSpPr>
        <p:grpSpPr>
          <a:xfrm>
            <a:off x="3998913" y="5294313"/>
            <a:ext cx="7175500" cy="679450"/>
            <a:chOff x="1465263" y="2775395"/>
            <a:chExt cx="7177037" cy="476250"/>
          </a:xfrm>
        </p:grpSpPr>
        <p:sp>
          <p:nvSpPr>
            <p:cNvPr id="32780" name="MH_Number_3"/>
            <p:cNvSpPr/>
            <p:nvPr/>
          </p:nvSpPr>
          <p:spPr>
            <a:xfrm>
              <a:off x="1465263" y="2778066"/>
              <a:ext cx="802005" cy="471354"/>
            </a:xfrm>
            <a:prstGeom prst="homePlate">
              <a:avLst>
                <a:gd name="adj" fmla="val 49516"/>
              </a:avLst>
            </a:prstGeom>
            <a:solidFill>
              <a:srgbClr val="FFBBA9"/>
            </a:solidFill>
            <a:ln w="9525">
              <a:noFill/>
            </a:ln>
          </p:spPr>
          <p:txBody>
            <a:bodyPr lIns="36000" tIns="0" rIns="0" bIns="0" anchor="ctr" anchorCtr="0"/>
            <a:p>
              <a:pPr algn="ctr"/>
              <a:r>
                <a:rPr lang="en-US" altLang="zh-CN" sz="2000" b="1" dirty="0">
                  <a:latin typeface="Arial" panose="020B0604020202020204" pitchFamily="34" charset="0"/>
                  <a:ea typeface="黑体" panose="02010609060101010101" pitchFamily="49" charset="-122"/>
                </a:rPr>
                <a:t>04</a:t>
              </a:r>
              <a:endParaRPr lang="en-US" altLang="zh-CN" sz="2000" b="1" dirty="0">
                <a:latin typeface="Arial" panose="020B0604020202020204" pitchFamily="34" charset="0"/>
                <a:ea typeface="黑体" panose="02010609060101010101" pitchFamily="49" charset="-122"/>
              </a:endParaRPr>
            </a:p>
          </p:txBody>
        </p:sp>
        <p:sp>
          <p:nvSpPr>
            <p:cNvPr id="32781" name="MH_Entry_3"/>
            <p:cNvSpPr txBox="1"/>
            <p:nvPr/>
          </p:nvSpPr>
          <p:spPr>
            <a:xfrm>
              <a:off x="2956430" y="2775395"/>
              <a:ext cx="5685870" cy="476250"/>
            </a:xfrm>
            <a:prstGeom prst="rect">
              <a:avLst/>
            </a:prstGeom>
            <a:noFill/>
            <a:ln w="9525">
              <a:noFill/>
            </a:ln>
          </p:spPr>
          <p:txBody>
            <a:bodyPr lIns="144000" anchor="ctr" anchorCtr="0"/>
            <a:p>
              <a:pPr algn="just">
                <a:lnSpc>
                  <a:spcPct val="120000"/>
                </a:lnSpc>
                <a:buClr>
                  <a:srgbClr val="963B22"/>
                </a:buClr>
              </a:pPr>
              <a:r>
                <a:rPr lang="zh-CN" altLang="en-US" sz="3200" dirty="0">
                  <a:latin typeface="微软雅黑" panose="020B0503020204020204" charset="-122"/>
                  <a:ea typeface="微软雅黑" panose="020B0503020204020204" charset="-122"/>
                </a:rPr>
                <a:t>常见隐患清单及管理要求</a:t>
              </a:r>
              <a:endParaRPr lang="zh-CN" altLang="en-US" sz="3200" dirty="0">
                <a:latin typeface="微软雅黑" panose="020B0503020204020204" charset="-122"/>
                <a:ea typeface="微软雅黑" panose="020B0503020204020204" charset="-122"/>
              </a:endParaRPr>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文本框 13"/>
          <p:cNvSpPr txBox="1"/>
          <p:nvPr/>
        </p:nvSpPr>
        <p:spPr>
          <a:xfrm>
            <a:off x="414019" y="534034"/>
            <a:ext cx="551815" cy="5789932"/>
          </a:xfrm>
          <a:prstGeom prst="rect">
            <a:avLst/>
          </a:prstGeom>
          <a:noFill/>
        </p:spPr>
        <p:txBody>
          <a:bodyPr vert="eaVert" wrap="square" rtlCol="0" anchor="ctr" anchorCtr="0">
            <a:spAutoFit/>
            <a:scene3d>
              <a:camera prst="orthographicFront"/>
              <a:lightRig rig="threePt" dir="t"/>
            </a:scene3d>
          </a:bodyPr>
          <a:p>
            <a:r>
              <a:rPr lang="zh-CN" altLang="en-US" sz="2400" b="1" noProof="1">
                <a:solidFill>
                  <a:srgbClr val="0070C0"/>
                </a:solidFill>
                <a:latin typeface="微软雅黑" panose="020B0503020204020204" charset="-122"/>
                <a:ea typeface="微软雅黑" panose="020B0503020204020204" charset="-122"/>
                <a:cs typeface="+mn-cs"/>
                <a:sym typeface="+mn-ea"/>
              </a:rPr>
              <a:t>常见隐患清单及管理要求</a:t>
            </a:r>
            <a:endParaRPr lang="zh-CN" altLang="en-US" sz="2400" b="1" noProof="1">
              <a:solidFill>
                <a:srgbClr val="0070C0"/>
              </a:solidFill>
              <a:latin typeface="微软雅黑" panose="020B0503020204020204" charset="-122"/>
              <a:ea typeface="微软雅黑" panose="020B0503020204020204" charset="-122"/>
              <a:cs typeface="+mn-cs"/>
            </a:endParaRPr>
          </a:p>
        </p:txBody>
      </p:sp>
      <p:graphicFrame>
        <p:nvGraphicFramePr>
          <p:cNvPr id="2" name="表格 1"/>
          <p:cNvGraphicFramePr/>
          <p:nvPr/>
        </p:nvGraphicFramePr>
        <p:xfrm>
          <a:off x="1412875" y="533400"/>
          <a:ext cx="10356850" cy="5546725"/>
        </p:xfrm>
        <a:graphic>
          <a:graphicData uri="http://schemas.openxmlformats.org/drawingml/2006/table">
            <a:tbl>
              <a:tblPr firstRow="1" bandRow="1">
                <a:tableStyleId>{5C22544A-7EE6-4342-B048-85BDC9FD1C3A}</a:tableStyleId>
              </a:tblPr>
              <a:tblGrid>
                <a:gridCol w="1583690"/>
                <a:gridCol w="1040765"/>
                <a:gridCol w="3277235"/>
                <a:gridCol w="4454525"/>
              </a:tblGrid>
              <a:tr h="737235">
                <a:tc>
                  <a:txBody>
                    <a:bodyPr/>
                    <a:p>
                      <a:pPr algn="ctr">
                        <a:buNone/>
                      </a:pPr>
                      <a:r>
                        <a:rPr lang="zh-CN" altLang="en-US" sz="1800">
                          <a:ln w="15875">
                            <a:noFill/>
                          </a:ln>
                          <a:solidFill>
                            <a:srgbClr val="3366FF"/>
                          </a:solidFill>
                          <a:latin typeface="微软雅黑" panose="020B0503020204020204" charset="-122"/>
                          <a:ea typeface="微软雅黑" panose="020B0503020204020204" charset="-122"/>
                        </a:rPr>
                        <a:t>检查项目</a:t>
                      </a:r>
                      <a:endParaRPr lang="zh-CN" altLang="en-US" sz="1800">
                        <a:ln w="15875">
                          <a:noFill/>
                        </a:ln>
                        <a:solidFill>
                          <a:srgbClr val="0000CC"/>
                        </a:solidFill>
                        <a:effectLst/>
                        <a:latin typeface="微软雅黑" panose="020B0503020204020204" charset="-122"/>
                        <a:ea typeface="微软雅黑" panose="020B0503020204020204" charset="-122"/>
                      </a:endParaRPr>
                    </a:p>
                  </a:txBody>
                  <a:tcPr anchor="ctr" anchorCtr="1">
                    <a:solidFill>
                      <a:srgbClr val="FF9A77"/>
                    </a:solidFill>
                  </a:tcPr>
                </a:tc>
                <a:tc>
                  <a:txBody>
                    <a:bodyPr/>
                    <a:p>
                      <a:pPr algn="ctr">
                        <a:buNone/>
                      </a:pPr>
                      <a:r>
                        <a:rPr lang="zh-CN" altLang="en-US" sz="1800">
                          <a:ln w="15875">
                            <a:noFill/>
                          </a:ln>
                          <a:solidFill>
                            <a:srgbClr val="3366FF"/>
                          </a:solidFill>
                          <a:latin typeface="微软雅黑" panose="020B0503020204020204" charset="-122"/>
                          <a:ea typeface="微软雅黑" panose="020B0503020204020204" charset="-122"/>
                        </a:rPr>
                        <a:t>序号</a:t>
                      </a:r>
                      <a:endParaRPr lang="zh-CN" altLang="en-US" sz="1800">
                        <a:ln w="15875">
                          <a:noFill/>
                        </a:ln>
                        <a:solidFill>
                          <a:srgbClr val="3366FF"/>
                        </a:solidFill>
                        <a:latin typeface="微软雅黑" panose="020B0503020204020204" charset="-122"/>
                        <a:ea typeface="微软雅黑" panose="020B0503020204020204" charset="-122"/>
                      </a:endParaRPr>
                    </a:p>
                  </a:txBody>
                  <a:tcPr anchor="ctr" anchorCtr="1">
                    <a:solidFill>
                      <a:srgbClr val="FF9A77"/>
                    </a:solidFill>
                  </a:tcPr>
                </a:tc>
                <a:tc>
                  <a:txBody>
                    <a:bodyPr/>
                    <a:p>
                      <a:pPr algn="ctr">
                        <a:buNone/>
                      </a:pPr>
                      <a:r>
                        <a:rPr lang="zh-CN" altLang="en-US" sz="1800">
                          <a:ln w="15875">
                            <a:noFill/>
                          </a:ln>
                          <a:solidFill>
                            <a:srgbClr val="3366FF"/>
                          </a:solidFill>
                          <a:latin typeface="微软雅黑" panose="020B0503020204020204" charset="-122"/>
                          <a:ea typeface="微软雅黑" panose="020B0503020204020204" charset="-122"/>
                        </a:rPr>
                        <a:t>隐患清单</a:t>
                      </a:r>
                      <a:endParaRPr lang="zh-CN" altLang="en-US" sz="1800">
                        <a:ln w="15875">
                          <a:noFill/>
                        </a:ln>
                        <a:solidFill>
                          <a:srgbClr val="3366FF"/>
                        </a:solidFill>
                        <a:latin typeface="微软雅黑" panose="020B0503020204020204" charset="-122"/>
                        <a:ea typeface="微软雅黑" panose="020B0503020204020204" charset="-122"/>
                      </a:endParaRPr>
                    </a:p>
                  </a:txBody>
                  <a:tcPr anchor="ctr" anchorCtr="1">
                    <a:solidFill>
                      <a:srgbClr val="FF9A77"/>
                    </a:solidFill>
                  </a:tcPr>
                </a:tc>
                <a:tc>
                  <a:txBody>
                    <a:bodyPr/>
                    <a:p>
                      <a:pPr algn="ctr">
                        <a:buNone/>
                      </a:pPr>
                      <a:r>
                        <a:rPr lang="zh-CN" altLang="en-US" sz="1800">
                          <a:ln w="15875">
                            <a:noFill/>
                          </a:ln>
                          <a:solidFill>
                            <a:srgbClr val="3366FF"/>
                          </a:solidFill>
                          <a:latin typeface="微软雅黑" panose="020B0503020204020204" charset="-122"/>
                          <a:ea typeface="微软雅黑" panose="020B0503020204020204" charset="-122"/>
                        </a:rPr>
                        <a:t>管理要求</a:t>
                      </a:r>
                      <a:endParaRPr lang="zh-CN" altLang="en-US" sz="1800">
                        <a:ln w="15875">
                          <a:noFill/>
                        </a:ln>
                        <a:solidFill>
                          <a:srgbClr val="3366FF"/>
                        </a:solidFill>
                        <a:latin typeface="微软雅黑" panose="020B0503020204020204" charset="-122"/>
                        <a:ea typeface="微软雅黑" panose="020B0503020204020204" charset="-122"/>
                      </a:endParaRPr>
                    </a:p>
                  </a:txBody>
                  <a:tcPr anchor="ctr" anchorCtr="1">
                    <a:solidFill>
                      <a:srgbClr val="FF9A77"/>
                    </a:solidFill>
                  </a:tcPr>
                </a:tc>
              </a:tr>
              <a:tr h="1763395">
                <a:tc rowSpan="2">
                  <a:txBody>
                    <a:bodyPr/>
                    <a:p>
                      <a:pPr algn="ctr">
                        <a:buNone/>
                      </a:pPr>
                      <a:r>
                        <a:rPr lang="en-US" sz="2400">
                          <a:latin typeface="微软雅黑" panose="020B0503020204020204" charset="-122"/>
                          <a:ea typeface="微软雅黑" panose="020B0503020204020204" charset="-122"/>
                          <a:cs typeface="微软雅黑" panose="020B0503020204020204" charset="-122"/>
                        </a:rPr>
                        <a:t>食品</a:t>
                      </a:r>
                      <a:endParaRPr lang="en-US" sz="2400">
                        <a:latin typeface="微软雅黑" panose="020B0503020204020204" charset="-122"/>
                        <a:ea typeface="微软雅黑" panose="020B0503020204020204" charset="-122"/>
                        <a:cs typeface="微软雅黑" panose="020B0503020204020204" charset="-122"/>
                      </a:endParaRPr>
                    </a:p>
                    <a:p>
                      <a:pPr algn="ctr">
                        <a:buNone/>
                      </a:pPr>
                      <a:r>
                        <a:rPr lang="en-US" sz="2400">
                          <a:latin typeface="微软雅黑" panose="020B0503020204020204" charset="-122"/>
                          <a:ea typeface="微软雅黑" panose="020B0503020204020204" charset="-122"/>
                          <a:cs typeface="微软雅黑" panose="020B0503020204020204" charset="-122"/>
                        </a:rPr>
                        <a:t>安全</a:t>
                      </a:r>
                      <a:endParaRPr lang="en-US" sz="2400">
                        <a:latin typeface="微软雅黑" panose="020B0503020204020204" charset="-122"/>
                        <a:ea typeface="微软雅黑" panose="020B0503020204020204" charset="-122"/>
                        <a:cs typeface="微软雅黑" panose="020B0503020204020204" charset="-122"/>
                      </a:endParaRPr>
                    </a:p>
                    <a:p>
                      <a:pPr algn="ctr">
                        <a:buNone/>
                      </a:pPr>
                      <a:r>
                        <a:rPr lang="en-US" sz="2400">
                          <a:latin typeface="微软雅黑" panose="020B0503020204020204" charset="-122"/>
                          <a:ea typeface="微软雅黑" panose="020B0503020204020204" charset="-122"/>
                          <a:cs typeface="微软雅黑" panose="020B0503020204020204" charset="-122"/>
                        </a:rPr>
                        <a:t>自查</a:t>
                      </a:r>
                      <a:endParaRPr lang="en-US" sz="2400">
                        <a:latin typeface="微软雅黑" panose="020B0503020204020204" charset="-122"/>
                        <a:ea typeface="微软雅黑" panose="020B0503020204020204" charset="-122"/>
                        <a:cs typeface="微软雅黑" panose="020B0503020204020204" charset="-122"/>
                      </a:endParaRPr>
                    </a:p>
                    <a:p>
                      <a:pPr algn="ctr">
                        <a:buNone/>
                      </a:pPr>
                      <a:r>
                        <a:rPr lang="en-US" sz="2400">
                          <a:latin typeface="微软雅黑" panose="020B0503020204020204" charset="-122"/>
                          <a:ea typeface="微软雅黑" panose="020B0503020204020204" charset="-122"/>
                          <a:cs typeface="微软雅黑" panose="020B0503020204020204" charset="-122"/>
                        </a:rPr>
                        <a:t>和应</a:t>
                      </a:r>
                      <a:endParaRPr lang="en-US" sz="2400">
                        <a:latin typeface="微软雅黑" panose="020B0503020204020204" charset="-122"/>
                        <a:ea typeface="微软雅黑" panose="020B0503020204020204" charset="-122"/>
                        <a:cs typeface="微软雅黑" panose="020B0503020204020204" charset="-122"/>
                      </a:endParaRPr>
                    </a:p>
                    <a:p>
                      <a:pPr algn="ctr">
                        <a:buNone/>
                      </a:pPr>
                      <a:r>
                        <a:rPr lang="en-US" sz="2400">
                          <a:latin typeface="微软雅黑" panose="020B0503020204020204" charset="-122"/>
                          <a:ea typeface="微软雅黑" panose="020B0503020204020204" charset="-122"/>
                          <a:cs typeface="微软雅黑" panose="020B0503020204020204" charset="-122"/>
                        </a:rPr>
                        <a:t>急管</a:t>
                      </a:r>
                      <a:endParaRPr lang="en-US" sz="2400">
                        <a:latin typeface="微软雅黑" panose="020B0503020204020204" charset="-122"/>
                        <a:ea typeface="微软雅黑" panose="020B0503020204020204" charset="-122"/>
                        <a:cs typeface="微软雅黑" panose="020B0503020204020204" charset="-122"/>
                      </a:endParaRPr>
                    </a:p>
                    <a:p>
                      <a:pPr algn="ctr">
                        <a:buNone/>
                      </a:pPr>
                      <a:r>
                        <a:rPr lang="en-US" sz="2400">
                          <a:latin typeface="微软雅黑" panose="020B0503020204020204" charset="-122"/>
                          <a:ea typeface="微软雅黑" panose="020B0503020204020204" charset="-122"/>
                          <a:cs typeface="微软雅黑" panose="020B0503020204020204" charset="-122"/>
                        </a:rPr>
                        <a:t>理 </a:t>
                      </a:r>
                      <a:endParaRPr lang="en-US" sz="2400">
                        <a:latin typeface="微软雅黑" panose="020B0503020204020204" charset="-122"/>
                        <a:ea typeface="微软雅黑" panose="020B0503020204020204" charset="-122"/>
                        <a:cs typeface="微软雅黑" panose="020B0503020204020204" charset="-122"/>
                      </a:endParaRPr>
                    </a:p>
                    <a:p>
                      <a:pPr algn="ctr">
                        <a:buNone/>
                      </a:pPr>
                      <a:r>
                        <a:rPr lang="en-US" altLang="zh-CN" sz="2400">
                          <a:latin typeface="微软雅黑" panose="020B0503020204020204" charset="-122"/>
                          <a:ea typeface="微软雅黑" panose="020B0503020204020204" charset="-122"/>
                        </a:rPr>
                        <a:t> </a:t>
                      </a:r>
                      <a:endParaRPr lang="en-US" sz="2400">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BBA9"/>
                    </a:solidFill>
                  </a:tcPr>
                </a:tc>
                <a:tc>
                  <a:txBody>
                    <a:bodyPr/>
                    <a:p>
                      <a:pPr algn="ctr">
                        <a:buNone/>
                      </a:pPr>
                      <a:r>
                        <a:rPr lang="en-US">
                          <a:latin typeface="微软雅黑" panose="020B0503020204020204" charset="-122"/>
                          <a:ea typeface="微软雅黑" panose="020B0503020204020204" charset="-122"/>
                          <a:cs typeface="微软雅黑" panose="020B0503020204020204" charset="-122"/>
                        </a:rPr>
                        <a:t>27</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c>
                  <a:txBody>
                    <a:bodyPr/>
                    <a:p>
                      <a:pPr>
                        <a:buNone/>
                      </a:pPr>
                      <a:r>
                        <a:rPr lang="en-US">
                          <a:latin typeface="微软雅黑" panose="020B0503020204020204" charset="-122"/>
                          <a:ea typeface="微软雅黑" panose="020B0503020204020204" charset="-122"/>
                          <a:cs typeface="微软雅黑" panose="020B0503020204020204" charset="-122"/>
                        </a:rPr>
                        <a:t>未按要求组织开展日常自查，并留存记录查</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c>
                  <a:txBody>
                    <a:bodyPr/>
                    <a:p>
                      <a:pPr>
                        <a:buNone/>
                      </a:pPr>
                      <a:r>
                        <a:rPr lang="en-US">
                          <a:latin typeface="微软雅黑" panose="020B0503020204020204" charset="-122"/>
                          <a:ea typeface="微软雅黑" panose="020B0503020204020204" charset="-122"/>
                          <a:cs typeface="微软雅黑" panose="020B0503020204020204" charset="-122"/>
                        </a:rPr>
                        <a:t>学校应每天开展1次常规自查，每月开展1次全项目自查，并留存记录</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r>
              <a:tr h="1186815">
                <a:tc vMerge="1">
                  <a:tcPr marL="68580" marR="68580" marT="0" marB="0" vert="horz" anchor="ctr">
                    <a:solidFill>
                      <a:srgbClr val="FFBBA9"/>
                    </a:solidFill>
                  </a:tcPr>
                </a:tc>
                <a:tc>
                  <a:txBody>
                    <a:bodyPr/>
                    <a:p>
                      <a:pPr algn="ctr">
                        <a:buNone/>
                      </a:pPr>
                      <a:r>
                        <a:rPr lang="en-US">
                          <a:latin typeface="微软雅黑" panose="020B0503020204020204" charset="-122"/>
                          <a:ea typeface="微软雅黑" panose="020B0503020204020204" charset="-122"/>
                          <a:cs typeface="微软雅黑" panose="020B0503020204020204" charset="-122"/>
                        </a:rPr>
                        <a:t>28</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EFE9"/>
                    </a:solidFill>
                  </a:tcPr>
                </a:tc>
                <a:tc>
                  <a:txBody>
                    <a:bodyPr/>
                    <a:p>
                      <a:pPr>
                        <a:buNone/>
                      </a:pPr>
                      <a:r>
                        <a:rPr lang="en-US">
                          <a:latin typeface="微软雅黑" panose="020B0503020204020204" charset="-122"/>
                          <a:ea typeface="微软雅黑" panose="020B0503020204020204" charset="-122"/>
                          <a:cs typeface="微软雅黑" panose="020B0503020204020204" charset="-122"/>
                        </a:rPr>
                        <a:t>食品安全应急处置不符合要求</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EFE9"/>
                    </a:solidFill>
                  </a:tcPr>
                </a:tc>
                <a:tc>
                  <a:txBody>
                    <a:bodyPr/>
                    <a:p>
                      <a:pPr>
                        <a:buNone/>
                      </a:pPr>
                      <a:r>
                        <a:rPr lang="en-US">
                          <a:latin typeface="微软雅黑" panose="020B0503020204020204" charset="-122"/>
                          <a:ea typeface="微软雅黑" panose="020B0503020204020204" charset="-122"/>
                          <a:cs typeface="微软雅黑" panose="020B0503020204020204" charset="-122"/>
                        </a:rPr>
                        <a:t>学校应制定食品安全事故处置预案，发生食品安全事故时进行处置，并报告属地管理机构</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EFE9"/>
                    </a:solidFill>
                  </a:tcPr>
                </a:tc>
              </a:tr>
              <a:tr h="1510665">
                <a:tc>
                  <a:txBody>
                    <a:bodyPr/>
                    <a:p>
                      <a:pPr algn="ctr">
                        <a:buNone/>
                      </a:pPr>
                      <a:endParaRPr lang="en-US" sz="1200">
                        <a:latin typeface="微软雅黑" panose="020B0503020204020204" charset="-122"/>
                        <a:ea typeface="微软雅黑" panose="020B0503020204020204" charset="-122"/>
                        <a:cs typeface="微软雅黑" panose="020B0503020204020204" charset="-122"/>
                      </a:endParaRPr>
                    </a:p>
                    <a:p>
                      <a:pPr algn="ctr">
                        <a:buNone/>
                      </a:pPr>
                      <a:r>
                        <a:rPr lang="en-US" sz="2400">
                          <a:latin typeface="微软雅黑" panose="020B0503020204020204" charset="-122"/>
                          <a:ea typeface="微软雅黑" panose="020B0503020204020204" charset="-122"/>
                          <a:cs typeface="微软雅黑" panose="020B0503020204020204" charset="-122"/>
                        </a:rPr>
                        <a:t>集体</a:t>
                      </a:r>
                      <a:endParaRPr lang="en-US" sz="2400">
                        <a:latin typeface="微软雅黑" panose="020B0503020204020204" charset="-122"/>
                        <a:ea typeface="微软雅黑" panose="020B0503020204020204" charset="-122"/>
                        <a:cs typeface="微软雅黑" panose="020B0503020204020204" charset="-122"/>
                      </a:endParaRPr>
                    </a:p>
                    <a:p>
                      <a:pPr algn="ctr">
                        <a:buNone/>
                      </a:pPr>
                      <a:r>
                        <a:rPr lang="en-US" sz="2400">
                          <a:latin typeface="微软雅黑" panose="020B0503020204020204" charset="-122"/>
                          <a:ea typeface="微软雅黑" panose="020B0503020204020204" charset="-122"/>
                          <a:cs typeface="微软雅黑" panose="020B0503020204020204" charset="-122"/>
                        </a:rPr>
                        <a:t>用餐</a:t>
                      </a:r>
                      <a:endParaRPr lang="en-US" sz="2400">
                        <a:latin typeface="微软雅黑" panose="020B0503020204020204" charset="-122"/>
                        <a:ea typeface="微软雅黑" panose="020B0503020204020204" charset="-122"/>
                        <a:cs typeface="微软雅黑" panose="020B0503020204020204" charset="-122"/>
                      </a:endParaRPr>
                    </a:p>
                    <a:p>
                      <a:pPr algn="ctr">
                        <a:buNone/>
                      </a:pPr>
                      <a:r>
                        <a:rPr lang="en-US" sz="2400">
                          <a:latin typeface="微软雅黑" panose="020B0503020204020204" charset="-122"/>
                          <a:ea typeface="微软雅黑" panose="020B0503020204020204" charset="-122"/>
                          <a:cs typeface="微软雅黑" panose="020B0503020204020204" charset="-122"/>
                        </a:rPr>
                        <a:t>单位</a:t>
                      </a:r>
                      <a:endParaRPr lang="en-US" sz="2400">
                        <a:latin typeface="微软雅黑" panose="020B0503020204020204" charset="-122"/>
                        <a:ea typeface="微软雅黑" panose="020B0503020204020204" charset="-122"/>
                        <a:cs typeface="微软雅黑" panose="020B0503020204020204" charset="-122"/>
                      </a:endParaRPr>
                    </a:p>
                    <a:p>
                      <a:pPr algn="ctr">
                        <a:buNone/>
                      </a:pPr>
                      <a:r>
                        <a:rPr lang="en-US" sz="2400">
                          <a:latin typeface="微软雅黑" panose="020B0503020204020204" charset="-122"/>
                          <a:ea typeface="微软雅黑" panose="020B0503020204020204" charset="-122"/>
                          <a:cs typeface="微软雅黑" panose="020B0503020204020204" charset="-122"/>
                        </a:rPr>
                        <a:t>供餐</a:t>
                      </a:r>
                      <a:endParaRPr lang="en-US" sz="2400">
                        <a:latin typeface="微软雅黑" panose="020B0503020204020204" charset="-122"/>
                        <a:ea typeface="微软雅黑" panose="020B0503020204020204" charset="-122"/>
                        <a:cs typeface="微软雅黑" panose="020B0503020204020204" charset="-122"/>
                      </a:endParaRPr>
                    </a:p>
                    <a:p>
                      <a:pPr algn="ctr">
                        <a:buNone/>
                      </a:pPr>
                      <a:endParaRPr lang="en-US" altLang="en-US" sz="1400">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BBA9"/>
                    </a:solidFill>
                  </a:tcPr>
                </a:tc>
                <a:tc>
                  <a:txBody>
                    <a:bodyPr/>
                    <a:p>
                      <a:pPr algn="ctr">
                        <a:buNone/>
                      </a:pPr>
                      <a:r>
                        <a:rPr lang="en-US">
                          <a:latin typeface="微软雅黑" panose="020B0503020204020204" charset="-122"/>
                          <a:ea typeface="微软雅黑" panose="020B0503020204020204" charset="-122"/>
                          <a:cs typeface="微软雅黑" panose="020B0503020204020204" charset="-122"/>
                        </a:rPr>
                        <a:t>29</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c>
                  <a:txBody>
                    <a:bodyPr/>
                    <a:p>
                      <a:pPr>
                        <a:buNone/>
                      </a:pPr>
                      <a:r>
                        <a:rPr lang="en-US">
                          <a:latin typeface="微软雅黑" panose="020B0503020204020204" charset="-122"/>
                          <a:ea typeface="微软雅黑" panose="020B0503020204020204" charset="-122"/>
                          <a:cs typeface="微软雅黑" panose="020B0503020204020204" charset="-122"/>
                        </a:rPr>
                        <a:t>送达学校时中心温度不能保持在60度以上</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c>
                  <a:txBody>
                    <a:bodyPr/>
                    <a:p>
                      <a:pPr>
                        <a:buNone/>
                      </a:pPr>
                      <a:r>
                        <a:rPr lang="en-US">
                          <a:latin typeface="微软雅黑" panose="020B0503020204020204" charset="-122"/>
                          <a:ea typeface="微软雅黑" panose="020B0503020204020204" charset="-122"/>
                          <a:cs typeface="微软雅黑" panose="020B0503020204020204" charset="-122"/>
                        </a:rPr>
                        <a:t>学校应督促供餐单位采取措施，确保到达时食品中心温度达标。不符合要求的不得接收。</a:t>
                      </a:r>
                      <a:endParaRPr lang="en-US" altLang="en-US">
                        <a:latin typeface="微软雅黑" panose="020B0503020204020204" charset="-122"/>
                        <a:ea typeface="微软雅黑" panose="020B0503020204020204" charset="-122"/>
                        <a:cs typeface="微软雅黑" panose="020B0503020204020204" charset="-122"/>
                      </a:endParaRPr>
                    </a:p>
                  </a:txBody>
                  <a:tcPr marL="68580" marR="68580" marT="0" marB="0" vert="horz" anchor="ctr">
                    <a:solidFill>
                      <a:srgbClr val="FFD9CB"/>
                    </a:solidFill>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3773797" y="2339332"/>
            <a:ext cx="4754880" cy="1198880"/>
          </a:xfrm>
          <a:prstGeom prst="rect">
            <a:avLst/>
          </a:prstGeom>
          <a:noFill/>
          <a:ln>
            <a:noFill/>
          </a:ln>
        </p:spPr>
        <p:txBody>
          <a:bodyPr wrap="none" rtlCol="0" anchor="t">
            <a:spAutoFit/>
          </a:bodyPr>
          <a:p>
            <a:pPr algn="ctr" fontAlgn="base"/>
            <a:r>
              <a:rPr lang="zh-CN" altLang="en-US" sz="7200" b="1" strike="noStrike" noProof="1">
                <a:ln w="25400">
                  <a:solidFill>
                    <a:srgbClr val="861E1D">
                      <a:alpha val="94000"/>
                    </a:srgbClr>
                  </a:solidFill>
                  <a:prstDash val="solid"/>
                </a:ln>
                <a:gradFill>
                  <a:gsLst>
                    <a:gs pos="0">
                      <a:srgbClr val="FFF9BB"/>
                    </a:gs>
                    <a:gs pos="64000">
                      <a:srgbClr val="FCE95F"/>
                    </a:gs>
                    <a:gs pos="100000">
                      <a:srgbClr val="F8AD1C"/>
                    </a:gs>
                  </a:gsLst>
                  <a:lin ang="5400000"/>
                </a:gradFill>
                <a:effectLst>
                  <a:outerShdw blurRad="177800" dist="12700" dir="10200000" sx="102000" sy="102000" algn="bl" rotWithShape="0">
                    <a:srgbClr val="480F08"/>
                  </a:outerShdw>
                </a:effectLst>
                <a:latin typeface="微软雅黑" panose="020B0503020204020204" charset="-122"/>
                <a:ea typeface="微软雅黑" panose="020B0503020204020204" charset="-122"/>
                <a:cs typeface="+mn-cs"/>
              </a:rPr>
              <a:t>谢谢聆听！</a:t>
            </a:r>
            <a:endParaRPr lang="zh-CN" altLang="en-US" sz="7200" b="1" strike="noStrike" noProof="1">
              <a:ln w="25400">
                <a:solidFill>
                  <a:srgbClr val="861E1D">
                    <a:alpha val="94000"/>
                  </a:srgbClr>
                </a:solidFill>
                <a:prstDash val="solid"/>
              </a:ln>
              <a:gradFill>
                <a:gsLst>
                  <a:gs pos="0">
                    <a:srgbClr val="FFF9BB"/>
                  </a:gs>
                  <a:gs pos="64000">
                    <a:srgbClr val="FCE95F"/>
                  </a:gs>
                  <a:gs pos="100000">
                    <a:srgbClr val="F8AD1C"/>
                  </a:gs>
                </a:gsLst>
                <a:lin ang="5400000"/>
              </a:gradFill>
              <a:effectLst>
                <a:outerShdw blurRad="177800" dist="12700" dir="10200000" sx="102000" sy="102000" algn="bl" rotWithShape="0">
                  <a:srgbClr val="480F08"/>
                </a:outerShdw>
              </a:effectLst>
              <a:latin typeface="微软雅黑" panose="020B0503020204020204" charset="-122"/>
              <a:ea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 name="TextBox 26"/>
          <p:cNvSpPr txBox="1"/>
          <p:nvPr/>
        </p:nvSpPr>
        <p:spPr>
          <a:xfrm>
            <a:off x="3143885" y="528943"/>
            <a:ext cx="5904230" cy="615947"/>
          </a:xfrm>
          <a:prstGeom prst="rect">
            <a:avLst/>
          </a:prstGeom>
          <a:noFill/>
        </p:spPr>
        <p:txBody>
          <a:bodyPr wrap="square" rtlCol="0" anchor="ctr" anchorCtr="0">
            <a:noAutofit/>
            <a:scene3d>
              <a:camera prst="orthographicFront"/>
              <a:lightRig rig="threePt" dir="t"/>
            </a:scene3d>
          </a:bodyPr>
          <a:p>
            <a:pPr algn="ctr"/>
            <a:r>
              <a:rPr lang="zh-CN" altLang="en-US" sz="3200" noProof="1" dirty="0">
                <a:solidFill>
                  <a:srgbClr val="800000"/>
                </a:solidFill>
                <a:latin typeface="微软雅黑" panose="020B0503020204020204" charset="-122"/>
                <a:ea typeface="微软雅黑" panose="020B0503020204020204" charset="-122"/>
                <a:cs typeface="+mj-cs"/>
              </a:rPr>
              <a:t>法规和规范</a:t>
            </a:r>
            <a:endParaRPr lang="zh-CN" altLang="en-US" sz="3200" noProof="1" dirty="0">
              <a:solidFill>
                <a:srgbClr val="800000"/>
              </a:solidFill>
              <a:latin typeface="微软雅黑" panose="020B0503020204020204" charset="-122"/>
              <a:ea typeface="微软雅黑" panose="020B0503020204020204" charset="-122"/>
              <a:cs typeface="+mj-cs"/>
            </a:endParaRPr>
          </a:p>
        </p:txBody>
      </p:sp>
      <p:sp>
        <p:nvSpPr>
          <p:cNvPr id="33794" name="内容占位符 2"/>
          <p:cNvSpPr>
            <a:spLocks noGrp="1"/>
          </p:cNvSpPr>
          <p:nvPr/>
        </p:nvSpPr>
        <p:spPr>
          <a:xfrm>
            <a:off x="835025" y="1635125"/>
            <a:ext cx="10639425" cy="2163763"/>
          </a:xfrm>
          <a:prstGeom prst="rect">
            <a:avLst/>
          </a:prstGeom>
          <a:noFill/>
          <a:ln w="9525">
            <a:noFill/>
          </a:ln>
        </p:spPr>
        <p:txBody>
          <a:bodyPr lIns="91440" tIns="45720" rIns="91440" bIns="45720" anchor="t" anchorCtr="0"/>
          <a:p>
            <a:pPr marL="357505" indent="-357505">
              <a:lnSpc>
                <a:spcPts val="2875"/>
              </a:lnSpc>
              <a:spcBef>
                <a:spcPts val="475"/>
              </a:spcBef>
              <a:spcAft>
                <a:spcPts val="475"/>
              </a:spcAft>
              <a:buClr>
                <a:srgbClr val="C00000"/>
              </a:buClr>
              <a:buSzPct val="70000"/>
              <a:buFont typeface="Wingdings" panose="05000000000000000000" charset="0"/>
              <a:buChar char=""/>
            </a:pPr>
            <a:r>
              <a:rPr lang="en-US" altLang="zh-CN" sz="2400">
                <a:latin typeface="微软雅黑" panose="020B0503020204020204" charset="-122"/>
                <a:ea typeface="微软雅黑" panose="020B0503020204020204" charset="-122"/>
              </a:rPr>
              <a:t> </a:t>
            </a:r>
            <a:r>
              <a:rPr lang="zh-CN" altLang="en-US" sz="2400">
                <a:solidFill>
                  <a:srgbClr val="0D0D0D"/>
                </a:solidFill>
                <a:latin typeface="微软雅黑" panose="020B0503020204020204" charset="-122"/>
                <a:ea typeface="微软雅黑" panose="020B0503020204020204" charset="-122"/>
              </a:rPr>
              <a:t>《学校食品安全与营养健康管理规定》由中华人民共和国教育部、国家市场监督管理总局、国家卫生健康委员会等部门制定的规定，自2019年4月1日起施行。</a:t>
            </a:r>
            <a:endParaRPr lang="zh-CN" altLang="en-US" sz="2400">
              <a:solidFill>
                <a:srgbClr val="C00000"/>
              </a:solidFill>
              <a:latin typeface="微软雅黑" panose="020B0503020204020204" charset="-122"/>
              <a:ea typeface="微软雅黑" panose="020B0503020204020204" charset="-122"/>
            </a:endParaRPr>
          </a:p>
          <a:p>
            <a:pPr marL="357505" indent="-357505">
              <a:lnSpc>
                <a:spcPts val="2875"/>
              </a:lnSpc>
              <a:spcBef>
                <a:spcPts val="475"/>
              </a:spcBef>
              <a:spcAft>
                <a:spcPts val="475"/>
              </a:spcAft>
              <a:buClr>
                <a:srgbClr val="C00000"/>
              </a:buClr>
              <a:buSzPct val="70000"/>
              <a:buFont typeface="Wingdings" panose="05000000000000000000" charset="0"/>
              <a:buChar char=""/>
            </a:pPr>
            <a:r>
              <a:rPr lang="zh-CN" altLang="en-US" sz="2400">
                <a:solidFill>
                  <a:srgbClr val="002060"/>
                </a:solidFill>
                <a:latin typeface="微软雅黑" panose="020B0503020204020204" charset="-122"/>
                <a:ea typeface="微软雅黑" panose="020B0503020204020204" charset="-122"/>
              </a:rPr>
              <a:t> </a:t>
            </a:r>
            <a:r>
              <a:rPr lang="zh-CN" altLang="en-US" sz="2400">
                <a:solidFill>
                  <a:srgbClr val="0D0D0D"/>
                </a:solidFill>
                <a:latin typeface="微软雅黑" panose="020B0503020204020204" charset="-122"/>
                <a:ea typeface="微软雅黑" panose="020B0503020204020204" charset="-122"/>
              </a:rPr>
              <a:t>《</a:t>
            </a:r>
            <a:r>
              <a:rPr lang="zh-CN" altLang="zh-CN" sz="2400">
                <a:solidFill>
                  <a:srgbClr val="0D0D0D"/>
                </a:solidFill>
                <a:latin typeface="微软雅黑" panose="020B0503020204020204" charset="-122"/>
                <a:ea typeface="微软雅黑" panose="020B0503020204020204" charset="-122"/>
              </a:rPr>
              <a:t>江苏省学校食堂食品安全管理操作手册》江苏省市场监管局 2020.9发布执行。</a:t>
            </a:r>
            <a:endParaRPr lang="zh-CN" altLang="zh-CN" sz="2400">
              <a:solidFill>
                <a:srgbClr val="0D0D0D"/>
              </a:solidFill>
              <a:latin typeface="微软雅黑" panose="020B0503020204020204" charset="-122"/>
              <a:ea typeface="微软雅黑" panose="020B0503020204020204" charset="-122"/>
            </a:endParaRPr>
          </a:p>
        </p:txBody>
      </p:sp>
      <p:sp>
        <p:nvSpPr>
          <p:cNvPr id="33795" name="内容占位符 2"/>
          <p:cNvSpPr>
            <a:spLocks noGrp="1"/>
          </p:cNvSpPr>
          <p:nvPr/>
        </p:nvSpPr>
        <p:spPr>
          <a:xfrm>
            <a:off x="835025" y="3798888"/>
            <a:ext cx="10733088" cy="2527300"/>
          </a:xfrm>
          <a:prstGeom prst="rect">
            <a:avLst/>
          </a:prstGeom>
          <a:noFill/>
          <a:ln w="9525">
            <a:noFill/>
          </a:ln>
        </p:spPr>
        <p:txBody>
          <a:bodyPr lIns="91440" tIns="45720" rIns="91440" bIns="45720" anchor="t" anchorCtr="0"/>
          <a:p>
            <a:pPr marL="357505" indent="-357505">
              <a:lnSpc>
                <a:spcPts val="2875"/>
              </a:lnSpc>
              <a:spcBef>
                <a:spcPts val="600"/>
              </a:spcBef>
              <a:spcAft>
                <a:spcPts val="600"/>
              </a:spcAft>
              <a:buClr>
                <a:srgbClr val="C00000"/>
              </a:buClr>
              <a:buSzPct val="70000"/>
              <a:buFont typeface="Wingdings" panose="05000000000000000000" charset="0"/>
              <a:buChar char=""/>
            </a:pPr>
            <a:r>
              <a:rPr lang="en-US" altLang="zh-CN" sz="2400">
                <a:latin typeface="微软雅黑" panose="020B0503020204020204" charset="-122"/>
                <a:ea typeface="微软雅黑" panose="020B0503020204020204" charset="-122"/>
              </a:rPr>
              <a:t> </a:t>
            </a:r>
            <a:r>
              <a:rPr lang="zh-CN" altLang="en-US" sz="2400">
                <a:solidFill>
                  <a:srgbClr val="0D0D0D"/>
                </a:solidFill>
                <a:latin typeface="微软雅黑" panose="020B0503020204020204" charset="-122"/>
                <a:ea typeface="微软雅黑" panose="020B0503020204020204" charset="-122"/>
              </a:rPr>
              <a:t>《餐饮服务食品安全操作规范》是2018年7月国家市场监管总局发布的，于2018年10月1日起施行。</a:t>
            </a:r>
            <a:endParaRPr lang="zh-CN" altLang="en-US" sz="2400">
              <a:solidFill>
                <a:srgbClr val="0D0D0D"/>
              </a:solidFill>
              <a:latin typeface="微软雅黑" panose="020B0503020204020204" charset="-122"/>
              <a:ea typeface="微软雅黑" panose="020B0503020204020204" charset="-122"/>
            </a:endParaRPr>
          </a:p>
          <a:p>
            <a:pPr marL="357505" indent="-357505">
              <a:lnSpc>
                <a:spcPts val="2875"/>
              </a:lnSpc>
              <a:spcBef>
                <a:spcPts val="600"/>
              </a:spcBef>
              <a:spcAft>
                <a:spcPts val="600"/>
              </a:spcAft>
              <a:buClr>
                <a:srgbClr val="C00000"/>
              </a:buClr>
              <a:buSzPct val="70000"/>
              <a:buFont typeface="Wingdings" panose="05000000000000000000" charset="0"/>
              <a:buChar char=""/>
            </a:pPr>
            <a:r>
              <a:rPr lang="zh-CN" altLang="en-US" sz="2400">
                <a:solidFill>
                  <a:srgbClr val="002060"/>
                </a:solidFill>
                <a:latin typeface="微软雅黑" panose="020B0503020204020204" charset="-122"/>
                <a:ea typeface="微软雅黑" panose="020B0503020204020204" charset="-122"/>
              </a:rPr>
              <a:t> </a:t>
            </a:r>
            <a:r>
              <a:rPr lang="zh-CN" altLang="zh-CN" sz="2400">
                <a:solidFill>
                  <a:srgbClr val="0D0D0D"/>
                </a:solidFill>
                <a:latin typeface="微软雅黑" panose="020B0503020204020204" charset="-122"/>
                <a:ea typeface="微软雅黑" panose="020B0503020204020204" charset="-122"/>
              </a:rPr>
              <a:t>《餐饮服务通用卫生规范》（GB 31654-2021），国家卫生健康委员会与国家市场监督管理总局联合发布，于2022年2月22日正式实施</a:t>
            </a:r>
            <a:endParaRPr lang="zh-CN" altLang="zh-CN" sz="2400">
              <a:solidFill>
                <a:srgbClr val="0D0D0D"/>
              </a:solidFill>
              <a:latin typeface="微软雅黑" panose="020B0503020204020204" charset="-122"/>
              <a:ea typeface="微软雅黑" panose="020B0503020204020204" charset="-122"/>
            </a:endParaRPr>
          </a:p>
          <a:p>
            <a:pPr marL="357505" indent="-357505">
              <a:lnSpc>
                <a:spcPts val="2875"/>
              </a:lnSpc>
              <a:spcBef>
                <a:spcPts val="600"/>
              </a:spcBef>
              <a:spcAft>
                <a:spcPts val="600"/>
              </a:spcAft>
              <a:buClr>
                <a:srgbClr val="C00000"/>
              </a:buClr>
              <a:buSzPct val="70000"/>
              <a:buFont typeface="Wingdings" panose="05000000000000000000" charset="0"/>
              <a:buChar char=""/>
            </a:pPr>
            <a:r>
              <a:rPr lang="zh-CN" altLang="zh-CN" sz="2400">
                <a:solidFill>
                  <a:srgbClr val="0D0D0D"/>
                </a:solidFill>
                <a:latin typeface="微软雅黑" panose="020B0503020204020204" charset="-122"/>
                <a:ea typeface="微软雅黑" panose="020B0503020204020204" charset="-122"/>
              </a:rPr>
              <a:t>《企业落实食品安全主体责任监督管理规定》2022年9月22日国家市场监督管理总局令第60号公布 自2022年11月1日起施行</a:t>
            </a:r>
            <a:endParaRPr lang="zh-CN" altLang="zh-CN" sz="2400">
              <a:solidFill>
                <a:srgbClr val="0D0D0D"/>
              </a:solidFill>
              <a:latin typeface="微软雅黑" panose="020B0503020204020204" charset="-122"/>
              <a:ea typeface="微软雅黑" panose="020B050302020402020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01625" y="1571625"/>
            <a:ext cx="11327130" cy="5126990"/>
          </a:xfrm>
          <a:prstGeom prst="rect">
            <a:avLst/>
          </a:prstGeom>
          <a:noFill/>
        </p:spPr>
        <p:txBody>
          <a:bodyPr wrap="square" rtlCol="0">
            <a:noAutofit/>
          </a:bodyPr>
          <a:p>
            <a:r>
              <a:rPr lang="zh-CN" altLang="en-US" sz="2800"/>
              <a:t>第三条 食品生产经营企业应当建立健全食品安全管理制度，落实食品安全责任制，依法配备与企业规模、食品类别、风险等级、管理水平、安全状况等相适应的食品安全总监、食品安全员等食品安全管理人员，明确企业主要负责人、食品安全总监、食品安全员等的岗位职责。</a:t>
            </a:r>
            <a:endParaRPr lang="zh-CN" altLang="en-US" sz="2800"/>
          </a:p>
          <a:p>
            <a:r>
              <a:rPr lang="zh-CN" altLang="en-US" sz="2800"/>
              <a:t>企业主要负责人对本企业食品安全工作全面负责，建立并落实食品安全主体责任的长效机制。食品安全总监、食品安全员应当按照岗位职责协助企业主要负责人做好食品安全管理工作。</a:t>
            </a:r>
            <a:endParaRPr lang="zh-CN" altLang="en-US" sz="2800"/>
          </a:p>
          <a:p>
            <a:r>
              <a:rPr lang="zh-CN" altLang="en-US" sz="2800"/>
              <a:t>第十一条 企业应当建立食品安全日管控制度。食品安全员每日根据风险管控清单进行检查，形成《每日食品安全检查记录》，对发现的食品安全风险隐患，应当立即采取防范措施，按照程序及时上报食品安全总监或者企业主要负责人。未发现问题的，也应当予以记录，实行零风险报告。</a:t>
            </a:r>
            <a:endParaRPr lang="zh-CN" altLang="en-US" sz="2800"/>
          </a:p>
          <a:p>
            <a:endParaRPr lang="zh-CN" altLang="en-US" sz="2800"/>
          </a:p>
        </p:txBody>
      </p:sp>
      <p:sp>
        <p:nvSpPr>
          <p:cNvPr id="3" name="文本框 2"/>
          <p:cNvSpPr txBox="1"/>
          <p:nvPr/>
        </p:nvSpPr>
        <p:spPr>
          <a:xfrm>
            <a:off x="4728210" y="548640"/>
            <a:ext cx="4064000" cy="706755"/>
          </a:xfrm>
          <a:prstGeom prst="rect">
            <a:avLst/>
          </a:prstGeom>
          <a:noFill/>
        </p:spPr>
        <p:txBody>
          <a:bodyPr wrap="square" rtlCol="0">
            <a:spAutoFit/>
          </a:bodyPr>
          <a:p>
            <a:r>
              <a:rPr lang="en-US" altLang="zh-CN" sz="4000">
                <a:ln/>
                <a:solidFill>
                  <a:schemeClr val="tx1"/>
                </a:solidFill>
                <a:effectLst>
                  <a:outerShdw blurRad="38100" dist="19050" dir="2700000" algn="tl" rotWithShape="0">
                    <a:schemeClr val="dk1">
                      <a:alpha val="40000"/>
                    </a:schemeClr>
                  </a:outerShdw>
                </a:effectLst>
              </a:rPr>
              <a:t>60</a:t>
            </a:r>
            <a:r>
              <a:rPr lang="zh-CN" altLang="en-US" sz="4000"/>
              <a:t>号令</a:t>
            </a:r>
            <a:endParaRPr lang="zh-CN" altLang="en-US" sz="4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613410" y="1849755"/>
            <a:ext cx="10031730" cy="4921885"/>
          </a:xfrm>
          <a:prstGeom prst="rect">
            <a:avLst/>
          </a:prstGeom>
          <a:noFill/>
        </p:spPr>
        <p:txBody>
          <a:bodyPr wrap="square" rtlCol="0">
            <a:noAutofit/>
          </a:bodyPr>
          <a:p>
            <a:r>
              <a:rPr lang="zh-CN" altLang="en-US" sz="2800">
                <a:sym typeface="+mn-ea"/>
              </a:rPr>
              <a:t>第十二条 企业应当建立食品安全周排查制度。食品安全总监或者食品安全员每周至少组织1次风险隐患排查，分析研判食品安全管理情况，研究解决日管控中发现的问题，形成《每周食品安全排查治理报告》。</a:t>
            </a:r>
            <a:endParaRPr lang="zh-CN" altLang="en-US" sz="2800"/>
          </a:p>
          <a:p>
            <a:r>
              <a:rPr lang="zh-CN" altLang="en-US" sz="2800">
                <a:sym typeface="+mn-ea"/>
              </a:rPr>
              <a:t>第十三条 企业应当建立食品安全月调度制度。企业主要负责人每月至少听取1次食品安全总监管理工作情况汇报，对当月食品安全日常管理、风险隐患排查治理等情况进行工作总结，对下个月重点工作作出调度安排，形成《每月食品安全调度会议纪要》。</a:t>
            </a:r>
            <a:endParaRPr lang="zh-CN" altLang="en-US" sz="2800"/>
          </a:p>
        </p:txBody>
      </p:sp>
      <p:sp>
        <p:nvSpPr>
          <p:cNvPr id="3" name="文本框 2"/>
          <p:cNvSpPr txBox="1"/>
          <p:nvPr/>
        </p:nvSpPr>
        <p:spPr>
          <a:xfrm>
            <a:off x="5227955" y="753110"/>
            <a:ext cx="4064000" cy="583565"/>
          </a:xfrm>
          <a:prstGeom prst="rect">
            <a:avLst/>
          </a:prstGeom>
          <a:noFill/>
        </p:spPr>
        <p:txBody>
          <a:bodyPr wrap="square" rtlCol="0">
            <a:spAutoFit/>
          </a:bodyPr>
          <a:p>
            <a:r>
              <a:rPr lang="en-US" altLang="zh-CN" sz="3200">
                <a:effectLst>
                  <a:outerShdw blurRad="38100" dist="19050" dir="2700000" algn="tl" rotWithShape="0">
                    <a:schemeClr val="dk1">
                      <a:alpha val="40000"/>
                    </a:schemeClr>
                  </a:outerShdw>
                </a:effectLst>
                <a:sym typeface="+mn-ea"/>
              </a:rPr>
              <a:t>60</a:t>
            </a:r>
            <a:r>
              <a:rPr lang="zh-CN" altLang="en-US" sz="3200">
                <a:sym typeface="+mn-ea"/>
              </a:rPr>
              <a:t>号令</a:t>
            </a:r>
            <a:endParaRPr lang="zh-CN" altLang="en-US" sz="3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35280" y="2060575"/>
            <a:ext cx="11309350" cy="4144010"/>
          </a:xfrm>
          <a:prstGeom prst="rect">
            <a:avLst/>
          </a:prstGeom>
          <a:noFill/>
        </p:spPr>
        <p:txBody>
          <a:bodyPr wrap="square" rtlCol="0">
            <a:noAutofit/>
          </a:bodyPr>
          <a:p>
            <a:r>
              <a:rPr lang="zh-CN" altLang="en-US" sz="2800">
                <a:sym typeface="+mn-ea"/>
              </a:rPr>
              <a:t>第十九条</a:t>
            </a:r>
            <a:r>
              <a:rPr lang="zh-CN" altLang="en-US" sz="2800"/>
              <a:t>食品生产经营企业及其主要负责人无正当理由未采纳食品安全总监、食品安全员依照本规定第四条第二款提出的否决建议的，属于前款规定的故意实施违法行为的情形。食品安全总监、食品安全员已经依法履职尽责的，不予处罚。</a:t>
            </a:r>
            <a:endParaRPr lang="zh-CN" altLang="en-US" sz="2800"/>
          </a:p>
          <a:p>
            <a:r>
              <a:rPr lang="zh-CN" altLang="en-US" sz="2800"/>
              <a:t>第二十条 食品生产经营企业主要负责人是指在本企业生产经营中承担全面领导责任的法定代表人、实际控制人等主要决策人。</a:t>
            </a:r>
            <a:endParaRPr lang="zh-CN" altLang="en-US" sz="2800"/>
          </a:p>
          <a:p>
            <a:r>
              <a:rPr lang="zh-CN" altLang="en-US" sz="2800"/>
              <a:t>直接负责的主管人员是指在违法行为中负有直接管理责任的人员，包括食品安全总监等。</a:t>
            </a:r>
            <a:endParaRPr lang="zh-CN" altLang="en-US" sz="2800"/>
          </a:p>
          <a:p>
            <a:r>
              <a:rPr lang="zh-CN" altLang="en-US" sz="2800"/>
              <a:t>其他直接责任人员是指具体实施违法行为并起较大作用的人员，既可以是单位的生产经营管理人员，也可以是单位的职工，包括食品安全员等。</a:t>
            </a:r>
            <a:endParaRPr lang="zh-CN" altLang="en-US" sz="2800"/>
          </a:p>
        </p:txBody>
      </p:sp>
      <p:sp>
        <p:nvSpPr>
          <p:cNvPr id="3" name="文本框 2"/>
          <p:cNvSpPr txBox="1"/>
          <p:nvPr/>
        </p:nvSpPr>
        <p:spPr>
          <a:xfrm>
            <a:off x="5607685" y="777240"/>
            <a:ext cx="4064000" cy="583565"/>
          </a:xfrm>
          <a:prstGeom prst="rect">
            <a:avLst/>
          </a:prstGeom>
          <a:noFill/>
        </p:spPr>
        <p:txBody>
          <a:bodyPr wrap="square" rtlCol="0">
            <a:spAutoFit/>
          </a:bodyPr>
          <a:p>
            <a:r>
              <a:rPr lang="en-US" altLang="zh-CN" sz="3200">
                <a:effectLst>
                  <a:outerShdw blurRad="38100" dist="19050" dir="2700000" algn="tl" rotWithShape="0">
                    <a:schemeClr val="dk1">
                      <a:alpha val="40000"/>
                    </a:schemeClr>
                  </a:outerShdw>
                </a:effectLst>
                <a:sym typeface="+mn-ea"/>
              </a:rPr>
              <a:t>60</a:t>
            </a:r>
            <a:r>
              <a:rPr lang="zh-CN" altLang="en-US" sz="3200">
                <a:sym typeface="+mn-ea"/>
              </a:rPr>
              <a:t>号令</a:t>
            </a:r>
            <a:endParaRPr lang="zh-CN" altLang="en-US" sz="32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文本框 13"/>
          <p:cNvSpPr txBox="1"/>
          <p:nvPr/>
        </p:nvSpPr>
        <p:spPr>
          <a:xfrm>
            <a:off x="414019" y="534034"/>
            <a:ext cx="551815" cy="5789932"/>
          </a:xfrm>
          <a:prstGeom prst="rect">
            <a:avLst/>
          </a:prstGeom>
          <a:noFill/>
        </p:spPr>
        <p:txBody>
          <a:bodyPr vert="eaVert" wrap="square" rtlCol="0" anchor="ctr" anchorCtr="0">
            <a:spAutoFit/>
            <a:scene3d>
              <a:camera prst="orthographicFront"/>
              <a:lightRig rig="threePt" dir="t"/>
            </a:scene3d>
          </a:bodyPr>
          <a:p>
            <a:pPr>
              <a:buClrTx/>
              <a:buSzTx/>
              <a:buFontTx/>
            </a:pPr>
            <a:r>
              <a:rPr lang="zh-CN" altLang="en-US" sz="2400" b="1" noProof="1">
                <a:solidFill>
                  <a:srgbClr val="0070C0"/>
                </a:solidFill>
                <a:latin typeface="微软雅黑" panose="020B0503020204020204" charset="-122"/>
                <a:ea typeface="微软雅黑" panose="020B0503020204020204" charset="-122"/>
                <a:cs typeface="+mn-cs"/>
                <a:sym typeface="+mn-ea"/>
              </a:rPr>
              <a:t>学校职责</a:t>
            </a:r>
            <a:endParaRPr lang="zh-CN" altLang="en-US" sz="2400" b="1" noProof="1">
              <a:solidFill>
                <a:srgbClr val="0000CC"/>
              </a:solidFill>
              <a:latin typeface="微软雅黑" panose="020B0503020204020204" charset="-122"/>
              <a:ea typeface="微软雅黑" panose="020B0503020204020204" charset="-122"/>
              <a:cs typeface="+mn-cs"/>
            </a:endParaRPr>
          </a:p>
        </p:txBody>
      </p:sp>
      <p:sp>
        <p:nvSpPr>
          <p:cNvPr id="34818" name="文本框 1"/>
          <p:cNvSpPr txBox="1"/>
          <p:nvPr/>
        </p:nvSpPr>
        <p:spPr>
          <a:xfrm>
            <a:off x="1541463" y="912813"/>
            <a:ext cx="10204450" cy="5195887"/>
          </a:xfrm>
          <a:prstGeom prst="rect">
            <a:avLst/>
          </a:prstGeom>
          <a:noFill/>
          <a:ln w="9525">
            <a:noFill/>
          </a:ln>
        </p:spPr>
        <p:txBody>
          <a:bodyPr wrap="square" anchor="t" anchorCtr="0">
            <a:spAutoFit/>
          </a:bodyPr>
          <a:p>
            <a:pPr>
              <a:lnSpc>
                <a:spcPts val="2600"/>
              </a:lnSpc>
            </a:pPr>
            <a:r>
              <a:rPr lang="zh-CN" altLang="en-US" sz="2000">
                <a:latin typeface="微软雅黑" panose="020B0503020204020204" charset="-122"/>
                <a:ea typeface="微软雅黑" panose="020B0503020204020204" charset="-122"/>
              </a:rPr>
              <a:t>第十二条 学校食品安全实行校长（园长）负责制。学校应当将食品安全作为学校安全工作的重要内容，建立健全并落实有关食品安全管理制度和工作要求，定期组织开展食品安全隐患排查。</a:t>
            </a:r>
            <a:endParaRPr lang="zh-CN" altLang="en-US" sz="2000">
              <a:latin typeface="微软雅黑" panose="020B0503020204020204" charset="-122"/>
              <a:ea typeface="微软雅黑" panose="020B0503020204020204" charset="-122"/>
            </a:endParaRPr>
          </a:p>
          <a:p>
            <a:pPr>
              <a:lnSpc>
                <a:spcPts val="2600"/>
              </a:lnSpc>
              <a:spcBef>
                <a:spcPts val="1000"/>
              </a:spcBef>
            </a:pPr>
            <a:endParaRPr lang="zh-CN" altLang="en-US" sz="2000">
              <a:latin typeface="微软雅黑" panose="020B0503020204020204" charset="-122"/>
              <a:ea typeface="微软雅黑" panose="020B0503020204020204" charset="-122"/>
            </a:endParaRPr>
          </a:p>
          <a:p>
            <a:pPr>
              <a:lnSpc>
                <a:spcPts val="2600"/>
              </a:lnSpc>
              <a:spcBef>
                <a:spcPts val="1000"/>
              </a:spcBef>
            </a:pPr>
            <a:r>
              <a:rPr lang="zh-CN" altLang="en-US" sz="2000">
                <a:latin typeface="微软雅黑" panose="020B0503020204020204" charset="-122"/>
                <a:ea typeface="微软雅黑" panose="020B0503020204020204" charset="-122"/>
              </a:rPr>
              <a:t>第十三条 中小学、幼儿园应当建立集中用餐陪餐制度，每餐均应当有学校相关负责人与学生共同用餐，做好陪餐记录，及时发现和解决集中用餐过程中存在的问题。</a:t>
            </a:r>
            <a:endParaRPr lang="zh-CN" altLang="en-US" sz="2000">
              <a:latin typeface="微软雅黑" panose="020B0503020204020204" charset="-122"/>
              <a:ea typeface="微软雅黑" panose="020B0503020204020204" charset="-122"/>
            </a:endParaRPr>
          </a:p>
          <a:p>
            <a:pPr>
              <a:lnSpc>
                <a:spcPts val="2600"/>
              </a:lnSpc>
              <a:spcBef>
                <a:spcPts val="1000"/>
              </a:spcBef>
            </a:pPr>
            <a:r>
              <a:rPr lang="zh-CN" altLang="en-US" sz="2000">
                <a:latin typeface="微软雅黑" panose="020B0503020204020204" charset="-122"/>
                <a:ea typeface="微软雅黑" panose="020B0503020204020204" charset="-122"/>
              </a:rPr>
              <a:t>有条件的中小学、幼儿园应当建立家长陪餐制度，健全相应工作机制，对陪餐家长在学校食品安全与营养健康等方面提出的意见建议及时进行研究反馈。</a:t>
            </a:r>
            <a:endParaRPr lang="zh-CN" altLang="en-US" sz="2000">
              <a:latin typeface="微软雅黑" panose="020B0503020204020204" charset="-122"/>
              <a:ea typeface="微软雅黑" panose="020B0503020204020204" charset="-122"/>
            </a:endParaRPr>
          </a:p>
          <a:p>
            <a:pPr>
              <a:lnSpc>
                <a:spcPts val="2600"/>
              </a:lnSpc>
              <a:spcBef>
                <a:spcPts val="1000"/>
              </a:spcBef>
            </a:pPr>
            <a:endParaRPr lang="zh-CN" altLang="en-US" sz="2000">
              <a:latin typeface="微软雅黑" panose="020B0503020204020204" charset="-122"/>
              <a:ea typeface="微软雅黑" panose="020B0503020204020204" charset="-122"/>
            </a:endParaRPr>
          </a:p>
          <a:p>
            <a:pPr>
              <a:lnSpc>
                <a:spcPts val="2600"/>
              </a:lnSpc>
              <a:spcBef>
                <a:spcPts val="1000"/>
              </a:spcBef>
            </a:pPr>
            <a:r>
              <a:rPr lang="zh-CN" altLang="en-US" sz="2000">
                <a:latin typeface="微软雅黑" panose="020B0503020204020204" charset="-122"/>
                <a:ea typeface="微软雅黑" panose="020B0503020204020204" charset="-122"/>
              </a:rPr>
              <a:t>第十四条 学校应当配备专（兼）职食品安全管理人员和营养健康管理人员，建立并落实集中用餐岗位责任制度，明确食品安全与营养健康管理相关责任。</a:t>
            </a:r>
            <a:endParaRPr lang="zh-CN" altLang="en-US" sz="2000">
              <a:latin typeface="微软雅黑" panose="020B0503020204020204" charset="-122"/>
              <a:ea typeface="微软雅黑" panose="020B0503020204020204" charset="-122"/>
            </a:endParaRPr>
          </a:p>
          <a:p>
            <a:pPr>
              <a:lnSpc>
                <a:spcPts val="2600"/>
              </a:lnSpc>
              <a:spcBef>
                <a:spcPts val="1000"/>
              </a:spcBef>
            </a:pPr>
            <a:r>
              <a:rPr lang="zh-CN" altLang="en-US" sz="2000">
                <a:latin typeface="微软雅黑" panose="020B0503020204020204" charset="-122"/>
                <a:ea typeface="微软雅黑" panose="020B0503020204020204" charset="-122"/>
              </a:rPr>
              <a:t>有条件的地方应当为中小学、幼儿园配备营养专业人员或者支持学校聘请营养专业人员，对膳食营养均衡等进行咨询指导，推广科学配餐、膳食营养等理念。</a:t>
            </a:r>
            <a:endParaRPr lang="zh-CN" altLang="en-US" sz="2000">
              <a:latin typeface="微软雅黑" panose="020B0503020204020204" charset="-122"/>
              <a:ea typeface="微软雅黑" panose="020B0503020204020204" charset="-122"/>
            </a:endParaRPr>
          </a:p>
        </p:txBody>
      </p:sp>
      <p:sp>
        <p:nvSpPr>
          <p:cNvPr id="2" name="文本框 1"/>
          <p:cNvSpPr txBox="1"/>
          <p:nvPr/>
        </p:nvSpPr>
        <p:spPr>
          <a:xfrm>
            <a:off x="4239895" y="491490"/>
            <a:ext cx="5045710" cy="460375"/>
          </a:xfrm>
          <a:prstGeom prst="rect">
            <a:avLst/>
          </a:prstGeom>
          <a:noFill/>
        </p:spPr>
        <p:txBody>
          <a:bodyPr wrap="square" rtlCol="0">
            <a:spAutoFit/>
          </a:bodyPr>
          <a:p>
            <a:r>
              <a:rPr lang="zh-CN" altLang="en-US" sz="2400"/>
              <a:t>学校食品安全与营养健康管理规定</a:t>
            </a:r>
            <a:endParaRPr lang="zh-CN" altLang="en-US"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文本框 13"/>
          <p:cNvSpPr txBox="1"/>
          <p:nvPr/>
        </p:nvSpPr>
        <p:spPr>
          <a:xfrm>
            <a:off x="414019" y="534034"/>
            <a:ext cx="551815" cy="5789932"/>
          </a:xfrm>
          <a:prstGeom prst="rect">
            <a:avLst/>
          </a:prstGeom>
          <a:noFill/>
        </p:spPr>
        <p:txBody>
          <a:bodyPr vert="eaVert" wrap="square" rtlCol="0" anchor="ctr" anchorCtr="0">
            <a:spAutoFit/>
            <a:scene3d>
              <a:camera prst="orthographicFront"/>
              <a:lightRig rig="threePt" dir="t"/>
            </a:scene3d>
          </a:bodyPr>
          <a:p>
            <a:pPr>
              <a:buClrTx/>
              <a:buSzTx/>
              <a:buFontTx/>
            </a:pPr>
            <a:r>
              <a:rPr lang="zh-CN" altLang="en-US" sz="2400" b="1" noProof="1">
                <a:solidFill>
                  <a:srgbClr val="0070C0"/>
                </a:solidFill>
                <a:latin typeface="微软雅黑" panose="020B0503020204020204" charset="-122"/>
                <a:ea typeface="微软雅黑" panose="020B0503020204020204" charset="-122"/>
                <a:cs typeface="+mn-cs"/>
                <a:sym typeface="+mn-ea"/>
              </a:rPr>
              <a:t>学校职责</a:t>
            </a:r>
            <a:endParaRPr lang="zh-CN" altLang="en-US" sz="2400" b="1" noProof="1">
              <a:solidFill>
                <a:srgbClr val="0000CC"/>
              </a:solidFill>
              <a:latin typeface="微软雅黑" panose="020B0503020204020204" charset="-122"/>
              <a:ea typeface="微软雅黑" panose="020B0503020204020204" charset="-122"/>
              <a:cs typeface="+mn-cs"/>
            </a:endParaRPr>
          </a:p>
        </p:txBody>
      </p:sp>
      <p:sp>
        <p:nvSpPr>
          <p:cNvPr id="35842" name="文本框 1"/>
          <p:cNvSpPr txBox="1"/>
          <p:nvPr/>
        </p:nvSpPr>
        <p:spPr>
          <a:xfrm>
            <a:off x="1541463" y="912813"/>
            <a:ext cx="10204450" cy="5426075"/>
          </a:xfrm>
          <a:prstGeom prst="rect">
            <a:avLst/>
          </a:prstGeom>
          <a:noFill/>
          <a:ln w="9525">
            <a:noFill/>
          </a:ln>
        </p:spPr>
        <p:txBody>
          <a:bodyPr wrap="square" anchor="t" anchorCtr="0">
            <a:spAutoFit/>
          </a:bodyPr>
          <a:p>
            <a:pPr>
              <a:lnSpc>
                <a:spcPts val="2600"/>
              </a:lnSpc>
            </a:pPr>
            <a:r>
              <a:rPr lang="zh-CN" altLang="en-US" sz="2000">
                <a:latin typeface="微软雅黑" panose="020B0503020204020204" charset="-122"/>
                <a:ea typeface="微软雅黑" panose="020B0503020204020204" charset="-122"/>
              </a:rPr>
              <a:t>第十五条 学校食品安全与营养健康管理相关工作人员应当按照有关要求，定期接受培训与考核，学习食品安全与营养健康相关法律、法规、规章、标准和其他相关专业知识。</a:t>
            </a:r>
            <a:endParaRPr lang="zh-CN" altLang="en-US" sz="2000">
              <a:latin typeface="微软雅黑" panose="020B0503020204020204" charset="-122"/>
              <a:ea typeface="微软雅黑" panose="020B0503020204020204" charset="-122"/>
            </a:endParaRPr>
          </a:p>
          <a:p>
            <a:pPr>
              <a:lnSpc>
                <a:spcPts val="2600"/>
              </a:lnSpc>
            </a:pPr>
            <a:endParaRPr lang="zh-CN" altLang="en-US" sz="2000">
              <a:latin typeface="微软雅黑" panose="020B0503020204020204" charset="-122"/>
              <a:ea typeface="微软雅黑" panose="020B0503020204020204" charset="-122"/>
            </a:endParaRPr>
          </a:p>
          <a:p>
            <a:pPr>
              <a:lnSpc>
                <a:spcPts val="2600"/>
              </a:lnSpc>
            </a:pPr>
            <a:r>
              <a:rPr lang="zh-CN" altLang="en-US" sz="2000">
                <a:latin typeface="微软雅黑" panose="020B0503020204020204" charset="-122"/>
                <a:ea typeface="微软雅黑" panose="020B0503020204020204" charset="-122"/>
              </a:rPr>
              <a:t>第十六条 学校应当建立集中用餐信息公开制度，利用公共信息平台等方式及时向师生家长公开食品进货来源、供餐单位等信息，组织师生家长代表参与食品安全与营养健康的管理和监督。</a:t>
            </a:r>
            <a:endParaRPr lang="zh-CN" altLang="en-US" sz="2000">
              <a:latin typeface="微软雅黑" panose="020B0503020204020204" charset="-122"/>
              <a:ea typeface="微软雅黑" panose="020B0503020204020204" charset="-122"/>
            </a:endParaRPr>
          </a:p>
          <a:p>
            <a:pPr>
              <a:lnSpc>
                <a:spcPts val="2600"/>
              </a:lnSpc>
            </a:pPr>
            <a:endParaRPr lang="zh-CN" altLang="en-US" sz="2000">
              <a:latin typeface="微软雅黑" panose="020B0503020204020204" charset="-122"/>
              <a:ea typeface="微软雅黑" panose="020B0503020204020204" charset="-122"/>
            </a:endParaRPr>
          </a:p>
          <a:p>
            <a:pPr>
              <a:lnSpc>
                <a:spcPts val="2600"/>
              </a:lnSpc>
            </a:pPr>
            <a:r>
              <a:rPr lang="zh-CN" altLang="en-US" sz="2000">
                <a:latin typeface="微软雅黑" panose="020B0503020204020204" charset="-122"/>
                <a:ea typeface="微软雅黑" panose="020B0503020204020204" charset="-122"/>
              </a:rPr>
              <a:t>第十七条 学校应当根据卫生健康主管部门发布的学生餐营养指南等标准，针对不同年龄段在校学生营养健康需求，因地制宜引导学生科学营养用餐。</a:t>
            </a:r>
            <a:endParaRPr lang="zh-CN" altLang="en-US" sz="2000">
              <a:latin typeface="微软雅黑" panose="020B0503020204020204" charset="-122"/>
              <a:ea typeface="微软雅黑" panose="020B0503020204020204" charset="-122"/>
            </a:endParaRPr>
          </a:p>
          <a:p>
            <a:pPr>
              <a:lnSpc>
                <a:spcPts val="2600"/>
              </a:lnSpc>
            </a:pPr>
            <a:r>
              <a:rPr lang="zh-CN" altLang="en-US" sz="2000">
                <a:latin typeface="微软雅黑" panose="020B0503020204020204" charset="-122"/>
                <a:ea typeface="微软雅黑" panose="020B0503020204020204" charset="-122"/>
              </a:rPr>
              <a:t>有条件的中小学、幼儿园应当每周公布学生餐带量食谱和营养素供给量。</a:t>
            </a:r>
            <a:endParaRPr lang="zh-CN" altLang="en-US" sz="2000">
              <a:latin typeface="微软雅黑" panose="020B0503020204020204" charset="-122"/>
              <a:ea typeface="微软雅黑" panose="020B0503020204020204" charset="-122"/>
            </a:endParaRPr>
          </a:p>
          <a:p>
            <a:pPr>
              <a:lnSpc>
                <a:spcPts val="2600"/>
              </a:lnSpc>
            </a:pPr>
            <a:endParaRPr lang="zh-CN" altLang="en-US" sz="2000">
              <a:latin typeface="微软雅黑" panose="020B0503020204020204" charset="-122"/>
              <a:ea typeface="微软雅黑" panose="020B0503020204020204" charset="-122"/>
            </a:endParaRPr>
          </a:p>
          <a:p>
            <a:pPr>
              <a:lnSpc>
                <a:spcPts val="2600"/>
              </a:lnSpc>
            </a:pPr>
            <a:r>
              <a:rPr lang="zh-CN" altLang="en-US" sz="2000">
                <a:latin typeface="微软雅黑" panose="020B0503020204020204" charset="-122"/>
                <a:ea typeface="微软雅黑" panose="020B0503020204020204" charset="-122"/>
              </a:rPr>
              <a:t>第十八条 学校应当加强食品安全与营养健康的宣传教育，在全国食品安全宣传周、全民营养周、中国学生营养日、全国碘缺乏病防治日等重要时间节点，开展相关科学知识普及和宣传教育活动。</a:t>
            </a:r>
            <a:endParaRPr lang="zh-CN" altLang="en-US" sz="2000">
              <a:latin typeface="微软雅黑" panose="020B0503020204020204" charset="-122"/>
              <a:ea typeface="微软雅黑" panose="020B0503020204020204" charset="-122"/>
            </a:endParaRPr>
          </a:p>
          <a:p>
            <a:pPr>
              <a:lnSpc>
                <a:spcPts val="2600"/>
              </a:lnSpc>
            </a:pPr>
            <a:r>
              <a:rPr lang="zh-CN" altLang="en-US" sz="2000">
                <a:latin typeface="微软雅黑" panose="020B0503020204020204" charset="-122"/>
                <a:ea typeface="微软雅黑" panose="020B0503020204020204" charset="-122"/>
              </a:rPr>
              <a:t>学校应当将食品安全与营养健康相关知识纳入健康教育教学内容，通过主题班会、课外实践等形式开展经常性宣传教育活动。</a:t>
            </a:r>
            <a:endParaRPr lang="zh-CN" altLang="en-US" sz="2000">
              <a:latin typeface="微软雅黑" panose="020B0503020204020204" charset="-122"/>
              <a:ea typeface="微软雅黑" panose="020B050302020402020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文本框 13"/>
          <p:cNvSpPr txBox="1"/>
          <p:nvPr/>
        </p:nvSpPr>
        <p:spPr>
          <a:xfrm>
            <a:off x="414019" y="534034"/>
            <a:ext cx="551815" cy="5789932"/>
          </a:xfrm>
          <a:prstGeom prst="rect">
            <a:avLst/>
          </a:prstGeom>
          <a:noFill/>
        </p:spPr>
        <p:txBody>
          <a:bodyPr vert="eaVert" wrap="square" rtlCol="0" anchor="ctr" anchorCtr="0">
            <a:spAutoFit/>
            <a:scene3d>
              <a:camera prst="orthographicFront"/>
              <a:lightRig rig="threePt" dir="t"/>
            </a:scene3d>
          </a:bodyPr>
          <a:p>
            <a:pPr>
              <a:buClrTx/>
              <a:buSzTx/>
              <a:buFontTx/>
            </a:pPr>
            <a:r>
              <a:rPr lang="zh-CN" altLang="en-US" sz="2400" b="1" noProof="1">
                <a:solidFill>
                  <a:srgbClr val="0070C0"/>
                </a:solidFill>
                <a:latin typeface="微软雅黑" panose="020B0503020204020204" charset="-122"/>
                <a:ea typeface="微软雅黑" panose="020B0503020204020204" charset="-122"/>
                <a:cs typeface="+mn-cs"/>
              </a:rPr>
              <a:t>学校职责</a:t>
            </a:r>
            <a:endParaRPr lang="zh-CN" altLang="en-US" sz="2400" b="1" noProof="1">
              <a:solidFill>
                <a:srgbClr val="0070C0"/>
              </a:solidFill>
              <a:latin typeface="微软雅黑" panose="020B0503020204020204" charset="-122"/>
              <a:ea typeface="微软雅黑" panose="020B0503020204020204" charset="-122"/>
              <a:cs typeface="+mn-cs"/>
            </a:endParaRPr>
          </a:p>
        </p:txBody>
      </p:sp>
      <p:sp>
        <p:nvSpPr>
          <p:cNvPr id="36866" name="文本框 1"/>
          <p:cNvSpPr txBox="1"/>
          <p:nvPr/>
        </p:nvSpPr>
        <p:spPr>
          <a:xfrm>
            <a:off x="1541463" y="912813"/>
            <a:ext cx="10204450" cy="4759325"/>
          </a:xfrm>
          <a:prstGeom prst="rect">
            <a:avLst/>
          </a:prstGeom>
          <a:noFill/>
          <a:ln w="9525">
            <a:noFill/>
          </a:ln>
        </p:spPr>
        <p:txBody>
          <a:bodyPr wrap="square" anchor="t" anchorCtr="0">
            <a:spAutoFit/>
          </a:bodyPr>
          <a:p>
            <a:pPr>
              <a:lnSpc>
                <a:spcPts val="2600"/>
              </a:lnSpc>
            </a:pPr>
            <a:r>
              <a:rPr lang="zh-CN" altLang="en-US" sz="2000">
                <a:latin typeface="微软雅黑" panose="020B0503020204020204" charset="-122"/>
                <a:ea typeface="微软雅黑" panose="020B0503020204020204" charset="-122"/>
              </a:rPr>
              <a:t>第十九条 中小学、幼儿园应当培养学生健康的饮食习惯，加强对学生营养不良与超重、肥胖的监测、评价和干预，利用家长学校等方式对学生家长进行食品安全与营养健康相关知识的宣传教育。</a:t>
            </a:r>
            <a:endParaRPr lang="zh-CN" altLang="en-US" sz="2000">
              <a:latin typeface="微软雅黑" panose="020B0503020204020204" charset="-122"/>
              <a:ea typeface="微软雅黑" panose="020B0503020204020204" charset="-122"/>
            </a:endParaRPr>
          </a:p>
          <a:p>
            <a:pPr>
              <a:lnSpc>
                <a:spcPts val="2600"/>
              </a:lnSpc>
            </a:pPr>
            <a:endParaRPr lang="zh-CN" altLang="en-US" sz="2000">
              <a:latin typeface="微软雅黑" panose="020B0503020204020204" charset="-122"/>
              <a:ea typeface="微软雅黑" panose="020B0503020204020204" charset="-122"/>
            </a:endParaRPr>
          </a:p>
          <a:p>
            <a:pPr>
              <a:lnSpc>
                <a:spcPts val="2600"/>
              </a:lnSpc>
            </a:pPr>
            <a:r>
              <a:rPr lang="zh-CN" altLang="en-US" sz="2000">
                <a:latin typeface="微软雅黑" panose="020B0503020204020204" charset="-122"/>
                <a:ea typeface="微软雅黑" panose="020B0503020204020204" charset="-122"/>
              </a:rPr>
              <a:t>第二十条 中小学、幼儿园一般不得在校内设置小卖部、超市等食品经营场所，确有需要设置的，应当依法取得许可，并避免售卖高盐、高糖及高脂食品。</a:t>
            </a:r>
            <a:endParaRPr lang="zh-CN" altLang="en-US" sz="2000">
              <a:latin typeface="微软雅黑" panose="020B0503020204020204" charset="-122"/>
              <a:ea typeface="微软雅黑" panose="020B0503020204020204" charset="-122"/>
            </a:endParaRPr>
          </a:p>
          <a:p>
            <a:pPr>
              <a:lnSpc>
                <a:spcPts val="2600"/>
              </a:lnSpc>
            </a:pPr>
            <a:endParaRPr lang="zh-CN" altLang="en-US" sz="2000">
              <a:latin typeface="微软雅黑" panose="020B0503020204020204" charset="-122"/>
              <a:ea typeface="微软雅黑" panose="020B0503020204020204" charset="-122"/>
            </a:endParaRPr>
          </a:p>
          <a:p>
            <a:pPr>
              <a:lnSpc>
                <a:spcPts val="2600"/>
              </a:lnSpc>
            </a:pPr>
            <a:r>
              <a:rPr lang="zh-CN" altLang="en-US" sz="2000">
                <a:latin typeface="微软雅黑" panose="020B0503020204020204" charset="-122"/>
                <a:ea typeface="微软雅黑" panose="020B0503020204020204" charset="-122"/>
              </a:rPr>
              <a:t>第二十一条 学校在食品采购、食堂管理、供餐单位选择等涉及学校集中用餐的重大事项上，应当以适当方式听取家长委员会或者学生代表大会、教职工代表大会意见，保障师生家长的知情权、参与权、选择权、监督权。</a:t>
            </a:r>
            <a:endParaRPr lang="zh-CN" altLang="en-US" sz="2000">
              <a:latin typeface="微软雅黑" panose="020B0503020204020204" charset="-122"/>
              <a:ea typeface="微软雅黑" panose="020B0503020204020204" charset="-122"/>
            </a:endParaRPr>
          </a:p>
          <a:p>
            <a:pPr>
              <a:lnSpc>
                <a:spcPts val="2600"/>
              </a:lnSpc>
            </a:pPr>
            <a:r>
              <a:rPr lang="zh-CN" altLang="en-US" sz="2000">
                <a:latin typeface="微软雅黑" panose="020B0503020204020204" charset="-122"/>
                <a:ea typeface="微软雅黑" panose="020B0503020204020204" charset="-122"/>
              </a:rPr>
              <a:t>学校应当畅通食品安全投诉渠道，听取师生家长对食堂、外购食品以及其他有关食品安全的意见、建议。</a:t>
            </a:r>
            <a:endParaRPr lang="zh-CN" altLang="en-US" sz="2000">
              <a:latin typeface="微软雅黑" panose="020B0503020204020204" charset="-122"/>
              <a:ea typeface="微软雅黑" panose="020B0503020204020204" charset="-122"/>
            </a:endParaRPr>
          </a:p>
          <a:p>
            <a:pPr>
              <a:lnSpc>
                <a:spcPts val="2600"/>
              </a:lnSpc>
            </a:pPr>
            <a:endParaRPr lang="zh-CN" altLang="en-US" sz="2000">
              <a:latin typeface="微软雅黑" panose="020B0503020204020204" charset="-122"/>
              <a:ea typeface="微软雅黑" panose="020B0503020204020204" charset="-122"/>
            </a:endParaRPr>
          </a:p>
          <a:p>
            <a:pPr>
              <a:lnSpc>
                <a:spcPts val="2600"/>
              </a:lnSpc>
            </a:pPr>
            <a:r>
              <a:rPr lang="zh-CN" altLang="en-US" sz="2000">
                <a:latin typeface="微软雅黑" panose="020B0503020204020204" charset="-122"/>
                <a:ea typeface="微软雅黑" panose="020B0503020204020204" charset="-122"/>
              </a:rPr>
              <a:t>第二十二条 鼓励学校参加食品安全责任保险。</a:t>
            </a:r>
            <a:endParaRPr lang="zh-CN" altLang="en-US" sz="2000">
              <a:latin typeface="微软雅黑" panose="020B0503020204020204" charset="-122"/>
              <a:ea typeface="微软雅黑" panose="020B0503020204020204" charset="-122"/>
            </a:endParaRPr>
          </a:p>
        </p:txBody>
      </p:sp>
    </p:spTree>
  </p:cSld>
  <p:clrMapOvr>
    <a:masterClrMapping/>
  </p:clrMapOvr>
</p:sld>
</file>

<file path=ppt/tags/tag1.xml><?xml version="1.0" encoding="utf-8"?>
<p:tagLst xmlns:p="http://schemas.openxmlformats.org/presentationml/2006/main">
  <p:tag name="KSO_WM_SLIDE_MODEL_TYPE" val="cover"/>
</p:tagLst>
</file>

<file path=ppt/tags/tag2.xml><?xml version="1.0" encoding="utf-8"?>
<p:tagLst xmlns:p="http://schemas.openxmlformats.org/presentationml/2006/main">
  <p:tag name="KSO_WPP_MARK_KEY" val="a5ba23d9-e6c5-4c7e-8244-dde95693832f"/>
  <p:tag name="COMMONDATA" val="eyJoZGlkIjoiOGI4MDA2M2JkOTNiZDg3YjU0OWNiNjQwYjJjMzlhMWIifQ=="/>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4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themeOverride>
</file>

<file path=ppt/theme/themeOverride2.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otalTime>0</TotalTime>
  <Words>5371</Words>
  <Application>WPS 演示</Application>
  <PresentationFormat/>
  <Paragraphs>546</Paragraphs>
  <Slides>21</Slides>
  <Notes>0</Notes>
  <HiddenSlides>0</HiddenSlides>
  <MMClips>0</MMClips>
  <ScaleCrop>false</ScaleCrop>
  <HeadingPairs>
    <vt:vector size="6" baseType="variant">
      <vt:variant>
        <vt:lpstr>已用的字体</vt:lpstr>
      </vt:variant>
      <vt:variant>
        <vt:i4>45</vt:i4>
      </vt:variant>
      <vt:variant>
        <vt:lpstr>主题</vt:lpstr>
      </vt:variant>
      <vt:variant>
        <vt:i4>5</vt:i4>
      </vt:variant>
      <vt:variant>
        <vt:lpstr>幻灯片标题</vt:lpstr>
      </vt:variant>
      <vt:variant>
        <vt:i4>21</vt:i4>
      </vt:variant>
    </vt:vector>
  </HeadingPairs>
  <TitlesOfParts>
    <vt:vector size="71" baseType="lpstr">
      <vt:lpstr>Arial</vt:lpstr>
      <vt:lpstr>宋体</vt:lpstr>
      <vt:lpstr>Wingdings</vt:lpstr>
      <vt:lpstr>微软雅黑</vt:lpstr>
      <vt:lpstr>Arial Unicode MS</vt:lpstr>
      <vt:lpstr>Calibri</vt:lpstr>
      <vt:lpstr>Arial Rounded MT Bold</vt:lpstr>
      <vt:lpstr>黑体</vt:lpstr>
      <vt:lpstr>Wingdings 2</vt:lpstr>
      <vt:lpstr>Wingdings</vt:lpstr>
      <vt:lpstr>方正仿宋_GBK</vt:lpstr>
      <vt:lpstr>方正书宋_GBK</vt:lpstr>
      <vt:lpstr>仿宋_GB2312</vt:lpstr>
      <vt:lpstr>仿宋</vt:lpstr>
      <vt:lpstr>Times New Roman</vt:lpstr>
      <vt:lpstr>Candara</vt:lpstr>
      <vt:lpstr>华文宋体</vt:lpstr>
      <vt:lpstr>华文新魏</vt:lpstr>
      <vt:lpstr>华文楷体</vt:lpstr>
      <vt:lpstr>楷体_GB2312</vt:lpstr>
      <vt:lpstr>新宋体</vt:lpstr>
      <vt:lpstr>华文中宋</vt:lpstr>
      <vt:lpstr>华文仿宋</vt:lpstr>
      <vt:lpstr>华文彩云</vt:lpstr>
      <vt:lpstr>华文琥珀</vt:lpstr>
      <vt:lpstr>华文细黑</vt:lpstr>
      <vt:lpstr>华文行楷</vt:lpstr>
      <vt:lpstr>华文隶书</vt:lpstr>
      <vt:lpstr>幼圆</vt:lpstr>
      <vt:lpstr>微软雅黑 Light</vt:lpstr>
      <vt:lpstr>方正姚体</vt:lpstr>
      <vt:lpstr>方正舒体</vt:lpstr>
      <vt:lpstr>等线</vt:lpstr>
      <vt:lpstr>楷体</vt:lpstr>
      <vt:lpstr>隶书</vt:lpstr>
      <vt:lpstr>Malgun Gothic</vt:lpstr>
      <vt:lpstr>Latha</vt:lpstr>
      <vt:lpstr>Batang</vt:lpstr>
      <vt:lpstr>Segoe Print</vt:lpstr>
      <vt:lpstr>Constantia</vt:lpstr>
      <vt:lpstr>Arial Unicode MS</vt:lpstr>
      <vt:lpstr>Lucida Sans Unicode</vt:lpstr>
      <vt:lpstr>Courier New</vt:lpstr>
      <vt:lpstr>Dotum</vt:lpstr>
      <vt:lpstr>MS PGothic</vt:lpstr>
      <vt:lpstr>默认设计模板</vt:lpstr>
      <vt:lpstr>1_默认设计模板</vt:lpstr>
      <vt:lpstr>2_默认设计模板</vt:lpstr>
      <vt:lpstr>3_默认设计模板</vt:lpstr>
      <vt:lpstr>4_默认设计模板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江苏省卫生计生行政许可文书 使用及制作</dc:title>
  <dc:creator/>
  <cp:lastModifiedBy>Administrator</cp:lastModifiedBy>
  <cp:revision>34</cp:revision>
  <dcterms:created xsi:type="dcterms:W3CDTF">2018-01-25T08:43:35Z</dcterms:created>
  <dcterms:modified xsi:type="dcterms:W3CDTF">2023-08-30T03:45:33Z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2052-11.1.0.14036</vt:lpwstr>
  </property>
  <property fmtid="{D5CDD505-2E9C-101B-9397-08002B2CF9AE}" pid="3" name="ICV">
    <vt:lpwstr>B33D35664C804B8FB7FD61BE9A99DF1D_12</vt:lpwstr>
  </property>
</Properties>
</file>