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73" r:id="rId8"/>
    <p:sldId id="324" r:id="rId9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53" d="100"/>
          <a:sy n="53" d="100"/>
        </p:scale>
        <p:origin x="494" y="2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eaLnBrk="1" fontAlgn="base" hangingPunct="1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eaLnBrk="1" fontAlgn="base" hangingPunct="1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file:///I:\&#20146;&#23376;&#20998;&#31163;&#27963;&#21160;\&#20426;&#23567;&#29677;&#32472;&#26412;&#22312;&#65307;&#25105;&#30340;&#36523;&#20307;&#65292;&#36825;&#26159;&#20160;&#20040;\&#25105;&#21483;&#36125;&#36125;.mp3" TargetMode="External"/><Relationship Id="rId7" Type="http://schemas.openxmlformats.org/officeDocument/2006/relationships/image" Target="../media/image2.png"/><Relationship Id="rId2" Type="http://schemas.openxmlformats.org/officeDocument/2006/relationships/audio" Target="file:///E:\&#37049;&#27905;&#23567;&#29677;&#32472;&#26412;&#22312;&#65307;&#25105;&#30340;&#36523;&#20307;&#65292;&#36825;&#26159;&#20160;&#20040;&#26032;\&#25105;&#21483;&#23453;&#23453;.mp3" TargetMode="External"/><Relationship Id="rId1" Type="http://schemas.microsoft.com/office/2007/relationships/media" Target="file:///E:\&#37049;&#27905;&#23567;&#29677;&#32472;&#26412;&#22312;&#65307;&#25105;&#30340;&#36523;&#20307;&#65292;&#36825;&#26159;&#20160;&#20040;&#26032;\&#25105;&#21483;&#23453;&#23453;.mp3" TargetMode="Externa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4" Type="http://schemas.openxmlformats.org/officeDocument/2006/relationships/audio" Target="file:///I:\&#20146;&#23376;&#20998;&#31163;&#27963;&#21160;\&#20426;&#23567;&#29677;&#32472;&#26412;&#22312;&#65307;&#25105;&#30340;&#36523;&#20307;&#65292;&#36825;&#26159;&#20160;&#20040;\&#25105;&#21483;&#36125;&#36125;.mp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I:\&#20146;&#23376;&#20998;&#31163;&#27963;&#21160;\&#20426;&#23567;&#29677;&#32472;&#26412;&#22312;&#65307;&#25105;&#30340;&#36523;&#20307;&#65292;&#36825;&#26159;&#20160;&#20040;\&#19968;&#36215;&#27927;&#28577;&#21543;.mp3" TargetMode="External"/><Relationship Id="rId1" Type="http://schemas.microsoft.com/office/2007/relationships/media" Target="file:///I:\&#20146;&#23376;&#20998;&#31163;&#27963;&#21160;\&#20426;&#23567;&#29677;&#32472;&#26412;&#22312;&#65307;&#25105;&#30340;&#36523;&#20307;&#65292;&#36825;&#26159;&#20160;&#20040;\&#19968;&#36215;&#27927;&#28577;&#21543;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.m4a"/><Relationship Id="rId7" Type="http://schemas.openxmlformats.org/officeDocument/2006/relationships/image" Target="../media/image6.png"/><Relationship Id="rId2" Type="http://schemas.openxmlformats.org/officeDocument/2006/relationships/audio" Target="file:///E:\&#37049;&#27905;&#23567;&#29677;&#32472;&#26412;&#22312;&#65307;&#25105;&#30340;&#36523;&#20307;&#65292;&#36825;&#26159;&#20160;&#20040;&#26032;\&#25619;&#32922;&#23376;.m4a" TargetMode="External"/><Relationship Id="rId1" Type="http://schemas.microsoft.com/office/2007/relationships/media" Target="file:///E:\&#37049;&#27905;&#23567;&#29677;&#32472;&#26412;&#22312;&#65307;&#25105;&#30340;&#36523;&#20307;&#65292;&#36825;&#26159;&#20160;&#20040;&#26032;\&#25619;&#32922;&#23376;.m4a" TargetMode="External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2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 vert="horz" wrap="square" anchor="ctr" anchorCtr="0"/>
          <a:lstStyle>
            <a:lvl1pPr lvl="0">
              <a:buClrTx/>
              <a:buSzTx/>
              <a:buFontTx/>
              <a:defRPr/>
            </a:lvl1pPr>
          </a:lstStyle>
          <a:p>
            <a:pPr lvl="0" defTabSz="914400" eaLnBrk="1" hangingPunct="1">
              <a:buClrTx/>
              <a:buFontTx/>
            </a:pPr>
            <a:endParaRPr lang="zh-CN" altLang="en-US" dirty="0"/>
          </a:p>
        </p:txBody>
      </p:sp>
      <p:sp>
        <p:nvSpPr>
          <p:cNvPr id="2050" name="Rectangle 3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 vert="horz" wrap="square" anchor="t" anchorCtr="0"/>
          <a:lstStyle>
            <a:lvl1pPr marL="0" lvl="0" indent="0" algn="ctr">
              <a:buClrTx/>
              <a:buSzTx/>
              <a:buFontTx/>
              <a:defRPr/>
            </a:lvl1pPr>
            <a:lvl2pPr marL="457200" lvl="1" indent="0" algn="ctr">
              <a:buClrTx/>
              <a:buSzTx/>
              <a:buFontTx/>
              <a:defRPr/>
            </a:lvl2pPr>
            <a:lvl3pPr marL="914400" lvl="2" indent="0" algn="ctr">
              <a:buClrTx/>
              <a:buSzTx/>
              <a:buFontTx/>
              <a:defRPr/>
            </a:lvl3pPr>
            <a:lvl4pPr marL="1371600" lvl="3" indent="0" algn="ctr">
              <a:buClrTx/>
              <a:buSzTx/>
              <a:buFontTx/>
              <a:defRPr/>
            </a:lvl4pPr>
            <a:lvl5pPr marL="1828800" lvl="4" indent="0" algn="ctr">
              <a:buClrTx/>
              <a:buSzTx/>
              <a:buFontTx/>
              <a:defRPr/>
            </a:lvl5pPr>
          </a:lstStyle>
          <a:p>
            <a:pPr marL="0" lvl="0" indent="0" algn="ctr" defTabSz="914400" eaLnBrk="1" hangingPunct="1">
              <a:buClrTx/>
              <a:buFontTx/>
              <a:buNone/>
            </a:pPr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/>
          <p:cNvSpPr>
            <a:spLocks noGrp="1"/>
          </p:cNvSpPr>
          <p:nvPr>
            <p:ph type="title" idx="4294967295"/>
          </p:nvPr>
        </p:nvSpPr>
        <p:spPr/>
        <p:txBody>
          <a:bodyPr vert="horz" wrap="square" anchor="ctr" anchorCtr="0"/>
          <a:lstStyle/>
          <a:p>
            <a:pPr eaLnBrk="1" hangingPunct="1"/>
            <a:endParaRPr lang="zh-CN" altLang="en-US" dirty="0"/>
          </a:p>
        </p:txBody>
      </p:sp>
      <p:sp>
        <p:nvSpPr>
          <p:cNvPr id="3074" name="Rectangle 3"/>
          <p:cNvSpPr>
            <a:spLocks noGrp="1"/>
          </p:cNvSpPr>
          <p:nvPr>
            <p:ph type="body" idx="4294967295"/>
          </p:nvPr>
        </p:nvSpPr>
        <p:spPr/>
        <p:txBody>
          <a:bodyPr vert="horz" wrap="square" anchor="t" anchorCtr="0"/>
          <a:lstStyle/>
          <a:p>
            <a:pPr eaLnBrk="1" hangingPunct="1"/>
            <a:endParaRPr lang="zh-CN" altLang="en-US" dirty="0"/>
          </a:p>
        </p:txBody>
      </p:sp>
      <p:pic>
        <p:nvPicPr>
          <p:cNvPr id="3075" name="Picture 4" descr="扉页"/>
          <p:cNvPicPr>
            <a:picLocks noChangeAspect="1"/>
          </p:cNvPicPr>
          <p:nvPr/>
        </p:nvPicPr>
        <p:blipFill>
          <a:blip r:embed="rId6"/>
          <a:srcRect l="12206" t="25513" r="14566" b="17223"/>
          <a:stretch>
            <a:fillRect/>
          </a:stretch>
        </p:blipFill>
        <p:spPr>
          <a:xfrm>
            <a:off x="-36512" y="0"/>
            <a:ext cx="9144000" cy="6480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我叫宝宝.mp3" descr="我叫宝宝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2539" y="618271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我叫贝贝.mp3" descr="我叫贝贝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7988" y="5949950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4000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670" fill="hold"/>
                                        <p:tgtEl>
                                          <p:spTgt spid="4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audio>
              <p:cMediaNode vol="5400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65" fill="hold"/>
                                        <p:tgtEl>
                                          <p:spTgt spid="4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/>
          </p:cNvSpPr>
          <p:nvPr>
            <p:ph type="title" idx="4294967295"/>
          </p:nvPr>
        </p:nvSpPr>
        <p:spPr/>
        <p:txBody>
          <a:bodyPr vert="horz" wrap="square" anchor="ctr" anchorCtr="0"/>
          <a:lstStyle/>
          <a:p>
            <a:pPr eaLnBrk="1" hangingPunct="1"/>
            <a:endParaRPr lang="zh-CN" altLang="en-US" dirty="0"/>
          </a:p>
        </p:txBody>
      </p:sp>
      <p:sp>
        <p:nvSpPr>
          <p:cNvPr id="4098" name="Rectangle 3"/>
          <p:cNvSpPr>
            <a:spLocks noGrp="1"/>
          </p:cNvSpPr>
          <p:nvPr>
            <p:ph type="body" idx="4294967295"/>
          </p:nvPr>
        </p:nvSpPr>
        <p:spPr/>
        <p:txBody>
          <a:bodyPr vert="horz" wrap="square" anchor="t" anchorCtr="0"/>
          <a:lstStyle/>
          <a:p>
            <a:pPr eaLnBrk="1" hangingPunct="1"/>
            <a:endParaRPr lang="zh-CN" altLang="en-US" dirty="0"/>
          </a:p>
        </p:txBody>
      </p:sp>
      <p:grpSp>
        <p:nvGrpSpPr>
          <p:cNvPr id="4099" name="Group 4"/>
          <p:cNvGrpSpPr/>
          <p:nvPr/>
        </p:nvGrpSpPr>
        <p:grpSpPr>
          <a:xfrm>
            <a:off x="1588" y="0"/>
            <a:ext cx="9139238" cy="6858000"/>
            <a:chOff x="1" y="0"/>
            <a:chExt cx="5757" cy="4320"/>
          </a:xfrm>
        </p:grpSpPr>
        <p:pic>
          <p:nvPicPr>
            <p:cNvPr id="4100" name="Picture 5" descr="C:\Users\ZOU\Desktop\图片1_副本.png图片1_副本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" y="0"/>
              <a:ext cx="5757" cy="432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01" name="Rectangle 6"/>
            <p:cNvSpPr/>
            <p:nvPr/>
          </p:nvSpPr>
          <p:spPr>
            <a:xfrm>
              <a:off x="249" y="300"/>
              <a:ext cx="1225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102" name="Rectangle 7"/>
            <p:cNvSpPr/>
            <p:nvPr/>
          </p:nvSpPr>
          <p:spPr>
            <a:xfrm>
              <a:off x="3107" y="300"/>
              <a:ext cx="1497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5128" name="一起洗澡吧.mp3" descr="一起洗澡吧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7275" y="638175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rcRect t="-7234" b="7234"/>
          <a:stretch>
            <a:fillRect/>
          </a:stretch>
        </p:blipFill>
        <p:spPr>
          <a:xfrm>
            <a:off x="1547495" y="5110480"/>
            <a:ext cx="990600" cy="101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692" fill="hold"/>
                                        <p:tgtEl>
                                          <p:spTgt spid="5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/>
          </p:cNvSpPr>
          <p:nvPr>
            <p:ph type="title" idx="4294967295"/>
          </p:nvPr>
        </p:nvSpPr>
        <p:spPr/>
        <p:txBody>
          <a:bodyPr vert="horz" wrap="square" anchor="ctr" anchorCtr="0"/>
          <a:lstStyle/>
          <a:p>
            <a:pPr eaLnBrk="1" hangingPunct="1"/>
            <a:endParaRPr lang="zh-CN" altLang="en-US" dirty="0"/>
          </a:p>
        </p:txBody>
      </p:sp>
      <p:sp>
        <p:nvSpPr>
          <p:cNvPr id="5122" name="Rectangle 3"/>
          <p:cNvSpPr>
            <a:spLocks noGrp="1"/>
          </p:cNvSpPr>
          <p:nvPr>
            <p:ph type="body" idx="4294967295"/>
          </p:nvPr>
        </p:nvSpPr>
        <p:spPr/>
        <p:txBody>
          <a:bodyPr vert="horz" wrap="square" anchor="t" anchorCtr="0"/>
          <a:lstStyle/>
          <a:p>
            <a:pPr eaLnBrk="1" hangingPunct="1"/>
            <a:endParaRPr lang="zh-CN" altLang="en-US" dirty="0"/>
          </a:p>
        </p:txBody>
      </p:sp>
      <p:grpSp>
        <p:nvGrpSpPr>
          <p:cNvPr id="5123" name="Group 4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124" name="Picture 5" descr="4-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125" name="Rectangle 6"/>
            <p:cNvSpPr/>
            <p:nvPr/>
          </p:nvSpPr>
          <p:spPr>
            <a:xfrm>
              <a:off x="204" y="300"/>
              <a:ext cx="1225" cy="409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26" name="Rectangle 7"/>
            <p:cNvSpPr/>
            <p:nvPr/>
          </p:nvSpPr>
          <p:spPr>
            <a:xfrm>
              <a:off x="3833" y="300"/>
              <a:ext cx="907" cy="409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4" name="搓肚子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1595" y="5848713"/>
            <a:ext cx="412750" cy="412750"/>
          </a:xfrm>
          <a:prstGeom prst="rect">
            <a:avLst/>
          </a:prstGeom>
        </p:spPr>
      </p:pic>
      <p:pic>
        <p:nvPicPr>
          <p:cNvPr id="5" name="刷后背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2450" y="5876925"/>
            <a:ext cx="412750" cy="4127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rcRect t="-7234" b="7234"/>
          <a:stretch>
            <a:fillRect/>
          </a:stretch>
        </p:blipFill>
        <p:spPr>
          <a:xfrm>
            <a:off x="3119120" y="3441065"/>
            <a:ext cx="691515" cy="814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/>
          </p:cNvSpPr>
          <p:nvPr>
            <p:ph type="title" idx="4294967295"/>
          </p:nvPr>
        </p:nvSpPr>
        <p:spPr/>
        <p:txBody>
          <a:bodyPr vert="horz" wrap="square" anchor="ctr" anchorCtr="0"/>
          <a:lstStyle/>
          <a:p>
            <a:pPr eaLnBrk="1" hangingPunct="1"/>
            <a:endParaRPr lang="zh-CN" altLang="en-US" dirty="0"/>
          </a:p>
        </p:txBody>
      </p:sp>
      <p:sp>
        <p:nvSpPr>
          <p:cNvPr id="6146" name="Rectangle 3"/>
          <p:cNvSpPr>
            <a:spLocks noGrp="1"/>
          </p:cNvSpPr>
          <p:nvPr>
            <p:ph type="body" idx="4294967295"/>
          </p:nvPr>
        </p:nvSpPr>
        <p:spPr/>
        <p:txBody>
          <a:bodyPr vert="horz" wrap="square" anchor="t" anchorCtr="0"/>
          <a:lstStyle/>
          <a:p>
            <a:pPr eaLnBrk="1" hangingPunct="1"/>
            <a:endParaRPr lang="zh-CN" altLang="en-US" dirty="0"/>
          </a:p>
        </p:txBody>
      </p:sp>
      <p:grpSp>
        <p:nvGrpSpPr>
          <p:cNvPr id="6147" name="Group 4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148" name="Picture 5" descr="6-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49" name="Rectangle 6"/>
            <p:cNvSpPr/>
            <p:nvPr/>
          </p:nvSpPr>
          <p:spPr>
            <a:xfrm>
              <a:off x="249" y="799"/>
              <a:ext cx="726" cy="45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150" name="Rectangle 7"/>
            <p:cNvSpPr/>
            <p:nvPr/>
          </p:nvSpPr>
          <p:spPr>
            <a:xfrm>
              <a:off x="3696" y="300"/>
              <a:ext cx="726" cy="45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2" name="录音，合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405" y="5928995"/>
            <a:ext cx="612140" cy="5048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rcRect t="-7234" b="7234"/>
          <a:stretch>
            <a:fillRect/>
          </a:stretch>
        </p:blipFill>
        <p:spPr>
          <a:xfrm>
            <a:off x="3131820" y="3140710"/>
            <a:ext cx="691515" cy="814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/>
          </p:cNvSpPr>
          <p:nvPr>
            <p:ph type="title" idx="4294967295"/>
          </p:nvPr>
        </p:nvSpPr>
        <p:spPr/>
        <p:txBody>
          <a:bodyPr vert="horz" wrap="square" anchor="ctr" anchorCtr="0"/>
          <a:lstStyle/>
          <a:p>
            <a:pPr eaLnBrk="1" hangingPunct="1"/>
            <a:endParaRPr lang="zh-CN" altLang="en-US" dirty="0"/>
          </a:p>
        </p:txBody>
      </p:sp>
      <p:grpSp>
        <p:nvGrpSpPr>
          <p:cNvPr id="7170" name="Group 3"/>
          <p:cNvGrpSpPr/>
          <p:nvPr/>
        </p:nvGrpSpPr>
        <p:grpSpPr>
          <a:xfrm>
            <a:off x="0" y="0"/>
            <a:ext cx="9144000" cy="6858000"/>
            <a:chOff x="0" y="0"/>
            <a:chExt cx="14400" cy="10800"/>
          </a:xfrm>
        </p:grpSpPr>
        <p:grpSp>
          <p:nvGrpSpPr>
            <p:cNvPr id="7171" name="Group 4"/>
            <p:cNvGrpSpPr/>
            <p:nvPr/>
          </p:nvGrpSpPr>
          <p:grpSpPr>
            <a:xfrm>
              <a:off x="0" y="0"/>
              <a:ext cx="14400" cy="10800"/>
              <a:chOff x="0" y="0"/>
              <a:chExt cx="5760" cy="4320"/>
            </a:xfrm>
          </p:grpSpPr>
          <p:pic>
            <p:nvPicPr>
              <p:cNvPr id="7172" name="Picture 5" descr="7-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5760" cy="432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7173" name="Rectangle 6"/>
              <p:cNvSpPr/>
              <p:nvPr/>
            </p:nvSpPr>
            <p:spPr>
              <a:xfrm>
                <a:off x="249" y="300"/>
                <a:ext cx="953" cy="22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 wrap="none" anchor="ctr" anchorCtr="0"/>
              <a:lstStyle/>
              <a:p>
                <a:endParaRPr lang="zh-CN" altLang="en-US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174" name="Rectangle 7"/>
              <p:cNvSpPr/>
              <p:nvPr/>
            </p:nvSpPr>
            <p:spPr>
              <a:xfrm>
                <a:off x="3696" y="300"/>
                <a:ext cx="1316" cy="22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 wrap="none" anchor="ctr" anchorCtr="0"/>
              <a:lstStyle/>
              <a:p>
                <a:endParaRPr lang="zh-CN" altLang="en-US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7175" name="Picture 8" descr="刷子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6461" t="46156" r="46645" b="40123"/>
            <a:stretch>
              <a:fillRect/>
            </a:stretch>
          </p:blipFill>
          <p:spPr>
            <a:xfrm rot="-3780000">
              <a:off x="9235" y="5157"/>
              <a:ext cx="2082" cy="2773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t="-7234" b="7234"/>
          <a:stretch>
            <a:fillRect/>
          </a:stretch>
        </p:blipFill>
        <p:spPr>
          <a:xfrm rot="19140000">
            <a:off x="1297940" y="2835910"/>
            <a:ext cx="691515" cy="8147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/>
          </p:cNvSpPr>
          <p:nvPr>
            <p:ph type="title" idx="4294967295"/>
          </p:nvPr>
        </p:nvSpPr>
        <p:spPr/>
        <p:txBody>
          <a:bodyPr vert="horz" wrap="square" anchor="ctr" anchorCtr="0"/>
          <a:lstStyle/>
          <a:p>
            <a:pPr eaLnBrk="1" hangingPunct="1"/>
            <a:endParaRPr lang="zh-CN" altLang="en-US" dirty="0"/>
          </a:p>
        </p:txBody>
      </p:sp>
      <p:sp>
        <p:nvSpPr>
          <p:cNvPr id="13314" name="Rectangle 3"/>
          <p:cNvSpPr>
            <a:spLocks noGrp="1"/>
          </p:cNvSpPr>
          <p:nvPr>
            <p:ph type="body" idx="4294967295"/>
          </p:nvPr>
        </p:nvSpPr>
        <p:spPr/>
        <p:txBody>
          <a:bodyPr vert="horz" wrap="square" anchor="t" anchorCtr="0"/>
          <a:lstStyle/>
          <a:p>
            <a:pPr eaLnBrk="1" hangingPunct="1"/>
            <a:endParaRPr lang="zh-CN" altLang="en-US" dirty="0"/>
          </a:p>
        </p:txBody>
      </p:sp>
      <p:grpSp>
        <p:nvGrpSpPr>
          <p:cNvPr id="13315" name="Group 4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3316" name="Picture 5" descr="30-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17" name="Rectangle 6"/>
            <p:cNvSpPr/>
            <p:nvPr/>
          </p:nvSpPr>
          <p:spPr>
            <a:xfrm>
              <a:off x="249" y="255"/>
              <a:ext cx="817" cy="272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20"/>
          <p:cNvPicPr>
            <a:picLocks noGrp="1" noChangeAspect="1"/>
          </p:cNvPicPr>
          <p:nvPr>
            <p:ph idx="4294967295"/>
          </p:nvPr>
        </p:nvPicPr>
        <p:blipFill>
          <a:blip r:embed="rId4"/>
          <a:srcRect r="28166"/>
          <a:stretch>
            <a:fillRect/>
          </a:stretch>
        </p:blipFill>
        <p:spPr>
          <a:xfrm>
            <a:off x="2987675" y="261938"/>
            <a:ext cx="3706813" cy="6408737"/>
          </a:xfrm>
        </p:spPr>
      </p:pic>
      <p:pic>
        <p:nvPicPr>
          <p:cNvPr id="2" name="范晓萱 - 洗澡歌新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695" y="6165215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5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全屏显示(4:3)</PresentationFormat>
  <Paragraphs>0</Paragraphs>
  <Slides>8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0" baseType="lpstr">
      <vt:lpstr>Arial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walkinnet</dc:creator>
  <cp:lastModifiedBy>364115355@qq.com</cp:lastModifiedBy>
  <cp:revision>53</cp:revision>
  <dcterms:created xsi:type="dcterms:W3CDTF">2013-04-18T01:07:00Z</dcterms:created>
  <dcterms:modified xsi:type="dcterms:W3CDTF">2021-12-09T01:26:22Z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424C8E8976F04BF190220EDA61534A43</vt:lpwstr>
  </property>
</Properties>
</file>