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256" r:id="rId3"/>
    <p:sldId id="281" r:id="rId4"/>
    <p:sldId id="317" r:id="rId6"/>
    <p:sldId id="318" r:id="rId7"/>
    <p:sldId id="319" r:id="rId8"/>
    <p:sldId id="320" r:id="rId9"/>
    <p:sldId id="290" r:id="rId10"/>
    <p:sldId id="291" r:id="rId11"/>
    <p:sldId id="321" r:id="rId12"/>
    <p:sldId id="322" r:id="rId13"/>
    <p:sldId id="323" r:id="rId14"/>
    <p:sldId id="326" r:id="rId15"/>
    <p:sldId id="310" r:id="rId16"/>
    <p:sldId id="324" r:id="rId17"/>
    <p:sldId id="325" r:id="rId18"/>
    <p:sldId id="311" r:id="rId19"/>
    <p:sldId id="298" r:id="rId20"/>
    <p:sldId id="313" r:id="rId21"/>
    <p:sldId id="327" r:id="rId22"/>
    <p:sldId id="285" r:id="rId23"/>
    <p:sldId id="286" r:id="rId24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ambria" panose="02040503050406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A"/>
    <a:srgbClr val="0000FF"/>
    <a:srgbClr val="FEBBB6"/>
    <a:srgbClr val="D49FFB"/>
    <a:srgbClr val="BE6FF9"/>
    <a:srgbClr val="000099"/>
    <a:srgbClr val="006600"/>
    <a:srgbClr val="F7FA6A"/>
    <a:srgbClr val="7AFE8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6D9F66E-5EB9-4882-86FB-DCBF35E3C3E4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816" autoAdjust="0"/>
  </p:normalViewPr>
  <p:slideViewPr>
    <p:cSldViewPr snapToGrid="0">
      <p:cViewPr varScale="1">
        <p:scale>
          <a:sx n="98" d="100"/>
          <a:sy n="98" d="100"/>
        </p:scale>
        <p:origin x="60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5" d="100"/>
          <a:sy n="35" d="100"/>
        </p:scale>
        <p:origin x="-1626" y="-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8" Type="http://schemas.openxmlformats.org/officeDocument/2006/relationships/tags" Target="tags/tag1.xml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167673" y="1931557"/>
            <a:ext cx="3516640" cy="1818626"/>
            <a:chOff x="-10068" y="2615721"/>
            <a:chExt cx="5488038" cy="2838132"/>
          </a:xfrm>
        </p:grpSpPr>
        <p:sp>
          <p:nvSpPr>
            <p:cNvPr id="5" name="Freeform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" name="Freeform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" name="Freeform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" name="Freeform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" name="Freeform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" name="Freeform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" name="Freeform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" name="Freeform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" name="Freeform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" name="Freeform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" name="Freeform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" name="Freeform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" name="Freeform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" name="Freeform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" name="Freeform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" name="Freeform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" name="Freeform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" name="Freeform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" name="Freeform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" name="Freeform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" name="Freeform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" name="Freeform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" name="Freeform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" name="Freeform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" name="Freeform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" name="Freeform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" name="Freeform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" name="Freeform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" name="Freeform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" name="Freeform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5" name="Freeform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6" name="Freeform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7" name="Freeform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8" name="Freeform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9" name="Freeform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51419" y="142217"/>
            <a:ext cx="387923" cy="440688"/>
            <a:chOff x="11036616" y="1071278"/>
            <a:chExt cx="1030189" cy="1170315"/>
          </a:xfrm>
        </p:grpSpPr>
        <p:sp>
          <p:nvSpPr>
            <p:cNvPr id="41" name="Freeform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" name="Freeform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" name="Freeform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" name="Freeform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5" name="Freeform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6" name="Freeform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7" name="Freeform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8" name="Freeform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49" name="Freeform 500"/>
          <p:cNvSpPr/>
          <p:nvPr/>
        </p:nvSpPr>
        <p:spPr bwMode="auto">
          <a:xfrm>
            <a:off x="2463243" y="3498136"/>
            <a:ext cx="6677183" cy="1645367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grpSp>
        <p:nvGrpSpPr>
          <p:cNvPr id="50" name="Group 49"/>
          <p:cNvGrpSpPr/>
          <p:nvPr/>
        </p:nvGrpSpPr>
        <p:grpSpPr>
          <a:xfrm>
            <a:off x="8575624" y="4907"/>
            <a:ext cx="509347" cy="534396"/>
            <a:chOff x="11231706" y="127529"/>
            <a:chExt cx="679129" cy="712528"/>
          </a:xfrm>
        </p:grpSpPr>
        <p:sp>
          <p:nvSpPr>
            <p:cNvPr id="51" name="Freeform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2" name="Freeform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3" name="Freeform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4" name="Freeform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5" name="Freeform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6" name="Freeform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7" name="Freeform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8" name="Freeform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59" name="Freeform 413"/>
          <p:cNvSpPr/>
          <p:nvPr/>
        </p:nvSpPr>
        <p:spPr bwMode="auto">
          <a:xfrm>
            <a:off x="-17524" y="2255634"/>
            <a:ext cx="9141714" cy="2887866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sp>
        <p:nvSpPr>
          <p:cNvPr id="60" name="Freeform 414"/>
          <p:cNvSpPr/>
          <p:nvPr/>
        </p:nvSpPr>
        <p:spPr bwMode="auto">
          <a:xfrm>
            <a:off x="-17524" y="2493562"/>
            <a:ext cx="9141714" cy="253739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140" y="640611"/>
            <a:ext cx="1411106" cy="1756322"/>
            <a:chOff x="3000" y="1116"/>
            <a:chExt cx="1680" cy="2091"/>
          </a:xfrm>
        </p:grpSpPr>
        <p:sp>
          <p:nvSpPr>
            <p:cNvPr id="62" name="Freeform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3" name="Freeform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4" name="Freeform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5" name="Freeform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6" name="Freeform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7" name="Freeform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8" name="Freeform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0" name="Freeform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1" name="Freeform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2" name="Freeform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3" name="Freeform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4" name="Freeform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5" name="Freeform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6" name="Freeform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8" name="Freeform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0" name="Freeform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286242" y="3408164"/>
            <a:ext cx="1404951" cy="1743152"/>
            <a:chOff x="3359" y="1523"/>
            <a:chExt cx="943" cy="1170"/>
          </a:xfrm>
        </p:grpSpPr>
        <p:sp>
          <p:nvSpPr>
            <p:cNvPr id="82" name="Freeform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3" name="Freeform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4" name="Freeform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5" name="Freeform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876300" y="3758287"/>
            <a:ext cx="1122760" cy="1393031"/>
            <a:chOff x="3367" y="1523"/>
            <a:chExt cx="943" cy="1170"/>
          </a:xfrm>
        </p:grpSpPr>
        <p:sp>
          <p:nvSpPr>
            <p:cNvPr id="88" name="Freeform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9" name="Freeform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0" name="Freeform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1" name="Freeform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2" name="Freeform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3" name="Freeform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16477" y="3262677"/>
            <a:ext cx="1272587" cy="1888640"/>
            <a:chOff x="-3496" y="4350236"/>
            <a:chExt cx="1696783" cy="2518186"/>
          </a:xfrm>
        </p:grpSpPr>
        <p:sp>
          <p:nvSpPr>
            <p:cNvPr id="95" name="Freeform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6" name="Freeform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7" name="Freeform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8" name="Freeform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183503" y="3429355"/>
            <a:ext cx="1387874" cy="1721963"/>
            <a:chOff x="3367" y="1523"/>
            <a:chExt cx="943" cy="1170"/>
          </a:xfrm>
        </p:grpSpPr>
        <p:sp>
          <p:nvSpPr>
            <p:cNvPr id="100" name="Freeform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1" name="Freeform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2" name="Freeform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3" name="Freeform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4" name="Freeform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5" name="Freeform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8344344" y="2171982"/>
            <a:ext cx="772642" cy="877736"/>
            <a:chOff x="11036616" y="1071278"/>
            <a:chExt cx="1030189" cy="1170315"/>
          </a:xfrm>
        </p:grpSpPr>
        <p:sp>
          <p:nvSpPr>
            <p:cNvPr id="107" name="Freeform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8" name="Freeform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9" name="Freeform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0" name="Freeform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1" name="Freeform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2" name="Freeform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3" name="Freeform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4" name="Freeform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115" name="Freeform 8"/>
          <p:cNvSpPr/>
          <p:nvPr/>
        </p:nvSpPr>
        <p:spPr bwMode="auto">
          <a:xfrm>
            <a:off x="3031996" y="4013922"/>
            <a:ext cx="261938" cy="167878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sp>
        <p:nvSpPr>
          <p:cNvPr id="116" name="Freeform 115"/>
          <p:cNvSpPr/>
          <p:nvPr/>
        </p:nvSpPr>
        <p:spPr>
          <a:xfrm>
            <a:off x="-21175" y="2650253"/>
            <a:ext cx="9104588" cy="2272452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5"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899456" y="2013165"/>
            <a:ext cx="1616019" cy="1264924"/>
            <a:chOff x="1175948" y="2708421"/>
            <a:chExt cx="2159248" cy="1690131"/>
          </a:xfrm>
        </p:grpSpPr>
        <p:sp>
          <p:nvSpPr>
            <p:cNvPr id="118" name="Freeform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9" name="Freeform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0" name="Freeform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1" name="Freeform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2" name="Freeform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3" name="Freeform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4" name="Freeform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5" name="Freeform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6" name="Freeform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7" name="Freeform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8" name="Freeform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9" name="Freeform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0" name="Freeform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1" name="Freeform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2" name="Freeform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3" name="Freeform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4" name="Freeform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5" name="Freeform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6" name="Freeform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7" name="Freeform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8" name="Freeform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9" name="Freeform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0" name="Freeform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1" name="Freeform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2" name="Freeform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3" name="Freeform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4" name="Freeform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5" name="Freeform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6875517" y="3103772"/>
            <a:ext cx="2267293" cy="2039729"/>
            <a:chOff x="2887" y="1286"/>
            <a:chExt cx="1903" cy="1712"/>
          </a:xfrm>
        </p:grpSpPr>
        <p:sp>
          <p:nvSpPr>
            <p:cNvPr id="147" name="Freeform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8" name="Freeform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9" name="Freeform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0" name="Freeform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1" name="Freeform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2" name="Freeform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3" name="Freeform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4" name="Freeform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5" name="Freeform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6" name="Freeform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7" name="Freeform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8" name="Freeform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9" name="Freeform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0" name="Freeform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1" name="Freeform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2" name="Freeform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3" name="Freeform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4" name="Freeform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5" name="Freeform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6" name="Freeform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7" name="Freeform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8" name="Freeform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9" name="Freeform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0" name="Freeform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8520313" y="1753901"/>
            <a:ext cx="362814" cy="402497"/>
            <a:chOff x="2052" y="995"/>
            <a:chExt cx="768" cy="852"/>
          </a:xfrm>
        </p:grpSpPr>
        <p:sp>
          <p:nvSpPr>
            <p:cNvPr id="172" name="Freeform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3" name="Freeform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4" name="Freeform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5" name="Freeform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6" name="Freeform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7" name="Freeform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8" name="Freeform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9" name="Freeform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0967" y="123765"/>
            <a:ext cx="7020314" cy="1697444"/>
          </a:xfrm>
        </p:spPr>
        <p:txBody>
          <a:bodyPr anchor="b">
            <a:normAutofit/>
          </a:bodyPr>
          <a:lstStyle>
            <a:lvl1pPr algn="ctr">
              <a:defRPr sz="3715"/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497" y="1857688"/>
            <a:ext cx="5187252" cy="13287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7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57175" indent="0" algn="ctr">
              <a:buNone/>
              <a:defRPr sz="1575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en-US" altLang="zh-CN" smtClean="0"/>
              <a:t>Click to edit Master subtitle style</a:t>
            </a:r>
            <a:endParaRPr lang="en-US" altLang="zh-CN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44501"/>
            <a:ext cx="1971675" cy="418465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44501"/>
            <a:ext cx="5800725" cy="418465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114425"/>
            <a:ext cx="6858001" cy="2200275"/>
          </a:xfrm>
        </p:spPr>
        <p:txBody>
          <a:bodyPr anchor="b">
            <a:normAutofit/>
          </a:bodyPr>
          <a:lstStyle>
            <a:lvl1pPr algn="l">
              <a:defRPr sz="2925" b="0"/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3340525"/>
            <a:ext cx="6858000" cy="88857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 cap="none" baseline="0">
                <a:solidFill>
                  <a:schemeClr val="tx1"/>
                </a:solidFill>
              </a:defRPr>
            </a:lvl1pPr>
            <a:lvl2pPr marL="25717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6429" y="1114425"/>
            <a:ext cx="3360420" cy="3092958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5"/>
            </a:lvl2pPr>
            <a:lvl3pPr>
              <a:defRPr sz="900"/>
            </a:lvl3pPr>
            <a:lvl4pPr>
              <a:defRPr sz="790"/>
            </a:lvl4pPr>
            <a:lvl5pPr>
              <a:defRPr sz="790"/>
            </a:lvl5pPr>
            <a:lvl6pPr>
              <a:defRPr sz="1015"/>
            </a:lvl6pPr>
            <a:lvl7pPr>
              <a:defRPr sz="1015"/>
            </a:lvl7pPr>
            <a:lvl8pPr>
              <a:defRPr sz="1015"/>
            </a:lvl8pPr>
            <a:lvl9pPr>
              <a:defRPr sz="1015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77" y="1114425"/>
            <a:ext cx="3360420" cy="3092958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5"/>
            </a:lvl2pPr>
            <a:lvl3pPr>
              <a:defRPr sz="900"/>
            </a:lvl3pPr>
            <a:lvl4pPr>
              <a:defRPr sz="790"/>
            </a:lvl4pPr>
            <a:lvl5pPr>
              <a:defRPr sz="790"/>
            </a:lvl5pPr>
            <a:lvl6pPr>
              <a:defRPr sz="1015"/>
            </a:lvl6pPr>
            <a:lvl7pPr>
              <a:defRPr sz="1015"/>
            </a:lvl7pPr>
            <a:lvl8pPr>
              <a:defRPr sz="1015"/>
            </a:lvl8pPr>
            <a:lvl9pPr>
              <a:defRPr sz="1015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429" y="1032014"/>
            <a:ext cx="3360420" cy="57607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429" y="1608085"/>
            <a:ext cx="3360420" cy="2621015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5"/>
            </a:lvl2pPr>
            <a:lvl3pPr>
              <a:defRPr sz="900"/>
            </a:lvl3pPr>
            <a:lvl4pPr>
              <a:defRPr sz="790"/>
            </a:lvl4pPr>
            <a:lvl5pPr>
              <a:defRPr sz="79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2877" y="1032014"/>
            <a:ext cx="3360420" cy="57607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2877" y="1608085"/>
            <a:ext cx="3360420" cy="2621015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5"/>
            </a:lvl2pPr>
            <a:lvl3pPr>
              <a:defRPr sz="900"/>
            </a:lvl3pPr>
            <a:lvl4pPr>
              <a:defRPr sz="790"/>
            </a:lvl4pPr>
            <a:lvl5pPr>
              <a:defRPr sz="79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/>
          <p:nvPr/>
        </p:nvSpPr>
        <p:spPr bwMode="auto">
          <a:xfrm>
            <a:off x="6482634" y="2916440"/>
            <a:ext cx="159761" cy="750995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sp>
        <p:nvSpPr>
          <p:cNvPr id="7" name="Freeform 50"/>
          <p:cNvSpPr/>
          <p:nvPr/>
        </p:nvSpPr>
        <p:spPr bwMode="auto">
          <a:xfrm>
            <a:off x="5085159" y="3143250"/>
            <a:ext cx="4057470" cy="200025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sp>
        <p:nvSpPr>
          <p:cNvPr id="8" name="Freeform 51"/>
          <p:cNvSpPr/>
          <p:nvPr/>
        </p:nvSpPr>
        <p:spPr bwMode="auto">
          <a:xfrm>
            <a:off x="-94" y="3429002"/>
            <a:ext cx="8561457" cy="17145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7299178" y="718991"/>
            <a:ext cx="1050614" cy="3001308"/>
            <a:chOff x="3220" y="236"/>
            <a:chExt cx="1347" cy="3848"/>
          </a:xfrm>
        </p:grpSpPr>
        <p:sp>
          <p:nvSpPr>
            <p:cNvPr id="10" name="Freeform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" name="Freeform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" name="Freeform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" name="Freeform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" name="Freeform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" name="Freeform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" name="Freeform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" name="Freeform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" name="Freeform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" name="Freeform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" name="Freeform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" name="Freeform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" name="Freeform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" name="Freeform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" name="Freeform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" name="Freeform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" name="Freeform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" name="Freeform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" name="Freeform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" name="Freeform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" name="Freeform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" name="Freeform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" name="Freeform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5" name="Freeform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6" name="Freeform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7" name="Freeform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8" name="Freeform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9" name="Freeform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0" name="Freeform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1" name="Freeform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" name="Freeform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" name="Freeform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" name="Freeform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5" name="Freeform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6" name="Freeform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7" name="Freeform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8" name="Freeform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9" name="Freeform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0" name="Freeform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1" name="Freeform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2" name="Freeform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3" name="Freeform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4" name="Freeform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5" name="Freeform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6" name="Freeform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7" name="Freeform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8" name="Freeform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9" name="Freeform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0" name="Freeform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1" name="Freeform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2" name="Freeform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3" name="Freeform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4" name="Freeform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5" name="Freeform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6" name="Freeform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7" name="Freeform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8" name="Freeform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9" name="Freeform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0" name="Freeform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1" name="Freeform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2" name="Freeform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3" name="Freeform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4" name="Freeform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5" name="Freeform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6" name="Freeform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7" name="Freeform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8" name="Freeform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79" name="Freeform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0" name="Freeform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1" name="Freeform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2" name="Freeform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3" name="Freeform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4" name="Freeform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5" name="Freeform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6" name="Freeform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7" name="Freeform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8" name="Freeform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89" name="Freeform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0" name="Freeform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1" name="Freeform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2" name="Freeform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8171260" y="936448"/>
            <a:ext cx="941097" cy="2509592"/>
            <a:chOff x="3124" y="236"/>
            <a:chExt cx="1443" cy="3848"/>
          </a:xfrm>
        </p:grpSpPr>
        <p:sp>
          <p:nvSpPr>
            <p:cNvPr id="94" name="Freeform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5" name="Freeform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6" name="Freeform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7" name="Freeform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8" name="Freeform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99" name="Freeform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0" name="Freeform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1" name="Freeform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2" name="Freeform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3" name="Freeform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4" name="Freeform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5" name="Freeform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6" name="Freeform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7" name="Freeform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8" name="Freeform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09" name="Freeform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0" name="Freeform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1" name="Freeform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2" name="Freeform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3" name="Freeform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4" name="Freeform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5" name="Freeform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6" name="Freeform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7" name="Freeform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8" name="Freeform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19" name="Freeform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0" name="Freeform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1" name="Freeform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2" name="Freeform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3" name="Freeform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4" name="Freeform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5" name="Freeform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6" name="Freeform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7" name="Freeform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8" name="Freeform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9" name="Freeform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0" name="Freeform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1" name="Freeform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2" name="Freeform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3" name="Freeform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4" name="Freeform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5" name="Freeform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6" name="Freeform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7" name="Freeform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8" name="Freeform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9" name="Freeform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0" name="Freeform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1" name="Freeform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2" name="Freeform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3" name="Freeform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4" name="Freeform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5" name="Freeform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6" name="Freeform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7" name="Freeform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8" name="Freeform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9" name="Freeform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0" name="Freeform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1" name="Freeform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2" name="Freeform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3" name="Freeform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4" name="Freeform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5" name="Freeform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6" name="Freeform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7" name="Freeform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8" name="Freeform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9" name="Freeform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0" name="Freeform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1" name="Freeform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2" name="Freeform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3" name="Freeform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4" name="Freeform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5" name="Freeform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6" name="Freeform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7" name="Freeform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8" name="Freeform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9" name="Freeform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0" name="Freeform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1" name="Freeform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2" name="Freeform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3" name="Freeform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4" name="Freeform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5" name="Freeform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6" name="Freeform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6815591" y="2052734"/>
            <a:ext cx="679655" cy="1812412"/>
            <a:chOff x="3124" y="236"/>
            <a:chExt cx="1443" cy="3848"/>
          </a:xfrm>
        </p:grpSpPr>
        <p:sp>
          <p:nvSpPr>
            <p:cNvPr id="178" name="Freeform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9" name="Freeform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0" name="Freeform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1" name="Freeform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2" name="Freeform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3" name="Freeform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4" name="Freeform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5" name="Freeform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6" name="Freeform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7" name="Freeform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8" name="Freeform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9" name="Freeform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0" name="Freeform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1" name="Freeform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2" name="Freeform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3" name="Freeform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4" name="Freeform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5" name="Freeform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6" name="Freeform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7" name="Freeform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8" name="Freeform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99" name="Freeform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0" name="Freeform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1" name="Freeform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2" name="Freeform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3" name="Freeform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4" name="Freeform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5" name="Freeform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6" name="Freeform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7" name="Freeform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8" name="Freeform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09" name="Freeform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0" name="Freeform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1" name="Freeform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2" name="Freeform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3" name="Freeform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4" name="Freeform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5" name="Freeform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6" name="Freeform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7" name="Freeform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8" name="Freeform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9" name="Freeform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0" name="Freeform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1" name="Freeform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2" name="Freeform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3" name="Freeform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4" name="Freeform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5" name="Freeform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6" name="Freeform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7" name="Freeform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8" name="Freeform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9" name="Freeform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0" name="Freeform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1" name="Freeform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2" name="Freeform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3" name="Freeform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4" name="Freeform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5" name="Freeform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6" name="Freeform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7" name="Freeform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8" name="Freeform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9" name="Freeform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0" name="Freeform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1" name="Freeform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2" name="Freeform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3" name="Freeform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4" name="Freeform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5" name="Freeform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6" name="Freeform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7" name="Freeform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8" name="Freeform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9" name="Freeform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0" name="Freeform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1" name="Freeform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2" name="Freeform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3" name="Freeform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4" name="Freeform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5" name="Freeform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6" name="Freeform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7" name="Freeform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8" name="Freeform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9" name="Freeform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7885509" y="1828802"/>
            <a:ext cx="1113762" cy="1646947"/>
            <a:chOff x="3369" y="1563"/>
            <a:chExt cx="940" cy="1390"/>
          </a:xfrm>
        </p:grpSpPr>
        <p:sp>
          <p:nvSpPr>
            <p:cNvPr id="261" name="Freeform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2" name="Freeform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3" name="Freeform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4" name="Freeform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5" name="Freeform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6" name="Freeform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7" name="Freeform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8" name="Freeform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69" name="Freeform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0" name="Freeform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1" name="Freeform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2" name="Freeform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3" name="Freeform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5" name="Freeform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6" name="Freeform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7" name="Freeform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79" name="Freeform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0" name="Freeform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1" name="Freeform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2" name="Freeform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3" name="Freeform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4" name="Freeform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7" name="Freeform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8" name="Freeform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5991046" y="2241486"/>
            <a:ext cx="1829681" cy="2306074"/>
            <a:chOff x="2968" y="1107"/>
            <a:chExt cx="1736" cy="2188"/>
          </a:xfrm>
        </p:grpSpPr>
        <p:sp>
          <p:nvSpPr>
            <p:cNvPr id="290" name="Freeform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2" name="Freeform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3" name="Freeform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4" name="Freeform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5" name="Freeform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6" name="Freeform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7" name="Freeform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8" name="Freeform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9" name="Freeform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0" name="Freeform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1" name="Freeform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2" name="Freeform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3" name="Freeform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4" name="Freeform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5" name="Freeform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6" name="Freeform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7" name="Freeform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8" name="Freeform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9" name="Freeform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310" name="Freeform 52"/>
          <p:cNvSpPr/>
          <p:nvPr/>
        </p:nvSpPr>
        <p:spPr bwMode="auto">
          <a:xfrm>
            <a:off x="1" y="3886202"/>
            <a:ext cx="8372756" cy="12572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6893653" y="3600450"/>
            <a:ext cx="2249156" cy="1562484"/>
            <a:chOff x="2481" y="1188"/>
            <a:chExt cx="2735" cy="1900"/>
          </a:xfrm>
        </p:grpSpPr>
        <p:sp>
          <p:nvSpPr>
            <p:cNvPr id="312" name="Freeform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3" name="Freeform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4" name="Freeform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5" name="Freeform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6" name="Freeform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7" name="Freeform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8" name="Freeform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9" name="Freeform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0" name="Freeform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1" name="Freeform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2" name="Freeform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3" name="Freeform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4" name="Freeform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5" name="Freeform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6" name="Freeform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7" name="Freeform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8" name="Freeform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9" name="Freeform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0" name="Freeform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1" name="Freeform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2" name="Freeform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3" name="Freeform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4" name="Freeform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5" name="Freeform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6" name="Freeform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7" name="Freeform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8" name="Freeform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9" name="Freeform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0" name="Freeform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1" name="Freeform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2" name="Freeform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3" name="Freeform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5" name="Freeform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6" name="Freeform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47" name="Freeform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191" y="2849553"/>
            <a:ext cx="3289808" cy="2313383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6" name="Freeform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7" name="Freeform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8" name="Freeform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9" name="Freeform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0" name="Freeform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1" name="Freeform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2" name="Freeform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3" name="Freeform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4" name="Freeform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5" name="Freeform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6" name="Freeform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7" name="Freeform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8" name="Freeform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89" name="Freeform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0" name="Freeform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1" name="Freeform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2" name="Freeform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3" name="Freeform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4" name="Freeform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5" name="Freeform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6" name="Freeform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7" name="Freeform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8" name="Freeform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99" name="Freeform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0" name="Freeform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1" name="Freeform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2" name="Freeform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3" name="Freeform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4" name="Freeform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5" name="Freeform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6" name="Freeform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7" name="Freeform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8" name="Freeform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09" name="Freeform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0" name="Freeform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1" name="Freeform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2" name="Freeform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3" name="Freeform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4" name="Freeform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5" name="Freeform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6" name="Freeform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7" name="Freeform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8" name="Freeform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19" name="Freeform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20" name="Freeform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421" name="Freeform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7" name="Freeform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8" name="Freeform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9" name="Freeform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0" name="Freeform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1" name="Freeform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2" name="Freeform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3" name="Freeform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74" name="Freeform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0" name="Freeform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1" name="Freeform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2" name="Freeform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3" name="Freeform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4" name="Freeform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65" name="Freeform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54" name="Freeform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55" name="Freeform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57" name="Freeform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  <p:sp>
            <p:nvSpPr>
              <p:cNvPr id="358" name="Freeform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1015"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276934" y="379720"/>
            <a:ext cx="669674" cy="766328"/>
            <a:chOff x="4634" y="754"/>
            <a:chExt cx="1164" cy="1332"/>
          </a:xfrm>
        </p:grpSpPr>
        <p:sp>
          <p:nvSpPr>
            <p:cNvPr id="423" name="Freeform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4" name="Freeform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5" name="Freeform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6" name="Freeform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7" name="Freeform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8" name="Freeform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9" name="Freeform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0" name="Freeform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8726819" y="295777"/>
            <a:ext cx="306129" cy="350313"/>
            <a:chOff x="4634" y="754"/>
            <a:chExt cx="1164" cy="1332"/>
          </a:xfrm>
        </p:grpSpPr>
        <p:sp>
          <p:nvSpPr>
            <p:cNvPr id="432" name="Freeform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3" name="Freeform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4" name="Freeform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5" name="Freeform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6" name="Freeform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7" name="Freeform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8" name="Freeform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39" name="Freeform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17579" y="2286745"/>
            <a:ext cx="291131" cy="273509"/>
            <a:chOff x="3636" y="1964"/>
            <a:chExt cx="413" cy="388"/>
          </a:xfrm>
        </p:grpSpPr>
        <p:sp>
          <p:nvSpPr>
            <p:cNvPr id="441" name="Freeform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2" name="Freeform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3" name="Freeform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4" name="Freeform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5" name="Freeform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6" name="Freeform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7" name="Freeform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48" name="Freeform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178" y="621659"/>
            <a:ext cx="4543914" cy="2630662"/>
          </a:xfrm>
        </p:spPr>
        <p:txBody>
          <a:bodyPr anchor="ctr">
            <a:normAutofit/>
          </a:bodyPr>
          <a:lstStyle>
            <a:lvl1pPr algn="ctr">
              <a:defRPr sz="3375"/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91540"/>
            <a:ext cx="2331720" cy="1714500"/>
          </a:xfrm>
        </p:spPr>
        <p:txBody>
          <a:bodyPr anchor="b">
            <a:normAutofit/>
          </a:bodyPr>
          <a:lstStyle>
            <a:lvl1pPr>
              <a:defRPr sz="1915" b="0"/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0" y="342900"/>
            <a:ext cx="5006340" cy="4457700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5"/>
            </a:lvl2pPr>
            <a:lvl3pPr>
              <a:defRPr sz="900"/>
            </a:lvl3pPr>
            <a:lvl4pPr>
              <a:defRPr sz="790"/>
            </a:lvl4pPr>
            <a:lvl5pPr>
              <a:defRPr sz="790"/>
            </a:lvl5pPr>
            <a:lvl6pPr>
              <a:defRPr sz="790"/>
            </a:lvl6pPr>
            <a:lvl7pPr>
              <a:defRPr sz="790"/>
            </a:lvl7pPr>
            <a:lvl8pPr>
              <a:defRPr sz="790"/>
            </a:lvl8pPr>
            <a:lvl9pPr>
              <a:defRPr sz="790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2606040"/>
            <a:ext cx="2331720" cy="1028700"/>
          </a:xfrm>
        </p:spPr>
        <p:txBody>
          <a:bodyPr>
            <a:normAutofit/>
          </a:bodyPr>
          <a:lstStyle>
            <a:lvl1pPr marL="0" indent="0">
              <a:spcBef>
                <a:spcPts val="675"/>
              </a:spcBef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5"/>
            </a:lvl3pPr>
            <a:lvl4pPr marL="771525" indent="0">
              <a:buNone/>
              <a:defRPr sz="505"/>
            </a:lvl4pPr>
            <a:lvl5pPr marL="1028700" indent="0">
              <a:buNone/>
              <a:defRPr sz="505"/>
            </a:lvl5pPr>
            <a:lvl6pPr marL="1285875" indent="0">
              <a:buNone/>
              <a:defRPr sz="505"/>
            </a:lvl6pPr>
            <a:lvl7pPr marL="1543050" indent="0">
              <a:buNone/>
              <a:defRPr sz="505"/>
            </a:lvl7pPr>
            <a:lvl8pPr marL="1800225" indent="0">
              <a:buNone/>
              <a:defRPr sz="505"/>
            </a:lvl8pPr>
            <a:lvl9pPr marL="2057400" indent="0">
              <a:buNone/>
              <a:defRPr sz="505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91540"/>
            <a:ext cx="2331720" cy="1714500"/>
          </a:xfrm>
        </p:spPr>
        <p:txBody>
          <a:bodyPr anchor="b">
            <a:normAutofit/>
          </a:bodyPr>
          <a:lstStyle>
            <a:lvl1pPr>
              <a:defRPr sz="1915" b="0"/>
            </a:lvl1pPr>
          </a:lstStyle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60420" y="342900"/>
            <a:ext cx="5006340" cy="44577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altLang="zh-CN" smtClean="0"/>
              <a:t>Click icon to add picture</a:t>
            </a:r>
            <a:endParaRPr lang="en-US" altLang="zh-CN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2606040"/>
            <a:ext cx="2331720" cy="1028700"/>
          </a:xfrm>
        </p:spPr>
        <p:txBody>
          <a:bodyPr>
            <a:normAutofit/>
          </a:bodyPr>
          <a:lstStyle>
            <a:lvl1pPr marL="0" indent="0">
              <a:spcBef>
                <a:spcPts val="675"/>
              </a:spcBef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5"/>
            </a:lvl3pPr>
            <a:lvl4pPr marL="771525" indent="0">
              <a:buNone/>
              <a:defRPr sz="505"/>
            </a:lvl4pPr>
            <a:lvl5pPr marL="1028700" indent="0">
              <a:buNone/>
              <a:defRPr sz="505"/>
            </a:lvl5pPr>
            <a:lvl6pPr marL="1285875" indent="0">
              <a:buNone/>
              <a:defRPr sz="505"/>
            </a:lvl6pPr>
            <a:lvl7pPr marL="1543050" indent="0">
              <a:buNone/>
              <a:defRPr sz="505"/>
            </a:lvl7pPr>
            <a:lvl8pPr marL="1800225" indent="0">
              <a:buNone/>
              <a:defRPr sz="505"/>
            </a:lvl8pPr>
            <a:lvl9pPr marL="2057400" indent="0">
              <a:buNone/>
              <a:defRPr sz="505"/>
            </a:lvl9pPr>
          </a:lstStyle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/>
          <p:nvPr/>
        </p:nvSpPr>
        <p:spPr bwMode="auto">
          <a:xfrm>
            <a:off x="6571059" y="4141146"/>
            <a:ext cx="2571570" cy="1002354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sp>
        <p:nvSpPr>
          <p:cNvPr id="8" name="Freeform 51"/>
          <p:cNvSpPr/>
          <p:nvPr/>
        </p:nvSpPr>
        <p:spPr bwMode="auto">
          <a:xfrm>
            <a:off x="2" y="4239136"/>
            <a:ext cx="8561363" cy="904367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sp>
        <p:nvSpPr>
          <p:cNvPr id="9" name="Freeform 51"/>
          <p:cNvSpPr/>
          <p:nvPr/>
        </p:nvSpPr>
        <p:spPr bwMode="auto">
          <a:xfrm>
            <a:off x="-10311" y="4398778"/>
            <a:ext cx="8561363" cy="753244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endParaRPr sz="1015"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8735766" y="710684"/>
            <a:ext cx="319984" cy="300614"/>
            <a:chOff x="3636" y="1964"/>
            <a:chExt cx="413" cy="388"/>
          </a:xfrm>
        </p:grpSpPr>
        <p:sp>
          <p:nvSpPr>
            <p:cNvPr id="11" name="Freeform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3" name="Freeform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4" name="Freeform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5" name="Freeform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6" name="Freeform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7" name="Freeform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18" name="Freeform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81697" y="4659022"/>
            <a:ext cx="656603" cy="484479"/>
            <a:chOff x="7344986" y="5566058"/>
            <a:chExt cx="1750940" cy="1291943"/>
          </a:xfrm>
        </p:grpSpPr>
        <p:sp>
          <p:nvSpPr>
            <p:cNvPr id="20" name="Freeform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1" name="Freeform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2" name="Freeform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3" name="Freeform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4" name="Freeform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5" name="Freeform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1832" y="2155417"/>
            <a:ext cx="447921" cy="591977"/>
            <a:chOff x="2121" y="1060"/>
            <a:chExt cx="597" cy="789"/>
          </a:xfrm>
        </p:grpSpPr>
        <p:sp>
          <p:nvSpPr>
            <p:cNvPr id="27" name="Freeform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04629" y="-9758"/>
            <a:ext cx="1037180" cy="603183"/>
            <a:chOff x="1922" y="1129"/>
            <a:chExt cx="987" cy="574"/>
          </a:xfrm>
        </p:grpSpPr>
        <p:sp>
          <p:nvSpPr>
            <p:cNvPr id="35" name="Freeform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3755671"/>
            <a:ext cx="515890" cy="860792"/>
            <a:chOff x="1901" y="2020"/>
            <a:chExt cx="1059" cy="1767"/>
          </a:xfrm>
        </p:grpSpPr>
        <p:sp>
          <p:nvSpPr>
            <p:cNvPr id="44" name="Freeform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5" name="Freeform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6" name="Freeform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7" name="Freeform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8" name="Freeform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49" name="Freeform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1" name="Freeform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8357437" y="78861"/>
            <a:ext cx="506303" cy="579379"/>
            <a:chOff x="4634" y="754"/>
            <a:chExt cx="1164" cy="1332"/>
          </a:xfrm>
        </p:grpSpPr>
        <p:sp>
          <p:nvSpPr>
            <p:cNvPr id="53" name="Freeform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8086999" y="2219096"/>
            <a:ext cx="771182" cy="855529"/>
            <a:chOff x="2052" y="995"/>
            <a:chExt cx="768" cy="852"/>
          </a:xfrm>
        </p:grpSpPr>
        <p:sp>
          <p:nvSpPr>
            <p:cNvPr id="62" name="Freeform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3" name="Freeform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4" name="Freeform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5" name="Freeform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6" name="Freeform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7" name="Freeform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8" name="Freeform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  <p:sp>
          <p:nvSpPr>
            <p:cNvPr id="69" name="Freeform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1015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1" y="59182"/>
            <a:ext cx="6850298" cy="925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429" y="1114427"/>
            <a:ext cx="6851142" cy="311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4951476"/>
            <a:ext cx="720090" cy="178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810" y="4951476"/>
            <a:ext cx="5233845" cy="178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 cap="none" baseline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7511" y="4951476"/>
            <a:ext cx="480060" cy="178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51435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1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28905" algn="l" defTabSz="514350" rtl="0" eaLnBrk="1" latinLnBrk="0" hangingPunct="1">
        <a:lnSpc>
          <a:spcPct val="100000"/>
        </a:lnSpc>
        <a:spcBef>
          <a:spcPts val="1015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334645" indent="-128905" algn="l" defTabSz="514350" rtl="0" eaLnBrk="1" latinLnBrk="0" hangingPunct="1">
        <a:lnSpc>
          <a:spcPct val="100000"/>
        </a:lnSpc>
        <a:spcBef>
          <a:spcPts val="565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28905" algn="l" defTabSz="514350" rtl="0" eaLnBrk="1" latinLnBrk="0" hangingPunct="1">
        <a:lnSpc>
          <a:spcPct val="100000"/>
        </a:lnSpc>
        <a:spcBef>
          <a:spcPts val="45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94690" indent="-128905" algn="l" defTabSz="514350" rtl="0" eaLnBrk="1" latinLnBrk="0" hangingPunct="1">
        <a:lnSpc>
          <a:spcPct val="100000"/>
        </a:lnSpc>
        <a:spcBef>
          <a:spcPts val="45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790" kern="1200">
          <a:solidFill>
            <a:schemeClr val="tx1"/>
          </a:solidFill>
          <a:latin typeface="+mn-lt"/>
          <a:ea typeface="+mn-ea"/>
          <a:cs typeface="+mn-cs"/>
        </a:defRPr>
      </a:lvl4pPr>
      <a:lvl5pPr marL="874395" indent="-128905" algn="l" defTabSz="514350" rtl="0" eaLnBrk="1" latinLnBrk="0" hangingPunct="1">
        <a:lnSpc>
          <a:spcPct val="100000"/>
        </a:lnSpc>
        <a:spcBef>
          <a:spcPts val="45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790" kern="1200">
          <a:solidFill>
            <a:schemeClr val="tx1"/>
          </a:solidFill>
          <a:latin typeface="+mn-lt"/>
          <a:ea typeface="+mn-ea"/>
          <a:cs typeface="+mn-cs"/>
        </a:defRPr>
      </a:lvl5pPr>
      <a:lvl6pPr marL="1054735" indent="-128905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Arial" panose="020B0604020202020204" pitchFamily="34" charset="0"/>
        <a:buChar char="•"/>
        <a:defRPr sz="79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" indent="-128905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Arial" panose="020B0604020202020204" pitchFamily="34" charset="0"/>
        <a:buChar char="•"/>
        <a:defRPr sz="79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14780" indent="-128905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Arial" panose="020B0604020202020204" pitchFamily="34" charset="0"/>
        <a:buChar char="•"/>
        <a:defRPr sz="79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594485" indent="-128905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Arial" panose="020B0604020202020204" pitchFamily="34" charset="0"/>
        <a:buChar char="•"/>
        <a:defRPr sz="79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audio" Target="../media/audio2.wav"/><Relationship Id="rId7" Type="http://schemas.openxmlformats.org/officeDocument/2006/relationships/image" Target="../media/image33.png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1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1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slide" Target="slide7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slide" Target="slide3.xml"/><Relationship Id="rId10" Type="http://schemas.openxmlformats.org/officeDocument/2006/relationships/notesSlide" Target="../notesSlides/notesSlide1.xml"/><Relationship Id="rId1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jpeg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8.xml"/><Relationship Id="rId17" Type="http://schemas.openxmlformats.org/officeDocument/2006/relationships/image" Target="../media/image1.pn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7660" y="1686499"/>
            <a:ext cx="4677335" cy="64448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3 Holiday fun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4"/>
          <p:cNvSpPr txBox="1"/>
          <p:nvPr/>
        </p:nvSpPr>
        <p:spPr>
          <a:xfrm>
            <a:off x="3706631" y="2509249"/>
            <a:ext cx="3845924" cy="4732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None/>
              <a:defRPr sz="36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(Grammar time &amp; Fun time)</a:t>
            </a:r>
            <a:endParaRPr lang="en-US" sz="2400" b="1" dirty="0">
              <a:solidFill>
                <a:srgbClr val="00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69271" y="1689617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Where did Mike go for the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69271" y="1225504"/>
            <a:ext cx="4607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What did Liu Tao do for the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9271" y="2157856"/>
            <a:ext cx="357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How was Liu Tao’s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9271" y="2626095"/>
            <a:ext cx="3438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Why did Mike call Liu Tao?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74683" y="3117723"/>
            <a:ext cx="3014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 Liu Tao go fishing?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8066" y="-20097"/>
            <a:ext cx="313098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6"/>
          <p:cNvSpPr txBox="1"/>
          <p:nvPr/>
        </p:nvSpPr>
        <p:spPr>
          <a:xfrm>
            <a:off x="1008066" y="507067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and </a:t>
            </a:r>
            <a:r>
              <a:rPr lang="en-US" altLang="zh-CN" sz="2400" b="1" dirty="0" smtClean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zh-CN" altLang="en-US" sz="2400" b="1" dirty="0">
              <a:solidFill>
                <a:srgbClr val="00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00863" y="545815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思考一下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找一找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哪</a:t>
            </a:r>
            <a:r>
              <a:rPr lang="zh-CN" altLang="en-US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一句和其他句子不同。</a:t>
            </a:r>
            <a:endParaRPr lang="zh-CN" altLang="en-US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313116" y="1028701"/>
            <a:ext cx="4936959" cy="2057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/>
          </a:p>
        </p:txBody>
      </p:sp>
      <p:sp>
        <p:nvSpPr>
          <p:cNvPr id="20" name="圆角矩形 19"/>
          <p:cNvSpPr/>
          <p:nvPr/>
        </p:nvSpPr>
        <p:spPr>
          <a:xfrm>
            <a:off x="1469271" y="3154230"/>
            <a:ext cx="3663184" cy="57150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475944" y="2661559"/>
            <a:ext cx="660969" cy="390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475944" y="2183533"/>
            <a:ext cx="660969" cy="390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469271" y="1706584"/>
            <a:ext cx="966947" cy="3913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469271" y="1235168"/>
            <a:ext cx="784765" cy="390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69271" y="1689617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Where did Mike go for the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69271" y="1225504"/>
            <a:ext cx="4607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What did Liu Tao do for the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9271" y="2157856"/>
            <a:ext cx="357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How was Liu Tao’s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9271" y="2626095"/>
            <a:ext cx="3438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Why did Mike call Liu Tao?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49059" y="3582360"/>
            <a:ext cx="3014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 Liu Tao go fishing?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8066" y="-20097"/>
            <a:ext cx="313098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6"/>
          <p:cNvSpPr txBox="1"/>
          <p:nvPr/>
        </p:nvSpPr>
        <p:spPr>
          <a:xfrm>
            <a:off x="1008066" y="507067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and discuss</a:t>
            </a:r>
            <a:endParaRPr lang="zh-CN" altLang="en-US" sz="2400" b="1" dirty="0">
              <a:solidFill>
                <a:srgbClr val="00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74556" y="551214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思考并讨论，这两组句子有什么不同。</a:t>
            </a:r>
            <a:endParaRPr lang="zh-CN" altLang="en-US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313116" y="1028701"/>
            <a:ext cx="4936959" cy="2057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/>
          </a:p>
        </p:txBody>
      </p:sp>
      <p:sp>
        <p:nvSpPr>
          <p:cNvPr id="20" name="圆角矩形 19"/>
          <p:cNvSpPr/>
          <p:nvPr/>
        </p:nvSpPr>
        <p:spPr>
          <a:xfrm>
            <a:off x="1469271" y="3528367"/>
            <a:ext cx="3663184" cy="57150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/>
          </a:p>
        </p:txBody>
      </p:sp>
      <p:sp>
        <p:nvSpPr>
          <p:cNvPr id="12" name="矩形 11"/>
          <p:cNvSpPr/>
          <p:nvPr/>
        </p:nvSpPr>
        <p:spPr>
          <a:xfrm>
            <a:off x="2436218" y="900920"/>
            <a:ext cx="15969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-question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54036" y="3245564"/>
            <a:ext cx="19527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Yes-no question</a:t>
            </a:r>
            <a:endParaRPr lang="zh-CN" altLang="en-US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5" grpId="0" animBg="1"/>
      <p:bldP spid="4" grpId="0" animBg="1"/>
      <p:bldP spid="18" grpId="0"/>
      <p:bldP spid="2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2366" y="1718167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Where did Mike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go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for the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366" y="1215099"/>
            <a:ext cx="4607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What did Liu Tao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do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for the holiday?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97841" y="1209783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visited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Shanghai.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2366" y="2243409"/>
            <a:ext cx="3438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Why did Mike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call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Liu Tao?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2657" y="3579781"/>
            <a:ext cx="3014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 Liu Tao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go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fishing?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8066" y="-20097"/>
            <a:ext cx="313098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6"/>
          <p:cNvSpPr txBox="1"/>
          <p:nvPr/>
        </p:nvSpPr>
        <p:spPr>
          <a:xfrm>
            <a:off x="1008066" y="507067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and discuss</a:t>
            </a:r>
            <a:endParaRPr lang="zh-CN" altLang="en-US" sz="2400" b="1" dirty="0">
              <a:solidFill>
                <a:srgbClr val="00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74556" y="5512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思考并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</a:t>
            </a:r>
            <a:endParaRPr lang="zh-CN" altLang="en-US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61945" y="1061027"/>
            <a:ext cx="4936959" cy="2057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/>
          </a:p>
        </p:txBody>
      </p:sp>
      <p:sp>
        <p:nvSpPr>
          <p:cNvPr id="20" name="圆角矩形 19"/>
          <p:cNvSpPr/>
          <p:nvPr/>
        </p:nvSpPr>
        <p:spPr>
          <a:xfrm>
            <a:off x="1100033" y="3511002"/>
            <a:ext cx="3663184" cy="57150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b="1"/>
          </a:p>
        </p:txBody>
      </p:sp>
      <p:sp>
        <p:nvSpPr>
          <p:cNvPr id="12" name="矩形 11"/>
          <p:cNvSpPr/>
          <p:nvPr/>
        </p:nvSpPr>
        <p:spPr>
          <a:xfrm>
            <a:off x="2436218" y="900920"/>
            <a:ext cx="15969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-question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54036" y="3245564"/>
            <a:ext cx="19527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Yes-no question</a:t>
            </a:r>
            <a:endParaRPr lang="zh-CN" altLang="en-US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38182" y="1209783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91504" y="3579781"/>
            <a:ext cx="598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99793" y="1717895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61355" y="2245182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did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313116" y="4168912"/>
            <a:ext cx="4163223" cy="9278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tip</a:t>
            </a:r>
            <a:r>
              <a:rPr lang="en-US" altLang="zh-CN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  <a:endParaRPr lang="en-US" altLang="zh-CN" sz="1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疑问构成有方法，疑问句中</a:t>
            </a:r>
            <a:r>
              <a:rPr lang="en-US" altLang="zh-CN" sz="1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did</a:t>
            </a:r>
            <a:r>
              <a:rPr lang="zh-CN" altLang="en-US" sz="1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加，</a:t>
            </a:r>
            <a:endParaRPr lang="en-US" altLang="zh-CN" sz="1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还有一点不能忘，后面动词用原样。</a:t>
            </a:r>
            <a:endParaRPr lang="zh-CN" altLang="en-US" sz="1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97840" y="1717895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went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to a farm.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797841" y="2243409"/>
            <a:ext cx="2618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Because he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wanted</a:t>
            </a:r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to give him the fish.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824596" y="3579781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No, he didn’t.</a:t>
            </a:r>
            <a:endParaRPr lang="zh-CN" altLang="en-US" sz="2000" b="1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09753" y="-5746"/>
            <a:ext cx="313098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34881" y="501434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Comic Sans MS" panose="030F0702030302020204" pitchFamily="66" charset="0"/>
              </a:rPr>
              <a:t>两人一组读一读</a:t>
            </a:r>
            <a:endParaRPr lang="en-US" altLang="zh-CN" sz="1800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1840" y="455268"/>
            <a:ext cx="204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in pairs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8"/>
          <a:stretch>
            <a:fillRect/>
          </a:stretch>
        </p:blipFill>
        <p:spPr bwMode="auto">
          <a:xfrm>
            <a:off x="1275583" y="1072745"/>
            <a:ext cx="5910409" cy="328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2206487" y="1220360"/>
            <a:ext cx="636105" cy="407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998776" y="2077500"/>
            <a:ext cx="636105" cy="407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7805" y="202976"/>
            <a:ext cx="313098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697029" y="1083365"/>
            <a:ext cx="4323522" cy="2613992"/>
          </a:xfrm>
          <a:prstGeom prst="roundRect">
            <a:avLst/>
          </a:prstGeom>
          <a:solidFill>
            <a:srgbClr val="D49F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24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             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caught</a:t>
            </a:r>
            <a:endParaRPr lang="en-US" altLang="zh-CN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do                  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endParaRPr lang="en-US" altLang="zh-CN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eat                 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lang="en-US" altLang="zh-CN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get                 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411529" y="1669773"/>
            <a:ext cx="6659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411526" y="2209800"/>
            <a:ext cx="6659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411527" y="2756451"/>
            <a:ext cx="6659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411526" y="3293164"/>
            <a:ext cx="6659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7805" y="202976"/>
            <a:ext cx="313098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6"/>
          <p:cNvSpPr txBox="1"/>
          <p:nvPr/>
        </p:nvSpPr>
        <p:spPr>
          <a:xfrm>
            <a:off x="4031895" y="266513"/>
            <a:ext cx="437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seconds</a:t>
            </a:r>
            <a:r>
              <a:rPr lang="zh-CN" altLang="en-US" sz="2400" b="1" dirty="0" smtClean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00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Non-stop talking</a:t>
            </a:r>
            <a:endParaRPr lang="zh-CN" altLang="en-US" sz="2400" b="1" dirty="0">
              <a:solidFill>
                <a:srgbClr val="00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7908" y="728178"/>
            <a:ext cx="757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人一组，</a:t>
            </a:r>
            <a:r>
              <a:rPr lang="en-US" altLang="zh-CN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秒内轮流不停描述下面的图片，注意正确使用动词过去式。</a:t>
            </a:r>
            <a:endParaRPr lang="zh-CN" altLang="en-US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3759233" y="2409942"/>
            <a:ext cx="1536323" cy="1406769"/>
          </a:xfrm>
          <a:prstGeom prst="wedgeEllipseCallout">
            <a:avLst>
              <a:gd name="adj1" fmla="val -29107"/>
              <a:gd name="adj2" fmla="val 395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National Day holiday, …</a:t>
            </a:r>
            <a:endParaRPr lang="zh-CN" altLang="en-US" sz="1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5429" y="2549220"/>
            <a:ext cx="1679512" cy="113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75" y="1332002"/>
            <a:ext cx="1588977" cy="105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959" y="1285722"/>
            <a:ext cx="1658664" cy="115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750" y="2539040"/>
            <a:ext cx="1527356" cy="114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857" y="1097510"/>
            <a:ext cx="1018797" cy="120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1" descr="party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4" t="14305" r="5902" b="13240"/>
          <a:stretch>
            <a:fillRect/>
          </a:stretch>
        </p:blipFill>
        <p:spPr bwMode="auto">
          <a:xfrm>
            <a:off x="2084575" y="3752521"/>
            <a:ext cx="2135428" cy="13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4631136" y="1848100"/>
            <a:ext cx="306387" cy="276225"/>
          </a:xfrm>
          <a:prstGeom prst="ellipse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endParaRPr lang="en-US" altLang="zh-CN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329" y="3790741"/>
            <a:ext cx="1979028" cy="122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滴答20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072" y="127013"/>
            <a:ext cx="201965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334" y="606344"/>
            <a:ext cx="18773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a chant</a:t>
            </a:r>
            <a:endParaRPr lang="zh-CN" altLang="en-US" sz="21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20096" y="1041005"/>
            <a:ext cx="5010531" cy="2557050"/>
            <a:chOff x="1078244" y="1289642"/>
            <a:chExt cx="6680708" cy="3409400"/>
          </a:xfrm>
        </p:grpSpPr>
        <p:sp>
          <p:nvSpPr>
            <p:cNvPr id="12" name="流程图: 过程 11"/>
            <p:cNvSpPr/>
            <p:nvPr/>
          </p:nvSpPr>
          <p:spPr>
            <a:xfrm>
              <a:off x="1078244" y="1289642"/>
              <a:ext cx="6680708" cy="2760883"/>
            </a:xfrm>
            <a:prstGeom prst="flowChartProcess">
              <a:avLst/>
            </a:prstGeom>
            <a:solidFill>
              <a:schemeClr val="bg1">
                <a:alpha val="7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8853" y="1344277"/>
              <a:ext cx="5781925" cy="3354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go, Little Row</a:t>
              </a:r>
              <a:r>
                <a:rPr lang="en-US" altLang="zh-CN" sz="21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zh-CN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1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to the zoo with Uncle Joe.</a:t>
              </a:r>
              <a:endParaRPr lang="zh-CN" altLang="zh-CN" sz="2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 you </a:t>
              </a:r>
              <a:r>
                <a:rPr lang="en-US" altLang="zh-CN" sz="21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r>
                <a:rPr lang="en-US" altLang="zh-CN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animal show?</a:t>
              </a:r>
              <a:endParaRPr lang="zh-CN" altLang="zh-CN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1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did. How about you?</a:t>
              </a:r>
              <a:endParaRPr lang="zh-CN" altLang="zh-CN" sz="2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zh-CN" alt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5" descr="http://img3.imgtn.bdimg.com/it/u=3514894119,3770885398&amp;fm=21&amp;gp=0.jpg"/>
          <p:cNvSpPr>
            <a:spLocks noChangeAspect="1" noChangeArrowheads="1"/>
          </p:cNvSpPr>
          <p:nvPr/>
        </p:nvSpPr>
        <p:spPr bwMode="auto">
          <a:xfrm>
            <a:off x="1259681" y="8327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9"/>
          <a:stretch>
            <a:fillRect/>
          </a:stretch>
        </p:blipFill>
        <p:spPr bwMode="auto">
          <a:xfrm flipH="1">
            <a:off x="6268570" y="2691568"/>
            <a:ext cx="1207734" cy="152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4"/>
          <a:stretch>
            <a:fillRect/>
          </a:stretch>
        </p:blipFill>
        <p:spPr bwMode="auto">
          <a:xfrm flipH="1">
            <a:off x="1212887" y="972178"/>
            <a:ext cx="1499073" cy="153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5"/>
          <p:cNvSpPr txBox="1"/>
          <p:nvPr/>
        </p:nvSpPr>
        <p:spPr>
          <a:xfrm>
            <a:off x="6588016" y="4107796"/>
            <a:ext cx="7579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endParaRPr lang="zh-CN" alt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1373981" y="2406304"/>
            <a:ext cx="9108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鼓点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734" y="15431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79870" y="23100"/>
            <a:ext cx="201965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5337" y="109483"/>
            <a:ext cx="30155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sz="21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Look, imagine and </a:t>
            </a:r>
            <a:r>
              <a:rPr lang="en-US" altLang="zh-CN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endParaRPr lang="zh-CN" altLang="en-US" sz="2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38" y="3721877"/>
            <a:ext cx="2287689" cy="128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028">
            <a:off x="656801" y="1168812"/>
            <a:ext cx="1120827" cy="8406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11" y="1062386"/>
            <a:ext cx="1120827" cy="840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824">
            <a:off x="4727227" y="1482697"/>
            <a:ext cx="1120827" cy="8406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533">
            <a:off x="3949287" y="1157746"/>
            <a:ext cx="1120827" cy="840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43" y="1157746"/>
            <a:ext cx="1120827" cy="8406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691">
            <a:off x="1849534" y="1320221"/>
            <a:ext cx="1120827" cy="840620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708517" y="2164073"/>
            <a:ext cx="2983676" cy="445530"/>
          </a:xfrm>
          <a:prstGeom prst="wedgeRoundRectCallout">
            <a:avLst>
              <a:gd name="adj1" fmla="val 16795"/>
              <a:gd name="adj2" fmla="val 784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your National Day holiday?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4727227" y="2481635"/>
            <a:ext cx="2330301" cy="445530"/>
          </a:xfrm>
          <a:prstGeom prst="wedgeRoundRectCallout">
            <a:avLst>
              <a:gd name="adj1" fmla="val -45539"/>
              <a:gd name="adj2" fmla="val 938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…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789305" y="2927165"/>
            <a:ext cx="2413031" cy="445530"/>
          </a:xfrm>
          <a:prstGeom prst="wedgeRoundRectCallout">
            <a:avLst>
              <a:gd name="adj1" fmla="val 38885"/>
              <a:gd name="adj2" fmla="val 964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go?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5179744" y="3149930"/>
            <a:ext cx="2074461" cy="445530"/>
          </a:xfrm>
          <a:prstGeom prst="wedgeRoundRectCallout">
            <a:avLst>
              <a:gd name="adj1" fmla="val -81354"/>
              <a:gd name="adj2" fmla="val 9248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went…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379708" y="3718907"/>
            <a:ext cx="1820648" cy="445530"/>
          </a:xfrm>
          <a:prstGeom prst="wedgeRoundRectCallout">
            <a:avLst>
              <a:gd name="adj1" fmla="val 63758"/>
              <a:gd name="adj2" fmla="val 3451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do?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5402239" y="3941672"/>
            <a:ext cx="1708606" cy="445530"/>
          </a:xfrm>
          <a:prstGeom prst="wedgeRoundRectCallout">
            <a:avLst>
              <a:gd name="adj1" fmla="val -89387"/>
              <a:gd name="adj2" fmla="val 125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I…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圆角矩形标注 33"/>
          <p:cNvSpPr/>
          <p:nvPr/>
        </p:nvSpPr>
        <p:spPr>
          <a:xfrm>
            <a:off x="344082" y="4550807"/>
            <a:ext cx="1651738" cy="445530"/>
          </a:xfrm>
          <a:prstGeom prst="wedgeRoundRectCallout">
            <a:avLst>
              <a:gd name="adj1" fmla="val 83957"/>
              <a:gd name="adj2" fmla="val -874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you…?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圆角矩形标注 34"/>
          <p:cNvSpPr/>
          <p:nvPr/>
        </p:nvSpPr>
        <p:spPr>
          <a:xfrm>
            <a:off x="4894569" y="4550077"/>
            <a:ext cx="2609474" cy="445530"/>
          </a:xfrm>
          <a:prstGeom prst="wedgeRoundRectCallout">
            <a:avLst>
              <a:gd name="adj1" fmla="val -68631"/>
              <a:gd name="adj2" fmla="val -914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did./ No, I didn’t.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ound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69" y="159862"/>
            <a:ext cx="457200" cy="4572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74811" y="625581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人一组，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图片，扮演</a:t>
            </a:r>
            <a:r>
              <a:rPr lang="en-US" altLang="zh-CN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Row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Amy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展开</a:t>
            </a:r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想象，进行对话。</a:t>
            </a:r>
            <a:endParaRPr lang="zh-CN" altLang="en-US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折角形 5"/>
          <p:cNvSpPr/>
          <p:nvPr/>
        </p:nvSpPr>
        <p:spPr>
          <a:xfrm>
            <a:off x="6815955" y="191050"/>
            <a:ext cx="2238593" cy="2088981"/>
          </a:xfrm>
          <a:prstGeom prst="foldedCorne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zh-CN" sz="1600" dirty="0" smtClean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Beijing ducks</a:t>
            </a:r>
            <a:endParaRPr lang="en-US" altLang="zh-CN" sz="1600" dirty="0" smtClean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吃北京烤鸭</a:t>
            </a:r>
            <a:endParaRPr lang="en-US" altLang="zh-CN" sz="1600" dirty="0" smtClean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see the beautiful night </a:t>
            </a:r>
            <a:r>
              <a:rPr lang="zh-CN" altLang="en-US" sz="1600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看美丽的夜景</a:t>
            </a:r>
            <a:endParaRPr lang="en-US" altLang="zh-CN" sz="1600" dirty="0" smtClean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see the culture relics </a:t>
            </a:r>
            <a:r>
              <a:rPr lang="zh-CN" altLang="en-US" sz="1600" dirty="0" smtClean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看文物</a:t>
            </a:r>
            <a:endParaRPr lang="zh-CN" altLang="en-US" sz="1600" dirty="0">
              <a:solidFill>
                <a:srgbClr val="00002A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7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12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1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08818" y="510145"/>
            <a:ext cx="2837188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6886" y="682280"/>
            <a:ext cx="411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Talk about your travel experiences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00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78" y="3721877"/>
            <a:ext cx="2287689" cy="128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圆角矩形标注 32"/>
          <p:cNvSpPr/>
          <p:nvPr/>
        </p:nvSpPr>
        <p:spPr>
          <a:xfrm>
            <a:off x="5943338" y="2807371"/>
            <a:ext cx="1428768" cy="445530"/>
          </a:xfrm>
          <a:prstGeom prst="wedgeRoundRectCallout">
            <a:avLst>
              <a:gd name="adj1" fmla="val -76834"/>
              <a:gd name="adj2" fmla="val 1538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5" dirty="0">
                <a:solidFill>
                  <a:schemeClr val="tx1"/>
                </a:solidFill>
              </a:rPr>
              <a:t>…</a:t>
            </a:r>
            <a:endParaRPr lang="zh-CN" altLang="en-US" sz="1015" dirty="0">
              <a:solidFill>
                <a:schemeClr val="tx1"/>
              </a:solidFill>
            </a:endParaRPr>
          </a:p>
        </p:txBody>
      </p:sp>
      <p:sp>
        <p:nvSpPr>
          <p:cNvPr id="34" name="圆角矩形标注 33"/>
          <p:cNvSpPr/>
          <p:nvPr/>
        </p:nvSpPr>
        <p:spPr>
          <a:xfrm>
            <a:off x="2945930" y="2028905"/>
            <a:ext cx="2146489" cy="445530"/>
          </a:xfrm>
          <a:prstGeom prst="wedgeRoundRectCallout">
            <a:avLst>
              <a:gd name="adj1" fmla="val 2350"/>
              <a:gd name="adj2" fmla="val 2966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…?</a:t>
            </a:r>
            <a:endParaRPr lang="zh-CN" altLang="en-US" sz="1600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6005" y="4459310"/>
            <a:ext cx="57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</a:rPr>
              <a:t>You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837" y="4460919"/>
            <a:ext cx="57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</a:rPr>
              <a:t>You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4864" y="1096848"/>
            <a:ext cx="5096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四人</a:t>
            </a:r>
            <a:r>
              <a:rPr lang="zh-CN" altLang="zh-CN" sz="16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一组，晒一晒自己的旅游照片</a:t>
            </a:r>
            <a:r>
              <a:rPr lang="zh-CN" altLang="zh-CN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。其他</a:t>
            </a:r>
            <a:r>
              <a:rPr lang="zh-CN" altLang="zh-CN" sz="16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人轮流提问。</a:t>
            </a:r>
            <a:endParaRPr lang="zh-CN" altLang="zh-CN" sz="16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sound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618" y="631952"/>
            <a:ext cx="457200" cy="457200"/>
          </a:xfrm>
          <a:prstGeom prst="rect">
            <a:avLst/>
          </a:prstGeom>
        </p:spPr>
      </p:pic>
      <p:sp>
        <p:nvSpPr>
          <p:cNvPr id="29" name="圆角矩形标注 28"/>
          <p:cNvSpPr/>
          <p:nvPr/>
        </p:nvSpPr>
        <p:spPr>
          <a:xfrm>
            <a:off x="1872686" y="2694827"/>
            <a:ext cx="2146489" cy="445530"/>
          </a:xfrm>
          <a:prstGeom prst="wedgeRoundRectCallout">
            <a:avLst>
              <a:gd name="adj1" fmla="val 32911"/>
              <a:gd name="adj2" fmla="val 1404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…?</a:t>
            </a:r>
            <a:endParaRPr lang="zh-CN" altLang="en-US" sz="1600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1085777" y="3276346"/>
            <a:ext cx="2146489" cy="445530"/>
          </a:xfrm>
          <a:prstGeom prst="wedgeRoundRectCallout">
            <a:avLst>
              <a:gd name="adj1" fmla="val 43561"/>
              <a:gd name="adj2" fmla="val 824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When…?</a:t>
            </a:r>
            <a:endParaRPr lang="zh-CN" altLang="en-US" sz="1600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956725" y="3993854"/>
            <a:ext cx="2146489" cy="445530"/>
          </a:xfrm>
          <a:prstGeom prst="wedgeRoundRectCallout">
            <a:avLst>
              <a:gd name="adj1" fmla="val 61620"/>
              <a:gd name="adj2" fmla="val -22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…?</a:t>
            </a:r>
            <a:endParaRPr lang="zh-CN" altLang="en-US" sz="1600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1085777" y="4551075"/>
            <a:ext cx="2146489" cy="445530"/>
          </a:xfrm>
          <a:prstGeom prst="wedgeRoundRectCallout">
            <a:avLst>
              <a:gd name="adj1" fmla="val 62545"/>
              <a:gd name="adj2" fmla="val -647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zh-CN" altLang="en-US" sz="1600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08818" y="202031"/>
            <a:ext cx="2837188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6886" y="374166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Make our holiday albums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818" y="895149"/>
            <a:ext cx="703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16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卡</a:t>
            </a:r>
            <a:r>
              <a:rPr lang="zh-CN" altLang="en-US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纸上粘贴自己的照片，并填写信息  </a:t>
            </a:r>
            <a:endParaRPr lang="en-US" altLang="zh-CN" sz="1600" dirty="0" smtClean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16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</a:t>
            </a:r>
            <a:r>
              <a:rPr lang="zh-CN" altLang="en-US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人一组，制作旅游影集。</a:t>
            </a:r>
            <a:r>
              <a:rPr lang="en-US" altLang="zh-CN" sz="16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zh-CN" sz="16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sound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1618" y="323838"/>
            <a:ext cx="4572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33" y="1707939"/>
            <a:ext cx="6735636" cy="3162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870" y="2089441"/>
            <a:ext cx="2611408" cy="18278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圆角矩形 5"/>
          <p:cNvSpPr/>
          <p:nvPr/>
        </p:nvSpPr>
        <p:spPr>
          <a:xfrm rot="21432531">
            <a:off x="1880882" y="3891884"/>
            <a:ext cx="2246243" cy="714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Last…, I went to… with…</a:t>
            </a:r>
            <a:endParaRPr lang="en-US" altLang="zh-CN" dirty="0" smtClean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saw/ ate…   </a:t>
            </a:r>
            <a:endParaRPr lang="en-US" altLang="zh-CN" dirty="0" smtClean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interesting/…</a:t>
            </a:r>
            <a:endParaRPr lang="zh-CN" altLang="en-US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016" y="2186787"/>
            <a:ext cx="2467415" cy="1800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圆角矩形 19"/>
          <p:cNvSpPr/>
          <p:nvPr/>
        </p:nvSpPr>
        <p:spPr>
          <a:xfrm>
            <a:off x="4823220" y="3891884"/>
            <a:ext cx="2508211" cy="7143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Last…, I went to… with…</a:t>
            </a:r>
            <a:endParaRPr lang="en-US" altLang="zh-CN" dirty="0" smtClean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bought/ visited…</a:t>
            </a:r>
            <a:endParaRPr lang="en-US" altLang="zh-CN" dirty="0" smtClean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unforgettable/…</a:t>
            </a:r>
            <a:endParaRPr lang="zh-CN" altLang="en-US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888855" y="2930745"/>
            <a:ext cx="3079487" cy="1759054"/>
            <a:chOff x="789709" y="1967345"/>
            <a:chExt cx="3817915" cy="2258291"/>
          </a:xfrm>
        </p:grpSpPr>
        <p:sp>
          <p:nvSpPr>
            <p:cNvPr id="23" name="圆角矩形 22"/>
            <p:cNvSpPr/>
            <p:nvPr/>
          </p:nvSpPr>
          <p:spPr>
            <a:xfrm>
              <a:off x="789709" y="1967345"/>
              <a:ext cx="3817915" cy="2258291"/>
            </a:xfrm>
            <a:prstGeom prst="roundRect">
              <a:avLst/>
            </a:prstGeom>
            <a:solidFill>
              <a:srgbClr val="7AFE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hlinkClick r:id="rId1" action="ppaction://hlinksldjump"/>
            </p:cNvPr>
            <p:cNvSpPr txBox="1"/>
            <p:nvPr/>
          </p:nvSpPr>
          <p:spPr>
            <a:xfrm>
              <a:off x="899480" y="1978866"/>
              <a:ext cx="3598371" cy="217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0A026E"/>
                  </a:solidFill>
                  <a:latin typeface="Comic Sans MS" panose="030F0702030302020204" pitchFamily="66" charset="0"/>
                </a:defRPr>
              </a:lvl1pPr>
            </a:lstStyle>
            <a:p>
              <a:r>
                <a:rPr lang="zh-CN" altLang="zh-CN" sz="2400" dirty="0"/>
                <a:t>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</a:t>
              </a:r>
              <a:r>
                <a:rPr lang="en-US" altLang="zh-CN" sz="16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the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palace. Now, it is a museum. Visitors will be excited to find some sites, parks, museums, and theatres in it.  Miss Huang had a good time there.</a:t>
              </a:r>
              <a:endParaRPr lang="zh-CN" altLang="en-US" sz="1600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218798" y="947769"/>
            <a:ext cx="2943109" cy="1821672"/>
            <a:chOff x="789709" y="1967345"/>
            <a:chExt cx="3817915" cy="2258291"/>
          </a:xfrm>
          <a:solidFill>
            <a:srgbClr val="FFFF00"/>
          </a:solidFill>
        </p:grpSpPr>
        <p:sp>
          <p:nvSpPr>
            <p:cNvPr id="31" name="圆角矩形 30">
              <a:hlinkClick r:id="rId2" tooltip="" action="ppaction://hlinksldjump"/>
            </p:cNvPr>
            <p:cNvSpPr/>
            <p:nvPr/>
          </p:nvSpPr>
          <p:spPr>
            <a:xfrm>
              <a:off x="789709" y="1967345"/>
              <a:ext cx="3817915" cy="225829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2" name="TextBox 23"/>
            <p:cNvSpPr txBox="1"/>
            <p:nvPr/>
          </p:nvSpPr>
          <p:spPr>
            <a:xfrm>
              <a:off x="899480" y="2126721"/>
              <a:ext cx="3598372" cy="19443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0A026E"/>
                  </a:solidFill>
                  <a:latin typeface="Comic Sans MS" panose="030F0702030302020204" pitchFamily="66" charset="0"/>
                </a:defRPr>
              </a:lvl1pPr>
            </a:lstStyle>
            <a:p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a must place to visit in Beijing. </a:t>
              </a:r>
              <a:r>
                <a:rPr lang="en-US" altLang="zh-CN" sz="16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big. On a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holiday, it is covered with fresh flowers. Miss Huang watched the flag-raising ceremony(</a:t>
              </a:r>
              <a:r>
                <a:rPr lang="zh-CN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升旗仪式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there.</a:t>
              </a:r>
              <a:endParaRPr lang="zh-CN" altLang="en-US" sz="1600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888856" y="957062"/>
            <a:ext cx="2999100" cy="1845605"/>
            <a:chOff x="789709" y="1995572"/>
            <a:chExt cx="3817915" cy="2272174"/>
          </a:xfrm>
          <a:solidFill>
            <a:srgbClr val="FEBBB6"/>
          </a:solidFill>
        </p:grpSpPr>
        <p:sp>
          <p:nvSpPr>
            <p:cNvPr id="34" name="圆角矩形 33"/>
            <p:cNvSpPr/>
            <p:nvPr/>
          </p:nvSpPr>
          <p:spPr>
            <a:xfrm>
              <a:off x="789709" y="1995572"/>
              <a:ext cx="3817915" cy="2272174"/>
            </a:xfrm>
            <a:prstGeom prst="roundRect">
              <a:avLst/>
            </a:prstGeom>
            <a:solidFill>
              <a:srgbClr val="FEBBB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5" name="TextBox 23">
              <a:hlinkClick r:id="rId3" tooltip="" action="ppaction://hlinksldjump"/>
            </p:cNvPr>
            <p:cNvSpPr txBox="1"/>
            <p:nvPr/>
          </p:nvSpPr>
          <p:spPr>
            <a:xfrm>
              <a:off x="899480" y="2032441"/>
              <a:ext cx="3598371" cy="22342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0A026E"/>
                  </a:solidFill>
                  <a:latin typeface="Comic Sans MS" panose="030F0702030302020204" pitchFamily="66" charset="0"/>
                </a:defRPr>
              </a:lvl1pPr>
            </a:lstStyle>
            <a:p>
              <a:r>
                <a:rPr lang="en-US" altLang="zh-CN" sz="16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a great wonder of the world. It’s very long. There is a saying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“He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has </a:t>
              </a:r>
              <a:r>
                <a:rPr lang="en-US" altLang="zh-CN" sz="16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never </a:t>
              </a:r>
              <a:r>
                <a:rPr lang="en-US" altLang="zh-CN" sz="16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been there is not a true man.” Miss Huang climbed it up and took photos there</a:t>
              </a:r>
              <a:r>
                <a:rPr lang="en-US" altLang="zh-CN" sz="16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1600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16143" y="2910127"/>
            <a:ext cx="3002499" cy="1862840"/>
            <a:chOff x="789709" y="1967345"/>
            <a:chExt cx="3817915" cy="225829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7" name="圆角矩形 36">
              <a:hlinkClick r:id="rId4" action="ppaction://hlinksldjump"/>
            </p:cNvPr>
            <p:cNvSpPr/>
            <p:nvPr/>
          </p:nvSpPr>
          <p:spPr>
            <a:xfrm>
              <a:off x="789709" y="1967345"/>
              <a:ext cx="3817915" cy="22582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8" name="TextBox 23">
              <a:hlinkClick r:id="rId4" tooltip="" action="ppaction://hlinksldjump"/>
            </p:cNvPr>
            <p:cNvSpPr txBox="1"/>
            <p:nvPr/>
          </p:nvSpPr>
          <p:spPr>
            <a:xfrm>
              <a:off x="1006658" y="2122588"/>
              <a:ext cx="3426859" cy="190140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zh-CN" dirty="0"/>
                <a:t> </a:t>
              </a:r>
              <a:r>
                <a:rPr lang="en-US" altLang="zh-CN" dirty="0"/>
                <a:t>It’s a beautiful park in Beijing. </a:t>
              </a:r>
              <a:r>
                <a:rPr lang="en-US" altLang="zh-CN" dirty="0" err="1"/>
                <a:t>Cixi</a:t>
              </a:r>
              <a:r>
                <a:rPr lang="en-US" altLang="zh-CN" dirty="0"/>
                <a:t> used to(</a:t>
              </a:r>
              <a:r>
                <a:rPr lang="zh-CN" altLang="zh-CN" dirty="0"/>
                <a:t>曾经</a:t>
              </a:r>
              <a:r>
                <a:rPr lang="en-US" altLang="zh-CN" dirty="0"/>
                <a:t>) stay there in summer. There is a big lake in it. Miss Huang went boating there. </a:t>
              </a:r>
              <a:endParaRPr lang="zh-CN" altLang="en-US" dirty="0"/>
            </a:p>
          </p:txBody>
        </p:sp>
      </p:grpSp>
      <p:sp>
        <p:nvSpPr>
          <p:cNvPr id="9" name="矩形 8">
            <a:hlinkClick r:id="rId5" action="ppaction://hlinksldjump"/>
          </p:cNvPr>
          <p:cNvSpPr/>
          <p:nvPr/>
        </p:nvSpPr>
        <p:spPr>
          <a:xfrm>
            <a:off x="976641" y="-23669"/>
            <a:ext cx="3197863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hlinkClick r:id="rId5" tooltip="" action="ppaction://hlinksldjump"/>
          </p:cNvPr>
          <p:cNvSpPr txBox="1"/>
          <p:nvPr/>
        </p:nvSpPr>
        <p:spPr>
          <a:xfrm>
            <a:off x="691473" y="535636"/>
            <a:ext cx="81838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</a:t>
            </a:r>
            <a:r>
              <a:rPr lang="zh-CN" altLang="en-US" sz="15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人一组，选择一个描述读一读，猜一猜</a:t>
            </a:r>
            <a:r>
              <a:rPr lang="en-US" altLang="zh-CN" sz="15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Miss Huang</a:t>
            </a:r>
            <a:r>
              <a:rPr lang="zh-CN" altLang="en-US" sz="15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国庆节去</a:t>
            </a:r>
            <a:r>
              <a:rPr lang="zh-CN" altLang="en-US" sz="15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过哪里。</a:t>
            </a:r>
            <a:r>
              <a:rPr lang="zh-CN" altLang="en-US" sz="15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比一比哪一组最快最准！</a:t>
            </a:r>
            <a:endParaRPr lang="en-US" altLang="zh-CN" sz="15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749431" y="2205080"/>
            <a:ext cx="4109610" cy="1002485"/>
            <a:chOff x="1702123" y="2821974"/>
            <a:chExt cx="5810997" cy="1455210"/>
          </a:xfrm>
        </p:grpSpPr>
        <p:sp>
          <p:nvSpPr>
            <p:cNvPr id="25" name="爆炸形 1 24"/>
            <p:cNvSpPr/>
            <p:nvPr/>
          </p:nvSpPr>
          <p:spPr>
            <a:xfrm>
              <a:off x="1702123" y="2821974"/>
              <a:ext cx="5810997" cy="1455210"/>
            </a:xfrm>
            <a:prstGeom prst="irregularSeal1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61546" y="3195283"/>
              <a:ext cx="3803892" cy="670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Where did I go?</a:t>
              </a:r>
              <a:endPara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soun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441" y="9044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70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12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83652" y="472612"/>
            <a:ext cx="2310312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21982" y="1043921"/>
            <a:ext cx="5783887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6080" indent="-386080">
              <a:lnSpc>
                <a:spcPct val="150000"/>
              </a:lnSpc>
              <a:buAutoNum type="arabicPeriod"/>
            </a:pPr>
            <a:r>
              <a:rPr lang="zh-CN" altLang="en-US" sz="21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用所学语言试着和更多的同伴谈论旅行经历，并把你们的对话写下来</a:t>
            </a:r>
            <a:r>
              <a:rPr lang="zh-CN" altLang="en-US" sz="21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21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21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找一找你感兴趣的名胜古迹。至少记住</a:t>
            </a:r>
            <a:endParaRPr lang="en-US" altLang="zh-CN" sz="21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21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1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其中</a:t>
            </a:r>
            <a:r>
              <a:rPr lang="zh-CN" altLang="en-US" sz="21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两个。下节课交流。</a:t>
            </a:r>
            <a:endParaRPr lang="en-US" altLang="zh-CN" sz="21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zh-CN" sz="21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34" y="621659"/>
            <a:ext cx="4442620" cy="26306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Thank you!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197236" y="998500"/>
            <a:ext cx="6474089" cy="3702735"/>
            <a:chOff x="789709" y="1876297"/>
            <a:chExt cx="3817915" cy="2258291"/>
          </a:xfrm>
          <a:solidFill>
            <a:srgbClr val="FFFF00"/>
          </a:solidFill>
        </p:grpSpPr>
        <p:sp>
          <p:nvSpPr>
            <p:cNvPr id="31" name="圆角矩形 30"/>
            <p:cNvSpPr/>
            <p:nvPr/>
          </p:nvSpPr>
          <p:spPr>
            <a:xfrm>
              <a:off x="789709" y="1876297"/>
              <a:ext cx="3817915" cy="225829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TextBox 23"/>
            <p:cNvSpPr txBox="1"/>
            <p:nvPr/>
          </p:nvSpPr>
          <p:spPr>
            <a:xfrm>
              <a:off x="899106" y="1909156"/>
              <a:ext cx="3598372" cy="2026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0A026E"/>
                  </a:solidFill>
                  <a:latin typeface="Comic Sans MS" panose="030F0702030302020204" pitchFamily="66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a must place to visit in Beijing. </a:t>
              </a:r>
              <a:r>
                <a:rPr lang="en-US" altLang="zh-CN" sz="28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</a:t>
              </a:r>
              <a:r>
                <a:rPr lang="en-US" altLang="zh-CN" sz="28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big. On a holiday, it is covered with fresh flowers. Miss Huang watched the flag-raising ceremony(</a:t>
              </a:r>
              <a:r>
                <a:rPr lang="zh-CN" altLang="zh-CN" sz="28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升旗仪式</a:t>
              </a:r>
              <a:r>
                <a:rPr lang="en-US" altLang="zh-CN" sz="28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there.</a:t>
              </a:r>
              <a:endParaRPr lang="zh-CN" altLang="en-US" sz="2800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>
            <a:hlinkClick r:id="rId1" action="ppaction://hlinksldjump"/>
          </p:cNvPr>
          <p:cNvSpPr/>
          <p:nvPr/>
        </p:nvSpPr>
        <p:spPr>
          <a:xfrm>
            <a:off x="976641" y="-23669"/>
            <a:ext cx="3197863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076530" y="547287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to (the)…?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63027" y="1125414"/>
            <a:ext cx="5141759" cy="3249964"/>
            <a:chOff x="2923349" y="3726558"/>
            <a:chExt cx="2861954" cy="265353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349" y="3726558"/>
              <a:ext cx="2861954" cy="2146465"/>
            </a:xfrm>
            <a:prstGeom prst="rect">
              <a:avLst/>
            </a:prstGeom>
          </p:spPr>
        </p:pic>
        <p:sp>
          <p:nvSpPr>
            <p:cNvPr id="26" name="TextBox 34"/>
            <p:cNvSpPr txBox="1"/>
            <p:nvPr/>
          </p:nvSpPr>
          <p:spPr>
            <a:xfrm>
              <a:off x="3115961" y="5852378"/>
              <a:ext cx="2467956" cy="52771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err="1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Tian’anmen</a:t>
              </a:r>
              <a:r>
                <a:rPr lang="en-US" altLang="zh-CN" sz="3600" b="1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Square</a:t>
              </a:r>
              <a:endPara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hlinkClick r:id="rId1" action="ppaction://hlinksldjump"/>
          </p:cNvPr>
          <p:cNvSpPr/>
          <p:nvPr/>
        </p:nvSpPr>
        <p:spPr>
          <a:xfrm>
            <a:off x="976641" y="-23669"/>
            <a:ext cx="3197863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068910" y="536492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to (the)…?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28251" y="1020687"/>
            <a:ext cx="5746015" cy="3628917"/>
            <a:chOff x="789709" y="1995572"/>
            <a:chExt cx="3817915" cy="2272174"/>
          </a:xfrm>
          <a:solidFill>
            <a:srgbClr val="FEBBB6"/>
          </a:solidFill>
        </p:grpSpPr>
        <p:sp>
          <p:nvSpPr>
            <p:cNvPr id="11" name="圆角矩形 10"/>
            <p:cNvSpPr/>
            <p:nvPr/>
          </p:nvSpPr>
          <p:spPr>
            <a:xfrm>
              <a:off x="789709" y="1995572"/>
              <a:ext cx="3817915" cy="2272174"/>
            </a:xfrm>
            <a:prstGeom prst="roundRect">
              <a:avLst/>
            </a:prstGeom>
            <a:solidFill>
              <a:srgbClr val="FEBBB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899480" y="2152051"/>
              <a:ext cx="3598371" cy="19072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0A026E"/>
                  </a:solidFill>
                  <a:latin typeface="Comic Sans MS" panose="030F0702030302020204" pitchFamily="66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a great wonder of the world. It’s very long. There is a saying </a:t>
              </a:r>
              <a:r>
                <a:rPr lang="en-US" altLang="zh-CN" sz="24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“He who has </a:t>
              </a:r>
              <a:r>
                <a:rPr lang="en-US" altLang="zh-CN" sz="24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never </a:t>
              </a:r>
              <a:r>
                <a:rPr lang="en-US" altLang="zh-CN" sz="24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been there is not a true man.” Miss Huang climbed it up </a:t>
              </a:r>
              <a:r>
                <a:rPr lang="en-US" altLang="zh-CN" sz="24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took </a:t>
              </a:r>
              <a:r>
                <a:rPr lang="en-US" altLang="zh-CN" sz="24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photos there</a:t>
              </a:r>
              <a:r>
                <a:rPr lang="en-US" altLang="zh-CN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10856" y="1270715"/>
            <a:ext cx="5580808" cy="3446199"/>
            <a:chOff x="3191851" y="3792207"/>
            <a:chExt cx="2757688" cy="254571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851" y="3792207"/>
              <a:ext cx="2757687" cy="2068265"/>
            </a:xfrm>
            <a:prstGeom prst="rect">
              <a:avLst/>
            </a:prstGeom>
          </p:spPr>
        </p:pic>
        <p:sp>
          <p:nvSpPr>
            <p:cNvPr id="15" name="TextBox 37"/>
            <p:cNvSpPr txBox="1"/>
            <p:nvPr/>
          </p:nvSpPr>
          <p:spPr>
            <a:xfrm>
              <a:off x="3191852" y="5860472"/>
              <a:ext cx="2757687" cy="47744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Great Wall</a:t>
              </a:r>
              <a:endParaRPr lang="zh-CN" altLang="en-US" sz="3600" b="1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hlinkClick r:id="rId1" action="ppaction://hlinksldjump"/>
          </p:cNvPr>
          <p:cNvSpPr/>
          <p:nvPr/>
        </p:nvSpPr>
        <p:spPr>
          <a:xfrm>
            <a:off x="976641" y="-23669"/>
            <a:ext cx="3197863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068910" y="536492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to (the)…?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98761" y="1107803"/>
            <a:ext cx="5945648" cy="3682858"/>
            <a:chOff x="789709" y="1967345"/>
            <a:chExt cx="3817915" cy="225829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" name="圆角矩形 10"/>
            <p:cNvSpPr/>
            <p:nvPr/>
          </p:nvSpPr>
          <p:spPr>
            <a:xfrm>
              <a:off x="789709" y="1967345"/>
              <a:ext cx="3817915" cy="22582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006658" y="2122588"/>
              <a:ext cx="3426859" cy="20376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zh-CN" sz="2800" dirty="0"/>
                <a:t> </a:t>
              </a:r>
              <a:r>
                <a:rPr lang="en-US" altLang="zh-CN" sz="2800" dirty="0"/>
                <a:t>It’s a beautiful park in Beijing. </a:t>
              </a:r>
              <a:r>
                <a:rPr lang="en-US" altLang="zh-CN" sz="2800" dirty="0" err="1"/>
                <a:t>Cixi</a:t>
              </a:r>
              <a:r>
                <a:rPr lang="en-US" altLang="zh-CN" sz="2800" dirty="0"/>
                <a:t> used to(</a:t>
              </a:r>
              <a:r>
                <a:rPr lang="zh-CN" altLang="zh-CN" sz="2800" dirty="0"/>
                <a:t>曾经</a:t>
              </a:r>
              <a:r>
                <a:rPr lang="en-US" altLang="zh-CN" sz="2800" dirty="0"/>
                <a:t>) stay there in summer. There is a big lake in it. Miss Huang went boating there. </a:t>
              </a:r>
              <a:endParaRPr lang="zh-CN" altLang="en-US" sz="28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9" y="1264857"/>
            <a:ext cx="5279869" cy="3368939"/>
          </a:xfrm>
          <a:prstGeom prst="rect">
            <a:avLst/>
          </a:prstGeom>
        </p:spPr>
      </p:pic>
      <p:sp>
        <p:nvSpPr>
          <p:cNvPr id="14" name="TextBox 12"/>
          <p:cNvSpPr txBox="1"/>
          <p:nvPr/>
        </p:nvSpPr>
        <p:spPr>
          <a:xfrm>
            <a:off x="2727857" y="4328996"/>
            <a:ext cx="327915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P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lang="en-US" altLang="zh-CN" sz="32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3905292" y="4621383"/>
            <a:ext cx="163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4729075" y="4605135"/>
            <a:ext cx="163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pple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hlinkClick r:id="rId1" action="ppaction://hlinksldjump"/>
          </p:cNvPr>
          <p:cNvSpPr/>
          <p:nvPr/>
        </p:nvSpPr>
        <p:spPr>
          <a:xfrm>
            <a:off x="976641" y="-23669"/>
            <a:ext cx="3197863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 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068910" y="536492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to (the)…?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89671" y="998157"/>
            <a:ext cx="5696319" cy="3245852"/>
            <a:chOff x="789709" y="1967345"/>
            <a:chExt cx="3817915" cy="4665125"/>
          </a:xfrm>
        </p:grpSpPr>
        <p:sp>
          <p:nvSpPr>
            <p:cNvPr id="11" name="圆角矩形 10"/>
            <p:cNvSpPr/>
            <p:nvPr/>
          </p:nvSpPr>
          <p:spPr>
            <a:xfrm>
              <a:off x="789709" y="1967345"/>
              <a:ext cx="3817915" cy="4665125"/>
            </a:xfrm>
            <a:prstGeom prst="roundRect">
              <a:avLst/>
            </a:prstGeom>
            <a:solidFill>
              <a:srgbClr val="7AFE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899480" y="1978866"/>
              <a:ext cx="3598371" cy="451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0A026E"/>
                  </a:solidFill>
                  <a:latin typeface="Comic Sans MS" panose="030F0702030302020204" pitchFamily="66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zh-CN" sz="3600" dirty="0"/>
                <a:t> </a:t>
              </a:r>
              <a:r>
                <a:rPr lang="en-US" altLang="zh-CN" sz="24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</a:t>
              </a:r>
              <a:r>
                <a:rPr lang="en-US" altLang="zh-CN" sz="2400" dirty="0" smtClean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the </a:t>
              </a:r>
              <a:r>
                <a:rPr lang="en-US" altLang="zh-CN" sz="2400" dirty="0">
                  <a:solidFill>
                    <a:srgbClr val="0000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palace. Now, it is a museum. Visitors will be excited to find some sites, parks, museums, and theatres in it.  Miss Huang had a good time there.</a:t>
              </a:r>
              <a:endParaRPr lang="zh-CN" altLang="en-US" sz="2400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3" y="1059513"/>
            <a:ext cx="4828245" cy="3122592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356414" y="4070799"/>
            <a:ext cx="42896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Palace </a:t>
            </a:r>
            <a:r>
              <a:rPr lang="en-US" altLang="zh-CN" sz="3600" b="1" dirty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US" altLang="zh-CN" sz="3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1862483" y="4514375"/>
            <a:ext cx="163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2686266" y="4498127"/>
            <a:ext cx="163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pple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66" y="440058"/>
            <a:ext cx="1462055" cy="10965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65" y="1890068"/>
            <a:ext cx="1462055" cy="10965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12" y="3398279"/>
            <a:ext cx="1464647" cy="10984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13" y="440058"/>
            <a:ext cx="1464647" cy="10965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16" y="3435884"/>
            <a:ext cx="1462055" cy="106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13" y="1890068"/>
            <a:ext cx="1464647" cy="10965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3712" y="1523471"/>
            <a:ext cx="7505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Bund</a:t>
            </a:r>
            <a:endParaRPr lang="zh-CN" alt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33673" y="1522447"/>
            <a:ext cx="21114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Shanghai Museum</a:t>
            </a:r>
            <a:endParaRPr lang="zh-CN" altLang="en-US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48317" y="2970848"/>
            <a:ext cx="12916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Great Wall</a:t>
            </a:r>
            <a:endParaRPr lang="zh-CN" alt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68606" y="2970847"/>
            <a:ext cx="22387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800" b="1" dirty="0" err="1"/>
              <a:t>Tian’anmen</a:t>
            </a:r>
            <a:r>
              <a:rPr lang="en-US" altLang="zh-CN" sz="1800" b="1" dirty="0"/>
              <a:t> Square</a:t>
            </a:r>
            <a:endParaRPr lang="zh-CN" altLang="en-US" sz="1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29441" y="4476923"/>
            <a:ext cx="18126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Summer Palace</a:t>
            </a:r>
            <a:endParaRPr lang="en-US" altLang="zh-CN" sz="1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33672" y="4440290"/>
            <a:ext cx="18222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Palace</a:t>
            </a:r>
            <a:r>
              <a:rPr lang="en-US" altLang="zh-CN" sz="1800" b="1" dirty="0">
                <a:solidFill>
                  <a:srgbClr val="000099"/>
                </a:solidFill>
              </a:rPr>
              <a:t> </a:t>
            </a:r>
            <a:r>
              <a:rPr lang="en-US" altLang="zh-CN" sz="1800" b="1" dirty="0"/>
              <a:t>Museum</a:t>
            </a:r>
            <a:endParaRPr lang="en-US" altLang="zh-CN" sz="1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214" y="802938"/>
            <a:ext cx="3776012" cy="250093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0872" y="-48901"/>
            <a:ext cx="2711832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Talking </a:t>
            </a:r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4363" y="35787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zh-CN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两人一组，根据图片和课文内容</a:t>
            </a:r>
            <a:r>
              <a:rPr lang="zh-CN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提问</a:t>
            </a:r>
            <a:r>
              <a:rPr lang="zh-CN" altLang="zh-CN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并</a:t>
            </a:r>
            <a:r>
              <a:rPr lang="zh-CN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回答</a:t>
            </a:r>
            <a:r>
              <a:rPr lang="zh-CN" altLang="zh-CN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/>
            <a:r>
              <a:rPr lang="zh-CN" altLang="zh-CN" sz="1800" dirty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比一比，谁提的问题多，谁回答得更准确。</a:t>
            </a:r>
            <a:endParaRPr lang="zh-CN" altLang="zh-CN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78" y="3721877"/>
            <a:ext cx="2287689" cy="128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圆角矩形标注 14"/>
          <p:cNvSpPr/>
          <p:nvPr/>
        </p:nvSpPr>
        <p:spPr>
          <a:xfrm>
            <a:off x="6111662" y="3774272"/>
            <a:ext cx="1428768" cy="445530"/>
          </a:xfrm>
          <a:prstGeom prst="wedgeRoundRectCallout">
            <a:avLst>
              <a:gd name="adj1" fmla="val -87269"/>
              <a:gd name="adj2" fmla="val 691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5" dirty="0">
                <a:solidFill>
                  <a:schemeClr val="tx1"/>
                </a:solidFill>
              </a:rPr>
              <a:t>…</a:t>
            </a:r>
            <a:endParaRPr lang="zh-CN" altLang="en-US" sz="1015" dirty="0">
              <a:solidFill>
                <a:schemeClr val="tx1"/>
              </a:solidFill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2913537" y="3335657"/>
            <a:ext cx="1064935" cy="284049"/>
          </a:xfrm>
          <a:prstGeom prst="wedgeRoundRectCallout">
            <a:avLst>
              <a:gd name="adj1" fmla="val 41579"/>
              <a:gd name="adj2" fmla="val 780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Where…?</a:t>
            </a:r>
            <a:endParaRPr lang="zh-CN" altLang="en-US" sz="1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3446005" y="4459310"/>
            <a:ext cx="57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</a:rPr>
              <a:t>You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5029837" y="4460919"/>
            <a:ext cx="57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</a:rPr>
              <a:t>You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22" name="圆角矩形标注 21"/>
          <p:cNvSpPr/>
          <p:nvPr/>
        </p:nvSpPr>
        <p:spPr>
          <a:xfrm>
            <a:off x="2278685" y="3693855"/>
            <a:ext cx="1064935" cy="284049"/>
          </a:xfrm>
          <a:prstGeom prst="wedgeRoundRectCallout">
            <a:avLst>
              <a:gd name="adj1" fmla="val 41579"/>
              <a:gd name="adj2" fmla="val 780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What…?</a:t>
            </a:r>
            <a:endParaRPr lang="zh-CN" altLang="en-US" sz="1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2378443" y="4777249"/>
            <a:ext cx="1064935" cy="284049"/>
          </a:xfrm>
          <a:prstGeom prst="wedgeRoundRectCallout">
            <a:avLst>
              <a:gd name="adj1" fmla="val 64911"/>
              <a:gd name="adj2" fmla="val 1153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zh-CN" altLang="en-US" sz="1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圆角矩形标注 23"/>
          <p:cNvSpPr/>
          <p:nvPr/>
        </p:nvSpPr>
        <p:spPr>
          <a:xfrm>
            <a:off x="1838848" y="4079749"/>
            <a:ext cx="1064935" cy="284049"/>
          </a:xfrm>
          <a:prstGeom prst="wedgeRoundRectCallout">
            <a:avLst>
              <a:gd name="adj1" fmla="val 77044"/>
              <a:gd name="adj2" fmla="val 45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How…?</a:t>
            </a:r>
            <a:endParaRPr lang="zh-CN" altLang="en-US" sz="1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2071553" y="4435845"/>
            <a:ext cx="1064935" cy="284049"/>
          </a:xfrm>
          <a:prstGeom prst="wedgeRoundRectCallout">
            <a:avLst>
              <a:gd name="adj1" fmla="val 77045"/>
              <a:gd name="adj2" fmla="val -199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rgbClr val="00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Did…?</a:t>
            </a:r>
            <a:endParaRPr lang="zh-CN" altLang="en-US" sz="1600" b="1" dirty="0">
              <a:solidFill>
                <a:srgbClr val="0000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136063" y="2305890"/>
            <a:ext cx="2256383" cy="1383464"/>
            <a:chOff x="5136063" y="2305890"/>
            <a:chExt cx="2256383" cy="1383464"/>
          </a:xfrm>
        </p:grpSpPr>
        <p:sp>
          <p:nvSpPr>
            <p:cNvPr id="42" name="云形标注 41"/>
            <p:cNvSpPr/>
            <p:nvPr/>
          </p:nvSpPr>
          <p:spPr>
            <a:xfrm>
              <a:off x="5136063" y="2305890"/>
              <a:ext cx="2256383" cy="1383464"/>
            </a:xfrm>
            <a:prstGeom prst="cloudCallout">
              <a:avLst>
                <a:gd name="adj1" fmla="val -50633"/>
                <a:gd name="adj2" fmla="val -337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58" y="2354130"/>
              <a:ext cx="1788592" cy="12869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4" name="组合 43"/>
          <p:cNvGrpSpPr/>
          <p:nvPr/>
        </p:nvGrpSpPr>
        <p:grpSpPr>
          <a:xfrm>
            <a:off x="6678981" y="1079690"/>
            <a:ext cx="2256383" cy="1579957"/>
            <a:chOff x="6412238" y="1099667"/>
            <a:chExt cx="2256383" cy="1498983"/>
          </a:xfrm>
        </p:grpSpPr>
        <p:sp>
          <p:nvSpPr>
            <p:cNvPr id="47" name="云形标注 46"/>
            <p:cNvSpPr/>
            <p:nvPr/>
          </p:nvSpPr>
          <p:spPr>
            <a:xfrm>
              <a:off x="6412238" y="1215186"/>
              <a:ext cx="2256383" cy="1383464"/>
            </a:xfrm>
            <a:prstGeom prst="cloudCallout">
              <a:avLst>
                <a:gd name="adj1" fmla="val -79579"/>
                <a:gd name="adj2" fmla="val 170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672" y="1099667"/>
              <a:ext cx="1982290" cy="14867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4" name="组合 53"/>
          <p:cNvGrpSpPr/>
          <p:nvPr/>
        </p:nvGrpSpPr>
        <p:grpSpPr>
          <a:xfrm>
            <a:off x="429014" y="1340191"/>
            <a:ext cx="1682732" cy="1271659"/>
            <a:chOff x="439293" y="1234281"/>
            <a:chExt cx="1939150" cy="1454196"/>
          </a:xfrm>
        </p:grpSpPr>
        <p:sp>
          <p:nvSpPr>
            <p:cNvPr id="56" name="云形标注 55"/>
            <p:cNvSpPr/>
            <p:nvPr/>
          </p:nvSpPr>
          <p:spPr>
            <a:xfrm>
              <a:off x="439293" y="1234281"/>
              <a:ext cx="1939150" cy="1454196"/>
            </a:xfrm>
            <a:prstGeom prst="cloudCallout">
              <a:avLst>
                <a:gd name="adj1" fmla="val 98867"/>
                <a:gd name="adj2" fmla="val 363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41170" y="1346479"/>
              <a:ext cx="1696976" cy="1272978"/>
              <a:chOff x="1143000" y="2822712"/>
              <a:chExt cx="3094383" cy="2320787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2822712"/>
                <a:ext cx="3094383" cy="232078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DD8"/>
                  </a:clrFrom>
                  <a:clrTo>
                    <a:srgbClr val="FBFDD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20" t="14857" r="31791" b="26042"/>
              <a:stretch>
                <a:fillRect/>
              </a:stretch>
            </p:blipFill>
            <p:spPr>
              <a:xfrm>
                <a:off x="1353725" y="3588682"/>
                <a:ext cx="767358" cy="847163"/>
              </a:xfrm>
              <a:prstGeom prst="rect">
                <a:avLst/>
              </a:prstGeom>
            </p:spPr>
          </p:pic>
        </p:grpSp>
      </p:grpSp>
      <p:grpSp>
        <p:nvGrpSpPr>
          <p:cNvPr id="45" name="组合 44"/>
          <p:cNvGrpSpPr/>
          <p:nvPr/>
        </p:nvGrpSpPr>
        <p:grpSpPr>
          <a:xfrm>
            <a:off x="5064516" y="632013"/>
            <a:ext cx="2256383" cy="1383464"/>
            <a:chOff x="4983470" y="509717"/>
            <a:chExt cx="2256383" cy="1383464"/>
          </a:xfrm>
        </p:grpSpPr>
        <p:sp>
          <p:nvSpPr>
            <p:cNvPr id="51" name="云形标注 50"/>
            <p:cNvSpPr/>
            <p:nvPr/>
          </p:nvSpPr>
          <p:spPr>
            <a:xfrm>
              <a:off x="4983470" y="509717"/>
              <a:ext cx="2256383" cy="1383464"/>
            </a:xfrm>
            <a:prstGeom prst="cloudCallout">
              <a:avLst>
                <a:gd name="adj1" fmla="val -43508"/>
                <a:gd name="adj2" fmla="val 722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5286275" y="636760"/>
              <a:ext cx="1650772" cy="1162271"/>
              <a:chOff x="704711" y="854974"/>
              <a:chExt cx="6448911" cy="4288526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711" y="854974"/>
                <a:ext cx="6448911" cy="4288526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139079" y="1078077"/>
                <a:ext cx="1354978" cy="1296309"/>
              </a:xfrm>
              <a:prstGeom prst="rect">
                <a:avLst/>
              </a:prstGeom>
            </p:spPr>
          </p:pic>
        </p:grpSp>
      </p:grpSp>
      <p:grpSp>
        <p:nvGrpSpPr>
          <p:cNvPr id="53" name="组合 52"/>
          <p:cNvGrpSpPr/>
          <p:nvPr/>
        </p:nvGrpSpPr>
        <p:grpSpPr>
          <a:xfrm>
            <a:off x="857440" y="2412525"/>
            <a:ext cx="1939150" cy="1454196"/>
            <a:chOff x="317718" y="2836106"/>
            <a:chExt cx="1939150" cy="1600871"/>
          </a:xfrm>
        </p:grpSpPr>
        <p:sp>
          <p:nvSpPr>
            <p:cNvPr id="49" name="云形标注 48"/>
            <p:cNvSpPr/>
            <p:nvPr/>
          </p:nvSpPr>
          <p:spPr>
            <a:xfrm>
              <a:off x="317718" y="2836106"/>
              <a:ext cx="1939150" cy="1600871"/>
            </a:xfrm>
            <a:prstGeom prst="cloudCallout">
              <a:avLst>
                <a:gd name="adj1" fmla="val 78140"/>
                <a:gd name="adj2" fmla="val -209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856556" y="2964816"/>
              <a:ext cx="1195017" cy="1164660"/>
              <a:chOff x="2039845" y="1430233"/>
              <a:chExt cx="2847619" cy="2495238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39845" y="1430233"/>
                <a:ext cx="2847619" cy="2495238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38522"/>
              <a:stretch>
                <a:fillRect/>
              </a:stretch>
            </p:blipFill>
            <p:spPr>
              <a:xfrm>
                <a:off x="2620813" y="3062490"/>
                <a:ext cx="1267999" cy="48376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112501">
                <a:off x="3730856" y="1951680"/>
                <a:ext cx="730286" cy="831247"/>
              </a:xfrm>
              <a:prstGeom prst="rect">
                <a:avLst/>
              </a:prstGeom>
            </p:spPr>
          </p:pic>
        </p:grpSp>
      </p:grpSp>
      <p:grpSp>
        <p:nvGrpSpPr>
          <p:cNvPr id="57" name="组合 56"/>
          <p:cNvGrpSpPr/>
          <p:nvPr/>
        </p:nvGrpSpPr>
        <p:grpSpPr>
          <a:xfrm>
            <a:off x="1523987" y="657238"/>
            <a:ext cx="1939150" cy="1454196"/>
            <a:chOff x="394330" y="515818"/>
            <a:chExt cx="1939150" cy="1454196"/>
          </a:xfrm>
        </p:grpSpPr>
        <p:sp>
          <p:nvSpPr>
            <p:cNvPr id="58" name="云形标注 57"/>
            <p:cNvSpPr/>
            <p:nvPr/>
          </p:nvSpPr>
          <p:spPr>
            <a:xfrm>
              <a:off x="394330" y="515818"/>
              <a:ext cx="1939150" cy="1454196"/>
            </a:xfrm>
            <a:prstGeom prst="cloudCallout">
              <a:avLst>
                <a:gd name="adj1" fmla="val 61558"/>
                <a:gd name="adj2" fmla="val 6332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7469" y="517739"/>
              <a:ext cx="1796069" cy="13739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9" name="组合 58"/>
          <p:cNvGrpSpPr/>
          <p:nvPr/>
        </p:nvGrpSpPr>
        <p:grpSpPr>
          <a:xfrm>
            <a:off x="3199120" y="682117"/>
            <a:ext cx="1939150" cy="1326767"/>
            <a:chOff x="2235745" y="1076911"/>
            <a:chExt cx="1939150" cy="1484948"/>
          </a:xfrm>
        </p:grpSpPr>
        <p:sp>
          <p:nvSpPr>
            <p:cNvPr id="61" name="云形标注 60"/>
            <p:cNvSpPr/>
            <p:nvPr/>
          </p:nvSpPr>
          <p:spPr>
            <a:xfrm>
              <a:off x="2235745" y="1107663"/>
              <a:ext cx="1939150" cy="1454196"/>
            </a:xfrm>
            <a:prstGeom prst="cloudCallout">
              <a:avLst>
                <a:gd name="adj1" fmla="val 5076"/>
                <a:gd name="adj2" fmla="val 591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6141" y="1076911"/>
              <a:ext cx="1609566" cy="14226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6" name="sound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6443" y="6521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06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2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9" grpId="0"/>
      <p:bldP spid="2" grpId="0"/>
      <p:bldP spid="15" grpId="0" animBg="1"/>
      <p:bldP spid="16" grpId="0" animBg="1"/>
      <p:bldP spid="17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92346" y="1243416"/>
            <a:ext cx="4524090" cy="506914"/>
            <a:chOff x="308113" y="1331700"/>
            <a:chExt cx="4524090" cy="547352"/>
          </a:xfrm>
        </p:grpSpPr>
        <p:sp>
          <p:nvSpPr>
            <p:cNvPr id="23" name="圆角矩形标注 22"/>
            <p:cNvSpPr/>
            <p:nvPr/>
          </p:nvSpPr>
          <p:spPr>
            <a:xfrm>
              <a:off x="308113" y="1331700"/>
              <a:ext cx="4492556" cy="547352"/>
            </a:xfrm>
            <a:prstGeom prst="wedgeRoundRectCallout">
              <a:avLst>
                <a:gd name="adj1" fmla="val -46622"/>
                <a:gd name="adj2" fmla="val 8780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91564" y="1405675"/>
              <a:ext cx="4440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Where did Mike go for the holiday?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08113" y="477910"/>
            <a:ext cx="4607543" cy="515306"/>
            <a:chOff x="308113" y="477910"/>
            <a:chExt cx="4607543" cy="547352"/>
          </a:xfrm>
        </p:grpSpPr>
        <p:sp>
          <p:nvSpPr>
            <p:cNvPr id="2" name="圆角矩形标注 1"/>
            <p:cNvSpPr/>
            <p:nvPr/>
          </p:nvSpPr>
          <p:spPr>
            <a:xfrm>
              <a:off x="308113" y="477910"/>
              <a:ext cx="4492556" cy="547352"/>
            </a:xfrm>
            <a:prstGeom prst="wedgeRoundRectCallout">
              <a:avLst>
                <a:gd name="adj1" fmla="val -47740"/>
                <a:gd name="adj2" fmla="val 8780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08113" y="526744"/>
              <a:ext cx="4607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What did Liu Tao do for the holiday?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2777" y="2870167"/>
            <a:ext cx="3957579" cy="402148"/>
            <a:chOff x="272777" y="3080150"/>
            <a:chExt cx="4492556" cy="547352"/>
          </a:xfrm>
        </p:grpSpPr>
        <p:sp>
          <p:nvSpPr>
            <p:cNvPr id="25" name="圆角矩形标注 24"/>
            <p:cNvSpPr/>
            <p:nvPr/>
          </p:nvSpPr>
          <p:spPr>
            <a:xfrm>
              <a:off x="272777" y="3080150"/>
              <a:ext cx="4492556" cy="547352"/>
            </a:xfrm>
            <a:prstGeom prst="wedgeRoundRectCallout">
              <a:avLst>
                <a:gd name="adj1" fmla="val -48188"/>
                <a:gd name="adj2" fmla="val 10065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10937" y="3185378"/>
              <a:ext cx="35737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How was Liu Tao’s holiday?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2777" y="2040968"/>
            <a:ext cx="4088208" cy="491218"/>
            <a:chOff x="227050" y="2341461"/>
            <a:chExt cx="4492556" cy="547352"/>
          </a:xfrm>
        </p:grpSpPr>
        <p:sp>
          <p:nvSpPr>
            <p:cNvPr id="24" name="圆角矩形标注 23"/>
            <p:cNvSpPr/>
            <p:nvPr/>
          </p:nvSpPr>
          <p:spPr>
            <a:xfrm>
              <a:off x="227050" y="2341461"/>
              <a:ext cx="4492556" cy="547352"/>
            </a:xfrm>
            <a:prstGeom prst="wedgeRoundRectCallout">
              <a:avLst>
                <a:gd name="adj1" fmla="val -49306"/>
                <a:gd name="adj2" fmla="val 8780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99990" y="2400600"/>
              <a:ext cx="3438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Why did Mike call Liu Tao?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55694" y="3610296"/>
            <a:ext cx="3425753" cy="439190"/>
            <a:chOff x="2251566" y="3774355"/>
            <a:chExt cx="3425753" cy="547352"/>
          </a:xfrm>
        </p:grpSpPr>
        <p:sp>
          <p:nvSpPr>
            <p:cNvPr id="26" name="圆角矩形标注 25"/>
            <p:cNvSpPr/>
            <p:nvPr/>
          </p:nvSpPr>
          <p:spPr>
            <a:xfrm>
              <a:off x="2251566" y="3774355"/>
              <a:ext cx="3425753" cy="547352"/>
            </a:xfrm>
            <a:prstGeom prst="wedgeRoundRectCallout">
              <a:avLst>
                <a:gd name="adj1" fmla="val -50648"/>
                <a:gd name="adj2" fmla="val 10248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457363" y="3886803"/>
              <a:ext cx="3014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Did Liu Tao go fishing?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851872" y="708775"/>
            <a:ext cx="3222461" cy="452757"/>
            <a:chOff x="4914044" y="708775"/>
            <a:chExt cx="4160289" cy="452757"/>
          </a:xfrm>
        </p:grpSpPr>
        <p:sp>
          <p:nvSpPr>
            <p:cNvPr id="28" name="圆角矩形标注 27"/>
            <p:cNvSpPr/>
            <p:nvPr/>
          </p:nvSpPr>
          <p:spPr>
            <a:xfrm>
              <a:off x="4914044" y="708775"/>
              <a:ext cx="4160289" cy="452757"/>
            </a:xfrm>
            <a:prstGeom prst="wedgeRoundRectCallout">
              <a:avLst>
                <a:gd name="adj1" fmla="val 43963"/>
                <a:gd name="adj2" fmla="val 98817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29811" y="735563"/>
              <a:ext cx="2762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He</a:t>
              </a:r>
              <a:r>
                <a:rPr lang="zh-CN" altLang="en-US" sz="2000" b="1" dirty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visited Shanghai.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851872" y="1486043"/>
            <a:ext cx="2706715" cy="452757"/>
            <a:chOff x="4914044" y="708775"/>
            <a:chExt cx="4160289" cy="452757"/>
          </a:xfrm>
        </p:grpSpPr>
        <p:sp>
          <p:nvSpPr>
            <p:cNvPr id="32" name="圆角矩形标注 31"/>
            <p:cNvSpPr/>
            <p:nvPr/>
          </p:nvSpPr>
          <p:spPr>
            <a:xfrm>
              <a:off x="4914044" y="708775"/>
              <a:ext cx="4160289" cy="452757"/>
            </a:xfrm>
            <a:prstGeom prst="wedgeRoundRectCallout">
              <a:avLst>
                <a:gd name="adj1" fmla="val 43963"/>
                <a:gd name="adj2" fmla="val 98817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122706" y="725783"/>
              <a:ext cx="3742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He went to a farm</a:t>
              </a:r>
              <a:r>
                <a:rPr lang="en-US" altLang="zh-CN" sz="20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.</a:t>
              </a:r>
              <a:endParaRPr lang="zh-CN" altLang="en-US" sz="20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16576" y="2269492"/>
            <a:ext cx="4594704" cy="532858"/>
            <a:chOff x="4902114" y="708775"/>
            <a:chExt cx="4330804" cy="452757"/>
          </a:xfrm>
        </p:grpSpPr>
        <p:sp>
          <p:nvSpPr>
            <p:cNvPr id="37" name="圆角矩形标注 36"/>
            <p:cNvSpPr/>
            <p:nvPr/>
          </p:nvSpPr>
          <p:spPr>
            <a:xfrm>
              <a:off x="4902114" y="708775"/>
              <a:ext cx="4160289" cy="452757"/>
            </a:xfrm>
            <a:prstGeom prst="wedgeRoundRectCallout">
              <a:avLst>
                <a:gd name="adj1" fmla="val 42142"/>
                <a:gd name="adj2" fmla="val 72416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914044" y="761422"/>
              <a:ext cx="4318874" cy="308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Because he wanted to give him the fish.</a:t>
              </a:r>
              <a:endParaRPr lang="zh-CN" altLang="en-US" sz="18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69205" y="3094463"/>
            <a:ext cx="2642716" cy="442557"/>
            <a:chOff x="7591275" y="687712"/>
            <a:chExt cx="4160289" cy="452757"/>
          </a:xfrm>
        </p:grpSpPr>
        <p:sp>
          <p:nvSpPr>
            <p:cNvPr id="41" name="圆角矩形标注 40"/>
            <p:cNvSpPr/>
            <p:nvPr/>
          </p:nvSpPr>
          <p:spPr>
            <a:xfrm>
              <a:off x="7591275" y="687712"/>
              <a:ext cx="4160289" cy="452757"/>
            </a:xfrm>
            <a:prstGeom prst="wedgeRoundRectCallout">
              <a:avLst>
                <a:gd name="adj1" fmla="val 42142"/>
                <a:gd name="adj2" fmla="val 72416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811580" y="781378"/>
              <a:ext cx="3719678" cy="31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It was great fun</a:t>
              </a:r>
              <a:r>
                <a:rPr lang="en-US" altLang="zh-CN" sz="1800" b="1" dirty="0" smtClean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.</a:t>
              </a:r>
              <a:endParaRPr lang="zh-CN" altLang="en-US" sz="18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069205" y="3940828"/>
            <a:ext cx="2642716" cy="460887"/>
            <a:chOff x="7591275" y="687712"/>
            <a:chExt cx="4160289" cy="471510"/>
          </a:xfrm>
        </p:grpSpPr>
        <p:sp>
          <p:nvSpPr>
            <p:cNvPr id="45" name="圆角矩形标注 44"/>
            <p:cNvSpPr/>
            <p:nvPr/>
          </p:nvSpPr>
          <p:spPr>
            <a:xfrm>
              <a:off x="7591275" y="687712"/>
              <a:ext cx="4160289" cy="452757"/>
            </a:xfrm>
            <a:prstGeom prst="wedgeRoundRectCallout">
              <a:avLst>
                <a:gd name="adj1" fmla="val 42142"/>
                <a:gd name="adj2" fmla="val 72416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811580" y="781378"/>
              <a:ext cx="3719678" cy="377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rgbClr val="00002A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No, he didn’t.</a:t>
              </a:r>
              <a:endParaRPr lang="zh-CN" altLang="en-US" sz="1800" b="1" dirty="0">
                <a:solidFill>
                  <a:srgbClr val="00002A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30872" y="-48901"/>
            <a:ext cx="2711832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altLang="zh-CN" sz="3375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Talking </a:t>
            </a:r>
            <a:r>
              <a:rPr lang="en-US" altLang="zh-CN" sz="3375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zh-CN" altLang="en-US" sz="3375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"/>
          <p:cNvSpPr txBox="1"/>
          <p:nvPr/>
        </p:nvSpPr>
        <p:spPr>
          <a:xfrm>
            <a:off x="3475649" y="8559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800" dirty="0" smtClean="0">
                <a:solidFill>
                  <a:srgbClr val="00002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读一读，根据课文内容回答问题。</a:t>
            </a:r>
            <a:endParaRPr lang="zh-CN" altLang="zh-CN" sz="1800" dirty="0">
              <a:solidFill>
                <a:srgbClr val="00002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NmE0MzY1MzY2MjYzMzI1NWI4ZTA0NTNhYWZiYTUxYzIifQ=="/>
</p:tagLst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Back to elementary school presentation (widescreen)</Template>
  <TotalTime>0</TotalTime>
  <Words>3770</Words>
  <Application>WPS 演示</Application>
  <PresentationFormat>全屏显示(16:9)</PresentationFormat>
  <Paragraphs>299</Paragraphs>
  <Slides>21</Slides>
  <Notes>5</Notes>
  <HiddenSlides>0</HiddenSlides>
  <MMClips>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黑体</vt:lpstr>
      <vt:lpstr>Comic Sans MS</vt:lpstr>
      <vt:lpstr>Cambria</vt:lpstr>
      <vt:lpstr>微软雅黑</vt:lpstr>
      <vt:lpstr>Arial Unicode MS</vt:lpstr>
      <vt:lpstr>Back to School 16x9</vt:lpstr>
      <vt:lpstr>Unit 3 Holiday fun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DELL</cp:lastModifiedBy>
  <cp:revision>5</cp:revision>
  <dcterms:created xsi:type="dcterms:W3CDTF">2012-07-22T06:36:00Z</dcterms:created>
  <dcterms:modified xsi:type="dcterms:W3CDTF">2022-09-19T22:09:18Z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  <property fmtid="{D5CDD505-2E9C-101B-9397-08002B2CF9AE}" pid="3" name="ContentTypeId">
    <vt:lpwstr>0x010100369671E43425B84D8FB27032A7DD4F5D</vt:lpwstr>
  </property>
  <property fmtid="{D5CDD505-2E9C-101B-9397-08002B2CF9AE}" pid="4" name="IsMyDocuments">
    <vt:bool>true</vt:bool>
  </property>
  <property fmtid="{D5CDD505-2E9C-101B-9397-08002B2CF9AE}" pid="5" name="ICV">
    <vt:lpwstr>481BBDECE01941218CA0B2AA21E4A646</vt:lpwstr>
  </property>
  <property fmtid="{D5CDD505-2E9C-101B-9397-08002B2CF9AE}" pid="6" name="KSOProductBuildVer">
    <vt:lpwstr>2052-11.1.0.11830</vt:lpwstr>
  </property>
</Properties>
</file>