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8288000" cy="10287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kyNTE4ZjljNTFmYWVmODI5ZmE4N2EwYmM3MTJhZD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电磁铁1.11</dc:title>
  <dc:creator>Cyclone2.0</dc:creator>
  <cp:lastModifiedBy>三不知</cp:lastModifiedBy>
  <cp:revision>2</cp:revision>
  <dcterms:created xsi:type="dcterms:W3CDTF">2024-01-17T09:00:00Z</dcterms:created>
  <dcterms:modified xsi:type="dcterms:W3CDTF">2024-01-17T09:01:57Z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EN-PPT-5.1.19.9</vt:lpwstr>
  </property>
  <property fmtid="{D5CDD505-2E9C-101B-9397-08002B2CF9AE}" pid="4" name="ICV">
    <vt:lpwstr>4671E35A9A094F0CB385C9957D4C1F00_12</vt:lpwstr>
  </property>
  <property fmtid="{D5CDD505-2E9C-101B-9397-08002B2CF9AE}" pid="5" name="KSOProductBuildVer">
    <vt:lpwstr>2052-12.1.0.16120</vt:lpwstr>
  </property>
</Properties>
</file>