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500042"/>
            <a:ext cx="750580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29235" y="274955"/>
            <a:ext cx="8685530" cy="646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5440" y="274955"/>
            <a:ext cx="6781800" cy="642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6700" y="1142984"/>
            <a:ext cx="8494655" cy="47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6260" y="274955"/>
            <a:ext cx="8031094" cy="612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5285" y="274955"/>
            <a:ext cx="8393897" cy="612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4168" y="274934"/>
            <a:ext cx="8015738" cy="612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0193" y="274912"/>
            <a:ext cx="8123846" cy="612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1335" y="274955"/>
            <a:ext cx="8100685" cy="612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Tony</dc:creator>
  <cp:lastModifiedBy>陈丶清凉</cp:lastModifiedBy>
  <cp:revision>5</cp:revision>
  <dcterms:created xsi:type="dcterms:W3CDTF">2015-12-04T05:30:00Z</dcterms:created>
  <dcterms:modified xsi:type="dcterms:W3CDTF">2017-12-25T02:41:23Z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