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4" r:id="rId2"/>
  </p:sldMasterIdLst>
  <p:notesMasterIdLst>
    <p:notesMasterId r:id="rId3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E0EB009-5E4F-41C2-A107-23FCAB5666D6}" type="datetimeFigureOut">
              <a:rPr lang="zh-CN" altLang="en-US"/>
              <a:pPr>
                <a:defRPr/>
              </a:pPr>
              <a:t>2018/2/28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25082A9-EC88-4E94-977A-6964411AF65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669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powerpoint/" TargetMode="External"/><Relationship Id="rId13" Type="http://schemas.openxmlformats.org/officeDocument/2006/relationships/hyperlink" Target="http://www.1ppt.cn/" TargetMode="External"/><Relationship Id="rId18" Type="http://schemas.openxmlformats.org/officeDocument/2006/relationships/hyperlink" Target="http://www.1ppt.com/kejian/meishu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hyperlink" Target="http://www.1ppt.com/kejian/huaxue/" TargetMode="External"/><Relationship Id="rId7" Type="http://schemas.openxmlformats.org/officeDocument/2006/relationships/hyperlink" Target="http://www.1ppt.com/xiazai/" TargetMode="External"/><Relationship Id="rId12" Type="http://schemas.openxmlformats.org/officeDocument/2006/relationships/hyperlink" Target="http://www.1ppt.com/jiaoan/" TargetMode="External"/><Relationship Id="rId17" Type="http://schemas.openxmlformats.org/officeDocument/2006/relationships/hyperlink" Target="http://www.1ppt.com/kejian/yingyu/" TargetMode="External"/><Relationship Id="rId2" Type="http://schemas.openxmlformats.org/officeDocument/2006/relationships/slide" Target="../slides/slide4.xml"/><Relationship Id="rId16" Type="http://schemas.openxmlformats.org/officeDocument/2006/relationships/hyperlink" Target="http://www.1ppt.com/kejian/shuxue/" TargetMode="External"/><Relationship Id="rId20" Type="http://schemas.openxmlformats.org/officeDocument/2006/relationships/hyperlink" Target="http://www.1ppt.com/kejian/wul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tubiao/" TargetMode="External"/><Relationship Id="rId11" Type="http://schemas.openxmlformats.org/officeDocument/2006/relationships/hyperlink" Target="http://www.1ppt.com/shiti/" TargetMode="External"/><Relationship Id="rId24" Type="http://schemas.openxmlformats.org/officeDocument/2006/relationships/hyperlink" Target="http://www.1ppt.com/kejian/lishi/" TargetMode="External"/><Relationship Id="rId5" Type="http://schemas.openxmlformats.org/officeDocument/2006/relationships/hyperlink" Target="http://www.1ppt.com/beijing/" TargetMode="External"/><Relationship Id="rId15" Type="http://schemas.openxmlformats.org/officeDocument/2006/relationships/hyperlink" Target="http://www.1ppt.com/kejian/yuwen/" TargetMode="External"/><Relationship Id="rId23" Type="http://schemas.openxmlformats.org/officeDocument/2006/relationships/hyperlink" Target="http://www.1ppt.com/kejian/dili/" TargetMode="External"/><Relationship Id="rId10" Type="http://schemas.openxmlformats.org/officeDocument/2006/relationships/hyperlink" Target="http://www.1ppt.com/fanwen/" TargetMode="External"/><Relationship Id="rId19" Type="http://schemas.openxmlformats.org/officeDocument/2006/relationships/hyperlink" Target="http://www.1ppt.com/kejian/kexue/" TargetMode="External"/><Relationship Id="rId4" Type="http://schemas.openxmlformats.org/officeDocument/2006/relationships/hyperlink" Target="http://www.1ppt.com/sucai/" TargetMode="External"/><Relationship Id="rId9" Type="http://schemas.openxmlformats.org/officeDocument/2006/relationships/hyperlink" Target="http://www.1ppt.com/ziliao/" TargetMode="External"/><Relationship Id="rId14" Type="http://schemas.openxmlformats.org/officeDocument/2006/relationships/hyperlink" Target="http://www.1ppt.com/kejian/" TargetMode="External"/><Relationship Id="rId22" Type="http://schemas.openxmlformats.org/officeDocument/2006/relationships/hyperlink" Target="http://www.1ppt.com/kejian/shengwu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082A9-EC88-4E94-977A-6964411AF65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1792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C4DDB-F316-4707-863E-64F2BB39E6F0}" type="slidenum">
              <a:rPr lang="zh-CN" altLang="en-US" smtClean="0">
                <a:solidFill>
                  <a:prstClr val="black"/>
                </a:solidFill>
              </a:rPr>
              <a:pPr/>
              <a:t>36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96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D38143-7CCA-4A1B-8B89-00F80109A05D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670958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F8F433-5D08-43C3-BEC1-003FE4B2169E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265379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05B657-772F-4DE1-9A62-4D333E378F65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95030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15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19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345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286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883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638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76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426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B23C11-E74B-4311-AF5E-9232A8DA9C03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462390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9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3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2018/2/28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66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477C3B-3FB7-4096-A268-4309310098EE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576287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D7271-6FC8-4A5F-A77D-9A27F4D6705A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17887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9AB30C-21B4-43AF-B8E3-05E7574F1FC1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730358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C00A4C-6670-4218-A6E3-47A1C753F370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848136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DCB06B-80F4-411B-BF1D-C567EAA388F4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208572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2880C6-63DE-4E0C-A2E6-BB73E15ED13F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02910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E77E9A-CD7E-48D0-9804-83F16597E06B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167219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F1B6E0D-A624-4557-AC8D-F05DF3BDC4A3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2018/2/28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92843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tubiao/" TargetMode="External"/><Relationship Id="rId13" Type="http://schemas.openxmlformats.org/officeDocument/2006/relationships/hyperlink" Target="http://www.1ppt.com/ziliao/" TargetMode="External"/><Relationship Id="rId18" Type="http://schemas.openxmlformats.org/officeDocument/2006/relationships/hyperlink" Target="http://www.1ppt.cn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image" Target="../media/image38.png"/><Relationship Id="rId7" Type="http://schemas.openxmlformats.org/officeDocument/2006/relationships/hyperlink" Target="http://www.1ppt.com/beijing/" TargetMode="External"/><Relationship Id="rId12" Type="http://schemas.openxmlformats.org/officeDocument/2006/relationships/hyperlink" Target="http://www.1ppt.com/excel/" TargetMode="External"/><Relationship Id="rId17" Type="http://schemas.openxmlformats.org/officeDocument/2006/relationships/hyperlink" Target="http://www.1ppt.com/jiaoan/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://www.1ppt.com/shiti/" TargetMode="External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1ppt.com/sucai/" TargetMode="External"/><Relationship Id="rId11" Type="http://schemas.openxmlformats.org/officeDocument/2006/relationships/hyperlink" Target="http://www.1ppt.com/word/" TargetMode="External"/><Relationship Id="rId5" Type="http://schemas.openxmlformats.org/officeDocument/2006/relationships/hyperlink" Target="http://www.1ppt.com/jieri/" TargetMode="External"/><Relationship Id="rId15" Type="http://schemas.openxmlformats.org/officeDocument/2006/relationships/hyperlink" Target="http://www.1ppt.com/fanwen/" TargetMode="External"/><Relationship Id="rId10" Type="http://schemas.openxmlformats.org/officeDocument/2006/relationships/hyperlink" Target="http://www.1ppt.com/powerpoint/" TargetMode="External"/><Relationship Id="rId19" Type="http://schemas.openxmlformats.org/officeDocument/2006/relationships/image" Target="../media/image36.png"/><Relationship Id="rId4" Type="http://schemas.openxmlformats.org/officeDocument/2006/relationships/hyperlink" Target="http://www.1ppt.com/hangye/" TargetMode="External"/><Relationship Id="rId9" Type="http://schemas.openxmlformats.org/officeDocument/2006/relationships/hyperlink" Target="http://www.1ppt.com/xiazai/" TargetMode="External"/><Relationship Id="rId14" Type="http://schemas.openxmlformats.org/officeDocument/2006/relationships/hyperlink" Target="http://www.1ppt.com/kejia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8605" y="0"/>
            <a:ext cx="586679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476714" y="6093296"/>
            <a:ext cx="4354077" cy="407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第一</a:t>
            </a:r>
            <a:r>
              <a:rPr lang="en-US" altLang="zh-CN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模板网</a:t>
            </a:r>
            <a:r>
              <a:rPr lang="en-US" altLang="zh-CN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-WWW.1PPT.COM</a:t>
            </a:r>
            <a:endParaRPr lang="en-US" altLang="zh-CN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1475" y="4763"/>
            <a:ext cx="586105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25604" name="Picture 4" descr="K:/论坛/论坛待整理资料/整理任务/整理中/可爱的鼠小弟/07鼠小弟的生日/07鼠小弟的生日-11.jpg07鼠小弟的生日-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1475" y="0"/>
            <a:ext cx="5861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26628" name="Picture 4" descr="K:/论坛/论坛待整理资料/整理任务/整理中/可爱的鼠小弟/07鼠小弟的生日/07鼠小弟的生日-12.jpg07鼠小弟的生日-1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1475" y="0"/>
            <a:ext cx="5861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27652" name="Picture 4" descr="K:/论坛/论坛待整理资料/整理任务/整理中/可爱的鼠小弟/07鼠小弟的生日/07鼠小弟的生日-13.jpg07鼠小弟的生日-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1475" y="0"/>
            <a:ext cx="5861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28676" name="Picture 4" descr="K:/论坛/论坛待整理资料/整理任务/整理中/可爱的鼠小弟/07鼠小弟的生日/07鼠小弟的生日-14.jpg07鼠小弟的生日-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1475" y="0"/>
            <a:ext cx="5861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1475" y="4763"/>
            <a:ext cx="586105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30724" name="Picture 4" descr="K:/论坛/论坛待整理资料/整理任务/整理中/可爱的鼠小弟/07鼠小弟的生日/07鼠小弟的生日-16.jpg07鼠小弟的生日-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1475" y="0"/>
            <a:ext cx="5861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31748" name="Picture 4" descr="K:/论坛/论坛待整理资料/整理任务/整理中/可爱的鼠小弟/07鼠小弟的生日/07鼠小弟的生日-17.jpg07鼠小弟的生日-1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1475" y="0"/>
            <a:ext cx="5861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32772" name="Picture 4" descr="K:/论坛/论坛待整理资料/整理任务/整理中/可爱的鼠小弟/07鼠小弟的生日/07鼠小弟的生日-18.jpg07鼠小弟的生日-1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1475" y="0"/>
            <a:ext cx="5861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33796" name="Picture 4" descr="K:/论坛/论坛待整理资料/整理任务/整理中/可爱的鼠小弟/07鼠小弟的生日/07鼠小弟的生日-19.jpg07鼠小弟的生日-1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1475" y="0"/>
            <a:ext cx="5861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16388" name="Picture 4" descr="K:/论坛/论坛待整理资料/整理任务/整理中/可爱的鼠小弟/07鼠小弟的生日/07鼠小弟的生日-02.jpg07鼠小弟的生日-0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1475" y="0"/>
            <a:ext cx="5861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1475" y="4763"/>
            <a:ext cx="586105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35844" name="Picture 4" descr="K:/论坛/论坛待整理资料/整理任务/整理中/可爱的鼠小弟/07鼠小弟的生日/07鼠小弟的生日-21.jpg07鼠小弟的生日-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1475" y="0"/>
            <a:ext cx="5861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36868" name="Picture 4" descr="K:/论坛/论坛待整理资料/整理任务/整理中/可爱的鼠小弟/07鼠小弟的生日/07鼠小弟的生日-22.jpg07鼠小弟的生日-2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1475" y="0"/>
            <a:ext cx="5861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37892" name="Picture 4" descr="K:/论坛/论坛待整理资料/整理任务/整理中/可爱的鼠小弟/07鼠小弟的生日/07鼠小弟的生日-23.jpg07鼠小弟的生日-2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1475" y="0"/>
            <a:ext cx="5861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38916" name="Picture 4" descr="K:/论坛/论坛待整理资料/整理任务/整理中/可爱的鼠小弟/07鼠小弟的生日/07鼠小弟的生日-24.jpg07鼠小弟的生日-2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1475" y="0"/>
            <a:ext cx="5861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1475" y="4763"/>
            <a:ext cx="586105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40964" name="Picture 4" descr="K:/论坛/论坛待整理资料/整理任务/整理中/可爱的鼠小弟/07鼠小弟的生日/07鼠小弟的生日-26.jpg07鼠小弟的生日-2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1475" y="0"/>
            <a:ext cx="5861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41988" name="Picture 4" descr="K:/论坛/论坛待整理资料/整理任务/整理中/可爱的鼠小弟/07鼠小弟的生日/07鼠小弟的生日-27.jpg07鼠小弟的生日-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1475" y="0"/>
            <a:ext cx="5861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43012" name="Picture 4" descr="K:/论坛/论坛待整理资料/整理任务/整理中/可爱的鼠小弟/07鼠小弟的生日/07鼠小弟的生日-28.jpg07鼠小弟的生日-2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1475" y="0"/>
            <a:ext cx="5861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44036" name="Picture 4" descr="K:/论坛/论坛待整理资料/整理任务/整理中/可爱的鼠小弟/07鼠小弟的生日/07鼠小弟的生日-29.jpg07鼠小弟的生日-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1475" y="0"/>
            <a:ext cx="5861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17412" name="Picture 4" descr="K:/论坛/论坛待整理资料/整理任务/整理中/可爱的鼠小弟/07鼠小弟的生日/07鼠小弟的生日-03.jpg07鼠小弟的生日-0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1475" y="0"/>
            <a:ext cx="5861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7825" y="3175"/>
            <a:ext cx="5849938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46084" name="Picture 4" descr="K:/论坛/论坛待整理资料/整理任务/整理中/可爱的鼠小弟/07鼠小弟的生日/07鼠小弟的生日-31.jpg07鼠小弟的生日-3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7825" y="0"/>
            <a:ext cx="584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47108" name="Picture 4" descr="K:/论坛/论坛待整理资料/整理任务/整理中/可爱的鼠小弟/07鼠小弟的生日/07鼠小弟的生日-32.jpg07鼠小弟的生日-3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7825" y="0"/>
            <a:ext cx="584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48132" name="Picture 4" descr="K:/论坛/论坛待整理资料/整理任务/整理中/可爱的鼠小弟/07鼠小弟的生日/07鼠小弟的生日-33.jpg07鼠小弟的生日-3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7825" y="0"/>
            <a:ext cx="584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49156" name="Picture 4" descr="K:/论坛/论坛待整理资料/整理任务/整理中/可爱的鼠小弟/07鼠小弟的生日/07鼠小弟的生日-34.jpg07鼠小弟的生日-3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7825" y="0"/>
            <a:ext cx="584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50180" name="Picture 4" descr="K:/论坛/论坛待整理资料/整理任务/整理中/可爱的鼠小弟/07鼠小弟的生日/07鼠小弟的生日-35.jpg07鼠小弟的生日-3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7825" y="0"/>
            <a:ext cx="584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47664" y="4437112"/>
            <a:ext cx="6455579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www.1ppt.com/moban/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www.1ppt.com/hangye/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www.1ppt.com/jieri/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www.1ppt.com/sucai/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www.1ppt.com/beijing/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www.1ppt.com/tubiao/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www.1ppt.com/xiazai/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www.1ppt.com/powerpoint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www.1ppt.com/word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www.1ppt.com/excel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www.1ppt.com/ziliao/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www.1ppt.com/kejian/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范文下载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www.1ppt.com/fanwen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www.1ppt.com/shiti/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www.1ppt.com/jiaoan/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8"/>
              </a:rPr>
              <a:t>www.1ppt.cn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endParaRPr lang="zh-CN" altLang="en-US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2998275"/>
            <a:ext cx="9144000" cy="136682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rgbClr val="005397"/>
              </a:solidFill>
              <a:latin typeface="Arial"/>
              <a:ea typeface="微软雅黑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2" y="315180"/>
            <a:ext cx="7711638" cy="268177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68313" y="3097345"/>
            <a:ext cx="4103687" cy="1618679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可以在下列情况使用</a:t>
            </a:r>
            <a:endParaRPr lang="zh-CN" altLang="en-US" sz="12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不限次数的用于您个人</a:t>
            </a:r>
            <a:r>
              <a:rPr lang="en-US" altLang="zh-CN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公司、企业的商业演示。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拷贝模板中的内容用于其它幻灯片母版中使用。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572000" y="3097345"/>
            <a:ext cx="4103688" cy="1546671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不可以在以下情况使用</a:t>
            </a:r>
            <a:endParaRPr lang="zh-CN" altLang="en-US" sz="1050" b="1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用于任何形式的在线付费下载。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收集整理我们发布的免费资源后，刻录光碟销售。</a:t>
            </a:r>
            <a:endParaRPr lang="zh-CN" altLang="en-GB" sz="12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Picture 10" descr="png-064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097345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png-065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4001" y="3097345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42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18436" name="Picture 4" descr="K:/论坛/论坛待整理资料/整理任务/整理中/可爱的鼠小弟/07鼠小弟的生日/07鼠小弟的生日-04.jpg07鼠小弟的生日-0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1475" y="0"/>
            <a:ext cx="5861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059832" y="6237312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www.1ppt.com/kejian/lishi/        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1475" y="4763"/>
            <a:ext cx="586105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20484" name="Picture 4" descr="K:/论坛/论坛待整理资料/整理任务/整理中/可爱的鼠小弟/07鼠小弟的生日/07鼠小弟的生日-06.jpg07鼠小弟的生日-0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1475" y="0"/>
            <a:ext cx="5861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21508" name="Picture 4" descr="K:/论坛/论坛待整理资料/整理任务/整理中/可爱的鼠小弟/07鼠小弟的生日/07鼠小弟的生日-07.jpg07鼠小弟的生日-0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1475" y="0"/>
            <a:ext cx="5861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22532" name="Picture 4" descr="K:/论坛/论坛待整理资料/整理任务/整理中/可爱的鼠小弟/07鼠小弟的生日/07鼠小弟的生日-08.jpg07鼠小弟的生日-0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1475" y="0"/>
            <a:ext cx="5861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zh-CN" altLang="zh-CN" sz="44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zh-CN" altLang="zh-CN" sz="3200" smtClean="0"/>
          </a:p>
        </p:txBody>
      </p:sp>
      <p:pic>
        <p:nvPicPr>
          <p:cNvPr id="23556" name="Picture 4" descr="K:/论坛/论坛待整理资料/整理任务/整理中/可爱的鼠小弟/07鼠小弟的生日/07鼠小弟的生日-09.jpg07鼠小弟的生日-0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1475" y="0"/>
            <a:ext cx="5861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第一PPT模板网-WWW.1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157255219</TotalTime>
  <Pages>0</Pages>
  <Words>513</Words>
  <Characters>0</Characters>
  <Application>Microsoft Office PowerPoint</Application>
  <DocSecurity>0</DocSecurity>
  <PresentationFormat>全屏显示(4:3)</PresentationFormat>
  <Lines>0</Lines>
  <Paragraphs>39</Paragraphs>
  <Slides>36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36</vt:i4>
      </vt:variant>
    </vt:vector>
  </HeadingPairs>
  <TitlesOfParts>
    <vt:vector size="44" baseType="lpstr">
      <vt:lpstr>Arial</vt:lpstr>
      <vt:lpstr>宋体</vt:lpstr>
      <vt:lpstr>Calibri</vt:lpstr>
      <vt:lpstr>Calibri Light</vt:lpstr>
      <vt:lpstr>微软雅黑</vt:lpstr>
      <vt:lpstr>Meiryo</vt:lpstr>
      <vt:lpstr>第一PPT模板网-WWW.1PPT.COM</vt:lpstr>
      <vt:lpstr>第一PPT模板网-WWW.1PPT.COM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subject>第一PPT模板网-WWW.1PPT.COM</dc:subject>
  <dc:creator>第一PPT模板网-WWW.1PPT.COM</dc:creator>
  <cp:keywords>第一PPT模板网-WWW.1PPT.COM</cp:keywords>
  <cp:lastPrinted>1899-12-30T00:00:00Z</cp:lastPrinted>
  <dcterms:created xsi:type="dcterms:W3CDTF">2011-04-12T13:05:26Z</dcterms:created>
  <dcterms:modified xsi:type="dcterms:W3CDTF">2018-02-28T00:52:42Z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2052-6.6.0.2699</vt:lpwstr>
  </property>
</Properties>
</file>