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4C3FF0D-F868-4849-AAFD-738E6CC7AB90}" type="datetimeFigureOut">
              <a:rPr lang="zh-CN" altLang="en-US"/>
              <a:pPr>
                <a:defRPr/>
              </a:pPr>
              <a:t>2018/2/28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126AAF-883E-46B1-9383-41AB35F3A4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14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6AAF-883E-46B1-9383-41AB35F3A4E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3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67536-70BD-4261-813C-4A4AA9A7F4C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78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133D-B3BA-4E12-BCD6-75F431BF615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926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6350B-3F45-4599-BE4C-1F0FD640852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5603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7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5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7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6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27A47-F0B7-4E21-AFBC-E97F8DA9735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8083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7315F-991D-418E-8E31-EC649EA55EA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094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C7753-CDC7-4FB2-B456-59E677C5C49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9725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98C8C-4E9F-4069-B178-5DAEBD0B494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407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322A9-C673-4219-A151-23140651DDF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412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D04F-3BA5-426F-88BF-39FB6D81264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5580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6B803-2C8E-430D-B3AD-EBE396A0C04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501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7C001-ABDE-4F4B-B8C5-1F01B34C88A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19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8EB59B-3078-4F59-9103-897F3692966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428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8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480" y="0"/>
            <a:ext cx="584904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8982" y="6237312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0" y="3175"/>
            <a:ext cx="584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5604" name="Picture 4" descr="K:/论坛/论坛待整理资料/整理任务/整理中/可爱的鼠小弟/05鼠小弟，鼠小弟/05鼠小弟，鼠小弟-11.jpg05鼠小弟，鼠小弟-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3175"/>
            <a:ext cx="58451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6628" name="Picture 4" descr="K:/论坛/论坛待整理资料/整理任务/整理中/可爱的鼠小弟/05鼠小弟，鼠小弟/05鼠小弟，鼠小弟-12.jpg05鼠小弟，鼠小弟-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7652" name="Picture 4" descr="K:/论坛/论坛待整理资料/整理任务/整理中/可爱的鼠小弟/05鼠小弟，鼠小弟/05鼠小弟，鼠小弟-13.jpg05鼠小弟，鼠小弟-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8676" name="Picture 4" descr="K:/论坛/论坛待整理资料/整理任务/整理中/可爱的鼠小弟/05鼠小弟，鼠小弟/05鼠小弟，鼠小弟-14.jpg05鼠小弟，鼠小弟-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0724" name="Picture 4" descr="K:/论坛/论坛待整理资料/整理任务/整理中/可爱的鼠小弟/05鼠小弟，鼠小弟/05鼠小弟，鼠小弟-16.jpg05鼠小弟，鼠小弟-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1748" name="Picture 4" descr="K:/论坛/论坛待整理资料/整理任务/整理中/可爱的鼠小弟/05鼠小弟，鼠小弟/05鼠小弟，鼠小弟-17.jpg05鼠小弟，鼠小弟-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2772" name="Picture 4" descr="K:/论坛/论坛待整理资料/整理任务/整理中/可爱的鼠小弟/05鼠小弟，鼠小弟/05鼠小弟，鼠小弟-18.jpg05鼠小弟，鼠小弟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3796" name="Picture 4" descr="K:/论坛/论坛待整理资料/整理任务/整理中/可爱的鼠小弟/05鼠小弟，鼠小弟/05鼠小弟，鼠小弟-19.jpg05鼠小弟，鼠小弟-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6388" name="Picture 4" descr="K:/论坛/论坛待整理资料/整理任务/整理中/可爱的鼠小弟/05鼠小弟，鼠小弟/05鼠小弟，鼠小弟-02.jpg05鼠小弟，鼠小弟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5844" name="Picture 4" descr="K:/论坛/论坛待整理资料/整理任务/整理中/可爱的鼠小弟/05鼠小弟，鼠小弟/05鼠小弟，鼠小弟-21.jpg05鼠小弟，鼠小弟-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6868" name="Picture 4" descr="K:/论坛/论坛待整理资料/整理任务/整理中/可爱的鼠小弟/05鼠小弟，鼠小弟/05鼠小弟，鼠小弟-22.jpg05鼠小弟，鼠小弟-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7892" name="Picture 4" descr="K:/论坛/论坛待整理资料/整理任务/整理中/可爱的鼠小弟/05鼠小弟，鼠小弟/05鼠小弟，鼠小弟-23.jpg05鼠小弟，鼠小弟-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8916" name="Picture 4" descr="K:/论坛/论坛待整理资料/整理任务/整理中/可爱的鼠小弟/05鼠小弟，鼠小弟/05鼠小弟，鼠小弟-24.jpg05鼠小弟，鼠小弟-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0964" name="Picture 4" descr="K:/论坛/论坛待整理资料/整理任务/整理中/可爱的鼠小弟/05鼠小弟，鼠小弟/05鼠小弟，鼠小弟-26.jpg05鼠小弟，鼠小弟-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1988" name="Picture 4" descr="K:/论坛/论坛待整理资料/整理任务/整理中/可爱的鼠小弟/05鼠小弟，鼠小弟/05鼠小弟，鼠小弟-27.jpg05鼠小弟，鼠小弟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3012" name="Picture 4" descr="K:/论坛/论坛待整理资料/整理任务/整理中/可爱的鼠小弟/05鼠小弟，鼠小弟/05鼠小弟，鼠小弟-28.jpg05鼠小弟，鼠小弟-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4036" name="Picture 4" descr="K:/论坛/论坛待整理资料/整理任务/整理中/可爱的鼠小弟/05鼠小弟，鼠小弟/05鼠小弟，鼠小弟-29.jpg05鼠小弟，鼠小弟-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7412" name="Picture 4" descr="K:/论坛/论坛待整理资料/整理任务/整理中/可爱的鼠小弟/05鼠小弟，鼠小弟/05鼠小弟，鼠小弟-03.jpg05鼠小弟，鼠小弟-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6084" name="Picture 4" descr="K:/论坛/论坛待整理资料/整理任务/整理中/可爱的鼠小弟/05鼠小弟，鼠小弟/05鼠小弟，鼠小弟-31.jpg05鼠小弟，鼠小弟-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7108" name="Picture 4" descr="K:/论坛/论坛待整理资料/整理任务/整理中/可爱的鼠小弟/05鼠小弟，鼠小弟/05鼠小弟，鼠小弟-32.jpg05鼠小弟，鼠小弟-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8132" name="Picture 4" descr="K:/论坛/论坛待整理资料/整理任务/整理中/可爱的鼠小弟/05鼠小弟，鼠小弟/05鼠小弟，鼠小弟-33.jpg05鼠小弟，鼠小弟-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9156" name="Picture 4" descr="K:/论坛/论坛待整理资料/整理任务/整理中/可爱的鼠小弟/05鼠小弟，鼠小弟/05鼠小弟，鼠小弟-34.jpg05鼠小弟，鼠小弟-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50180" name="Picture 4" descr="K:/论坛/论坛待整理资料/整理任务/整理中/可爱的鼠小弟/05鼠小弟，鼠小弟/05鼠小弟，鼠小弟-35.jpg05鼠小弟，鼠小弟-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8436" name="Picture 4" descr="K:/论坛/论坛待整理资料/整理任务/整理中/可爱的鼠小弟/05鼠小弟，鼠小弟/05鼠小弟，鼠小弟-04.jpg05鼠小弟，鼠小弟-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3175"/>
            <a:ext cx="58451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49413" y="2282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0484" name="Picture 4" descr="K:/论坛/论坛待整理资料/整理任务/整理中/可爱的鼠小弟/05鼠小弟，鼠小弟/05鼠小弟，鼠小弟-06.jpg05鼠小弟，鼠小弟-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1508" name="Picture 4" descr="K:/论坛/论坛待整理资料/整理任务/整理中/可爱的鼠小弟/05鼠小弟，鼠小弟/05鼠小弟，鼠小弟-07.jpg05鼠小弟，鼠小弟-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2532" name="Picture 4" descr="K:/论坛/论坛待整理资料/整理任务/整理中/可爱的鼠小弟/05鼠小弟，鼠小弟/05鼠小弟，鼠小弟-08.jpg05鼠小弟，鼠小弟-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3556" name="Picture 4" descr="K:/论坛/论坛待整理资料/整理任务/整理中/可爱的鼠小弟/05鼠小弟，鼠小弟/05鼠小弟，鼠小弟-09.jpg05鼠小弟，鼠小弟-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157255215</TotalTime>
  <Pages>0</Pages>
  <Words>513</Words>
  <Characters>0</Characters>
  <Application>Microsoft Office PowerPoint</Application>
  <DocSecurity>0</DocSecurity>
  <PresentationFormat>全屏显示(4:3)</PresentationFormat>
  <Lines>0</Lines>
  <Paragraphs>39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Printed>1899-12-30T00:00:00Z</cp:lastPrinted>
  <dcterms:created xsi:type="dcterms:W3CDTF">2011-04-12T12:46:19Z</dcterms:created>
  <dcterms:modified xsi:type="dcterms:W3CDTF">2018-02-28T01:15:07Z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