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61" r:id="rId4"/>
    <p:sldId id="266" r:id="rId5"/>
    <p:sldId id="256" r:id="rId6"/>
    <p:sldId id="257" r:id="rId7"/>
    <p:sldId id="258" r:id="rId8"/>
    <p:sldId id="260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6EF6"/>
    <a:srgbClr val="1FC74B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689"/>
  </p:normalViewPr>
  <p:slideViewPr>
    <p:cSldViewPr showGuides="1">
      <p:cViewPr varScale="1">
        <p:scale>
          <a:sx n="68" d="100"/>
          <a:sy n="68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hyperlink" Target="http://li3891.koook.com/photo/photo239764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92" name="图片 12291" descr="U1129P20T55D17185F795DT20060526163120"/>
          <p:cNvPicPr>
            <a:picLocks noChangeAspect="1"/>
          </p:cNvPicPr>
          <p:nvPr/>
        </p:nvPicPr>
        <p:blipFill>
          <a:blip r:embed="rId1">
            <a:clrChange>
              <a:clrFrom>
                <a:srgbClr val="CBDDF2"/>
              </a:clrFrom>
              <a:clrTo>
                <a:srgbClr val="CBDDF2">
                  <a:alpha val="0"/>
                </a:srgbClr>
              </a:clrTo>
            </a:clrChange>
          </a:blip>
          <a:srcRect b="29492"/>
          <a:stretch>
            <a:fillRect/>
          </a:stretch>
        </p:blipFill>
        <p:spPr>
          <a:xfrm>
            <a:off x="1219200" y="533400"/>
            <a:ext cx="6553200" cy="38941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54" name="矩形 515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06EF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5125" name="图片 5124" descr="U1129P20T55D17185F795DT20060526163120"/>
          <p:cNvPicPr>
            <a:picLocks noChangeAspect="1"/>
          </p:cNvPicPr>
          <p:nvPr/>
        </p:nvPicPr>
        <p:blipFill>
          <a:blip r:embed="rId1">
            <a:clrChange>
              <a:clrFrom>
                <a:srgbClr val="CBDDF2"/>
              </a:clrFrom>
              <a:clrTo>
                <a:srgbClr val="CBDDF2">
                  <a:alpha val="0"/>
                </a:srgbClr>
              </a:clrTo>
            </a:clrChange>
          </a:blip>
          <a:srcRect b="29492"/>
          <a:stretch>
            <a:fillRect/>
          </a:stretch>
        </p:blipFill>
        <p:spPr>
          <a:xfrm>
            <a:off x="5353050" y="0"/>
            <a:ext cx="3790950" cy="22526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8" name="椭圆 5127"/>
          <p:cNvSpPr/>
          <p:nvPr/>
        </p:nvSpPr>
        <p:spPr>
          <a:xfrm>
            <a:off x="0" y="609600"/>
            <a:ext cx="5029200" cy="464820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5143" name="组合 5142"/>
          <p:cNvGrpSpPr/>
          <p:nvPr/>
        </p:nvGrpSpPr>
        <p:grpSpPr>
          <a:xfrm>
            <a:off x="0" y="762000"/>
            <a:ext cx="5029200" cy="6096000"/>
            <a:chOff x="0" y="96"/>
            <a:chExt cx="3168" cy="3840"/>
          </a:xfrm>
        </p:grpSpPr>
        <p:sp>
          <p:nvSpPr>
            <p:cNvPr id="5127" name="矩形 5126"/>
            <p:cNvSpPr/>
            <p:nvPr/>
          </p:nvSpPr>
          <p:spPr>
            <a:xfrm>
              <a:off x="336" y="96"/>
              <a:ext cx="192" cy="480"/>
            </a:xfrm>
            <a:prstGeom prst="rect">
              <a:avLst/>
            </a:prstGeom>
            <a:solidFill>
              <a:srgbClr val="FF9900"/>
            </a:solidFill>
            <a:ln w="9525" cap="flat" cmpd="sng">
              <a:solidFill>
                <a:srgbClr val="FF99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29" name="矩形 5128"/>
            <p:cNvSpPr/>
            <p:nvPr/>
          </p:nvSpPr>
          <p:spPr>
            <a:xfrm>
              <a:off x="0" y="1536"/>
              <a:ext cx="3168" cy="2400"/>
            </a:xfrm>
            <a:prstGeom prst="rect">
              <a:avLst/>
            </a:prstGeom>
            <a:solidFill>
              <a:srgbClr val="FF99CC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5141" name="组合 5140"/>
            <p:cNvGrpSpPr/>
            <p:nvPr/>
          </p:nvGrpSpPr>
          <p:grpSpPr>
            <a:xfrm>
              <a:off x="1824" y="1680"/>
              <a:ext cx="1056" cy="912"/>
              <a:chOff x="192" y="1680"/>
              <a:chExt cx="1056" cy="912"/>
            </a:xfrm>
          </p:grpSpPr>
          <p:sp>
            <p:nvSpPr>
              <p:cNvPr id="5130" name="椭圆 5129"/>
              <p:cNvSpPr/>
              <p:nvPr/>
            </p:nvSpPr>
            <p:spPr>
              <a:xfrm>
                <a:off x="192" y="1680"/>
                <a:ext cx="1056" cy="912"/>
              </a:xfrm>
              <a:prstGeom prst="ellipse">
                <a:avLst/>
              </a:prstGeom>
              <a:solidFill>
                <a:srgbClr val="FFCC00"/>
              </a:solidFill>
              <a:ln w="130175" cap="flat" cmpd="sng">
                <a:solidFill>
                  <a:srgbClr val="00FFF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31" name="直接连接符 5130"/>
              <p:cNvSpPr/>
              <p:nvPr/>
            </p:nvSpPr>
            <p:spPr>
              <a:xfrm>
                <a:off x="192" y="2112"/>
                <a:ext cx="1056" cy="48"/>
              </a:xfrm>
              <a:prstGeom prst="line">
                <a:avLst/>
              </a:prstGeom>
              <a:ln w="142875" cap="flat" cmpd="sng">
                <a:solidFill>
                  <a:srgbClr val="00FFFF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32" name="直接连接符 5131"/>
              <p:cNvSpPr/>
              <p:nvPr/>
            </p:nvSpPr>
            <p:spPr>
              <a:xfrm>
                <a:off x="720" y="1680"/>
                <a:ext cx="0" cy="912"/>
              </a:xfrm>
              <a:prstGeom prst="line">
                <a:avLst/>
              </a:prstGeom>
              <a:ln w="149225" cap="flat" cmpd="sng">
                <a:solidFill>
                  <a:srgbClr val="00FFFF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5133" name="矩形 5132"/>
            <p:cNvSpPr/>
            <p:nvPr/>
          </p:nvSpPr>
          <p:spPr>
            <a:xfrm>
              <a:off x="240" y="2880"/>
              <a:ext cx="864" cy="1008"/>
            </a:xfrm>
            <a:prstGeom prst="rect">
              <a:avLst/>
            </a:prstGeom>
            <a:solidFill>
              <a:srgbClr val="FF3399"/>
            </a:solidFill>
            <a:ln w="85725" cap="flat" cmpd="sng">
              <a:solidFill>
                <a:srgbClr val="FF3399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5140" name="组合 5139"/>
          <p:cNvGrpSpPr/>
          <p:nvPr/>
        </p:nvGrpSpPr>
        <p:grpSpPr>
          <a:xfrm>
            <a:off x="5105400" y="2286000"/>
            <a:ext cx="2590800" cy="4572000"/>
            <a:chOff x="3168" y="1056"/>
            <a:chExt cx="2064" cy="3264"/>
          </a:xfrm>
        </p:grpSpPr>
        <p:grpSp>
          <p:nvGrpSpPr>
            <p:cNvPr id="5134" name="组合 5133"/>
            <p:cNvGrpSpPr/>
            <p:nvPr/>
          </p:nvGrpSpPr>
          <p:grpSpPr>
            <a:xfrm>
              <a:off x="3168" y="1056"/>
              <a:ext cx="2064" cy="2208"/>
              <a:chOff x="3408" y="1056"/>
              <a:chExt cx="2064" cy="2208"/>
            </a:xfrm>
          </p:grpSpPr>
          <p:sp>
            <p:nvSpPr>
              <p:cNvPr id="5135" name="等腰三角形 5134"/>
              <p:cNvSpPr/>
              <p:nvPr/>
            </p:nvSpPr>
            <p:spPr>
              <a:xfrm>
                <a:off x="4032" y="1056"/>
                <a:ext cx="768" cy="576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36" name="等腰三角形 5135"/>
              <p:cNvSpPr/>
              <p:nvPr/>
            </p:nvSpPr>
            <p:spPr>
              <a:xfrm>
                <a:off x="3696" y="1536"/>
                <a:ext cx="1392" cy="672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37" name="等腰三角形 5136"/>
              <p:cNvSpPr/>
              <p:nvPr/>
            </p:nvSpPr>
            <p:spPr>
              <a:xfrm>
                <a:off x="3552" y="1968"/>
                <a:ext cx="1728" cy="720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38" name="等腰三角形 5137"/>
              <p:cNvSpPr/>
              <p:nvPr/>
            </p:nvSpPr>
            <p:spPr>
              <a:xfrm>
                <a:off x="3408" y="2448"/>
                <a:ext cx="2064" cy="816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5139" name="矩形 5138"/>
            <p:cNvSpPr/>
            <p:nvPr/>
          </p:nvSpPr>
          <p:spPr>
            <a:xfrm>
              <a:off x="4032" y="3264"/>
              <a:ext cx="336" cy="1056"/>
            </a:xfrm>
            <a:prstGeom prst="rect">
              <a:avLst/>
            </a:prstGeom>
            <a:solidFill>
              <a:srgbClr val="1FC74B"/>
            </a:solidFill>
            <a:ln w="9525" cap="flat" cmpd="sng">
              <a:solidFill>
                <a:srgbClr val="1FC74B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5153" name="组合 5152"/>
          <p:cNvGrpSpPr/>
          <p:nvPr/>
        </p:nvGrpSpPr>
        <p:grpSpPr>
          <a:xfrm>
            <a:off x="0" y="609600"/>
            <a:ext cx="5029200" cy="6248400"/>
            <a:chOff x="0" y="384"/>
            <a:chExt cx="3168" cy="3936"/>
          </a:xfrm>
        </p:grpSpPr>
        <p:sp>
          <p:nvSpPr>
            <p:cNvPr id="5144" name="椭圆 5143"/>
            <p:cNvSpPr/>
            <p:nvPr/>
          </p:nvSpPr>
          <p:spPr>
            <a:xfrm>
              <a:off x="0" y="384"/>
              <a:ext cx="3168" cy="2928"/>
            </a:xfrm>
            <a:prstGeom prst="ellipse">
              <a:avLst/>
            </a:prstGeom>
            <a:solidFill>
              <a:srgbClr val="FF99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5145" name="组合 5144"/>
            <p:cNvGrpSpPr/>
            <p:nvPr/>
          </p:nvGrpSpPr>
          <p:grpSpPr>
            <a:xfrm>
              <a:off x="0" y="480"/>
              <a:ext cx="3168" cy="3840"/>
              <a:chOff x="0" y="96"/>
              <a:chExt cx="3168" cy="3840"/>
            </a:xfrm>
          </p:grpSpPr>
          <p:sp>
            <p:nvSpPr>
              <p:cNvPr id="5146" name="矩形 5145"/>
              <p:cNvSpPr/>
              <p:nvPr/>
            </p:nvSpPr>
            <p:spPr>
              <a:xfrm>
                <a:off x="336" y="96"/>
                <a:ext cx="192" cy="480"/>
              </a:xfrm>
              <a:prstGeom prst="rect">
                <a:avLst/>
              </a:prstGeom>
              <a:solidFill>
                <a:srgbClr val="FF9900"/>
              </a:solidFill>
              <a:ln w="9525" cap="flat" cmpd="sng">
                <a:solidFill>
                  <a:srgbClr val="FF99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47" name="矩形 5146"/>
              <p:cNvSpPr/>
              <p:nvPr/>
            </p:nvSpPr>
            <p:spPr>
              <a:xfrm>
                <a:off x="0" y="1536"/>
                <a:ext cx="3168" cy="2400"/>
              </a:xfrm>
              <a:prstGeom prst="rect">
                <a:avLst/>
              </a:prstGeom>
              <a:solidFill>
                <a:srgbClr val="FF99CC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5148" name="组合 5147"/>
              <p:cNvGrpSpPr/>
              <p:nvPr/>
            </p:nvGrpSpPr>
            <p:grpSpPr>
              <a:xfrm>
                <a:off x="1824" y="1680"/>
                <a:ext cx="1056" cy="912"/>
                <a:chOff x="192" y="1680"/>
                <a:chExt cx="1056" cy="912"/>
              </a:xfrm>
            </p:grpSpPr>
            <p:sp>
              <p:nvSpPr>
                <p:cNvPr id="5149" name="椭圆 5148"/>
                <p:cNvSpPr/>
                <p:nvPr/>
              </p:nvSpPr>
              <p:spPr>
                <a:xfrm>
                  <a:off x="192" y="1680"/>
                  <a:ext cx="1056" cy="912"/>
                </a:xfrm>
                <a:prstGeom prst="ellipse">
                  <a:avLst/>
                </a:prstGeom>
                <a:solidFill>
                  <a:srgbClr val="FFCC00"/>
                </a:solidFill>
                <a:ln w="130175" cap="flat" cmpd="sng">
                  <a:solidFill>
                    <a:srgbClr val="00FF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5150" name="直接连接符 5149"/>
                <p:cNvSpPr/>
                <p:nvPr/>
              </p:nvSpPr>
              <p:spPr>
                <a:xfrm>
                  <a:off x="192" y="2112"/>
                  <a:ext cx="1056" cy="48"/>
                </a:xfrm>
                <a:prstGeom prst="line">
                  <a:avLst/>
                </a:prstGeom>
                <a:ln w="142875" cap="flat" cmpd="sng">
                  <a:solidFill>
                    <a:srgbClr val="00FF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5151" name="直接连接符 5150"/>
                <p:cNvSpPr/>
                <p:nvPr/>
              </p:nvSpPr>
              <p:spPr>
                <a:xfrm>
                  <a:off x="720" y="1680"/>
                  <a:ext cx="0" cy="912"/>
                </a:xfrm>
                <a:prstGeom prst="line">
                  <a:avLst/>
                </a:prstGeom>
                <a:ln w="149225" cap="flat" cmpd="sng">
                  <a:solidFill>
                    <a:srgbClr val="00FF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5152" name="矩形 5151"/>
              <p:cNvSpPr/>
              <p:nvPr/>
            </p:nvSpPr>
            <p:spPr>
              <a:xfrm>
                <a:off x="240" y="2880"/>
                <a:ext cx="864" cy="1008"/>
              </a:xfrm>
              <a:prstGeom prst="rect">
                <a:avLst/>
              </a:prstGeom>
              <a:solidFill>
                <a:srgbClr val="FF3399"/>
              </a:solidFill>
              <a:ln w="85725" cap="flat" cmpd="sng">
                <a:solidFill>
                  <a:srgbClr val="FF3399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50" name="图片 6149" descr="U1129P20T55D17185F795DT20060526163120"/>
          <p:cNvPicPr>
            <a:picLocks noChangeAspect="1"/>
          </p:cNvPicPr>
          <p:nvPr/>
        </p:nvPicPr>
        <p:blipFill>
          <a:blip r:embed="rId1">
            <a:clrChange>
              <a:clrFrom>
                <a:srgbClr val="CBDDF2"/>
              </a:clrFrom>
              <a:clrTo>
                <a:srgbClr val="CBDDF2">
                  <a:alpha val="0"/>
                </a:srgbClr>
              </a:clrTo>
            </a:clrChange>
          </a:blip>
          <a:srcRect b="29492"/>
          <a:stretch>
            <a:fillRect/>
          </a:stretch>
        </p:blipFill>
        <p:spPr>
          <a:xfrm>
            <a:off x="0" y="0"/>
            <a:ext cx="3352800" cy="1993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1" name="云形标注 6150"/>
          <p:cNvSpPr/>
          <p:nvPr/>
        </p:nvSpPr>
        <p:spPr>
          <a:xfrm>
            <a:off x="2514600" y="2362200"/>
            <a:ext cx="7086600" cy="4267200"/>
          </a:xfrm>
          <a:prstGeom prst="cloudCallout">
            <a:avLst>
              <a:gd name="adj1" fmla="val -35347"/>
              <a:gd name="adj2" fmla="val -7969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endParaRPr dirty="0">
              <a:latin typeface="Arial" panose="020B0604020202020204" pitchFamily="34" charset="0"/>
            </a:endParaRPr>
          </a:p>
        </p:txBody>
      </p:sp>
      <p:pic>
        <p:nvPicPr>
          <p:cNvPr id="6149" name="图片 6148" descr="200601230309232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2971800"/>
            <a:ext cx="4419600" cy="3124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84" name="椭圆 7183"/>
          <p:cNvSpPr/>
          <p:nvPr/>
        </p:nvSpPr>
        <p:spPr>
          <a:xfrm>
            <a:off x="-2286000" y="-1447800"/>
            <a:ext cx="10972800" cy="556260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7182" name="矩形 7181"/>
          <p:cNvSpPr/>
          <p:nvPr/>
        </p:nvSpPr>
        <p:spPr>
          <a:xfrm>
            <a:off x="-2286000" y="1295400"/>
            <a:ext cx="10972800" cy="5562600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7176" name="椭圆 7175"/>
          <p:cNvSpPr/>
          <p:nvPr/>
        </p:nvSpPr>
        <p:spPr>
          <a:xfrm>
            <a:off x="1524000" y="1600200"/>
            <a:ext cx="6934200" cy="5029200"/>
          </a:xfrm>
          <a:prstGeom prst="ellipse">
            <a:avLst/>
          </a:prstGeom>
          <a:solidFill>
            <a:srgbClr val="FF9900"/>
          </a:solidFill>
          <a:ln w="139700" cap="flat" cmpd="sng">
            <a:solidFill>
              <a:srgbClr val="00FF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7175" name="图片 7174" descr="1166537676826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362200"/>
            <a:ext cx="4724400" cy="3543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7" name="直接连接符 7176"/>
          <p:cNvSpPr/>
          <p:nvPr/>
        </p:nvSpPr>
        <p:spPr>
          <a:xfrm>
            <a:off x="1600200" y="4191000"/>
            <a:ext cx="6781800" cy="76200"/>
          </a:xfrm>
          <a:prstGeom prst="line">
            <a:avLst/>
          </a:prstGeom>
          <a:ln w="139700" cap="flat" cmpd="sng">
            <a:solidFill>
              <a:srgbClr val="00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8" name="直接连接符 7177"/>
          <p:cNvSpPr/>
          <p:nvPr/>
        </p:nvSpPr>
        <p:spPr>
          <a:xfrm flipH="1">
            <a:off x="4876800" y="1676400"/>
            <a:ext cx="152400" cy="4876800"/>
          </a:xfrm>
          <a:prstGeom prst="line">
            <a:avLst/>
          </a:prstGeom>
          <a:ln w="133350" cap="flat" cmpd="sng">
            <a:solidFill>
              <a:srgbClr val="00FFFF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7185" name="组合 7184"/>
          <p:cNvGrpSpPr/>
          <p:nvPr/>
        </p:nvGrpSpPr>
        <p:grpSpPr>
          <a:xfrm>
            <a:off x="8610600" y="2209800"/>
            <a:ext cx="3276600" cy="5181600"/>
            <a:chOff x="3168" y="1056"/>
            <a:chExt cx="2064" cy="3264"/>
          </a:xfrm>
        </p:grpSpPr>
        <p:grpSp>
          <p:nvGrpSpPr>
            <p:cNvPr id="7186" name="组合 7185"/>
            <p:cNvGrpSpPr/>
            <p:nvPr/>
          </p:nvGrpSpPr>
          <p:grpSpPr>
            <a:xfrm>
              <a:off x="3168" y="1056"/>
              <a:ext cx="2064" cy="2208"/>
              <a:chOff x="3408" y="1056"/>
              <a:chExt cx="2064" cy="2208"/>
            </a:xfrm>
          </p:grpSpPr>
          <p:sp>
            <p:nvSpPr>
              <p:cNvPr id="7187" name="等腰三角形 7186"/>
              <p:cNvSpPr/>
              <p:nvPr/>
            </p:nvSpPr>
            <p:spPr>
              <a:xfrm>
                <a:off x="4032" y="1056"/>
                <a:ext cx="768" cy="576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188" name="等腰三角形 7187"/>
              <p:cNvSpPr/>
              <p:nvPr/>
            </p:nvSpPr>
            <p:spPr>
              <a:xfrm>
                <a:off x="3696" y="1536"/>
                <a:ext cx="1392" cy="672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189" name="等腰三角形 7188"/>
              <p:cNvSpPr/>
              <p:nvPr/>
            </p:nvSpPr>
            <p:spPr>
              <a:xfrm>
                <a:off x="3552" y="1968"/>
                <a:ext cx="1728" cy="720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190" name="等腰三角形 7189"/>
              <p:cNvSpPr/>
              <p:nvPr/>
            </p:nvSpPr>
            <p:spPr>
              <a:xfrm>
                <a:off x="3408" y="2448"/>
                <a:ext cx="2064" cy="816"/>
              </a:xfrm>
              <a:prstGeom prst="triangle">
                <a:avLst>
                  <a:gd name="adj" fmla="val 50000"/>
                </a:avLst>
              </a:prstGeom>
              <a:solidFill>
                <a:srgbClr val="1FC74B"/>
              </a:solidFill>
              <a:ln w="9525" cap="flat" cmpd="sng">
                <a:solidFill>
                  <a:srgbClr val="1FC74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7191" name="矩形 7190"/>
            <p:cNvSpPr/>
            <p:nvPr/>
          </p:nvSpPr>
          <p:spPr>
            <a:xfrm>
              <a:off x="4032" y="3264"/>
              <a:ext cx="336" cy="1056"/>
            </a:xfrm>
            <a:prstGeom prst="rect">
              <a:avLst/>
            </a:prstGeom>
            <a:solidFill>
              <a:srgbClr val="1FC74B"/>
            </a:solidFill>
            <a:ln w="9525" cap="flat" cmpd="sng">
              <a:solidFill>
                <a:srgbClr val="1FC74B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pic>
        <p:nvPicPr>
          <p:cNvPr id="7192" name="图片 7191" descr="U1129P20T55D17185F795DT20060526163120"/>
          <p:cNvPicPr>
            <a:picLocks noChangeAspect="1"/>
          </p:cNvPicPr>
          <p:nvPr/>
        </p:nvPicPr>
        <p:blipFill>
          <a:blip r:embed="rId3">
            <a:clrChange>
              <a:clrFrom>
                <a:srgbClr val="CBDDF2"/>
              </a:clrFrom>
              <a:clrTo>
                <a:srgbClr val="CBDDF2">
                  <a:alpha val="0"/>
                </a:srgbClr>
              </a:clrTo>
            </a:clrChange>
          </a:blip>
          <a:srcRect l="-6061" b="28090"/>
          <a:stretch>
            <a:fillRect/>
          </a:stretch>
        </p:blipFill>
        <p:spPr>
          <a:xfrm>
            <a:off x="5715000" y="-228600"/>
            <a:ext cx="3429000" cy="19589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20" name="矩形 9219"/>
          <p:cNvSpPr/>
          <p:nvPr/>
        </p:nvSpPr>
        <p:spPr>
          <a:xfrm>
            <a:off x="2193925" y="1893888"/>
            <a:ext cx="4756150" cy="300355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br>
              <a:rPr lang="en-US" altLang="zh-CN" sz="1100" b="1" dirty="0">
                <a:latin typeface="Arial" panose="020B0604020202020204" pitchFamily="34" charset="0"/>
              </a:rPr>
            </a:br>
            <a:r>
              <a:rPr lang="en-US" altLang="zh-CN" dirty="0">
                <a:latin typeface="Arial" panose="020B0604020202020204" pitchFamily="34" charset="0"/>
              </a:rPr>
              <a:t>  </a:t>
            </a:r>
            <a:r>
              <a:rPr lang="en-US" altLang="zh-CN" sz="18000" dirty="0">
                <a:latin typeface="Arial" panose="020B0604020202020204" pitchFamily="34" charset="0"/>
              </a:rPr>
              <a:t> </a:t>
            </a:r>
            <a:r>
              <a:rPr lang="en-US" altLang="zh-CN" dirty="0">
                <a:latin typeface="Arial" panose="020B0604020202020204" pitchFamily="34" charset="0"/>
              </a:rPr>
              <a:t>                                                            </a:t>
            </a:r>
            <a:endParaRPr lang="en-US" altLang="zh-CN" dirty="0">
              <a:latin typeface="Arial" panose="020B0604020202020204" pitchFamily="34" charset="0"/>
            </a:endParaRPr>
          </a:p>
        </p:txBody>
      </p:sp>
      <p:pic>
        <p:nvPicPr>
          <p:cNvPr id="9221" name="图片 9220" descr="6620666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628650"/>
            <a:ext cx="8305800" cy="6229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2" name="图片 9221" descr="U1129P20T55D17185F795DT20060526163120"/>
          <p:cNvPicPr>
            <a:picLocks noChangeAspect="1"/>
          </p:cNvPicPr>
          <p:nvPr/>
        </p:nvPicPr>
        <p:blipFill>
          <a:blip r:embed="rId2">
            <a:clrChange>
              <a:clrFrom>
                <a:srgbClr val="CBDDF2"/>
              </a:clrFrom>
              <a:clrTo>
                <a:srgbClr val="CBDDF2">
                  <a:alpha val="0"/>
                </a:srgbClr>
              </a:clrTo>
            </a:clrChange>
          </a:blip>
          <a:srcRect b="27701"/>
          <a:stretch>
            <a:fillRect/>
          </a:stretch>
        </p:blipFill>
        <p:spPr>
          <a:xfrm>
            <a:off x="5943600" y="0"/>
            <a:ext cx="3409950" cy="20780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WPS 演示</Application>
  <PresentationFormat>在屏幕上显示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Tony</cp:lastModifiedBy>
  <cp:revision>10</cp:revision>
  <dcterms:created xsi:type="dcterms:W3CDTF">2019-12-20T07:59:23Z</dcterms:created>
  <dcterms:modified xsi:type="dcterms:W3CDTF">2019-12-20T08:00:08Z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2052-11.1.0.9305</vt:lpwstr>
  </property>
</Properties>
</file>