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2" r:id="rId3"/>
  </p:sldIdLst>
  <p:sldSz cx="12192000" cy="6858000"/>
  <p:notesSz cx="6858000" cy="9144000"/>
  <p:embeddedFontLst>
    <p:embeddedFont>
      <p:font typeface="汉仪君黑-45简" panose="020B0604020202020204" pitchFamily="34" charset="-122"/>
      <p:regular r:id="rId9"/>
    </p:embeddedFont>
    <p:embeddedFont>
      <p:font typeface="汉仪大宋简" panose="02010600000101010101" charset="-122"/>
      <p:regular r:id="rId10"/>
    </p:embeddedFont>
    <p:embeddedFont>
      <p:font typeface="微软雅黑" panose="020B0503020204020204" charset="-122"/>
      <p:regular r:id="rId11"/>
    </p:embeddedFont>
    <p:embeddedFont>
      <p:font typeface="方正大黑体_GBK" panose="02010600010101010101" charset="-122"/>
      <p:regular r:id="rId12"/>
    </p:embeddedFont>
  </p:embeddedFontLst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1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A589"/>
    <a:srgbClr val="FAF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934" y="600"/>
      </p:cViewPr>
      <p:guideLst>
        <p:guide orient="horz" pos="777"/>
        <p:guide pos="1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1.fntdata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font" Target="fonts/font4.fntdata"/><Relationship Id="rId11" Type="http://schemas.openxmlformats.org/officeDocument/2006/relationships/font" Target="fonts/font3.fntdata"/><Relationship Id="rId10" Type="http://schemas.openxmlformats.org/officeDocument/2006/relationships/font" Target="fonts/font2.fntdata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pitchFamily="34" charset="-122"/>
            </a:endParaRPr>
          </a:p>
        </p:txBody>
      </p:sp>
      <p:pic>
        <p:nvPicPr>
          <p:cNvPr id="3" name="图片 2" descr="黑暗里有星球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0" b="50000"/>
          <a:stretch>
            <a:fillRect/>
          </a:stretch>
        </p:blipFill>
        <p:spPr>
          <a:xfrm>
            <a:off x="8930640" y="0"/>
            <a:ext cx="3261360" cy="3429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 rot="5400000" flipH="1">
            <a:off x="411480" y="3718560"/>
            <a:ext cx="2727960" cy="3550919"/>
            <a:chOff x="0" y="3102014"/>
            <a:chExt cx="1863523" cy="3755985"/>
          </a:xfrm>
        </p:grpSpPr>
        <p:pic>
          <p:nvPicPr>
            <p:cNvPr id="5" name="图片 4" descr="图片包含 游戏机, 鸟, 灯光&#10;&#10;描述已自动生成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945" r="37140"/>
            <a:stretch>
              <a:fillRect/>
            </a:stretch>
          </p:blipFill>
          <p:spPr>
            <a:xfrm rot="5400000" flipH="1">
              <a:off x="-946231" y="4048245"/>
              <a:ext cx="3755985" cy="1863523"/>
            </a:xfrm>
            <a:prstGeom prst="rect">
              <a:avLst/>
            </a:prstGeom>
          </p:spPr>
        </p:pic>
        <p:pic>
          <p:nvPicPr>
            <p:cNvPr id="6" name="图片 5" descr="图片包含 游戏机, 鸟, 灯光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32" b="62447"/>
            <a:stretch>
              <a:fillRect/>
            </a:stretch>
          </p:blipFill>
          <p:spPr>
            <a:xfrm flipH="1" flipV="1">
              <a:off x="0" y="4282632"/>
              <a:ext cx="1666754" cy="2575367"/>
            </a:xfrm>
            <a:prstGeom prst="rect">
              <a:avLst/>
            </a:prstGeom>
          </p:spPr>
        </p:pic>
      </p:grpSp>
      <p:pic>
        <p:nvPicPr>
          <p:cNvPr id="7" name="图片 6" descr="黑白色的花&#10;&#10;中度可信度描述已自动生成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0" t="32407" r="25841" b="45673"/>
          <a:stretch>
            <a:fillRect/>
          </a:stretch>
        </p:blipFill>
        <p:spPr>
          <a:xfrm flipH="1">
            <a:off x="9941169" y="3582752"/>
            <a:ext cx="2250829" cy="3275248"/>
          </a:xfrm>
          <a:custGeom>
            <a:avLst/>
            <a:gdLst>
              <a:gd name="connsiteX0" fmla="*/ 1828798 w 1828798"/>
              <a:gd name="connsiteY0" fmla="*/ 0 h 2661138"/>
              <a:gd name="connsiteX1" fmla="*/ 0 w 1828798"/>
              <a:gd name="connsiteY1" fmla="*/ 0 h 2661138"/>
              <a:gd name="connsiteX2" fmla="*/ 0 w 1828798"/>
              <a:gd name="connsiteY2" fmla="*/ 2661138 h 2661138"/>
              <a:gd name="connsiteX3" fmla="*/ 1828798 w 1828798"/>
              <a:gd name="connsiteY3" fmla="*/ 2661138 h 266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8798" h="2661138">
                <a:moveTo>
                  <a:pt x="1828798" y="0"/>
                </a:moveTo>
                <a:lnTo>
                  <a:pt x="0" y="0"/>
                </a:lnTo>
                <a:lnTo>
                  <a:pt x="0" y="2661138"/>
                </a:lnTo>
                <a:lnTo>
                  <a:pt x="1828798" y="2661138"/>
                </a:lnTo>
                <a:close/>
              </a:path>
            </a:pathLst>
          </a:custGeom>
        </p:spPr>
      </p:pic>
      <p:pic>
        <p:nvPicPr>
          <p:cNvPr id="8" name="图片 7" descr="黑白色的花&#10;&#10;中度可信度描述已自动生成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3" t="13961" r="59996" b="62228"/>
          <a:stretch>
            <a:fillRect/>
          </a:stretch>
        </p:blipFill>
        <p:spPr>
          <a:xfrm flipH="1" flipV="1">
            <a:off x="0" y="0"/>
            <a:ext cx="1661087" cy="3071445"/>
          </a:xfrm>
          <a:custGeom>
            <a:avLst/>
            <a:gdLst>
              <a:gd name="connsiteX0" fmla="*/ 1242646 w 1242646"/>
              <a:gd name="connsiteY0" fmla="*/ 2297723 h 2297723"/>
              <a:gd name="connsiteX1" fmla="*/ 0 w 1242646"/>
              <a:gd name="connsiteY1" fmla="*/ 2297723 h 2297723"/>
              <a:gd name="connsiteX2" fmla="*/ 0 w 1242646"/>
              <a:gd name="connsiteY2" fmla="*/ 0 h 2297723"/>
              <a:gd name="connsiteX3" fmla="*/ 1242646 w 1242646"/>
              <a:gd name="connsiteY3" fmla="*/ 0 h 2297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2646" h="2297723">
                <a:moveTo>
                  <a:pt x="1242646" y="2297723"/>
                </a:moveTo>
                <a:lnTo>
                  <a:pt x="0" y="2297723"/>
                </a:lnTo>
                <a:lnTo>
                  <a:pt x="0" y="0"/>
                </a:lnTo>
                <a:lnTo>
                  <a:pt x="1242646" y="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 userDrawn="1"/>
        </p:nvGrpSpPr>
        <p:grpSpPr>
          <a:xfrm>
            <a:off x="5493420" y="1716419"/>
            <a:ext cx="1205160" cy="673756"/>
            <a:chOff x="5493420" y="1716419"/>
            <a:chExt cx="1205160" cy="673756"/>
          </a:xfrm>
        </p:grpSpPr>
        <p:grpSp>
          <p:nvGrpSpPr>
            <p:cNvPr id="10" name="组合 9"/>
            <p:cNvGrpSpPr/>
            <p:nvPr/>
          </p:nvGrpSpPr>
          <p:grpSpPr>
            <a:xfrm>
              <a:off x="5493420" y="1716419"/>
              <a:ext cx="1205160" cy="673756"/>
              <a:chOff x="5392407" y="1528134"/>
              <a:chExt cx="1376313" cy="769441"/>
            </a:xfrm>
          </p:grpSpPr>
          <p:pic>
            <p:nvPicPr>
              <p:cNvPr id="12" name="图片 11" descr="黑白色的花&#10;&#10;中度可信度描述已自动生成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809" t="39470" r="59544" b="48382"/>
              <a:stretch>
                <a:fillRect/>
              </a:stretch>
            </p:blipFill>
            <p:spPr>
              <a:xfrm>
                <a:off x="5392407" y="1528134"/>
                <a:ext cx="861774" cy="769441"/>
              </a:xfrm>
              <a:prstGeom prst="rect">
                <a:avLst/>
              </a:prstGeom>
            </p:spPr>
          </p:pic>
          <p:pic>
            <p:nvPicPr>
              <p:cNvPr id="13" name="图片 12" descr="黑白色的花&#10;&#10;中度可信度描述已自动生成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809" t="39470" r="59544" b="48382"/>
              <a:stretch>
                <a:fillRect/>
              </a:stretch>
            </p:blipFill>
            <p:spPr>
              <a:xfrm flipH="1">
                <a:off x="5906946" y="1528134"/>
                <a:ext cx="861774" cy="769441"/>
              </a:xfrm>
              <a:prstGeom prst="rect">
                <a:avLst/>
              </a:prstGeom>
            </p:spPr>
          </p:pic>
        </p:grp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970" r="17944"/>
            <a:stretch>
              <a:fillRect/>
            </a:stretch>
          </p:blipFill>
          <p:spPr>
            <a:xfrm rot="2081187">
              <a:off x="5952106" y="1786641"/>
              <a:ext cx="387635" cy="40706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pitchFamily="34" charset="-122"/>
            </a:endParaRPr>
          </a:p>
        </p:txBody>
      </p:sp>
      <p:pic>
        <p:nvPicPr>
          <p:cNvPr id="3" name="图片 2" descr="黑暗里有星球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0" b="50000"/>
          <a:stretch>
            <a:fillRect/>
          </a:stretch>
        </p:blipFill>
        <p:spPr>
          <a:xfrm flipH="1">
            <a:off x="0" y="0"/>
            <a:ext cx="3154680" cy="2743200"/>
          </a:xfrm>
          <a:prstGeom prst="rect">
            <a:avLst/>
          </a:prstGeom>
        </p:spPr>
      </p:pic>
      <p:pic>
        <p:nvPicPr>
          <p:cNvPr id="4" name="图片 3" descr="黑白色的花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0005" r="26754" b="37355"/>
          <a:stretch>
            <a:fillRect/>
          </a:stretch>
        </p:blipFill>
        <p:spPr>
          <a:xfrm>
            <a:off x="0" y="807720"/>
            <a:ext cx="1478280" cy="4114801"/>
          </a:xfrm>
          <a:prstGeom prst="rect">
            <a:avLst/>
          </a:prstGeom>
        </p:spPr>
      </p:pic>
      <p:pic>
        <p:nvPicPr>
          <p:cNvPr id="5" name="图片 4" descr="图片包含 游戏机, 鸟, 灯光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4" b="63111"/>
          <a:stretch>
            <a:fillRect/>
          </a:stretch>
        </p:blipFill>
        <p:spPr>
          <a:xfrm rot="5400000">
            <a:off x="10020301" y="4686302"/>
            <a:ext cx="1813557" cy="2529840"/>
          </a:xfrm>
          <a:prstGeom prst="rect">
            <a:avLst/>
          </a:prstGeom>
        </p:spPr>
      </p:pic>
      <p:pic>
        <p:nvPicPr>
          <p:cNvPr id="6" name="图片 5" descr="图片包含 游戏机, 鸟, 灯光&#10;&#10;描述已自动生成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7" r="36597"/>
          <a:stretch>
            <a:fillRect/>
          </a:stretch>
        </p:blipFill>
        <p:spPr>
          <a:xfrm>
            <a:off x="1" y="5642465"/>
            <a:ext cx="2529842" cy="1215534"/>
          </a:xfrm>
          <a:prstGeom prst="rect">
            <a:avLst/>
          </a:prstGeom>
        </p:spPr>
      </p:pic>
      <p:pic>
        <p:nvPicPr>
          <p:cNvPr id="7" name="图片 6" descr="黑白色的花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2" t="13128" r="64112" b="74276"/>
          <a:stretch>
            <a:fillRect/>
          </a:stretch>
        </p:blipFill>
        <p:spPr>
          <a:xfrm flipV="1">
            <a:off x="11230708" y="-1"/>
            <a:ext cx="961292" cy="12155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pitchFamily="34" charset="-122"/>
            </a:endParaRPr>
          </a:p>
        </p:txBody>
      </p:sp>
      <p:pic>
        <p:nvPicPr>
          <p:cNvPr id="3" name="图片 2" descr="黑暗里有星球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0" b="50000"/>
          <a:stretch>
            <a:fillRect/>
          </a:stretch>
        </p:blipFill>
        <p:spPr>
          <a:xfrm>
            <a:off x="8930640" y="0"/>
            <a:ext cx="3261360" cy="3429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 rot="5400000" flipH="1">
            <a:off x="411480" y="3718560"/>
            <a:ext cx="2727960" cy="3550919"/>
            <a:chOff x="0" y="3102014"/>
            <a:chExt cx="1863523" cy="3755985"/>
          </a:xfrm>
        </p:grpSpPr>
        <p:pic>
          <p:nvPicPr>
            <p:cNvPr id="5" name="图片 4" descr="图片包含 游戏机, 鸟, 灯光&#10;&#10;描述已自动生成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945" r="37140"/>
            <a:stretch>
              <a:fillRect/>
            </a:stretch>
          </p:blipFill>
          <p:spPr>
            <a:xfrm rot="5400000" flipH="1">
              <a:off x="-946231" y="4048245"/>
              <a:ext cx="3755985" cy="1863523"/>
            </a:xfrm>
            <a:prstGeom prst="rect">
              <a:avLst/>
            </a:prstGeom>
          </p:spPr>
        </p:pic>
        <p:pic>
          <p:nvPicPr>
            <p:cNvPr id="6" name="图片 5" descr="图片包含 游戏机, 鸟, 灯光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32" b="62447"/>
            <a:stretch>
              <a:fillRect/>
            </a:stretch>
          </p:blipFill>
          <p:spPr>
            <a:xfrm flipH="1" flipV="1">
              <a:off x="0" y="4282632"/>
              <a:ext cx="1666754" cy="2575367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 userDrawn="1"/>
        </p:nvGrpSpPr>
        <p:grpSpPr>
          <a:xfrm>
            <a:off x="5556" y="2987421"/>
            <a:ext cx="12180888" cy="1859280"/>
            <a:chOff x="0" y="2987421"/>
            <a:chExt cx="12180888" cy="1859280"/>
          </a:xfrm>
        </p:grpSpPr>
        <p:sp>
          <p:nvSpPr>
            <p:cNvPr id="15" name="矩形 14"/>
            <p:cNvSpPr/>
            <p:nvPr/>
          </p:nvSpPr>
          <p:spPr>
            <a:xfrm flipH="1">
              <a:off x="0" y="2987421"/>
              <a:ext cx="9067800" cy="1859280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 w="1270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1651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68F68"/>
                </a:solidFill>
                <a:latin typeface="汉仪大宋简" panose="02010600000101010101" charset="-122"/>
                <a:ea typeface="汉仪大宋简" panose="0201060000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13088" y="2987421"/>
              <a:ext cx="9067800" cy="1859280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 w="12700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  <a:effectLst>
              <a:outerShdw blurRad="1651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68F68"/>
                </a:solidFill>
                <a:latin typeface="汉仪大宋简" panose="02010600000101010101" charset="-122"/>
                <a:ea typeface="汉仪大宋简" panose="02010600000101010101" charset="-122"/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4756741" y="2087880"/>
            <a:ext cx="2689630" cy="975360"/>
            <a:chOff x="5392407" y="1528134"/>
            <a:chExt cx="1376313" cy="769441"/>
          </a:xfrm>
        </p:grpSpPr>
        <p:pic>
          <p:nvPicPr>
            <p:cNvPr id="18" name="图片 17" descr="黑白色的花&#10;&#10;中度可信度描述已自动生成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09" t="39470" r="59544" b="48382"/>
            <a:stretch>
              <a:fillRect/>
            </a:stretch>
          </p:blipFill>
          <p:spPr>
            <a:xfrm>
              <a:off x="5392407" y="1528134"/>
              <a:ext cx="861774" cy="769441"/>
            </a:xfrm>
            <a:prstGeom prst="rect">
              <a:avLst/>
            </a:prstGeom>
          </p:spPr>
        </p:pic>
        <p:pic>
          <p:nvPicPr>
            <p:cNvPr id="19" name="图片 18" descr="黑白色的花&#10;&#10;中度可信度描述已自动生成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09" t="39470" r="59544" b="48382"/>
            <a:stretch>
              <a:fillRect/>
            </a:stretch>
          </p:blipFill>
          <p:spPr>
            <a:xfrm flipH="1">
              <a:off x="5906946" y="1528134"/>
              <a:ext cx="861774" cy="76944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5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君黑-45简" panose="020B0604020202020204" pitchFamily="34" charset="-122"/>
            </a:endParaRPr>
          </a:p>
        </p:txBody>
      </p:sp>
      <p:pic>
        <p:nvPicPr>
          <p:cNvPr id="3" name="图片 2" descr="图片包含 游戏机, 鸟, 灯光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7" r="36597"/>
          <a:stretch>
            <a:fillRect/>
          </a:stretch>
        </p:blipFill>
        <p:spPr>
          <a:xfrm>
            <a:off x="1" y="6065133"/>
            <a:ext cx="1650158" cy="792865"/>
          </a:xfrm>
          <a:prstGeom prst="rect">
            <a:avLst/>
          </a:prstGeom>
        </p:spPr>
      </p:pic>
      <p:pic>
        <p:nvPicPr>
          <p:cNvPr id="4" name="图片 3" descr="黑暗里有星球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0" b="50000"/>
          <a:stretch>
            <a:fillRect/>
          </a:stretch>
        </p:blipFill>
        <p:spPr>
          <a:xfrm flipV="1">
            <a:off x="11064240" y="5672271"/>
            <a:ext cx="1127759" cy="1185728"/>
          </a:xfrm>
          <a:prstGeom prst="rect">
            <a:avLst/>
          </a:prstGeom>
        </p:spPr>
      </p:pic>
      <p:pic>
        <p:nvPicPr>
          <p:cNvPr id="5" name="图片 4" descr="黑白色的花&#10;&#10;中度可信度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7" t="41325" r="38377" b="43830"/>
          <a:stretch>
            <a:fillRect/>
          </a:stretch>
        </p:blipFill>
        <p:spPr>
          <a:xfrm>
            <a:off x="11349672" y="0"/>
            <a:ext cx="842328" cy="14325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君黑-45简" panose="020B0604020202020204" pitchFamily="34" charset="-122"/>
              </a:defRPr>
            </a:lvl1pPr>
          </a:lstStyle>
          <a:p>
            <a:fld id="{CE9BFF92-3C35-4CDC-84A8-03301138CCD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君黑-45简" panose="020B0604020202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君黑-45简" panose="020B0604020202020204" pitchFamily="34" charset="-122"/>
              </a:defRPr>
            </a:lvl1pPr>
          </a:lstStyle>
          <a:p>
            <a:fld id="{50C5ABB5-3CEE-40C5-9829-DE87F265C562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君黑-45简" panose="020B0604020202020204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君黑-45简" panose="020B0604020202020204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君黑-45简" panose="020B0604020202020204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君黑-45简" panose="020B0604020202020204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君黑-45简" panose="020B0604020202020204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君黑-45简" panose="020B0604020202020204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20470" y="1842770"/>
            <a:ext cx="104628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800" dirty="0">
                <a:solidFill>
                  <a:srgbClr val="FF0000"/>
                </a:solidFill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</a:rPr>
              <a:t>指向审辩思维培养的</a:t>
            </a:r>
            <a:r>
              <a:rPr lang="zh-CN" sz="4800" dirty="0">
                <a:solidFill>
                  <a:srgbClr val="FF0000"/>
                </a:solidFill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教-学-评一致性</a:t>
            </a:r>
            <a:endParaRPr lang="zh-CN" sz="4800" dirty="0">
              <a:solidFill>
                <a:srgbClr val="FF0000"/>
              </a:solidFill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  <a:sym typeface="+mn-ea"/>
            </a:endParaRPr>
          </a:p>
          <a:p>
            <a:pPr algn="ctr"/>
            <a:r>
              <a:rPr lang="zh-CN" sz="4800" dirty="0">
                <a:solidFill>
                  <a:srgbClr val="FF0000"/>
                </a:solidFill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  <a:sym typeface="+mn-ea"/>
              </a:rPr>
              <a:t>新授课</a:t>
            </a:r>
            <a:r>
              <a:rPr lang="zh-CN" sz="4800" dirty="0">
                <a:solidFill>
                  <a:srgbClr val="FF0000"/>
                </a:solidFill>
                <a:latin typeface="方正大黑体_GBK" panose="02010600010101010101" charset="-122"/>
                <a:ea typeface="方正大黑体_GBK" panose="02010600010101010101" charset="-122"/>
                <a:cs typeface="方正大黑体_GBK" panose="02010600010101010101" charset="-122"/>
              </a:rPr>
              <a:t>教学策略研究</a:t>
            </a:r>
            <a:endParaRPr lang="zh-CN" sz="4800" dirty="0">
              <a:solidFill>
                <a:srgbClr val="FF0000"/>
              </a:solidFill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</a:endParaRPr>
          </a:p>
          <a:p>
            <a:pPr algn="ctr"/>
            <a:endParaRPr lang="zh-CN" sz="4800" dirty="0">
              <a:solidFill>
                <a:srgbClr val="FF0000"/>
              </a:solidFill>
              <a:latin typeface="方正大黑体_GBK" panose="02010600010101010101" charset="-122"/>
              <a:ea typeface="方正大黑体_GBK" panose="02010600010101010101" charset="-122"/>
              <a:cs typeface="方正大黑体_GBK" panose="0201060001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0470" y="4149725"/>
            <a:ext cx="10403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新北区初中道德与法治周小芬卓越教师成长营第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次活动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COMMONDATA" val="eyJoZGlkIjoiZWM4OGYxODAzZjZhNzE3ZmFiMWYyMzM0ZmQ2NWI4NjgifQ=="/>
  <p:tag name="commondata" val="eyJjb3VudCI6MSwiaGRpZCI6ImU0ZTUwMDBjNzg4YjliMGFlOWY1NDMwM2I0YzMxNGY3IiwidXNlckNvdW50IjoxfQ=="/>
</p:tagLst>
</file>

<file path=ppt/theme/theme1.xml><?xml version="1.0" encoding="utf-8"?>
<a:theme xmlns:a="http://schemas.openxmlformats.org/drawingml/2006/main" name="Office 主题​​">
  <a:themeElements>
    <a:clrScheme name="自定义 13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1A589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-3">
      <a:majorFont>
        <a:latin typeface="等线 Light"/>
        <a:ea typeface="汉仪大宋简"/>
        <a:cs typeface=""/>
      </a:majorFont>
      <a:minorFont>
        <a:latin typeface="Arial"/>
        <a:ea typeface="汉仪君黑-4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模板制作369</Template>
  <TotalTime>0</TotalTime>
  <Words>64</Words>
  <Application>WPS 演示</Application>
  <PresentationFormat>宽屏</PresentationFormat>
  <Paragraphs>7</Paragraphs>
  <Slides>1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汉仪君黑-45简</vt:lpstr>
      <vt:lpstr>汉仪大宋简</vt:lpstr>
      <vt:lpstr>微软雅黑</vt:lpstr>
      <vt:lpstr>Arial Unicode MS</vt:lpstr>
      <vt:lpstr>Microsoft YaHei Bold</vt:lpstr>
      <vt:lpstr>等线 Light</vt:lpstr>
      <vt:lpstr>黑体</vt:lpstr>
      <vt:lpstr>方正大黑体_GBK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建平</dc:creator>
  <cp:lastModifiedBy>可可</cp:lastModifiedBy>
  <cp:revision>71</cp:revision>
  <dcterms:created xsi:type="dcterms:W3CDTF">2022-01-06T01:53:00Z</dcterms:created>
  <dcterms:modified xsi:type="dcterms:W3CDTF">2023-12-19T15:21:51Z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7A37A63393AD4AC691C87360DDDDB915_11</vt:lpwstr>
  </property>
  <property fmtid="{D5CDD505-2E9C-101B-9397-08002B2CF9AE}" pid="3" name="KSOProductBuildVer">
    <vt:lpwstr>2052-12.1.0.15990</vt:lpwstr>
  </property>
  <property fmtid="{D5CDD505-2E9C-101B-9397-08002B2CF9AE}" pid="4" name="KSOTemplateUUID">
    <vt:lpwstr>v1.0_mb_daxScCwFL+Gi9sSJrjEb5A==</vt:lpwstr>
  </property>
</Properties>
</file>