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385" r:id="rId3"/>
    <p:sldId id="421" r:id="rId5"/>
    <p:sldId id="425" r:id="rId6"/>
    <p:sldId id="429" r:id="rId7"/>
    <p:sldId id="430" r:id="rId8"/>
    <p:sldId id="318" r:id="rId9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86B4"/>
    <a:srgbClr val="9D6EA5"/>
    <a:srgbClr val="C789DC"/>
    <a:srgbClr val="2298A5"/>
    <a:srgbClr val="197983"/>
    <a:srgbClr val="AABEB5"/>
    <a:srgbClr val="BCBFA4"/>
    <a:srgbClr val="F7F8FB"/>
    <a:srgbClr val="A3BB7F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 showGuides="1">
      <p:cViewPr varScale="1">
        <p:scale>
          <a:sx n="151" d="100"/>
          <a:sy n="151" d="100"/>
        </p:scale>
        <p:origin x="624" y="132"/>
      </p:cViewPr>
      <p:guideLst>
        <p:guide orient="horz" pos="1620"/>
        <p:guide pos="2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30" y="0"/>
            <a:ext cx="9150630" cy="51686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700020" y="1491615"/>
            <a:ext cx="614045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       </a:t>
            </a: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初中数学</a:t>
            </a:r>
            <a:endParaRPr lang="zh-CN" sz="4000" b="1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汤久妹优秀教师培育室</a:t>
            </a:r>
            <a:r>
              <a:rPr lang="en-US" alt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         </a:t>
            </a: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第</a:t>
            </a:r>
            <a:r>
              <a:rPr lang="en-US" alt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5</a:t>
            </a:r>
            <a:r>
              <a:rPr lang="zh-CN" sz="4000" b="1" spc="300" dirty="0">
                <a:solidFill>
                  <a:srgbClr val="AD86B4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次活动</a:t>
            </a:r>
            <a:endParaRPr lang="zh-CN" sz="4000" b="1" spc="300" dirty="0">
              <a:solidFill>
                <a:srgbClr val="AD86B4"/>
              </a:solidFill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275606"/>
            <a:ext cx="2620623" cy="389302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88125" y="3939540"/>
            <a:ext cx="2394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033963" y="727587"/>
            <a:ext cx="4850967" cy="594231"/>
            <a:chOff x="6238329" y="1400116"/>
            <a:chExt cx="5200586" cy="637059"/>
          </a:xfrm>
        </p:grpSpPr>
        <p:sp>
          <p:nvSpPr>
            <p:cNvPr id="32" name="圆角矩形 12"/>
            <p:cNvSpPr/>
            <p:nvPr/>
          </p:nvSpPr>
          <p:spPr bwMode="auto">
            <a:xfrm>
              <a:off x="6819239" y="1459343"/>
              <a:ext cx="4619676" cy="509894"/>
            </a:xfrm>
            <a:prstGeom prst="roundRect">
              <a:avLst/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王观涛《求锐角三角函数的常见</a:t>
              </a:r>
              <a:r>
                <a:rPr lang="zh-CN" altLang="en-US" sz="2000" b="1">
                  <a:solidFill>
                    <a:schemeClr val="accent1"/>
                  </a:solidFill>
                </a:rPr>
                <a:t>方法》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238329" y="1400116"/>
              <a:ext cx="1047911" cy="637059"/>
              <a:chOff x="5306037" y="618331"/>
              <a:chExt cx="1366027" cy="830449"/>
            </a:xfrm>
          </p:grpSpPr>
          <p:sp>
            <p:nvSpPr>
              <p:cNvPr id="34" name="梯形 3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梯形 3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5306037" y="618331"/>
                <a:ext cx="757132" cy="829972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018124" y="1678648"/>
            <a:ext cx="4845050" cy="515256"/>
            <a:chOff x="6222029" y="2202891"/>
            <a:chExt cx="5194243" cy="552392"/>
          </a:xfrm>
        </p:grpSpPr>
        <p:sp>
          <p:nvSpPr>
            <p:cNvPr id="27" name="圆角矩形 13"/>
            <p:cNvSpPr/>
            <p:nvPr/>
          </p:nvSpPr>
          <p:spPr bwMode="auto">
            <a:xfrm>
              <a:off x="6396305" y="2271648"/>
              <a:ext cx="5019967" cy="414587"/>
            </a:xfrm>
            <a:prstGeom prst="roundRect">
              <a:avLst/>
            </a:prstGeom>
            <a:noFill/>
            <a:ln w="9525">
              <a:solidFill>
                <a:schemeClr val="accent2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       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杨焕祥</a:t>
              </a:r>
              <a:r>
                <a:rPr lang="zh-CN" altLang="en-US" sz="2000" b="1">
                  <a:solidFill>
                    <a:schemeClr val="accent1"/>
                  </a:solidFill>
                  <a:sym typeface="+mn-ea"/>
                </a:rPr>
                <a:t>《求锐角三角函数的常见方法》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222029" y="2202891"/>
              <a:ext cx="1064211" cy="552392"/>
              <a:chOff x="5284789" y="728700"/>
              <a:chExt cx="1387275" cy="720080"/>
            </a:xfrm>
          </p:grpSpPr>
          <p:sp>
            <p:nvSpPr>
              <p:cNvPr id="29" name="梯形 28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梯形 29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2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矩形 30"/>
              <p:cNvSpPr/>
              <p:nvPr/>
            </p:nvSpPr>
            <p:spPr bwMode="auto">
              <a:xfrm>
                <a:off x="5284789" y="728700"/>
                <a:ext cx="720080" cy="720080"/>
              </a:xfrm>
              <a:prstGeom prst="rect">
                <a:avLst/>
              </a:prstGeom>
              <a:solidFill>
                <a:schemeClr val="accent2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018124" y="2571689"/>
            <a:ext cx="3852330" cy="515256"/>
            <a:chOff x="6222029" y="2920999"/>
            <a:chExt cx="4129976" cy="552392"/>
          </a:xfrm>
        </p:grpSpPr>
        <p:sp>
          <p:nvSpPr>
            <p:cNvPr id="22" name="圆角矩形 14"/>
            <p:cNvSpPr/>
            <p:nvPr/>
          </p:nvSpPr>
          <p:spPr bwMode="auto">
            <a:xfrm>
              <a:off x="6319557" y="2990047"/>
              <a:ext cx="4032448" cy="414293"/>
            </a:xfrm>
            <a:prstGeom prst="roundRect">
              <a:avLst/>
            </a:prstGeom>
            <a:noFill/>
            <a:ln w="9525">
              <a:solidFill>
                <a:schemeClr val="accent3"/>
              </a:solidFill>
              <a:round/>
            </a:ln>
          </p:spPr>
          <p:txBody>
            <a:bodyPr rot="0" spcFirstLastPara="0" vert="horz" wrap="none" lIns="91440" tIns="45720" rIns="91440" bIns="45720" anchor="ctr" anchorCtr="1" forceAA="0" compatLnSpc="1"/>
            <a:lstStyle/>
            <a:p>
              <a:pPr algn="ctr"/>
              <a:r>
                <a:rPr lang="en-US" altLang="zh-CN" sz="2000" b="1">
                  <a:solidFill>
                    <a:schemeClr val="accent1"/>
                  </a:solidFill>
                </a:rPr>
                <a:t>           </a:t>
              </a:r>
              <a:r>
                <a:rPr lang="zh-CN" altLang="en-US" sz="2000" b="1">
                  <a:solidFill>
                    <a:schemeClr val="accent1"/>
                  </a:solidFill>
                </a:rPr>
                <a:t>评课议课</a:t>
              </a:r>
              <a:endParaRPr lang="zh-CN" altLang="en-US" sz="2000" b="1">
                <a:solidFill>
                  <a:schemeClr val="accent1"/>
                </a:solidFill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222029" y="2920999"/>
              <a:ext cx="1064211" cy="552392"/>
              <a:chOff x="5284789" y="728700"/>
              <a:chExt cx="1387275" cy="720080"/>
            </a:xfrm>
          </p:grpSpPr>
          <p:sp>
            <p:nvSpPr>
              <p:cNvPr id="24" name="梯形 23"/>
              <p:cNvSpPr/>
              <p:nvPr/>
            </p:nvSpPr>
            <p:spPr bwMode="auto">
              <a:xfrm flipV="1">
                <a:off x="5663952" y="135877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梯形 24"/>
              <p:cNvSpPr/>
              <p:nvPr/>
            </p:nvSpPr>
            <p:spPr bwMode="auto">
              <a:xfrm>
                <a:off x="5663952" y="728700"/>
                <a:ext cx="1008112" cy="90010"/>
              </a:xfrm>
              <a:prstGeom prst="trapezoid">
                <a:avLst>
                  <a:gd name="adj" fmla="val 154634"/>
                </a:avLst>
              </a:prstGeom>
              <a:solidFill>
                <a:schemeClr val="accent3">
                  <a:lumMod val="7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矩形 25"/>
              <p:cNvSpPr/>
              <p:nvPr/>
            </p:nvSpPr>
            <p:spPr bwMode="auto">
              <a:xfrm>
                <a:off x="5284789" y="728700"/>
                <a:ext cx="720080" cy="720080"/>
              </a:xfrm>
              <a:prstGeom prst="rect">
                <a:avLst/>
              </a:prstGeom>
              <a:solidFill>
                <a:schemeClr val="accent3"/>
              </a:solidFill>
              <a:ln w="19050">
                <a:noFill/>
                <a:round/>
              </a:ln>
            </p:spPr>
            <p:txBody>
              <a:bodyPr rot="0" spcFirstLastPara="0" vert="horz" wrap="none" lIns="91440" tIns="45720" rIns="91440" bIns="45720" anchor="ctr" anchorCtr="1" forceAA="0" compatLnSpc="1">
                <a:normAutofit/>
              </a:bodyPr>
              <a:lstStyle/>
              <a:p>
                <a:pPr algn="ctr"/>
                <a:r>
                  <a:rPr lang="en-US" altLang="zh-CN" sz="2000">
                    <a:solidFill>
                      <a:schemeClr val="bg1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  <a:endParaRPr lang="en-US" altLang="zh-CN" sz="20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" name="梯形 5"/>
          <p:cNvSpPr/>
          <p:nvPr/>
        </p:nvSpPr>
        <p:spPr bwMode="auto">
          <a:xfrm rot="16200000">
            <a:off x="2599320" y="2477802"/>
            <a:ext cx="2488610" cy="486794"/>
          </a:xfrm>
          <a:prstGeom prst="trapezoid">
            <a:avLst>
              <a:gd name="adj" fmla="val 101311"/>
            </a:avLst>
          </a:prstGeom>
          <a:gradFill>
            <a:gsLst>
              <a:gs pos="0">
                <a:schemeClr val="tx2">
                  <a:lumMod val="31000"/>
                  <a:lumOff val="69000"/>
                </a:schemeClr>
              </a:gs>
              <a:gs pos="100000">
                <a:schemeClr val="tx2">
                  <a:alpha val="0"/>
                  <a:lumMod val="19000"/>
                  <a:lumOff val="81000"/>
                </a:schemeClr>
              </a:gs>
            </a:gsLst>
            <a:lin ang="5400000" scaled="1"/>
          </a:gra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875586" y="987927"/>
            <a:ext cx="2533964" cy="2311850"/>
            <a:chOff x="1115616" y="1788662"/>
            <a:chExt cx="2533964" cy="2311850"/>
          </a:xfrm>
        </p:grpSpPr>
        <p:grpSp>
          <p:nvGrpSpPr>
            <p:cNvPr id="5" name="组合 4"/>
            <p:cNvGrpSpPr/>
            <p:nvPr/>
          </p:nvGrpSpPr>
          <p:grpSpPr>
            <a:xfrm>
              <a:off x="1115616" y="1788662"/>
              <a:ext cx="2533964" cy="2311850"/>
              <a:chOff x="1454151" y="1073247"/>
              <a:chExt cx="4808538" cy="4387043"/>
            </a:xfrm>
          </p:grpSpPr>
          <p:sp>
            <p:nvSpPr>
              <p:cNvPr id="10" name="任意多边形 9"/>
              <p:cNvSpPr/>
              <p:nvPr/>
            </p:nvSpPr>
            <p:spPr bwMode="auto">
              <a:xfrm>
                <a:off x="3121026" y="1073247"/>
                <a:ext cx="1285876" cy="4387043"/>
              </a:xfrm>
              <a:custGeom>
                <a:avLst/>
                <a:gdLst>
                  <a:gd name="T0" fmla="*/ 1764 w 4053"/>
                  <a:gd name="T1" fmla="*/ 0 h 16197"/>
                  <a:gd name="T2" fmla="*/ 2323 w 4053"/>
                  <a:gd name="T3" fmla="*/ 0 h 16197"/>
                  <a:gd name="T4" fmla="*/ 2323 w 4053"/>
                  <a:gd name="T5" fmla="*/ 892 h 16197"/>
                  <a:gd name="T6" fmla="*/ 1764 w 4053"/>
                  <a:gd name="T7" fmla="*/ 892 h 16197"/>
                  <a:gd name="T8" fmla="*/ 1764 w 4053"/>
                  <a:gd name="T9" fmla="*/ 0 h 16197"/>
                  <a:gd name="T10" fmla="*/ 1831 w 4053"/>
                  <a:gd name="T11" fmla="*/ 11317 h 16197"/>
                  <a:gd name="T12" fmla="*/ 2256 w 4053"/>
                  <a:gd name="T13" fmla="*/ 11317 h 16197"/>
                  <a:gd name="T14" fmla="*/ 2256 w 4053"/>
                  <a:gd name="T15" fmla="*/ 13709 h 16197"/>
                  <a:gd name="T16" fmla="*/ 4053 w 4053"/>
                  <a:gd name="T17" fmla="*/ 15988 h 16197"/>
                  <a:gd name="T18" fmla="*/ 3787 w 4053"/>
                  <a:gd name="T19" fmla="*/ 16197 h 16197"/>
                  <a:gd name="T20" fmla="*/ 2256 w 4053"/>
                  <a:gd name="T21" fmla="*/ 14256 h 16197"/>
                  <a:gd name="T22" fmla="*/ 2256 w 4053"/>
                  <a:gd name="T23" fmla="*/ 16151 h 16197"/>
                  <a:gd name="T24" fmla="*/ 1831 w 4053"/>
                  <a:gd name="T25" fmla="*/ 16151 h 16197"/>
                  <a:gd name="T26" fmla="*/ 1831 w 4053"/>
                  <a:gd name="T27" fmla="*/ 14215 h 16197"/>
                  <a:gd name="T28" fmla="*/ 266 w 4053"/>
                  <a:gd name="T29" fmla="*/ 16197 h 16197"/>
                  <a:gd name="T30" fmla="*/ 0 w 4053"/>
                  <a:gd name="T31" fmla="*/ 15988 h 16197"/>
                  <a:gd name="T32" fmla="*/ 1831 w 4053"/>
                  <a:gd name="T33" fmla="*/ 13668 h 16197"/>
                  <a:gd name="T34" fmla="*/ 1831 w 4053"/>
                  <a:gd name="T35" fmla="*/ 11317 h 16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53" h="16197">
                    <a:moveTo>
                      <a:pt x="1764" y="0"/>
                    </a:moveTo>
                    <a:lnTo>
                      <a:pt x="2323" y="0"/>
                    </a:lnTo>
                    <a:lnTo>
                      <a:pt x="2323" y="892"/>
                    </a:lnTo>
                    <a:lnTo>
                      <a:pt x="1764" y="892"/>
                    </a:lnTo>
                    <a:lnTo>
                      <a:pt x="1764" y="0"/>
                    </a:lnTo>
                    <a:close/>
                    <a:moveTo>
                      <a:pt x="1831" y="11317"/>
                    </a:moveTo>
                    <a:lnTo>
                      <a:pt x="2256" y="11317"/>
                    </a:lnTo>
                    <a:lnTo>
                      <a:pt x="2256" y="13709"/>
                    </a:lnTo>
                    <a:lnTo>
                      <a:pt x="4053" y="15988"/>
                    </a:lnTo>
                    <a:lnTo>
                      <a:pt x="3787" y="16197"/>
                    </a:lnTo>
                    <a:lnTo>
                      <a:pt x="2256" y="14256"/>
                    </a:lnTo>
                    <a:lnTo>
                      <a:pt x="2256" y="16151"/>
                    </a:lnTo>
                    <a:lnTo>
                      <a:pt x="1831" y="16151"/>
                    </a:lnTo>
                    <a:lnTo>
                      <a:pt x="1831" y="14215"/>
                    </a:lnTo>
                    <a:lnTo>
                      <a:pt x="266" y="16197"/>
                    </a:lnTo>
                    <a:lnTo>
                      <a:pt x="0" y="15988"/>
                    </a:lnTo>
                    <a:lnTo>
                      <a:pt x="1831" y="13668"/>
                    </a:lnTo>
                    <a:lnTo>
                      <a:pt x="1831" y="1131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任意多边形 10"/>
              <p:cNvSpPr/>
              <p:nvPr/>
            </p:nvSpPr>
            <p:spPr bwMode="auto">
              <a:xfrm>
                <a:off x="1454151" y="1196975"/>
                <a:ext cx="4808538" cy="3309938"/>
              </a:xfrm>
              <a:custGeom>
                <a:avLst/>
                <a:gdLst>
                  <a:gd name="T0" fmla="*/ 233 w 15146"/>
                  <a:gd name="T1" fmla="*/ 466 h 10425"/>
                  <a:gd name="T2" fmla="*/ 186 w 15146"/>
                  <a:gd name="T3" fmla="*/ 460 h 10425"/>
                  <a:gd name="T4" fmla="*/ 142 w 15146"/>
                  <a:gd name="T5" fmla="*/ 447 h 10425"/>
                  <a:gd name="T6" fmla="*/ 68 w 15146"/>
                  <a:gd name="T7" fmla="*/ 397 h 10425"/>
                  <a:gd name="T8" fmla="*/ 19 w 15146"/>
                  <a:gd name="T9" fmla="*/ 323 h 10425"/>
                  <a:gd name="T10" fmla="*/ 5 w 15146"/>
                  <a:gd name="T11" fmla="*/ 279 h 10425"/>
                  <a:gd name="T12" fmla="*/ 0 w 15146"/>
                  <a:gd name="T13" fmla="*/ 233 h 10425"/>
                  <a:gd name="T14" fmla="*/ 3 w 15146"/>
                  <a:gd name="T15" fmla="*/ 197 h 10425"/>
                  <a:gd name="T16" fmla="*/ 15 w 15146"/>
                  <a:gd name="T17" fmla="*/ 154 h 10425"/>
                  <a:gd name="T18" fmla="*/ 54 w 15146"/>
                  <a:gd name="T19" fmla="*/ 85 h 10425"/>
                  <a:gd name="T20" fmla="*/ 123 w 15146"/>
                  <a:gd name="T21" fmla="*/ 28 h 10425"/>
                  <a:gd name="T22" fmla="*/ 175 w 15146"/>
                  <a:gd name="T23" fmla="*/ 8 h 10425"/>
                  <a:gd name="T24" fmla="*/ 221 w 15146"/>
                  <a:gd name="T25" fmla="*/ 1 h 10425"/>
                  <a:gd name="T26" fmla="*/ 14938 w 15146"/>
                  <a:gd name="T27" fmla="*/ 2 h 10425"/>
                  <a:gd name="T28" fmla="*/ 14983 w 15146"/>
                  <a:gd name="T29" fmla="*/ 11 h 10425"/>
                  <a:gd name="T30" fmla="*/ 15044 w 15146"/>
                  <a:gd name="T31" fmla="*/ 40 h 10425"/>
                  <a:gd name="T32" fmla="*/ 15106 w 15146"/>
                  <a:gd name="T33" fmla="*/ 104 h 10425"/>
                  <a:gd name="T34" fmla="*/ 15135 w 15146"/>
                  <a:gd name="T35" fmla="*/ 164 h 10425"/>
                  <a:gd name="T36" fmla="*/ 15145 w 15146"/>
                  <a:gd name="T37" fmla="*/ 209 h 10425"/>
                  <a:gd name="T38" fmla="*/ 15146 w 15146"/>
                  <a:gd name="T39" fmla="*/ 245 h 10425"/>
                  <a:gd name="T40" fmla="*/ 15138 w 15146"/>
                  <a:gd name="T41" fmla="*/ 291 h 10425"/>
                  <a:gd name="T42" fmla="*/ 15118 w 15146"/>
                  <a:gd name="T43" fmla="*/ 343 h 10425"/>
                  <a:gd name="T44" fmla="*/ 15061 w 15146"/>
                  <a:gd name="T45" fmla="*/ 412 h 10425"/>
                  <a:gd name="T46" fmla="*/ 14993 w 15146"/>
                  <a:gd name="T47" fmla="*/ 451 h 10425"/>
                  <a:gd name="T48" fmla="*/ 14949 w 15146"/>
                  <a:gd name="T49" fmla="*/ 462 h 10425"/>
                  <a:gd name="T50" fmla="*/ 14729 w 15146"/>
                  <a:gd name="T51" fmla="*/ 466 h 10425"/>
                  <a:gd name="T52" fmla="*/ 14938 w 15146"/>
                  <a:gd name="T53" fmla="*/ 9960 h 10425"/>
                  <a:gd name="T54" fmla="*/ 14983 w 15146"/>
                  <a:gd name="T55" fmla="*/ 9970 h 10425"/>
                  <a:gd name="T56" fmla="*/ 15044 w 15146"/>
                  <a:gd name="T57" fmla="*/ 9999 h 10425"/>
                  <a:gd name="T58" fmla="*/ 15106 w 15146"/>
                  <a:gd name="T59" fmla="*/ 10062 h 10425"/>
                  <a:gd name="T60" fmla="*/ 15135 w 15146"/>
                  <a:gd name="T61" fmla="*/ 10123 h 10425"/>
                  <a:gd name="T62" fmla="*/ 15145 w 15146"/>
                  <a:gd name="T63" fmla="*/ 10168 h 10425"/>
                  <a:gd name="T64" fmla="*/ 15146 w 15146"/>
                  <a:gd name="T65" fmla="*/ 10203 h 10425"/>
                  <a:gd name="T66" fmla="*/ 15138 w 15146"/>
                  <a:gd name="T67" fmla="*/ 10249 h 10425"/>
                  <a:gd name="T68" fmla="*/ 15118 w 15146"/>
                  <a:gd name="T69" fmla="*/ 10303 h 10425"/>
                  <a:gd name="T70" fmla="*/ 15061 w 15146"/>
                  <a:gd name="T71" fmla="*/ 10371 h 10425"/>
                  <a:gd name="T72" fmla="*/ 14993 w 15146"/>
                  <a:gd name="T73" fmla="*/ 10410 h 10425"/>
                  <a:gd name="T74" fmla="*/ 14949 w 15146"/>
                  <a:gd name="T75" fmla="*/ 10421 h 10425"/>
                  <a:gd name="T76" fmla="*/ 233 w 15146"/>
                  <a:gd name="T77" fmla="*/ 10425 h 10425"/>
                  <a:gd name="T78" fmla="*/ 186 w 15146"/>
                  <a:gd name="T79" fmla="*/ 10419 h 10425"/>
                  <a:gd name="T80" fmla="*/ 142 w 15146"/>
                  <a:gd name="T81" fmla="*/ 10406 h 10425"/>
                  <a:gd name="T82" fmla="*/ 68 w 15146"/>
                  <a:gd name="T83" fmla="*/ 10356 h 10425"/>
                  <a:gd name="T84" fmla="*/ 19 w 15146"/>
                  <a:gd name="T85" fmla="*/ 10282 h 10425"/>
                  <a:gd name="T86" fmla="*/ 5 w 15146"/>
                  <a:gd name="T87" fmla="*/ 10238 h 10425"/>
                  <a:gd name="T88" fmla="*/ 0 w 15146"/>
                  <a:gd name="T89" fmla="*/ 10191 h 10425"/>
                  <a:gd name="T90" fmla="*/ 3 w 15146"/>
                  <a:gd name="T91" fmla="*/ 10156 h 10425"/>
                  <a:gd name="T92" fmla="*/ 15 w 15146"/>
                  <a:gd name="T93" fmla="*/ 10112 h 10425"/>
                  <a:gd name="T94" fmla="*/ 54 w 15146"/>
                  <a:gd name="T95" fmla="*/ 10044 h 10425"/>
                  <a:gd name="T96" fmla="*/ 123 w 15146"/>
                  <a:gd name="T97" fmla="*/ 9987 h 10425"/>
                  <a:gd name="T98" fmla="*/ 175 w 15146"/>
                  <a:gd name="T99" fmla="*/ 9967 h 10425"/>
                  <a:gd name="T100" fmla="*/ 221 w 15146"/>
                  <a:gd name="T101" fmla="*/ 9959 h 10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146" h="10425">
                    <a:moveTo>
                      <a:pt x="233" y="9959"/>
                    </a:moveTo>
                    <a:lnTo>
                      <a:pt x="418" y="9959"/>
                    </a:lnTo>
                    <a:lnTo>
                      <a:pt x="418" y="466"/>
                    </a:lnTo>
                    <a:lnTo>
                      <a:pt x="233" y="466"/>
                    </a:lnTo>
                    <a:lnTo>
                      <a:pt x="221" y="466"/>
                    </a:lnTo>
                    <a:lnTo>
                      <a:pt x="209" y="465"/>
                    </a:lnTo>
                    <a:lnTo>
                      <a:pt x="198" y="462"/>
                    </a:lnTo>
                    <a:lnTo>
                      <a:pt x="186" y="460"/>
                    </a:lnTo>
                    <a:lnTo>
                      <a:pt x="175" y="458"/>
                    </a:lnTo>
                    <a:lnTo>
                      <a:pt x="164" y="455"/>
                    </a:lnTo>
                    <a:lnTo>
                      <a:pt x="153" y="451"/>
                    </a:lnTo>
                    <a:lnTo>
                      <a:pt x="142" y="447"/>
                    </a:lnTo>
                    <a:lnTo>
                      <a:pt x="123" y="437"/>
                    </a:lnTo>
                    <a:lnTo>
                      <a:pt x="103" y="425"/>
                    </a:lnTo>
                    <a:lnTo>
                      <a:pt x="85" y="412"/>
                    </a:lnTo>
                    <a:lnTo>
                      <a:pt x="68" y="397"/>
                    </a:lnTo>
                    <a:lnTo>
                      <a:pt x="54" y="381"/>
                    </a:lnTo>
                    <a:lnTo>
                      <a:pt x="40" y="363"/>
                    </a:lnTo>
                    <a:lnTo>
                      <a:pt x="29" y="343"/>
                    </a:lnTo>
                    <a:lnTo>
                      <a:pt x="19" y="323"/>
                    </a:lnTo>
                    <a:lnTo>
                      <a:pt x="15" y="313"/>
                    </a:lnTo>
                    <a:lnTo>
                      <a:pt x="10" y="302"/>
                    </a:lnTo>
                    <a:lnTo>
                      <a:pt x="8" y="291"/>
                    </a:lnTo>
                    <a:lnTo>
                      <a:pt x="5" y="279"/>
                    </a:lnTo>
                    <a:lnTo>
                      <a:pt x="3" y="268"/>
                    </a:lnTo>
                    <a:lnTo>
                      <a:pt x="2" y="256"/>
                    </a:lnTo>
                    <a:lnTo>
                      <a:pt x="0" y="245"/>
                    </a:lnTo>
                    <a:lnTo>
                      <a:pt x="0" y="233"/>
                    </a:lnTo>
                    <a:lnTo>
                      <a:pt x="0" y="233"/>
                    </a:lnTo>
                    <a:lnTo>
                      <a:pt x="0" y="221"/>
                    </a:lnTo>
                    <a:lnTo>
                      <a:pt x="2" y="209"/>
                    </a:lnTo>
                    <a:lnTo>
                      <a:pt x="3" y="197"/>
                    </a:lnTo>
                    <a:lnTo>
                      <a:pt x="5" y="186"/>
                    </a:lnTo>
                    <a:lnTo>
                      <a:pt x="8" y="174"/>
                    </a:lnTo>
                    <a:lnTo>
                      <a:pt x="10" y="164"/>
                    </a:lnTo>
                    <a:lnTo>
                      <a:pt x="15" y="154"/>
                    </a:lnTo>
                    <a:lnTo>
                      <a:pt x="19" y="143"/>
                    </a:lnTo>
                    <a:lnTo>
                      <a:pt x="29" y="122"/>
                    </a:lnTo>
                    <a:lnTo>
                      <a:pt x="40" y="104"/>
                    </a:lnTo>
                    <a:lnTo>
                      <a:pt x="54" y="85"/>
                    </a:lnTo>
                    <a:lnTo>
                      <a:pt x="68" y="69"/>
                    </a:lnTo>
                    <a:lnTo>
                      <a:pt x="85" y="53"/>
                    </a:lnTo>
                    <a:lnTo>
                      <a:pt x="103" y="40"/>
                    </a:lnTo>
                    <a:lnTo>
                      <a:pt x="123" y="28"/>
                    </a:lnTo>
                    <a:lnTo>
                      <a:pt x="142" y="19"/>
                    </a:lnTo>
                    <a:lnTo>
                      <a:pt x="153" y="14"/>
                    </a:lnTo>
                    <a:lnTo>
                      <a:pt x="164" y="11"/>
                    </a:lnTo>
                    <a:lnTo>
                      <a:pt x="175" y="8"/>
                    </a:lnTo>
                    <a:lnTo>
                      <a:pt x="186" y="5"/>
                    </a:lnTo>
                    <a:lnTo>
                      <a:pt x="198" y="3"/>
                    </a:lnTo>
                    <a:lnTo>
                      <a:pt x="209" y="2"/>
                    </a:lnTo>
                    <a:lnTo>
                      <a:pt x="221" y="1"/>
                    </a:lnTo>
                    <a:lnTo>
                      <a:pt x="233" y="0"/>
                    </a:lnTo>
                    <a:lnTo>
                      <a:pt x="14914" y="0"/>
                    </a:lnTo>
                    <a:lnTo>
                      <a:pt x="14926" y="1"/>
                    </a:lnTo>
                    <a:lnTo>
                      <a:pt x="14938" y="2"/>
                    </a:lnTo>
                    <a:lnTo>
                      <a:pt x="14949" y="3"/>
                    </a:lnTo>
                    <a:lnTo>
                      <a:pt x="14961" y="5"/>
                    </a:lnTo>
                    <a:lnTo>
                      <a:pt x="14972" y="8"/>
                    </a:lnTo>
                    <a:lnTo>
                      <a:pt x="14983" y="11"/>
                    </a:lnTo>
                    <a:lnTo>
                      <a:pt x="14993" y="14"/>
                    </a:lnTo>
                    <a:lnTo>
                      <a:pt x="15004" y="19"/>
                    </a:lnTo>
                    <a:lnTo>
                      <a:pt x="15024" y="28"/>
                    </a:lnTo>
                    <a:lnTo>
                      <a:pt x="15044" y="40"/>
                    </a:lnTo>
                    <a:lnTo>
                      <a:pt x="15061" y="53"/>
                    </a:lnTo>
                    <a:lnTo>
                      <a:pt x="15077" y="69"/>
                    </a:lnTo>
                    <a:lnTo>
                      <a:pt x="15093" y="85"/>
                    </a:lnTo>
                    <a:lnTo>
                      <a:pt x="15106" y="104"/>
                    </a:lnTo>
                    <a:lnTo>
                      <a:pt x="15118" y="122"/>
                    </a:lnTo>
                    <a:lnTo>
                      <a:pt x="15127" y="143"/>
                    </a:lnTo>
                    <a:lnTo>
                      <a:pt x="15132" y="154"/>
                    </a:lnTo>
                    <a:lnTo>
                      <a:pt x="15135" y="164"/>
                    </a:lnTo>
                    <a:lnTo>
                      <a:pt x="15138" y="174"/>
                    </a:lnTo>
                    <a:lnTo>
                      <a:pt x="15142" y="186"/>
                    </a:lnTo>
                    <a:lnTo>
                      <a:pt x="15144" y="197"/>
                    </a:lnTo>
                    <a:lnTo>
                      <a:pt x="15145" y="209"/>
                    </a:lnTo>
                    <a:lnTo>
                      <a:pt x="15146" y="221"/>
                    </a:lnTo>
                    <a:lnTo>
                      <a:pt x="15146" y="233"/>
                    </a:lnTo>
                    <a:lnTo>
                      <a:pt x="15146" y="233"/>
                    </a:lnTo>
                    <a:lnTo>
                      <a:pt x="15146" y="245"/>
                    </a:lnTo>
                    <a:lnTo>
                      <a:pt x="15145" y="256"/>
                    </a:lnTo>
                    <a:lnTo>
                      <a:pt x="15144" y="268"/>
                    </a:lnTo>
                    <a:lnTo>
                      <a:pt x="15142" y="279"/>
                    </a:lnTo>
                    <a:lnTo>
                      <a:pt x="15138" y="291"/>
                    </a:lnTo>
                    <a:lnTo>
                      <a:pt x="15135" y="302"/>
                    </a:lnTo>
                    <a:lnTo>
                      <a:pt x="15132" y="313"/>
                    </a:lnTo>
                    <a:lnTo>
                      <a:pt x="15127" y="323"/>
                    </a:lnTo>
                    <a:lnTo>
                      <a:pt x="15118" y="343"/>
                    </a:lnTo>
                    <a:lnTo>
                      <a:pt x="15106" y="363"/>
                    </a:lnTo>
                    <a:lnTo>
                      <a:pt x="15093" y="381"/>
                    </a:lnTo>
                    <a:lnTo>
                      <a:pt x="15077" y="397"/>
                    </a:lnTo>
                    <a:lnTo>
                      <a:pt x="15061" y="412"/>
                    </a:lnTo>
                    <a:lnTo>
                      <a:pt x="15044" y="425"/>
                    </a:lnTo>
                    <a:lnTo>
                      <a:pt x="15024" y="437"/>
                    </a:lnTo>
                    <a:lnTo>
                      <a:pt x="15004" y="447"/>
                    </a:lnTo>
                    <a:lnTo>
                      <a:pt x="14993" y="451"/>
                    </a:lnTo>
                    <a:lnTo>
                      <a:pt x="14983" y="455"/>
                    </a:lnTo>
                    <a:lnTo>
                      <a:pt x="14972" y="458"/>
                    </a:lnTo>
                    <a:lnTo>
                      <a:pt x="14961" y="460"/>
                    </a:lnTo>
                    <a:lnTo>
                      <a:pt x="14949" y="462"/>
                    </a:lnTo>
                    <a:lnTo>
                      <a:pt x="14938" y="465"/>
                    </a:lnTo>
                    <a:lnTo>
                      <a:pt x="14926" y="466"/>
                    </a:lnTo>
                    <a:lnTo>
                      <a:pt x="14914" y="466"/>
                    </a:lnTo>
                    <a:lnTo>
                      <a:pt x="14729" y="466"/>
                    </a:lnTo>
                    <a:lnTo>
                      <a:pt x="14729" y="9959"/>
                    </a:lnTo>
                    <a:lnTo>
                      <a:pt x="14914" y="9959"/>
                    </a:lnTo>
                    <a:lnTo>
                      <a:pt x="14926" y="9959"/>
                    </a:lnTo>
                    <a:lnTo>
                      <a:pt x="14938" y="9960"/>
                    </a:lnTo>
                    <a:lnTo>
                      <a:pt x="14949" y="9962"/>
                    </a:lnTo>
                    <a:lnTo>
                      <a:pt x="14961" y="9964"/>
                    </a:lnTo>
                    <a:lnTo>
                      <a:pt x="14972" y="9967"/>
                    </a:lnTo>
                    <a:lnTo>
                      <a:pt x="14983" y="9970"/>
                    </a:lnTo>
                    <a:lnTo>
                      <a:pt x="14993" y="9973"/>
                    </a:lnTo>
                    <a:lnTo>
                      <a:pt x="15004" y="9978"/>
                    </a:lnTo>
                    <a:lnTo>
                      <a:pt x="15024" y="9987"/>
                    </a:lnTo>
                    <a:lnTo>
                      <a:pt x="15044" y="9999"/>
                    </a:lnTo>
                    <a:lnTo>
                      <a:pt x="15061" y="10012"/>
                    </a:lnTo>
                    <a:lnTo>
                      <a:pt x="15077" y="10028"/>
                    </a:lnTo>
                    <a:lnTo>
                      <a:pt x="15093" y="10044"/>
                    </a:lnTo>
                    <a:lnTo>
                      <a:pt x="15106" y="10062"/>
                    </a:lnTo>
                    <a:lnTo>
                      <a:pt x="15118" y="10081"/>
                    </a:lnTo>
                    <a:lnTo>
                      <a:pt x="15127" y="10102"/>
                    </a:lnTo>
                    <a:lnTo>
                      <a:pt x="15132" y="10112"/>
                    </a:lnTo>
                    <a:lnTo>
                      <a:pt x="15135" y="10123"/>
                    </a:lnTo>
                    <a:lnTo>
                      <a:pt x="15138" y="10133"/>
                    </a:lnTo>
                    <a:lnTo>
                      <a:pt x="15142" y="10145"/>
                    </a:lnTo>
                    <a:lnTo>
                      <a:pt x="15144" y="10156"/>
                    </a:lnTo>
                    <a:lnTo>
                      <a:pt x="15145" y="10168"/>
                    </a:lnTo>
                    <a:lnTo>
                      <a:pt x="15146" y="10179"/>
                    </a:lnTo>
                    <a:lnTo>
                      <a:pt x="15146" y="10191"/>
                    </a:lnTo>
                    <a:lnTo>
                      <a:pt x="15146" y="10191"/>
                    </a:lnTo>
                    <a:lnTo>
                      <a:pt x="15146" y="10203"/>
                    </a:lnTo>
                    <a:lnTo>
                      <a:pt x="15145" y="10215"/>
                    </a:lnTo>
                    <a:lnTo>
                      <a:pt x="15144" y="10227"/>
                    </a:lnTo>
                    <a:lnTo>
                      <a:pt x="15142" y="10238"/>
                    </a:lnTo>
                    <a:lnTo>
                      <a:pt x="15138" y="10249"/>
                    </a:lnTo>
                    <a:lnTo>
                      <a:pt x="15135" y="10261"/>
                    </a:lnTo>
                    <a:lnTo>
                      <a:pt x="15132" y="10271"/>
                    </a:lnTo>
                    <a:lnTo>
                      <a:pt x="15127" y="10282"/>
                    </a:lnTo>
                    <a:lnTo>
                      <a:pt x="15118" y="10303"/>
                    </a:lnTo>
                    <a:lnTo>
                      <a:pt x="15106" y="10321"/>
                    </a:lnTo>
                    <a:lnTo>
                      <a:pt x="15093" y="10340"/>
                    </a:lnTo>
                    <a:lnTo>
                      <a:pt x="15077" y="10356"/>
                    </a:lnTo>
                    <a:lnTo>
                      <a:pt x="15061" y="10371"/>
                    </a:lnTo>
                    <a:lnTo>
                      <a:pt x="15044" y="10384"/>
                    </a:lnTo>
                    <a:lnTo>
                      <a:pt x="15024" y="10396"/>
                    </a:lnTo>
                    <a:lnTo>
                      <a:pt x="15004" y="10406"/>
                    </a:lnTo>
                    <a:lnTo>
                      <a:pt x="14993" y="10410"/>
                    </a:lnTo>
                    <a:lnTo>
                      <a:pt x="14983" y="10414"/>
                    </a:lnTo>
                    <a:lnTo>
                      <a:pt x="14972" y="10417"/>
                    </a:lnTo>
                    <a:lnTo>
                      <a:pt x="14961" y="10419"/>
                    </a:lnTo>
                    <a:lnTo>
                      <a:pt x="14949" y="10421"/>
                    </a:lnTo>
                    <a:lnTo>
                      <a:pt x="14938" y="10422"/>
                    </a:lnTo>
                    <a:lnTo>
                      <a:pt x="14926" y="10424"/>
                    </a:lnTo>
                    <a:lnTo>
                      <a:pt x="14914" y="10425"/>
                    </a:lnTo>
                    <a:lnTo>
                      <a:pt x="233" y="10425"/>
                    </a:lnTo>
                    <a:lnTo>
                      <a:pt x="221" y="10424"/>
                    </a:lnTo>
                    <a:lnTo>
                      <a:pt x="209" y="10422"/>
                    </a:lnTo>
                    <a:lnTo>
                      <a:pt x="198" y="10421"/>
                    </a:lnTo>
                    <a:lnTo>
                      <a:pt x="186" y="10419"/>
                    </a:lnTo>
                    <a:lnTo>
                      <a:pt x="175" y="10417"/>
                    </a:lnTo>
                    <a:lnTo>
                      <a:pt x="164" y="10414"/>
                    </a:lnTo>
                    <a:lnTo>
                      <a:pt x="153" y="10410"/>
                    </a:lnTo>
                    <a:lnTo>
                      <a:pt x="142" y="10406"/>
                    </a:lnTo>
                    <a:lnTo>
                      <a:pt x="123" y="10396"/>
                    </a:lnTo>
                    <a:lnTo>
                      <a:pt x="103" y="10384"/>
                    </a:lnTo>
                    <a:lnTo>
                      <a:pt x="85" y="10371"/>
                    </a:lnTo>
                    <a:lnTo>
                      <a:pt x="68" y="10356"/>
                    </a:lnTo>
                    <a:lnTo>
                      <a:pt x="54" y="10340"/>
                    </a:lnTo>
                    <a:lnTo>
                      <a:pt x="40" y="10321"/>
                    </a:lnTo>
                    <a:lnTo>
                      <a:pt x="29" y="10303"/>
                    </a:lnTo>
                    <a:lnTo>
                      <a:pt x="19" y="10282"/>
                    </a:lnTo>
                    <a:lnTo>
                      <a:pt x="15" y="10271"/>
                    </a:lnTo>
                    <a:lnTo>
                      <a:pt x="10" y="10261"/>
                    </a:lnTo>
                    <a:lnTo>
                      <a:pt x="8" y="10249"/>
                    </a:lnTo>
                    <a:lnTo>
                      <a:pt x="5" y="10238"/>
                    </a:lnTo>
                    <a:lnTo>
                      <a:pt x="3" y="10227"/>
                    </a:lnTo>
                    <a:lnTo>
                      <a:pt x="2" y="10215"/>
                    </a:lnTo>
                    <a:lnTo>
                      <a:pt x="0" y="10203"/>
                    </a:lnTo>
                    <a:lnTo>
                      <a:pt x="0" y="10191"/>
                    </a:lnTo>
                    <a:lnTo>
                      <a:pt x="0" y="10191"/>
                    </a:lnTo>
                    <a:lnTo>
                      <a:pt x="0" y="10179"/>
                    </a:lnTo>
                    <a:lnTo>
                      <a:pt x="2" y="10168"/>
                    </a:lnTo>
                    <a:lnTo>
                      <a:pt x="3" y="10156"/>
                    </a:lnTo>
                    <a:lnTo>
                      <a:pt x="5" y="10145"/>
                    </a:lnTo>
                    <a:lnTo>
                      <a:pt x="8" y="10133"/>
                    </a:lnTo>
                    <a:lnTo>
                      <a:pt x="10" y="10123"/>
                    </a:lnTo>
                    <a:lnTo>
                      <a:pt x="15" y="10112"/>
                    </a:lnTo>
                    <a:lnTo>
                      <a:pt x="19" y="10102"/>
                    </a:lnTo>
                    <a:lnTo>
                      <a:pt x="29" y="10081"/>
                    </a:lnTo>
                    <a:lnTo>
                      <a:pt x="40" y="10062"/>
                    </a:lnTo>
                    <a:lnTo>
                      <a:pt x="54" y="10044"/>
                    </a:lnTo>
                    <a:lnTo>
                      <a:pt x="68" y="10028"/>
                    </a:lnTo>
                    <a:lnTo>
                      <a:pt x="85" y="10012"/>
                    </a:lnTo>
                    <a:lnTo>
                      <a:pt x="103" y="9999"/>
                    </a:lnTo>
                    <a:lnTo>
                      <a:pt x="123" y="9987"/>
                    </a:lnTo>
                    <a:lnTo>
                      <a:pt x="142" y="9978"/>
                    </a:lnTo>
                    <a:lnTo>
                      <a:pt x="153" y="9973"/>
                    </a:lnTo>
                    <a:lnTo>
                      <a:pt x="164" y="9970"/>
                    </a:lnTo>
                    <a:lnTo>
                      <a:pt x="175" y="9967"/>
                    </a:lnTo>
                    <a:lnTo>
                      <a:pt x="186" y="9964"/>
                    </a:lnTo>
                    <a:lnTo>
                      <a:pt x="198" y="9962"/>
                    </a:lnTo>
                    <a:lnTo>
                      <a:pt x="209" y="9960"/>
                    </a:lnTo>
                    <a:lnTo>
                      <a:pt x="221" y="9959"/>
                    </a:lnTo>
                    <a:lnTo>
                      <a:pt x="233" y="9959"/>
                    </a:lnTo>
                    <a:close/>
                  </a:path>
                </a:pathLst>
              </a:custGeom>
              <a:solidFill>
                <a:srgbClr val="AD86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1636713" y="1346200"/>
                <a:ext cx="4443413" cy="30114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846769" y="2436352"/>
              <a:ext cx="972108" cy="641090"/>
              <a:chOff x="909706" y="699459"/>
              <a:chExt cx="1296144" cy="854786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909706" y="1315012"/>
                <a:ext cx="1296144" cy="239233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1">
                <a:normAutofit fontScale="92500" lnSpcReduction="10000"/>
              </a:bodyPr>
              <a:lstStyle/>
              <a:p>
                <a:pPr algn="ctr"/>
                <a:r>
                  <a:rPr lang="en-US" altLang="zh-CN" sz="1400">
                    <a:solidFill>
                      <a:schemeClr val="tx2"/>
                    </a:solidFill>
                  </a:rPr>
                  <a:t>CONTENTS</a:t>
                </a:r>
                <a:endParaRPr lang="en-US" altLang="zh-CN" sz="1400">
                  <a:solidFill>
                    <a:schemeClr val="tx2"/>
                  </a:solidFill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909706" y="699459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zh-CN" altLang="en-US" sz="4000" b="1">
                    <a:solidFill>
                      <a:schemeClr val="tx2"/>
                    </a:solidFill>
                  </a:rPr>
                  <a:t>目录</a:t>
                </a:r>
                <a:endParaRPr lang="zh-CN" altLang="en-US" sz="4000" b="1"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" accel="100000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6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125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" accel="100000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1558290" y="2355215"/>
            <a:ext cx="7802245" cy="135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b="1">
                <a:solidFill>
                  <a:schemeClr val="accent1"/>
                </a:solidFill>
                <a:sym typeface="+mn-ea"/>
              </a:rPr>
              <a:t>            </a:t>
            </a:r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王观涛</a:t>
            </a:r>
            <a:endParaRPr lang="zh-CN" altLang="en-US" sz="4400" b="1">
              <a:solidFill>
                <a:schemeClr val="accent1"/>
              </a:solidFill>
              <a:sym typeface="+mn-ea"/>
            </a:endParaRPr>
          </a:p>
          <a:p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《求锐角三角函数的常见方法》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1558290" y="2355215"/>
            <a:ext cx="7802245" cy="1353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b="1">
                <a:solidFill>
                  <a:schemeClr val="accent1"/>
                </a:solidFill>
                <a:sym typeface="+mn-ea"/>
              </a:rPr>
              <a:t>            </a:t>
            </a:r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杨焕</a:t>
            </a:r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祥</a:t>
            </a:r>
            <a:endParaRPr lang="zh-CN" altLang="en-US" sz="4400" b="1">
              <a:solidFill>
                <a:schemeClr val="accent1"/>
              </a:solidFill>
              <a:sym typeface="+mn-ea"/>
            </a:endParaRPr>
          </a:p>
          <a:p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《求锐角三角函数的常见方法》</a:t>
            </a:r>
            <a:endParaRPr lang="en-GB" altLang="zh-CN" sz="4400" dirty="0">
              <a:solidFill>
                <a:srgbClr val="77849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02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1558290" y="2355215"/>
            <a:ext cx="780224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b="1">
                <a:solidFill>
                  <a:schemeClr val="accent1"/>
                </a:solidFill>
                <a:sym typeface="+mn-ea"/>
              </a:rPr>
              <a:t>            </a:t>
            </a:r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评课议</a:t>
            </a:r>
            <a:r>
              <a:rPr lang="zh-CN" altLang="en-US" sz="4400" b="1">
                <a:solidFill>
                  <a:schemeClr val="accent1"/>
                </a:solidFill>
                <a:sym typeface="+mn-ea"/>
              </a:rPr>
              <a:t>课</a:t>
            </a:r>
            <a:endParaRPr lang="zh-CN" altLang="en-US" sz="4400" b="1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06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D86B4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03</a:t>
            </a:r>
            <a:endParaRPr lang="en-GB" altLang="zh-CN" sz="8000" dirty="0">
              <a:solidFill>
                <a:srgbClr val="AD86B4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24186" y="1995230"/>
            <a:ext cx="2258538" cy="76835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spc="300" dirty="0"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anose="020B0503020204020204" pitchFamily="34" charset="-122"/>
              </a:rPr>
              <a:t>谢谢</a:t>
            </a:r>
            <a:endParaRPr lang="zh-CN" altLang="en-US" sz="4400" spc="300" dirty="0">
              <a:latin typeface="华康雅宋体W9(P)" panose="02020900000000000000" pitchFamily="18" charset="-122"/>
              <a:ea typeface="华康雅宋体W9(P)" panose="02020900000000000000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2494372"/>
            <a:ext cx="1800201" cy="26742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ISPRING_PRESENTATION_TITLE" val="第一PPT模板网-WWW.1PPT.COM"/>
  <p:tag name="ISPRING_FIRST_PUBLISH" val="1"/>
  <p:tag name="commondata" val="eyJoZGlkIjoiZTgyMmUwNDI0ODQ1ZjA0MzU1ZGZmZTJhMmRkYjdkZjMifQ==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D86B4"/>
      </a:accent1>
      <a:accent2>
        <a:srgbClr val="AFA9DC"/>
      </a:accent2>
      <a:accent3>
        <a:srgbClr val="AD86B4"/>
      </a:accent3>
      <a:accent4>
        <a:srgbClr val="AFA9DC"/>
      </a:accent4>
      <a:accent5>
        <a:srgbClr val="AD86B4"/>
      </a:accent5>
      <a:accent6>
        <a:srgbClr val="AFA9DC"/>
      </a:accent6>
      <a:hlink>
        <a:srgbClr val="AD86B4"/>
      </a:hlink>
      <a:folHlink>
        <a:srgbClr val="AFA9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D86B4"/>
    </a:accent1>
    <a:accent2>
      <a:srgbClr val="AFA9DC"/>
    </a:accent2>
    <a:accent3>
      <a:srgbClr val="AD86B4"/>
    </a:accent3>
    <a:accent4>
      <a:srgbClr val="AFA9DC"/>
    </a:accent4>
    <a:accent5>
      <a:srgbClr val="AD86B4"/>
    </a:accent5>
    <a:accent6>
      <a:srgbClr val="AFA9DC"/>
    </a:accent6>
    <a:hlink>
      <a:srgbClr val="AD86B4"/>
    </a:hlink>
    <a:folHlink>
      <a:srgbClr val="AFA9D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WPS 演示</Application>
  <PresentationFormat>全屏显示(16:9)</PresentationFormat>
  <Paragraphs>37</Paragraphs>
  <Slides>6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华康雅宋体W9(P)</vt:lpstr>
      <vt:lpstr>Impact</vt:lpstr>
      <vt:lpstr>OCR A Extended</vt:lpstr>
      <vt:lpstr>Arial Unicode MS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lastModifiedBy>wkh～</cp:lastModifiedBy>
  <cp:revision>237</cp:revision>
  <dcterms:created xsi:type="dcterms:W3CDTF">2015-12-11T17:46:00Z</dcterms:created>
  <dcterms:modified xsi:type="dcterms:W3CDTF">2024-01-05T09:58:39Z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87B8015A2906425A90E5EE9AEA423E95_12</vt:lpwstr>
  </property>
  <property fmtid="{D5CDD505-2E9C-101B-9397-08002B2CF9AE}" pid="3" name="KSOProductBuildVer">
    <vt:lpwstr>2052-12.1.0.16120</vt:lpwstr>
  </property>
</Properties>
</file>