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heme/theme2.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comments/comment1.xml" ContentType="application/vnd.openxmlformats-officedocument.presentationml.comment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65" r:id="rId5"/>
    <p:sldId id="489" r:id="rId6"/>
    <p:sldId id="490" r:id="rId7"/>
    <p:sldId id="268" r:id="rId8"/>
    <p:sldId id="518" r:id="rId9"/>
    <p:sldId id="337" r:id="rId10"/>
    <p:sldId id="521" r:id="rId11"/>
    <p:sldId id="525" r:id="rId12"/>
    <p:sldId id="494" r:id="rId13"/>
    <p:sldId id="302" r:id="rId14"/>
    <p:sldId id="502" r:id="rId15"/>
    <p:sldId id="267" r:id="rId16"/>
    <p:sldId id="519" r:id="rId17"/>
    <p:sldId id="352" r:id="rId18"/>
    <p:sldId id="325" r:id="rId19"/>
    <p:sldId id="520" r:id="rId20"/>
    <p:sldId id="522" r:id="rId21"/>
    <p:sldId id="260" r:id="rId22"/>
    <p:sldId id="524" r:id="rId23"/>
    <p:sldId id="523" r:id="rId24"/>
    <p:sldId id="513" r:id="rId25"/>
    <p:sldId id="516" r:id="rId26"/>
    <p:sldId id="514"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1" name="LJH" initials="" lastIdx="0" clrIdx="0"/>
  <p:cmAuthor id="2" name="weihua" initials="" lastIdx="0" clrIdx="1"/>
  <p:cmAuthor id="3" name="作者" initials="" lastIdx="0" clrIdx="3"/>
  <p:cmAuthor id="4" name="Administrator" initials="A" lastIdx="0" clrIdx="3"/>
  <p:cmAuthor id="5" name="宋洁然" initials="宋" lastIdx="0" clrIdx="1"/>
  <p:cmAuthor id="6" name="ming qiu" initials="m" lastIdx="0" clrIdx="1"/>
  <p:cmAuthor id="7" name="1206988966@qq.com" initials="1" lastIdx="0" clrIdx="2"/>
  <p:cmAuthor id="8" name="姜伟光" initials="姜" lastIdx="0" clrIdx="0"/>
  <p:cmAuthor id="9" name="dongyu" initials="" lastIdx="0" clrIdx="8"/>
  <p:cmAuthor id="10" name="86180" initials="8" lastIdx="0" clrIdx="9"/>
  <p:cmAuthor id="11" name="86137" initials="8" lastIdx="0" clrIdx="10"/>
  <p:cmAuthor id="12" name="user" initials="" lastIdx="0" clrIdx="0"/>
  <p:cmAuthor id="13" name="杜B格小生" initials="" lastIdx="0" clrIdx="0"/>
  <p:cmAuthor id="14" name="222" initials="" lastIdx="0" clrIdx="0"/>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21" name="ATING" initials="A" lastIdx="2" clrIdx="22">
    <p:extLst>
      <p:ext uri="{19B8F6BF-5375-455C-9EA6-DF929625EA0E}">
        <p15:presenceInfo xmlns:p15="http://schemas.microsoft.com/office/powerpoint/2012/main" userId="AT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64" autoAdjust="0"/>
    <p:restoredTop sz="94660"/>
  </p:normalViewPr>
  <p:slideViewPr>
    <p:cSldViewPr snapToGrid="0" showGuides="1">
      <p:cViewPr varScale="1">
        <p:scale>
          <a:sx n="86" d="100"/>
          <a:sy n="86" d="100"/>
        </p:scale>
        <p:origin x="48" y="149"/>
      </p:cViewPr>
      <p:guideLst>
        <p:guide orient="horz" pos="2146"/>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1" dt="2023-10-31T13:00:22.618" idx="2">
    <p:pos x="10" y="10"/>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FEB1AA-FE2D-43FE-912E-9CFDFCA1F5A2}"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zh-CN" altLang="en-US"/>
        </a:p>
      </dgm:t>
    </dgm:pt>
    <dgm:pt modelId="{D455FE0D-776B-42EB-831D-F5F7669FDC05}" type="parTrans" cxnId="{AD60126B-3C07-4879-95E1-5EEC81826DAE}">
      <dgm:prSet/>
      <dgm:spPr/>
      <dgm:t>
        <a:bodyPr/>
        <a:lstStyle/>
        <a:p>
          <a:endParaRPr lang="zh-CN" altLang="en-US"/>
        </a:p>
      </dgm:t>
    </dgm:pt>
    <dgm:pt modelId="{D3179724-3389-4CD8-AAAD-03638737241C}">
      <dgm:prSet phldrT="[文本]"/>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dirty="0"/>
            <a:t>中华民族伟大复兴（伟大梦想</a:t>
          </a:r>
          <a:r>
            <a:rPr lang="en-US" altLang="zh-CN" dirty="0"/>
            <a:t>——</a:t>
          </a:r>
          <a:r>
            <a:rPr lang="zh-CN" altLang="en-US" dirty="0"/>
            <a:t>目标）</a:t>
          </a:r>
        </a:p>
      </dgm:t>
    </dgm:pt>
    <dgm:pt modelId="{F24CACED-43B9-48A4-9DAB-85E24A815615}" type="parTrans" cxnId="{2C58BF31-924B-447D-859E-E7999B697933}">
      <dgm:prSet/>
      <dgm:spPr>
        <a:noFill/>
        <a:ln w="12700" cap="flat" cmpd="sng" algn="ctr">
          <a:solidFill>
            <a:schemeClr val="accent4">
              <a:hueOff val="0"/>
              <a:satOff val="0"/>
              <a:lumOff val="0"/>
              <a:alphaOff val="0"/>
            </a:schemeClr>
          </a:solidFill>
          <a:prstDash val="solid"/>
          <a:miter lim="800000"/>
        </a:ln>
      </dgm:spPr>
      <dgm:t>
        <a:bodyPr/>
        <a:lstStyle/>
        <a:p>
          <a:endParaRPr lang="zh-CN" altLang="en-US"/>
        </a:p>
      </dgm:t>
    </dgm:pt>
    <dgm:pt modelId="{F3F3D52D-D867-4DBA-A3DE-19E64BAFE8A6}">
      <dgm:prSet phldrT="[文本]"/>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a:t>伟大斗争</a:t>
          </a:r>
        </a:p>
      </dgm:t>
    </dgm:pt>
    <dgm:pt modelId="{5519EC28-AB27-4BCE-8C0E-163ABD386838}" type="parTrans" cxnId="{6263928F-0827-410D-B7D2-5FC3E687020A}">
      <dgm:prSet/>
      <dgm:spPr>
        <a:noFill/>
        <a:ln w="12700" cap="flat" cmpd="sng" algn="ctr">
          <a:solidFill>
            <a:schemeClr val="accent5">
              <a:hueOff val="0"/>
              <a:satOff val="0"/>
              <a:lumOff val="0"/>
              <a:alphaOff val="0"/>
            </a:schemeClr>
          </a:solidFill>
          <a:prstDash val="solid"/>
          <a:miter lim="800000"/>
        </a:ln>
      </dgm:spPr>
      <dgm:t>
        <a:bodyPr/>
        <a:lstStyle/>
        <a:p>
          <a:endParaRPr lang="zh-CN" altLang="en-US"/>
        </a:p>
      </dgm:t>
    </dgm:pt>
    <dgm:pt modelId="{843EB408-8CC1-496E-91A3-295FEDF04003}">
      <dgm:prSet phldrT="[文本]"/>
      <dgm:spPr>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dirty="0"/>
            <a:t>应对重大挑战、抵御重大风险</a:t>
          </a:r>
        </a:p>
      </dgm:t>
    </dgm:pt>
    <dgm:pt modelId="{566BFE78-022C-45DF-B8F0-E3A2F11F2856}" type="sibTrans" cxnId="{6263928F-0827-410D-B7D2-5FC3E687020A}">
      <dgm:prSet/>
      <dgm:spPr/>
      <dgm:t>
        <a:bodyPr/>
        <a:lstStyle/>
        <a:p>
          <a:endParaRPr lang="zh-CN" altLang="en-US"/>
        </a:p>
      </dgm:t>
    </dgm:pt>
    <dgm:pt modelId="{E4D9D407-6D20-44FD-89F1-268F626E75BC}" type="sibTrans" cxnId="{2C58BF31-924B-447D-859E-E7999B697933}">
      <dgm:prSet/>
      <dgm:spPr/>
      <dgm:t>
        <a:bodyPr/>
        <a:lstStyle/>
        <a:p>
          <a:endParaRPr lang="zh-CN" altLang="en-US"/>
        </a:p>
      </dgm:t>
    </dgm:pt>
    <dgm:pt modelId="{ED5BC28E-F4C3-42E2-86E6-025B6B6A48DA}" type="parTrans" cxnId="{6F7A44E0-9812-4F72-88B3-B6AD660A6360}">
      <dgm:prSet/>
      <dgm:spPr>
        <a:noFill/>
        <a:ln w="12700" cap="flat" cmpd="sng" algn="ctr">
          <a:solidFill>
            <a:schemeClr val="accent4">
              <a:hueOff val="0"/>
              <a:satOff val="0"/>
              <a:lumOff val="0"/>
              <a:alphaOff val="0"/>
            </a:schemeClr>
          </a:solidFill>
          <a:prstDash val="solid"/>
          <a:miter lim="800000"/>
        </a:ln>
      </dgm:spPr>
      <dgm:t>
        <a:bodyPr/>
        <a:lstStyle/>
        <a:p>
          <a:endParaRPr lang="zh-CN" altLang="en-US"/>
        </a:p>
      </dgm:t>
    </dgm:pt>
    <dgm:pt modelId="{50D15473-0EBF-477A-9E68-CE6AD76CFBBA}">
      <dgm:prSet phldrT="[文本]"/>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a:t>伟大工程</a:t>
          </a:r>
          <a:endParaRPr lang="en-US" altLang="zh-CN"/>
        </a:p>
      </dgm:t>
    </dgm:pt>
    <dgm:pt modelId="{4B6F38E7-50EC-4028-95C3-84C28D671DF4}" type="parTrans" cxnId="{1F92843C-E6B9-4F8D-9F7C-B5491BE24C05}">
      <dgm:prSet/>
      <dgm:spPr>
        <a:noFill/>
        <a:ln w="12700" cap="flat" cmpd="sng" algn="ctr">
          <a:solidFill>
            <a:schemeClr val="accent5">
              <a:hueOff val="0"/>
              <a:satOff val="0"/>
              <a:lumOff val="0"/>
              <a:alphaOff val="0"/>
            </a:schemeClr>
          </a:solidFill>
          <a:prstDash val="solid"/>
          <a:miter lim="800000"/>
        </a:ln>
      </dgm:spPr>
      <dgm:t>
        <a:bodyPr/>
        <a:lstStyle/>
        <a:p>
          <a:endParaRPr lang="zh-CN" altLang="en-US"/>
        </a:p>
      </dgm:t>
    </dgm:pt>
    <dgm:pt modelId="{99753A2C-590E-43ED-A6DE-562653B19DAF}">
      <dgm:prSet phldrT="[文本]"/>
      <dgm:spPr>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dirty="0"/>
            <a:t>党的建设，起决定性作用</a:t>
          </a:r>
        </a:p>
      </dgm:t>
    </dgm:pt>
    <dgm:pt modelId="{ED1D678A-EE51-469D-8421-578A63900E18}" type="sibTrans" cxnId="{1F92843C-E6B9-4F8D-9F7C-B5491BE24C05}">
      <dgm:prSet/>
      <dgm:spPr/>
      <dgm:t>
        <a:bodyPr/>
        <a:lstStyle/>
        <a:p>
          <a:endParaRPr lang="zh-CN" altLang="en-US"/>
        </a:p>
      </dgm:t>
    </dgm:pt>
    <dgm:pt modelId="{6945D2CB-799E-4044-8C71-E97BE5849BB6}" type="sibTrans" cxnId="{6F7A44E0-9812-4F72-88B3-B6AD660A6360}">
      <dgm:prSet/>
      <dgm:spPr/>
      <dgm:t>
        <a:bodyPr/>
        <a:lstStyle/>
        <a:p>
          <a:endParaRPr lang="zh-CN" altLang="en-US"/>
        </a:p>
      </dgm:t>
    </dgm:pt>
    <dgm:pt modelId="{8DD9896A-817F-483A-98A4-BF1F5F920628}" type="parTrans" cxnId="{993D9ED6-C6CB-4B0C-8717-57C5A46A8579}">
      <dgm:prSet/>
      <dgm:spPr>
        <a:noFill/>
        <a:ln w="12700" cap="flat" cmpd="sng" algn="ctr">
          <a:solidFill>
            <a:schemeClr val="accent4">
              <a:hueOff val="0"/>
              <a:satOff val="0"/>
              <a:lumOff val="0"/>
              <a:alphaOff val="0"/>
            </a:schemeClr>
          </a:solidFill>
          <a:prstDash val="solid"/>
          <a:miter lim="800000"/>
        </a:ln>
      </dgm:spPr>
      <dgm:t>
        <a:bodyPr/>
        <a:lstStyle/>
        <a:p>
          <a:endParaRPr lang="zh-CN" altLang="en-US"/>
        </a:p>
      </dgm:t>
    </dgm:pt>
    <dgm:pt modelId="{E53F5688-47BB-4714-B239-6719A5C96E98}">
      <dgm:prSet phldrT="[文本]"/>
      <dgm:spPr>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a:t>伟大事业</a:t>
          </a:r>
          <a:endParaRPr lang="en-US" altLang="zh-CN"/>
        </a:p>
      </dgm:t>
    </dgm:pt>
    <dgm:pt modelId="{A358BC0E-13C3-4C45-A1F3-D762B93B7057}" type="parTrans" cxnId="{89E16BEF-CDBA-4D7C-90BD-295DD8879B6F}">
      <dgm:prSet/>
      <dgm:spPr>
        <a:noFill/>
        <a:ln w="12700" cap="flat" cmpd="sng" algn="ctr">
          <a:solidFill>
            <a:schemeClr val="accent5">
              <a:hueOff val="0"/>
              <a:satOff val="0"/>
              <a:lumOff val="0"/>
              <a:alphaOff val="0"/>
            </a:schemeClr>
          </a:solidFill>
          <a:prstDash val="solid"/>
          <a:miter lim="800000"/>
        </a:ln>
      </dgm:spPr>
      <dgm:t>
        <a:bodyPr/>
        <a:lstStyle/>
        <a:p>
          <a:endParaRPr lang="zh-CN" altLang="en-US"/>
        </a:p>
      </dgm:t>
    </dgm:pt>
    <dgm:pt modelId="{D56DC6AA-5A34-4866-9518-66732576B53A}">
      <dgm:prSet/>
      <dgm:spPr>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zh-CN" altLang="en-US" dirty="0"/>
            <a:t>中国特色社会主义</a:t>
          </a:r>
        </a:p>
      </dgm:t>
    </dgm:pt>
    <dgm:pt modelId="{BF63828C-0DFA-4DA4-AD15-81489B72EF62}" type="sibTrans" cxnId="{89E16BEF-CDBA-4D7C-90BD-295DD8879B6F}">
      <dgm:prSet/>
      <dgm:spPr/>
      <dgm:t>
        <a:bodyPr/>
        <a:lstStyle/>
        <a:p>
          <a:endParaRPr lang="zh-CN" altLang="en-US"/>
        </a:p>
      </dgm:t>
    </dgm:pt>
    <dgm:pt modelId="{A9DE9B70-D9CE-463A-BDA6-F3DEF676FFEA}" type="sibTrans" cxnId="{993D9ED6-C6CB-4B0C-8717-57C5A46A8579}">
      <dgm:prSet/>
      <dgm:spPr/>
      <dgm:t>
        <a:bodyPr/>
        <a:lstStyle/>
        <a:p>
          <a:endParaRPr lang="zh-CN" altLang="en-US"/>
        </a:p>
      </dgm:t>
    </dgm:pt>
    <dgm:pt modelId="{0985E538-46FA-451D-8DD6-27D7062CBD2D}" type="sibTrans" cxnId="{AD60126B-3C07-4879-95E1-5EEC81826DAE}">
      <dgm:prSet/>
      <dgm:spPr/>
      <dgm:t>
        <a:bodyPr/>
        <a:lstStyle/>
        <a:p>
          <a:endParaRPr lang="zh-CN" altLang="en-US"/>
        </a:p>
      </dgm:t>
    </dgm:pt>
    <dgm:pt modelId="{422AEAA8-7FAB-4ECD-9380-232C8CC9F27A}" type="pres">
      <dgm:prSet presAssocID="{3BFEB1AA-FE2D-43FE-912E-9CFDFCA1F5A2}" presName="diagram" presStyleCnt="0">
        <dgm:presLayoutVars>
          <dgm:chPref val="1"/>
          <dgm:dir/>
          <dgm:animOne val="branch"/>
          <dgm:animLvl val="lvl"/>
          <dgm:resizeHandles val="exact"/>
        </dgm:presLayoutVars>
      </dgm:prSet>
      <dgm:spPr/>
    </dgm:pt>
    <dgm:pt modelId="{FDE504CA-E0E9-423D-BFBC-0DDCD1246A83}" type="pres">
      <dgm:prSet presAssocID="{D3179724-3389-4CD8-AAAD-03638737241C}" presName="root1" presStyleCnt="0"/>
      <dgm:spPr/>
    </dgm:pt>
    <dgm:pt modelId="{D4EE62F3-ACAB-45DA-B3FC-CDC624774DA0}" type="pres">
      <dgm:prSet presAssocID="{D3179724-3389-4CD8-AAAD-03638737241C}" presName="LevelOneTextNode" presStyleLbl="node0" presStyleIdx="0" presStyleCnt="1" custScaleX="153003">
        <dgm:presLayoutVars>
          <dgm:chPref val="3"/>
        </dgm:presLayoutVars>
      </dgm:prSet>
      <dgm:spPr/>
    </dgm:pt>
    <dgm:pt modelId="{EB84D47E-C0E7-4E03-8F67-2E7D828160B6}" type="pres">
      <dgm:prSet presAssocID="{D3179724-3389-4CD8-AAAD-03638737241C}" presName="level2hierChild" presStyleCnt="0"/>
      <dgm:spPr/>
    </dgm:pt>
    <dgm:pt modelId="{8DA4960C-59FE-463F-B517-49F2A0BA65DC}" type="pres">
      <dgm:prSet presAssocID="{F24CACED-43B9-48A4-9DAB-85E24A815615}" presName="conn2-1" presStyleLbl="parChTrans1D2" presStyleIdx="0" presStyleCnt="3"/>
      <dgm:spPr/>
    </dgm:pt>
    <dgm:pt modelId="{6B360936-3748-47E3-A403-50ED5A5122BB}" type="pres">
      <dgm:prSet presAssocID="{F24CACED-43B9-48A4-9DAB-85E24A815615}" presName="connTx" presStyleLbl="parChTrans1D2" presStyleIdx="0" presStyleCnt="3"/>
      <dgm:spPr/>
    </dgm:pt>
    <dgm:pt modelId="{3BE841F1-CE98-49FF-A7B8-499097EE78D6}" type="pres">
      <dgm:prSet presAssocID="{F3F3D52D-D867-4DBA-A3DE-19E64BAFE8A6}" presName="root2" presStyleCnt="0"/>
      <dgm:spPr/>
    </dgm:pt>
    <dgm:pt modelId="{71B17F34-5F3D-43E2-BC33-CA0E7A8D924E}" type="pres">
      <dgm:prSet presAssocID="{F3F3D52D-D867-4DBA-A3DE-19E64BAFE8A6}" presName="LevelTwoTextNode" presStyleLbl="node2" presStyleIdx="0" presStyleCnt="3" custScaleX="43529">
        <dgm:presLayoutVars>
          <dgm:chPref val="3"/>
        </dgm:presLayoutVars>
      </dgm:prSet>
      <dgm:spPr/>
    </dgm:pt>
    <dgm:pt modelId="{D8617C06-8C9C-4EBC-97EB-9EC081E14A49}" type="pres">
      <dgm:prSet presAssocID="{F3F3D52D-D867-4DBA-A3DE-19E64BAFE8A6}" presName="level3hierChild" presStyleCnt="0"/>
      <dgm:spPr/>
    </dgm:pt>
    <dgm:pt modelId="{595A5174-D5FB-4171-86AA-398A1BE522A8}" type="pres">
      <dgm:prSet presAssocID="{5519EC28-AB27-4BCE-8C0E-163ABD386838}" presName="conn2-1" presStyleLbl="parChTrans1D3" presStyleIdx="0" presStyleCnt="3"/>
      <dgm:spPr/>
    </dgm:pt>
    <dgm:pt modelId="{C96E117D-0C4D-46B9-BA8D-89CB3C0F2900}" type="pres">
      <dgm:prSet presAssocID="{5519EC28-AB27-4BCE-8C0E-163ABD386838}" presName="connTx" presStyleLbl="parChTrans1D3" presStyleIdx="0" presStyleCnt="3"/>
      <dgm:spPr/>
    </dgm:pt>
    <dgm:pt modelId="{6DF149CB-36FA-4AF4-9E7A-3EAA1ED82321}" type="pres">
      <dgm:prSet presAssocID="{843EB408-8CC1-496E-91A3-295FEDF04003}" presName="root2" presStyleCnt="0"/>
      <dgm:spPr/>
    </dgm:pt>
    <dgm:pt modelId="{9A8B8DF0-692C-4FB0-B3AE-A149FA4F8A18}" type="pres">
      <dgm:prSet presAssocID="{843EB408-8CC1-496E-91A3-295FEDF04003}" presName="LevelTwoTextNode" presStyleLbl="node3" presStyleIdx="0" presStyleCnt="3" custScaleX="221359">
        <dgm:presLayoutVars>
          <dgm:chPref val="3"/>
        </dgm:presLayoutVars>
      </dgm:prSet>
      <dgm:spPr/>
    </dgm:pt>
    <dgm:pt modelId="{7C1BF6B2-4065-478A-AF70-AEF0862A54BD}" type="pres">
      <dgm:prSet presAssocID="{843EB408-8CC1-496E-91A3-295FEDF04003}" presName="level3hierChild" presStyleCnt="0"/>
      <dgm:spPr/>
    </dgm:pt>
    <dgm:pt modelId="{8A81350B-5BBC-46D5-A547-AFAE90D08977}" type="pres">
      <dgm:prSet presAssocID="{ED5BC28E-F4C3-42E2-86E6-025B6B6A48DA}" presName="conn2-1" presStyleLbl="parChTrans1D2" presStyleIdx="1" presStyleCnt="3"/>
      <dgm:spPr/>
    </dgm:pt>
    <dgm:pt modelId="{2B018A13-2671-4E69-9E28-1705DCA1E04A}" type="pres">
      <dgm:prSet presAssocID="{ED5BC28E-F4C3-42E2-86E6-025B6B6A48DA}" presName="connTx" presStyleLbl="parChTrans1D2" presStyleIdx="1" presStyleCnt="3"/>
      <dgm:spPr/>
    </dgm:pt>
    <dgm:pt modelId="{CC4EA2DF-5030-4485-9EA2-CCA9E21DD35C}" type="pres">
      <dgm:prSet presAssocID="{50D15473-0EBF-477A-9E68-CE6AD76CFBBA}" presName="root2" presStyleCnt="0"/>
      <dgm:spPr/>
    </dgm:pt>
    <dgm:pt modelId="{CBFD5046-022D-482B-96D6-34B3E76AF444}" type="pres">
      <dgm:prSet presAssocID="{50D15473-0EBF-477A-9E68-CE6AD76CFBBA}" presName="LevelTwoTextNode" presStyleLbl="node2" presStyleIdx="1" presStyleCnt="3" custScaleX="45832">
        <dgm:presLayoutVars>
          <dgm:chPref val="3"/>
        </dgm:presLayoutVars>
      </dgm:prSet>
      <dgm:spPr/>
    </dgm:pt>
    <dgm:pt modelId="{91A23AAD-E106-45F6-9C25-A5AB4B88BF94}" type="pres">
      <dgm:prSet presAssocID="{50D15473-0EBF-477A-9E68-CE6AD76CFBBA}" presName="level3hierChild" presStyleCnt="0"/>
      <dgm:spPr/>
    </dgm:pt>
    <dgm:pt modelId="{3197F4C0-7244-4F94-8CDE-92056C046A08}" type="pres">
      <dgm:prSet presAssocID="{4B6F38E7-50EC-4028-95C3-84C28D671DF4}" presName="conn2-1" presStyleLbl="parChTrans1D3" presStyleIdx="1" presStyleCnt="3"/>
      <dgm:spPr/>
    </dgm:pt>
    <dgm:pt modelId="{7653F8A4-B7FB-4F18-89C8-B354681DBF5F}" type="pres">
      <dgm:prSet presAssocID="{4B6F38E7-50EC-4028-95C3-84C28D671DF4}" presName="connTx" presStyleLbl="parChTrans1D3" presStyleIdx="1" presStyleCnt="3"/>
      <dgm:spPr/>
    </dgm:pt>
    <dgm:pt modelId="{ACFC9091-6052-47F8-9CFD-73D625B39063}" type="pres">
      <dgm:prSet presAssocID="{99753A2C-590E-43ED-A6DE-562653B19DAF}" presName="root2" presStyleCnt="0"/>
      <dgm:spPr/>
    </dgm:pt>
    <dgm:pt modelId="{408B6186-9E47-4DFB-B450-6DC93BFA6355}" type="pres">
      <dgm:prSet presAssocID="{99753A2C-590E-43ED-A6DE-562653B19DAF}" presName="LevelTwoTextNode" presStyleLbl="node3" presStyleIdx="1" presStyleCnt="3" custScaleX="223087">
        <dgm:presLayoutVars>
          <dgm:chPref val="3"/>
        </dgm:presLayoutVars>
      </dgm:prSet>
      <dgm:spPr/>
    </dgm:pt>
    <dgm:pt modelId="{30C6F4F1-CE10-4E8A-BE23-4EDE3A6916AF}" type="pres">
      <dgm:prSet presAssocID="{99753A2C-590E-43ED-A6DE-562653B19DAF}" presName="level3hierChild" presStyleCnt="0"/>
      <dgm:spPr/>
    </dgm:pt>
    <dgm:pt modelId="{F799722F-4EBB-4397-98AA-0BA46C29AB09}" type="pres">
      <dgm:prSet presAssocID="{8DD9896A-817F-483A-98A4-BF1F5F920628}" presName="conn2-1" presStyleLbl="parChTrans1D2" presStyleIdx="2" presStyleCnt="3"/>
      <dgm:spPr/>
    </dgm:pt>
    <dgm:pt modelId="{03E3A884-BEC9-4BFE-868A-956489AF82F7}" type="pres">
      <dgm:prSet presAssocID="{8DD9896A-817F-483A-98A4-BF1F5F920628}" presName="connTx" presStyleLbl="parChTrans1D2" presStyleIdx="2" presStyleCnt="3"/>
      <dgm:spPr/>
    </dgm:pt>
    <dgm:pt modelId="{B40B8EB2-3D39-450E-8AA1-CB179897BF32}" type="pres">
      <dgm:prSet presAssocID="{E53F5688-47BB-4714-B239-6719A5C96E98}" presName="root2" presStyleCnt="0"/>
      <dgm:spPr/>
    </dgm:pt>
    <dgm:pt modelId="{2337AF68-FE8E-48DF-9D03-9538955DCCDE}" type="pres">
      <dgm:prSet presAssocID="{E53F5688-47BB-4714-B239-6719A5C96E98}" presName="LevelTwoTextNode" presStyleLbl="node2" presStyleIdx="2" presStyleCnt="3" custScaleX="48312">
        <dgm:presLayoutVars>
          <dgm:chPref val="3"/>
        </dgm:presLayoutVars>
      </dgm:prSet>
      <dgm:spPr/>
    </dgm:pt>
    <dgm:pt modelId="{C7E73609-6817-47F1-A021-5FC12A1E4FF4}" type="pres">
      <dgm:prSet presAssocID="{E53F5688-47BB-4714-B239-6719A5C96E98}" presName="level3hierChild" presStyleCnt="0"/>
      <dgm:spPr/>
    </dgm:pt>
    <dgm:pt modelId="{F631884E-3EF9-4751-B482-A199C0D117BB}" type="pres">
      <dgm:prSet presAssocID="{A358BC0E-13C3-4C45-A1F3-D762B93B7057}" presName="conn2-1" presStyleLbl="parChTrans1D3" presStyleIdx="2" presStyleCnt="3"/>
      <dgm:spPr/>
    </dgm:pt>
    <dgm:pt modelId="{8B4174B5-4041-4D41-ADBC-40DC47BB44A1}" type="pres">
      <dgm:prSet presAssocID="{A358BC0E-13C3-4C45-A1F3-D762B93B7057}" presName="connTx" presStyleLbl="parChTrans1D3" presStyleIdx="2" presStyleCnt="3"/>
      <dgm:spPr/>
    </dgm:pt>
    <dgm:pt modelId="{EC2A96CC-0362-43F0-8D5C-3B717248786E}" type="pres">
      <dgm:prSet presAssocID="{D56DC6AA-5A34-4866-9518-66732576B53A}" presName="root2" presStyleCnt="0"/>
      <dgm:spPr/>
    </dgm:pt>
    <dgm:pt modelId="{73D8BBD1-797B-4A69-BD5A-3300EDA83330}" type="pres">
      <dgm:prSet presAssocID="{D56DC6AA-5A34-4866-9518-66732576B53A}" presName="LevelTwoTextNode" presStyleLbl="node3" presStyleIdx="2" presStyleCnt="3" custScaleX="205530">
        <dgm:presLayoutVars>
          <dgm:chPref val="3"/>
        </dgm:presLayoutVars>
      </dgm:prSet>
      <dgm:spPr/>
    </dgm:pt>
    <dgm:pt modelId="{CDBE7654-751C-4D2C-97C2-A10DF892DF45}" type="pres">
      <dgm:prSet presAssocID="{D56DC6AA-5A34-4866-9518-66732576B53A}" presName="level3hierChild" presStyleCnt="0"/>
      <dgm:spPr/>
    </dgm:pt>
  </dgm:ptLst>
  <dgm:cxnLst>
    <dgm:cxn modelId="{FC190513-1B1B-474D-BB4F-C2D53F2A167E}" type="presOf" srcId="{F3F3D52D-D867-4DBA-A3DE-19E64BAFE8A6}" destId="{71B17F34-5F3D-43E2-BC33-CA0E7A8D924E}" srcOrd="0" destOrd="0" presId="urn:microsoft.com/office/officeart/2005/8/layout/hierarchy2"/>
    <dgm:cxn modelId="{EB1A1820-17EA-4DA2-BF16-E828B54D5308}" type="presOf" srcId="{A358BC0E-13C3-4C45-A1F3-D762B93B7057}" destId="{F631884E-3EF9-4751-B482-A199C0D117BB}" srcOrd="0" destOrd="0" presId="urn:microsoft.com/office/officeart/2005/8/layout/hierarchy2"/>
    <dgm:cxn modelId="{686D4E21-8D32-4F93-A491-DC0F3293BE9E}" type="presOf" srcId="{F24CACED-43B9-48A4-9DAB-85E24A815615}" destId="{6B360936-3748-47E3-A403-50ED5A5122BB}" srcOrd="1" destOrd="0" presId="urn:microsoft.com/office/officeart/2005/8/layout/hierarchy2"/>
    <dgm:cxn modelId="{2C58BF31-924B-447D-859E-E7999B697933}" srcId="{D3179724-3389-4CD8-AAAD-03638737241C}" destId="{F3F3D52D-D867-4DBA-A3DE-19E64BAFE8A6}" srcOrd="0" destOrd="0" parTransId="{F24CACED-43B9-48A4-9DAB-85E24A815615}" sibTransId="{E4D9D407-6D20-44FD-89F1-268F626E75BC}"/>
    <dgm:cxn modelId="{85934233-EC84-44AB-ACEB-372F53C5351C}" type="presOf" srcId="{A358BC0E-13C3-4C45-A1F3-D762B93B7057}" destId="{8B4174B5-4041-4D41-ADBC-40DC47BB44A1}" srcOrd="1" destOrd="0" presId="urn:microsoft.com/office/officeart/2005/8/layout/hierarchy2"/>
    <dgm:cxn modelId="{1F92843C-E6B9-4F8D-9F7C-B5491BE24C05}" srcId="{50D15473-0EBF-477A-9E68-CE6AD76CFBBA}" destId="{99753A2C-590E-43ED-A6DE-562653B19DAF}" srcOrd="0" destOrd="0" parTransId="{4B6F38E7-50EC-4028-95C3-84C28D671DF4}" sibTransId="{ED1D678A-EE51-469D-8421-578A63900E18}"/>
    <dgm:cxn modelId="{7A073E5F-5BBE-4117-A11A-F867C1EC77F0}" type="presOf" srcId="{D3179724-3389-4CD8-AAAD-03638737241C}" destId="{D4EE62F3-ACAB-45DA-B3FC-CDC624774DA0}" srcOrd="0" destOrd="0" presId="urn:microsoft.com/office/officeart/2005/8/layout/hierarchy2"/>
    <dgm:cxn modelId="{7CDDDA61-E63F-4AE1-84B0-89821814F472}" type="presOf" srcId="{D56DC6AA-5A34-4866-9518-66732576B53A}" destId="{73D8BBD1-797B-4A69-BD5A-3300EDA83330}" srcOrd="0" destOrd="0" presId="urn:microsoft.com/office/officeart/2005/8/layout/hierarchy2"/>
    <dgm:cxn modelId="{6435C544-706F-42AB-8894-DF9AE26A8B5A}" type="presOf" srcId="{99753A2C-590E-43ED-A6DE-562653B19DAF}" destId="{408B6186-9E47-4DFB-B450-6DC93BFA6355}" srcOrd="0" destOrd="0" presId="urn:microsoft.com/office/officeart/2005/8/layout/hierarchy2"/>
    <dgm:cxn modelId="{AD60126B-3C07-4879-95E1-5EEC81826DAE}" srcId="{3BFEB1AA-FE2D-43FE-912E-9CFDFCA1F5A2}" destId="{D3179724-3389-4CD8-AAAD-03638737241C}" srcOrd="0" destOrd="0" parTransId="{D455FE0D-776B-42EB-831D-F5F7669FDC05}" sibTransId="{0985E538-46FA-451D-8DD6-27D7062CBD2D}"/>
    <dgm:cxn modelId="{3BC47976-F48E-4CA6-9EF0-04AA45EA9268}" type="presOf" srcId="{8DD9896A-817F-483A-98A4-BF1F5F920628}" destId="{03E3A884-BEC9-4BFE-868A-956489AF82F7}" srcOrd="1" destOrd="0" presId="urn:microsoft.com/office/officeart/2005/8/layout/hierarchy2"/>
    <dgm:cxn modelId="{27EBA178-8F51-4013-AB0A-FD78E9412617}" type="presOf" srcId="{843EB408-8CC1-496E-91A3-295FEDF04003}" destId="{9A8B8DF0-692C-4FB0-B3AE-A149FA4F8A18}" srcOrd="0" destOrd="0" presId="urn:microsoft.com/office/officeart/2005/8/layout/hierarchy2"/>
    <dgm:cxn modelId="{6263928F-0827-410D-B7D2-5FC3E687020A}" srcId="{F3F3D52D-D867-4DBA-A3DE-19E64BAFE8A6}" destId="{843EB408-8CC1-496E-91A3-295FEDF04003}" srcOrd="0" destOrd="0" parTransId="{5519EC28-AB27-4BCE-8C0E-163ABD386838}" sibTransId="{566BFE78-022C-45DF-B8F0-E3A2F11F2856}"/>
    <dgm:cxn modelId="{8D996DA5-026E-46FD-8A34-59489946127E}" type="presOf" srcId="{5519EC28-AB27-4BCE-8C0E-163ABD386838}" destId="{C96E117D-0C4D-46B9-BA8D-89CB3C0F2900}" srcOrd="1" destOrd="0" presId="urn:microsoft.com/office/officeart/2005/8/layout/hierarchy2"/>
    <dgm:cxn modelId="{DCCC27AD-EDB6-46C3-9407-2A2725C6FA0C}" type="presOf" srcId="{ED5BC28E-F4C3-42E2-86E6-025B6B6A48DA}" destId="{2B018A13-2671-4E69-9E28-1705DCA1E04A}" srcOrd="1" destOrd="0" presId="urn:microsoft.com/office/officeart/2005/8/layout/hierarchy2"/>
    <dgm:cxn modelId="{FFB53ABC-9E4D-4096-AE8D-543C7131B4A5}" type="presOf" srcId="{8DD9896A-817F-483A-98A4-BF1F5F920628}" destId="{F799722F-4EBB-4397-98AA-0BA46C29AB09}" srcOrd="0" destOrd="0" presId="urn:microsoft.com/office/officeart/2005/8/layout/hierarchy2"/>
    <dgm:cxn modelId="{0490B9C0-E751-46C6-811E-57A6CCBBC7E6}" type="presOf" srcId="{4B6F38E7-50EC-4028-95C3-84C28D671DF4}" destId="{7653F8A4-B7FB-4F18-89C8-B354681DBF5F}" srcOrd="1" destOrd="0" presId="urn:microsoft.com/office/officeart/2005/8/layout/hierarchy2"/>
    <dgm:cxn modelId="{52A387C4-FA9E-4145-8E15-D0E840BC24CC}" type="presOf" srcId="{ED5BC28E-F4C3-42E2-86E6-025B6B6A48DA}" destId="{8A81350B-5BBC-46D5-A547-AFAE90D08977}" srcOrd="0" destOrd="0" presId="urn:microsoft.com/office/officeart/2005/8/layout/hierarchy2"/>
    <dgm:cxn modelId="{CC4D4FC9-B3E7-4AFA-A939-D39F6D74872E}" type="presOf" srcId="{5519EC28-AB27-4BCE-8C0E-163ABD386838}" destId="{595A5174-D5FB-4171-86AA-398A1BE522A8}" srcOrd="0" destOrd="0" presId="urn:microsoft.com/office/officeart/2005/8/layout/hierarchy2"/>
    <dgm:cxn modelId="{33BD09D2-B060-451B-A230-3B3913CDD97B}" type="presOf" srcId="{E53F5688-47BB-4714-B239-6719A5C96E98}" destId="{2337AF68-FE8E-48DF-9D03-9538955DCCDE}" srcOrd="0" destOrd="0" presId="urn:microsoft.com/office/officeart/2005/8/layout/hierarchy2"/>
    <dgm:cxn modelId="{993D9ED6-C6CB-4B0C-8717-57C5A46A8579}" srcId="{D3179724-3389-4CD8-AAAD-03638737241C}" destId="{E53F5688-47BB-4714-B239-6719A5C96E98}" srcOrd="2" destOrd="0" parTransId="{8DD9896A-817F-483A-98A4-BF1F5F920628}" sibTransId="{A9DE9B70-D9CE-463A-BDA6-F3DEF676FFEA}"/>
    <dgm:cxn modelId="{6F7A44E0-9812-4F72-88B3-B6AD660A6360}" srcId="{D3179724-3389-4CD8-AAAD-03638737241C}" destId="{50D15473-0EBF-477A-9E68-CE6AD76CFBBA}" srcOrd="1" destOrd="0" parTransId="{ED5BC28E-F4C3-42E2-86E6-025B6B6A48DA}" sibTransId="{6945D2CB-799E-4044-8C71-E97BE5849BB6}"/>
    <dgm:cxn modelId="{9E27B2EA-F327-40EF-A9AC-97F94643652E}" type="presOf" srcId="{F24CACED-43B9-48A4-9DAB-85E24A815615}" destId="{8DA4960C-59FE-463F-B517-49F2A0BA65DC}" srcOrd="0" destOrd="0" presId="urn:microsoft.com/office/officeart/2005/8/layout/hierarchy2"/>
    <dgm:cxn modelId="{89E16BEF-CDBA-4D7C-90BD-295DD8879B6F}" srcId="{E53F5688-47BB-4714-B239-6719A5C96E98}" destId="{D56DC6AA-5A34-4866-9518-66732576B53A}" srcOrd="0" destOrd="0" parTransId="{A358BC0E-13C3-4C45-A1F3-D762B93B7057}" sibTransId="{BF63828C-0DFA-4DA4-AD15-81489B72EF62}"/>
    <dgm:cxn modelId="{CCE812F1-4280-4663-A016-EC7484A644F3}" type="presOf" srcId="{4B6F38E7-50EC-4028-95C3-84C28D671DF4}" destId="{3197F4C0-7244-4F94-8CDE-92056C046A08}" srcOrd="0" destOrd="0" presId="urn:microsoft.com/office/officeart/2005/8/layout/hierarchy2"/>
    <dgm:cxn modelId="{E251C6F6-D3AA-48FD-A90E-C75A833F43C4}" type="presOf" srcId="{50D15473-0EBF-477A-9E68-CE6AD76CFBBA}" destId="{CBFD5046-022D-482B-96D6-34B3E76AF444}" srcOrd="0" destOrd="0" presId="urn:microsoft.com/office/officeart/2005/8/layout/hierarchy2"/>
    <dgm:cxn modelId="{13B5FFF8-F9E8-47F4-88D4-AC294F007EBD}" type="presOf" srcId="{3BFEB1AA-FE2D-43FE-912E-9CFDFCA1F5A2}" destId="{422AEAA8-7FAB-4ECD-9380-232C8CC9F27A}" srcOrd="0" destOrd="0" presId="urn:microsoft.com/office/officeart/2005/8/layout/hierarchy2"/>
    <dgm:cxn modelId="{895E5882-B483-47E7-BE1A-BD6D87F037F8}" type="presParOf" srcId="{422AEAA8-7FAB-4ECD-9380-232C8CC9F27A}" destId="{FDE504CA-E0E9-423D-BFBC-0DDCD1246A83}" srcOrd="0" destOrd="0" presId="urn:microsoft.com/office/officeart/2005/8/layout/hierarchy2"/>
    <dgm:cxn modelId="{165E2E4F-DA7E-4A56-ABED-97698120A7A0}" type="presParOf" srcId="{FDE504CA-E0E9-423D-BFBC-0DDCD1246A83}" destId="{D4EE62F3-ACAB-45DA-B3FC-CDC624774DA0}" srcOrd="0" destOrd="0" presId="urn:microsoft.com/office/officeart/2005/8/layout/hierarchy2"/>
    <dgm:cxn modelId="{43452C47-6E25-4200-AE5E-8F2DC94A2DA6}" type="presParOf" srcId="{FDE504CA-E0E9-423D-BFBC-0DDCD1246A83}" destId="{EB84D47E-C0E7-4E03-8F67-2E7D828160B6}" srcOrd="1" destOrd="0" presId="urn:microsoft.com/office/officeart/2005/8/layout/hierarchy2"/>
    <dgm:cxn modelId="{63557438-64E0-472E-8F7E-DA32DCC47CBE}" type="presParOf" srcId="{EB84D47E-C0E7-4E03-8F67-2E7D828160B6}" destId="{8DA4960C-59FE-463F-B517-49F2A0BA65DC}" srcOrd="0" destOrd="0" presId="urn:microsoft.com/office/officeart/2005/8/layout/hierarchy2"/>
    <dgm:cxn modelId="{85CE6424-098E-4F25-865A-83FC6A80EF32}" type="presParOf" srcId="{8DA4960C-59FE-463F-B517-49F2A0BA65DC}" destId="{6B360936-3748-47E3-A403-50ED5A5122BB}" srcOrd="0" destOrd="0" presId="urn:microsoft.com/office/officeart/2005/8/layout/hierarchy2"/>
    <dgm:cxn modelId="{15409CEC-2473-44CB-B356-CA8CCE602631}" type="presParOf" srcId="{EB84D47E-C0E7-4E03-8F67-2E7D828160B6}" destId="{3BE841F1-CE98-49FF-A7B8-499097EE78D6}" srcOrd="1" destOrd="0" presId="urn:microsoft.com/office/officeart/2005/8/layout/hierarchy2"/>
    <dgm:cxn modelId="{27012029-AABD-43F1-BF17-1AB100F3C0B1}" type="presParOf" srcId="{3BE841F1-CE98-49FF-A7B8-499097EE78D6}" destId="{71B17F34-5F3D-43E2-BC33-CA0E7A8D924E}" srcOrd="0" destOrd="0" presId="urn:microsoft.com/office/officeart/2005/8/layout/hierarchy2"/>
    <dgm:cxn modelId="{427F15AE-19B6-42FE-97F5-E2365B71ADE4}" type="presParOf" srcId="{3BE841F1-CE98-49FF-A7B8-499097EE78D6}" destId="{D8617C06-8C9C-4EBC-97EB-9EC081E14A49}" srcOrd="1" destOrd="0" presId="urn:microsoft.com/office/officeart/2005/8/layout/hierarchy2"/>
    <dgm:cxn modelId="{7A1255E1-C887-4ACF-9F50-6AA6D6DF4AA8}" type="presParOf" srcId="{D8617C06-8C9C-4EBC-97EB-9EC081E14A49}" destId="{595A5174-D5FB-4171-86AA-398A1BE522A8}" srcOrd="0" destOrd="0" presId="urn:microsoft.com/office/officeart/2005/8/layout/hierarchy2"/>
    <dgm:cxn modelId="{79E0DADE-26B9-4AA8-AF53-AD12DAC080F4}" type="presParOf" srcId="{595A5174-D5FB-4171-86AA-398A1BE522A8}" destId="{C96E117D-0C4D-46B9-BA8D-89CB3C0F2900}" srcOrd="0" destOrd="0" presId="urn:microsoft.com/office/officeart/2005/8/layout/hierarchy2"/>
    <dgm:cxn modelId="{2CEE2931-BC42-448B-8705-1553B4D8CA82}" type="presParOf" srcId="{D8617C06-8C9C-4EBC-97EB-9EC081E14A49}" destId="{6DF149CB-36FA-4AF4-9E7A-3EAA1ED82321}" srcOrd="1" destOrd="0" presId="urn:microsoft.com/office/officeart/2005/8/layout/hierarchy2"/>
    <dgm:cxn modelId="{6397D5A1-6508-4345-96F7-25AE2D93997A}" type="presParOf" srcId="{6DF149CB-36FA-4AF4-9E7A-3EAA1ED82321}" destId="{9A8B8DF0-692C-4FB0-B3AE-A149FA4F8A18}" srcOrd="0" destOrd="0" presId="urn:microsoft.com/office/officeart/2005/8/layout/hierarchy2"/>
    <dgm:cxn modelId="{D827E741-FDC0-4D76-B401-10157EE0E47A}" type="presParOf" srcId="{6DF149CB-36FA-4AF4-9E7A-3EAA1ED82321}" destId="{7C1BF6B2-4065-478A-AF70-AEF0862A54BD}" srcOrd="1" destOrd="0" presId="urn:microsoft.com/office/officeart/2005/8/layout/hierarchy2"/>
    <dgm:cxn modelId="{4F48247B-116F-42A5-A2C1-703E68081002}" type="presParOf" srcId="{EB84D47E-C0E7-4E03-8F67-2E7D828160B6}" destId="{8A81350B-5BBC-46D5-A547-AFAE90D08977}" srcOrd="2" destOrd="0" presId="urn:microsoft.com/office/officeart/2005/8/layout/hierarchy2"/>
    <dgm:cxn modelId="{6CA76B48-3E0B-4029-8A04-DEFE934C1D25}" type="presParOf" srcId="{8A81350B-5BBC-46D5-A547-AFAE90D08977}" destId="{2B018A13-2671-4E69-9E28-1705DCA1E04A}" srcOrd="0" destOrd="0" presId="urn:microsoft.com/office/officeart/2005/8/layout/hierarchy2"/>
    <dgm:cxn modelId="{EA178AB2-9B04-43A3-A6DA-12D9570A6554}" type="presParOf" srcId="{EB84D47E-C0E7-4E03-8F67-2E7D828160B6}" destId="{CC4EA2DF-5030-4485-9EA2-CCA9E21DD35C}" srcOrd="3" destOrd="0" presId="urn:microsoft.com/office/officeart/2005/8/layout/hierarchy2"/>
    <dgm:cxn modelId="{0A6E1B7E-CD46-459D-BB0B-53CAFA6C39DB}" type="presParOf" srcId="{CC4EA2DF-5030-4485-9EA2-CCA9E21DD35C}" destId="{CBFD5046-022D-482B-96D6-34B3E76AF444}" srcOrd="0" destOrd="0" presId="urn:microsoft.com/office/officeart/2005/8/layout/hierarchy2"/>
    <dgm:cxn modelId="{CA907B4A-1F15-40FB-B1FB-CBECC2D065DB}" type="presParOf" srcId="{CC4EA2DF-5030-4485-9EA2-CCA9E21DD35C}" destId="{91A23AAD-E106-45F6-9C25-A5AB4B88BF94}" srcOrd="1" destOrd="0" presId="urn:microsoft.com/office/officeart/2005/8/layout/hierarchy2"/>
    <dgm:cxn modelId="{0537C4AF-FE06-4BA6-9356-ED38C9E3AB85}" type="presParOf" srcId="{91A23AAD-E106-45F6-9C25-A5AB4B88BF94}" destId="{3197F4C0-7244-4F94-8CDE-92056C046A08}" srcOrd="0" destOrd="0" presId="urn:microsoft.com/office/officeart/2005/8/layout/hierarchy2"/>
    <dgm:cxn modelId="{F70B4AC2-0E5A-47D8-AD6E-5A02B558D8A2}" type="presParOf" srcId="{3197F4C0-7244-4F94-8CDE-92056C046A08}" destId="{7653F8A4-B7FB-4F18-89C8-B354681DBF5F}" srcOrd="0" destOrd="0" presId="urn:microsoft.com/office/officeart/2005/8/layout/hierarchy2"/>
    <dgm:cxn modelId="{47955F2A-AD4D-4CF9-B7DD-68DE54544EDE}" type="presParOf" srcId="{91A23AAD-E106-45F6-9C25-A5AB4B88BF94}" destId="{ACFC9091-6052-47F8-9CFD-73D625B39063}" srcOrd="1" destOrd="0" presId="urn:microsoft.com/office/officeart/2005/8/layout/hierarchy2"/>
    <dgm:cxn modelId="{0862E03D-BF08-4DB7-979C-FD8CBDE6059C}" type="presParOf" srcId="{ACFC9091-6052-47F8-9CFD-73D625B39063}" destId="{408B6186-9E47-4DFB-B450-6DC93BFA6355}" srcOrd="0" destOrd="0" presId="urn:microsoft.com/office/officeart/2005/8/layout/hierarchy2"/>
    <dgm:cxn modelId="{BEDF5EDE-8973-4781-BB27-80DE4E9E39DA}" type="presParOf" srcId="{ACFC9091-6052-47F8-9CFD-73D625B39063}" destId="{30C6F4F1-CE10-4E8A-BE23-4EDE3A6916AF}" srcOrd="1" destOrd="0" presId="urn:microsoft.com/office/officeart/2005/8/layout/hierarchy2"/>
    <dgm:cxn modelId="{F7DB3BFD-5C0B-4963-BA0D-EC4DBC0C7F52}" type="presParOf" srcId="{EB84D47E-C0E7-4E03-8F67-2E7D828160B6}" destId="{F799722F-4EBB-4397-98AA-0BA46C29AB09}" srcOrd="4" destOrd="0" presId="urn:microsoft.com/office/officeart/2005/8/layout/hierarchy2"/>
    <dgm:cxn modelId="{8F41A78E-7A64-4812-A65B-589926075B93}" type="presParOf" srcId="{F799722F-4EBB-4397-98AA-0BA46C29AB09}" destId="{03E3A884-BEC9-4BFE-868A-956489AF82F7}" srcOrd="0" destOrd="0" presId="urn:microsoft.com/office/officeart/2005/8/layout/hierarchy2"/>
    <dgm:cxn modelId="{E4E5970D-C5E1-4696-9406-F277E8B468E5}" type="presParOf" srcId="{EB84D47E-C0E7-4E03-8F67-2E7D828160B6}" destId="{B40B8EB2-3D39-450E-8AA1-CB179897BF32}" srcOrd="5" destOrd="0" presId="urn:microsoft.com/office/officeart/2005/8/layout/hierarchy2"/>
    <dgm:cxn modelId="{BC9FF1A8-B506-4706-8425-1678E29C0FAC}" type="presParOf" srcId="{B40B8EB2-3D39-450E-8AA1-CB179897BF32}" destId="{2337AF68-FE8E-48DF-9D03-9538955DCCDE}" srcOrd="0" destOrd="0" presId="urn:microsoft.com/office/officeart/2005/8/layout/hierarchy2"/>
    <dgm:cxn modelId="{8A28F7E0-6DF0-4DA1-868A-7A4134CEE3CA}" type="presParOf" srcId="{B40B8EB2-3D39-450E-8AA1-CB179897BF32}" destId="{C7E73609-6817-47F1-A021-5FC12A1E4FF4}" srcOrd="1" destOrd="0" presId="urn:microsoft.com/office/officeart/2005/8/layout/hierarchy2"/>
    <dgm:cxn modelId="{21BF23FD-CA87-428A-ACB6-0426F3D177C3}" type="presParOf" srcId="{C7E73609-6817-47F1-A021-5FC12A1E4FF4}" destId="{F631884E-3EF9-4751-B482-A199C0D117BB}" srcOrd="0" destOrd="0" presId="urn:microsoft.com/office/officeart/2005/8/layout/hierarchy2"/>
    <dgm:cxn modelId="{05F355B8-C21F-42EC-B5E7-1FAC5149DDCB}" type="presParOf" srcId="{F631884E-3EF9-4751-B482-A199C0D117BB}" destId="{8B4174B5-4041-4D41-ADBC-40DC47BB44A1}" srcOrd="0" destOrd="0" presId="urn:microsoft.com/office/officeart/2005/8/layout/hierarchy2"/>
    <dgm:cxn modelId="{EC5E14A1-CB36-4BCE-8B14-3E7D7D4A7573}" type="presParOf" srcId="{C7E73609-6817-47F1-A021-5FC12A1E4FF4}" destId="{EC2A96CC-0362-43F0-8D5C-3B717248786E}" srcOrd="1" destOrd="0" presId="urn:microsoft.com/office/officeart/2005/8/layout/hierarchy2"/>
    <dgm:cxn modelId="{C8A40BC1-809C-469D-AA8F-0E999CA798B2}" type="presParOf" srcId="{EC2A96CC-0362-43F0-8D5C-3B717248786E}" destId="{73D8BBD1-797B-4A69-BD5A-3300EDA83330}" srcOrd="0" destOrd="0" presId="urn:microsoft.com/office/officeart/2005/8/layout/hierarchy2"/>
    <dgm:cxn modelId="{3C8A5ED6-788C-452C-B197-28122C9720B2}" type="presParOf" srcId="{EC2A96CC-0362-43F0-8D5C-3B717248786E}" destId="{CDBE7654-751C-4D2C-97C2-A10DF892DF45}"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E62F3-ACAB-45DA-B3FC-CDC624774DA0}">
      <dsp:nvSpPr>
        <dsp:cNvPr id="0" name=""/>
        <dsp:cNvSpPr/>
      </dsp:nvSpPr>
      <dsp:spPr>
        <a:xfrm>
          <a:off x="2222" y="2066301"/>
          <a:ext cx="2894961" cy="94604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中华民族伟大复兴（伟大梦想</a:t>
          </a:r>
          <a:r>
            <a:rPr lang="en-US" altLang="zh-CN" sz="2300" kern="1200" dirty="0"/>
            <a:t>——</a:t>
          </a:r>
          <a:r>
            <a:rPr lang="zh-CN" altLang="en-US" sz="2300" kern="1200" dirty="0"/>
            <a:t>目标）</a:t>
          </a:r>
        </a:p>
      </dsp:txBody>
      <dsp:txXfrm>
        <a:off x="29931" y="2094010"/>
        <a:ext cx="2839543" cy="890629"/>
      </dsp:txXfrm>
    </dsp:sp>
    <dsp:sp modelId="{8DA4960C-59FE-463F-B517-49F2A0BA65DC}">
      <dsp:nvSpPr>
        <dsp:cNvPr id="0" name=""/>
        <dsp:cNvSpPr/>
      </dsp:nvSpPr>
      <dsp:spPr>
        <a:xfrm rot="18289469">
          <a:off x="2612947" y="1978582"/>
          <a:ext cx="1325310" cy="33530"/>
        </a:xfrm>
        <a:custGeom>
          <a:avLst/>
          <a:gdLst/>
          <a:ahLst/>
          <a:cxnLst/>
          <a:rect l="0" t="0" r="0" b="0"/>
          <a:pathLst>
            <a:path>
              <a:moveTo>
                <a:pt x="0" y="16765"/>
              </a:moveTo>
              <a:lnTo>
                <a:pt x="1325310" y="16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242470" y="1962215"/>
        <a:ext cx="66265" cy="66265"/>
      </dsp:txXfrm>
    </dsp:sp>
    <dsp:sp modelId="{71B17F34-5F3D-43E2-BC33-CA0E7A8D924E}">
      <dsp:nvSpPr>
        <dsp:cNvPr id="0" name=""/>
        <dsp:cNvSpPr/>
      </dsp:nvSpPr>
      <dsp:spPr>
        <a:xfrm>
          <a:off x="3654021" y="978346"/>
          <a:ext cx="823609" cy="9460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a:t>伟大斗争</a:t>
          </a:r>
        </a:p>
      </dsp:txBody>
      <dsp:txXfrm>
        <a:off x="3678144" y="1002469"/>
        <a:ext cx="775363" cy="897801"/>
      </dsp:txXfrm>
    </dsp:sp>
    <dsp:sp modelId="{595A5174-D5FB-4171-86AA-398A1BE522A8}">
      <dsp:nvSpPr>
        <dsp:cNvPr id="0" name=""/>
        <dsp:cNvSpPr/>
      </dsp:nvSpPr>
      <dsp:spPr>
        <a:xfrm>
          <a:off x="4477631" y="1434605"/>
          <a:ext cx="756837" cy="33530"/>
        </a:xfrm>
        <a:custGeom>
          <a:avLst/>
          <a:gdLst/>
          <a:ahLst/>
          <a:cxnLst/>
          <a:rect l="0" t="0" r="0" b="0"/>
          <a:pathLst>
            <a:path>
              <a:moveTo>
                <a:pt x="0" y="16765"/>
              </a:moveTo>
              <a:lnTo>
                <a:pt x="756837" y="16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837129" y="1432449"/>
        <a:ext cx="37841" cy="37841"/>
      </dsp:txXfrm>
    </dsp:sp>
    <dsp:sp modelId="{9A8B8DF0-692C-4FB0-B3AE-A149FA4F8A18}">
      <dsp:nvSpPr>
        <dsp:cNvPr id="0" name=""/>
        <dsp:cNvSpPr/>
      </dsp:nvSpPr>
      <dsp:spPr>
        <a:xfrm>
          <a:off x="5234469" y="978346"/>
          <a:ext cx="4188321" cy="946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应对重大挑战、抵御重大风险</a:t>
          </a:r>
        </a:p>
      </dsp:txBody>
      <dsp:txXfrm>
        <a:off x="5262178" y="1006055"/>
        <a:ext cx="4132903" cy="890629"/>
      </dsp:txXfrm>
    </dsp:sp>
    <dsp:sp modelId="{8A81350B-5BBC-46D5-A547-AFAE90D08977}">
      <dsp:nvSpPr>
        <dsp:cNvPr id="0" name=""/>
        <dsp:cNvSpPr/>
      </dsp:nvSpPr>
      <dsp:spPr>
        <a:xfrm>
          <a:off x="2897183" y="2522559"/>
          <a:ext cx="756837" cy="33530"/>
        </a:xfrm>
        <a:custGeom>
          <a:avLst/>
          <a:gdLst/>
          <a:ahLst/>
          <a:cxnLst/>
          <a:rect l="0" t="0" r="0" b="0"/>
          <a:pathLst>
            <a:path>
              <a:moveTo>
                <a:pt x="0" y="16765"/>
              </a:moveTo>
              <a:lnTo>
                <a:pt x="756837" y="16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256681" y="2520404"/>
        <a:ext cx="37841" cy="37841"/>
      </dsp:txXfrm>
    </dsp:sp>
    <dsp:sp modelId="{CBFD5046-022D-482B-96D6-34B3E76AF444}">
      <dsp:nvSpPr>
        <dsp:cNvPr id="0" name=""/>
        <dsp:cNvSpPr/>
      </dsp:nvSpPr>
      <dsp:spPr>
        <a:xfrm>
          <a:off x="3654021" y="2066301"/>
          <a:ext cx="867184" cy="9460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a:t>伟大工程</a:t>
          </a:r>
          <a:endParaRPr lang="en-US" altLang="zh-CN" sz="2300" kern="1200"/>
        </a:p>
      </dsp:txBody>
      <dsp:txXfrm>
        <a:off x="3679420" y="2091700"/>
        <a:ext cx="816386" cy="895249"/>
      </dsp:txXfrm>
    </dsp:sp>
    <dsp:sp modelId="{3197F4C0-7244-4F94-8CDE-92056C046A08}">
      <dsp:nvSpPr>
        <dsp:cNvPr id="0" name=""/>
        <dsp:cNvSpPr/>
      </dsp:nvSpPr>
      <dsp:spPr>
        <a:xfrm>
          <a:off x="4521206" y="2522559"/>
          <a:ext cx="756837" cy="33530"/>
        </a:xfrm>
        <a:custGeom>
          <a:avLst/>
          <a:gdLst/>
          <a:ahLst/>
          <a:cxnLst/>
          <a:rect l="0" t="0" r="0" b="0"/>
          <a:pathLst>
            <a:path>
              <a:moveTo>
                <a:pt x="0" y="16765"/>
              </a:moveTo>
              <a:lnTo>
                <a:pt x="756837" y="16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880704" y="2520404"/>
        <a:ext cx="37841" cy="37841"/>
      </dsp:txXfrm>
    </dsp:sp>
    <dsp:sp modelId="{408B6186-9E47-4DFB-B450-6DC93BFA6355}">
      <dsp:nvSpPr>
        <dsp:cNvPr id="0" name=""/>
        <dsp:cNvSpPr/>
      </dsp:nvSpPr>
      <dsp:spPr>
        <a:xfrm>
          <a:off x="5278044" y="2066301"/>
          <a:ext cx="4221017" cy="946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党的建设，起决定性作用</a:t>
          </a:r>
        </a:p>
      </dsp:txBody>
      <dsp:txXfrm>
        <a:off x="5305753" y="2094010"/>
        <a:ext cx="4165599" cy="890629"/>
      </dsp:txXfrm>
    </dsp:sp>
    <dsp:sp modelId="{F799722F-4EBB-4397-98AA-0BA46C29AB09}">
      <dsp:nvSpPr>
        <dsp:cNvPr id="0" name=""/>
        <dsp:cNvSpPr/>
      </dsp:nvSpPr>
      <dsp:spPr>
        <a:xfrm rot="3310531">
          <a:off x="2612947" y="3066537"/>
          <a:ext cx="1325310" cy="33530"/>
        </a:xfrm>
        <a:custGeom>
          <a:avLst/>
          <a:gdLst/>
          <a:ahLst/>
          <a:cxnLst/>
          <a:rect l="0" t="0" r="0" b="0"/>
          <a:pathLst>
            <a:path>
              <a:moveTo>
                <a:pt x="0" y="16765"/>
              </a:moveTo>
              <a:lnTo>
                <a:pt x="1325310" y="167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242470" y="3050169"/>
        <a:ext cx="66265" cy="66265"/>
      </dsp:txXfrm>
    </dsp:sp>
    <dsp:sp modelId="{2337AF68-FE8E-48DF-9D03-9538955DCCDE}">
      <dsp:nvSpPr>
        <dsp:cNvPr id="0" name=""/>
        <dsp:cNvSpPr/>
      </dsp:nvSpPr>
      <dsp:spPr>
        <a:xfrm>
          <a:off x="3654021" y="3154255"/>
          <a:ext cx="914108" cy="9460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a:t>伟大事业</a:t>
          </a:r>
          <a:endParaRPr lang="en-US" altLang="zh-CN" sz="2300" kern="1200"/>
        </a:p>
      </dsp:txBody>
      <dsp:txXfrm>
        <a:off x="3680794" y="3181028"/>
        <a:ext cx="860562" cy="892501"/>
      </dsp:txXfrm>
    </dsp:sp>
    <dsp:sp modelId="{F631884E-3EF9-4751-B482-A199C0D117BB}">
      <dsp:nvSpPr>
        <dsp:cNvPr id="0" name=""/>
        <dsp:cNvSpPr/>
      </dsp:nvSpPr>
      <dsp:spPr>
        <a:xfrm>
          <a:off x="4568130" y="3610514"/>
          <a:ext cx="756837" cy="33530"/>
        </a:xfrm>
        <a:custGeom>
          <a:avLst/>
          <a:gdLst/>
          <a:ahLst/>
          <a:cxnLst/>
          <a:rect l="0" t="0" r="0" b="0"/>
          <a:pathLst>
            <a:path>
              <a:moveTo>
                <a:pt x="0" y="16765"/>
              </a:moveTo>
              <a:lnTo>
                <a:pt x="756837" y="16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927628" y="3608358"/>
        <a:ext cx="37841" cy="37841"/>
      </dsp:txXfrm>
    </dsp:sp>
    <dsp:sp modelId="{73D8BBD1-797B-4A69-BD5A-3300EDA83330}">
      <dsp:nvSpPr>
        <dsp:cNvPr id="0" name=""/>
        <dsp:cNvSpPr/>
      </dsp:nvSpPr>
      <dsp:spPr>
        <a:xfrm>
          <a:off x="5324968" y="3154255"/>
          <a:ext cx="3888822" cy="946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t>中国特色社会主义</a:t>
          </a:r>
        </a:p>
      </dsp:txBody>
      <dsp:txXfrm>
        <a:off x="5352677" y="3181964"/>
        <a:ext cx="3833404" cy="8906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heme" Target="../theme/theme2.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2023/11/1</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913F1ED-9E57-47BA-B863-F52E0E2A04FF}"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extLst>
      <p:ext uri="{BB962C8B-B14F-4D97-AF65-F5344CB8AC3E}">
        <p14:creationId xmlns:p14="http://schemas.microsoft.com/office/powerpoint/2010/main" val="189756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3913F1ED-9E57-47BA-B863-F52E0E2A04FF}" type="slidenum">
              <a:rPr lang="zh-CN" altLang="en-US" smtClean="0"/>
              <a:t>15</a:t>
            </a:fld>
            <a:endParaRPr lang="zh-CN" altLang="en-US"/>
          </a:p>
        </p:txBody>
      </p:sp>
    </p:spTree>
    <p:extLst>
      <p:ext uri="{BB962C8B-B14F-4D97-AF65-F5344CB8AC3E}">
        <p14:creationId xmlns:p14="http://schemas.microsoft.com/office/powerpoint/2010/main" val="370905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3913F1ED-9E57-47BA-B863-F52E0E2A04FF}" type="slidenum">
              <a:rPr lang="zh-CN" altLang="en-US" smtClean="0"/>
              <a:t>16</a:t>
            </a:fld>
            <a:endParaRPr lang="zh-CN" altLang="en-US"/>
          </a:p>
        </p:txBody>
      </p:sp>
    </p:spTree>
    <p:extLst>
      <p:ext uri="{BB962C8B-B14F-4D97-AF65-F5344CB8AC3E}">
        <p14:creationId xmlns:p14="http://schemas.microsoft.com/office/powerpoint/2010/main" val="2771036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slideMaster" Target="../slideMasters/slideMaster1.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2" Type="http://schemas.openxmlformats.org/officeDocument/2006/relationships/tags" Target="../tags/tag68.xml"/><Relationship Id="rId16" Type="http://schemas.openxmlformats.org/officeDocument/2006/relationships/image" Target="../media/image5.png"/><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image" Target="../media/image4.png"/><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991F7B93-E65D-49DF-930D-8DF52A954C04}" type="datetimeFigureOut">
              <a:rPr lang="zh-CN" altLang="en-US" smtClean="0"/>
              <a:t>2023/11/1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91F7B93-E65D-49DF-930D-8DF52A954C04}" type="datetimeFigureOut">
              <a:rPr lang="zh-CN" altLang="en-US" smtClean="0"/>
              <a:t>2023/11/1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91F7B93-E65D-49DF-930D-8DF52A954C04}" type="datetimeFigureOut">
              <a:rPr lang="zh-CN" altLang="en-US" smtClean="0"/>
              <a:t>2023/11/1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2"/>
        </a:solidFill>
        <a:effectLst/>
      </p:bgPr>
    </p:bg>
    <p:spTree>
      <p:nvGrpSpPr>
        <p:cNvPr id="1" name=""/>
        <p:cNvGrpSpPr/>
        <p:nvPr/>
      </p:nvGrpSpPr>
      <p:grpSpPr>
        <a:xfrm>
          <a:off x="0" y="0"/>
          <a:ext cx="0" cy="0"/>
          <a:chOff x="0" y="0"/>
          <a:chExt cx="0" cy="0"/>
        </a:xfrm>
      </p:grpSpPr>
      <p:grpSp>
        <p:nvGrpSpPr>
          <p:cNvPr id="4" name="组合 3"/>
          <p:cNvGrpSpPr/>
          <p:nvPr userDrawn="1">
            <p:custDataLst>
              <p:tags r:id="rId1"/>
            </p:custDataLst>
          </p:nvPr>
        </p:nvGrpSpPr>
        <p:grpSpPr>
          <a:xfrm>
            <a:off x="0" y="-109"/>
            <a:ext cx="12192000" cy="6995269"/>
            <a:chOff x="0" y="-272"/>
            <a:chExt cx="19200" cy="11016"/>
          </a:xfrm>
        </p:grpSpPr>
        <p:grpSp>
          <p:nvGrpSpPr>
            <p:cNvPr id="6" name="组合 5"/>
            <p:cNvGrpSpPr/>
            <p:nvPr userDrawn="1">
              <p:custDataLst>
                <p:tags r:id="rId9"/>
              </p:custDataLst>
            </p:nvPr>
          </p:nvGrpSpPr>
          <p:grpSpPr>
            <a:xfrm>
              <a:off x="0" y="-272"/>
              <a:ext cx="19200" cy="3495"/>
              <a:chOff x="0" y="-172829"/>
              <a:chExt cx="12192000" cy="2219434"/>
            </a:xfrm>
          </p:grpSpPr>
          <p:pic>
            <p:nvPicPr>
              <p:cNvPr id="7" name="图片 6"/>
              <p:cNvPicPr>
                <a:picLocks noChangeAspect="1"/>
              </p:cNvPicPr>
              <p:nvPr userDrawn="1">
                <p:custDataLst>
                  <p:tags r:id="rId11"/>
                </p:custDataLst>
              </p:nvPr>
            </p:nvPicPr>
            <p:blipFill>
              <a:blip r:embed="rId14"/>
              <a:stretch>
                <a:fillRect/>
              </a:stretch>
            </p:blipFill>
            <p:spPr>
              <a:xfrm>
                <a:off x="0" y="0"/>
                <a:ext cx="12192000" cy="2046605"/>
              </a:xfrm>
              <a:prstGeom prst="rect">
                <a:avLst/>
              </a:prstGeom>
            </p:spPr>
          </p:pic>
          <p:pic>
            <p:nvPicPr>
              <p:cNvPr id="9" name="图片 8"/>
              <p:cNvPicPr>
                <a:picLocks noChangeAspect="1"/>
              </p:cNvPicPr>
              <p:nvPr userDrawn="1">
                <p:custDataLst>
                  <p:tags r:id="rId12"/>
                </p:custDataLst>
              </p:nvPr>
            </p:nvPicPr>
            <p:blipFill>
              <a:blip r:embed="rId15"/>
              <a:stretch>
                <a:fillRect/>
              </a:stretch>
            </p:blipFill>
            <p:spPr>
              <a:xfrm>
                <a:off x="0" y="-172829"/>
                <a:ext cx="12192000" cy="1704978"/>
              </a:xfrm>
              <a:prstGeom prst="rect">
                <a:avLst/>
              </a:prstGeom>
            </p:spPr>
          </p:pic>
        </p:grpSp>
        <p:pic>
          <p:nvPicPr>
            <p:cNvPr id="8" name="图片 7"/>
            <p:cNvPicPr>
              <a:picLocks noChangeAspect="1"/>
            </p:cNvPicPr>
            <p:nvPr userDrawn="1">
              <p:custDataLst>
                <p:tags r:id="rId10"/>
              </p:custDataLst>
            </p:nvPr>
          </p:nvPicPr>
          <p:blipFill>
            <a:blip r:embed="rId16"/>
            <a:stretch>
              <a:fillRect/>
            </a:stretch>
          </p:blipFill>
          <p:spPr>
            <a:xfrm>
              <a:off x="0" y="10227"/>
              <a:ext cx="19200" cy="517"/>
            </a:xfrm>
            <a:prstGeom prst="rect">
              <a:avLst/>
            </a:prstGeom>
          </p:spPr>
        </p:pic>
      </p:grpSp>
      <p:sp>
        <p:nvSpPr>
          <p:cNvPr id="16" name="日期占位符 15"/>
          <p:cNvSpPr>
            <a:spLocks noGrp="1"/>
          </p:cNvSpPr>
          <p:nvPr userDrawn="1">
            <p:ph type="dt" sz="half" idx="10"/>
            <p:custDataLst>
              <p:tags r:id="rId2"/>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2023/11/1</a:t>
            </a:fld>
            <a:endParaRPr lang="zh-CN" altLang="en-US"/>
          </a:p>
        </p:txBody>
      </p:sp>
      <p:sp>
        <p:nvSpPr>
          <p:cNvPr id="17" name="页脚占位符 16"/>
          <p:cNvSpPr>
            <a:spLocks noGrp="1"/>
          </p:cNvSpPr>
          <p:nvPr userDrawn="1">
            <p:ph type="ftr" sz="quarter" idx="11"/>
            <p:custDataLst>
              <p:tags r:id="rId3"/>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
        <p:nvSpPr>
          <p:cNvPr id="18" name="灯片编号占位符 17"/>
          <p:cNvSpPr>
            <a:spLocks noGrp="1"/>
          </p:cNvSpPr>
          <p:nvPr userDrawn="1">
            <p:ph type="sldNum" sz="quarter" idx="12"/>
            <p:custDataLst>
              <p:tags r:id="rId4"/>
            </p:custDataLst>
          </p:nvPr>
        </p:nvSpPr>
        <p:spPr>
          <a:xfrm>
            <a:off x="8612505" y="6540968"/>
            <a:ext cx="2700000" cy="316800"/>
          </a:xfrm>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3" name="副标题 2"/>
          <p:cNvSpPr>
            <a:spLocks noGrp="1"/>
          </p:cNvSpPr>
          <p:nvPr userDrawn="1">
            <p:ph type="subTitle" idx="1" hasCustomPrompt="1"/>
            <p:custDataLst>
              <p:tags r:id="rId5"/>
            </p:custDataLst>
          </p:nvPr>
        </p:nvSpPr>
        <p:spPr>
          <a:xfrm>
            <a:off x="2216785" y="3503930"/>
            <a:ext cx="7759065" cy="491490"/>
          </a:xfrm>
        </p:spPr>
        <p:txBody>
          <a:bodyPr lIns="90000" tIns="46800" rIns="90000" bIns="46800">
            <a:normAutofit/>
          </a:bodyPr>
          <a:lstStyle>
            <a:lvl1pPr marL="0" indent="0" algn="ctr" eaLnBrk="1" fontAlgn="auto" latinLnBrk="0" hangingPunct="1">
              <a:lnSpc>
                <a:spcPct val="100000"/>
              </a:lnSpc>
              <a:buNone/>
              <a:defRPr sz="2000" u="none" strike="noStrike" kern="1200" cap="none" spc="0" normalizeH="0" baseline="0">
                <a:solidFill>
                  <a:schemeClr val="accent1"/>
                </a:solidFill>
                <a:uFillTx/>
                <a:latin typeface="Arial" panose="020B0604020202020204" pitchFamily="34" charset="0"/>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2" name="标题 1"/>
          <p:cNvSpPr>
            <a:spLocks noGrp="1"/>
          </p:cNvSpPr>
          <p:nvPr userDrawn="1">
            <p:ph type="ctrTitle" hasCustomPrompt="1"/>
            <p:custDataLst>
              <p:tags r:id="rId6"/>
            </p:custDataLst>
          </p:nvPr>
        </p:nvSpPr>
        <p:spPr>
          <a:xfrm>
            <a:off x="2216468" y="2292046"/>
            <a:ext cx="7759065" cy="1150960"/>
          </a:xfrm>
        </p:spPr>
        <p:txBody>
          <a:bodyPr lIns="90000" tIns="46800" rIns="90000" bIns="46800" anchor="b" anchorCtr="0">
            <a:noAutofit/>
          </a:bodyPr>
          <a:lstStyle>
            <a:lvl1pPr algn="ctr">
              <a:defRPr sz="6000" spc="600" baseline="0">
                <a:solidFill>
                  <a:schemeClr val="accent1"/>
                </a:solidFill>
                <a:ea typeface="汉仪旗黑-85S" panose="00020600040101010101" pitchFamily="18" charset="-122"/>
              </a:defRPr>
            </a:lvl1pPr>
          </a:lstStyle>
          <a:p>
            <a:r>
              <a:rPr lang="zh-CN" altLang="en-US"/>
              <a:t>单击此处编辑标题</a:t>
            </a:r>
          </a:p>
        </p:txBody>
      </p:sp>
      <p:sp>
        <p:nvSpPr>
          <p:cNvPr id="5" name="文本占位符 4"/>
          <p:cNvSpPr>
            <a:spLocks noGrp="1"/>
          </p:cNvSpPr>
          <p:nvPr userDrawn="1">
            <p:ph type="body" sz="quarter" idx="13" hasCustomPrompt="1"/>
            <p:custDataLst>
              <p:tags r:id="rId7"/>
            </p:custDataLst>
          </p:nvPr>
        </p:nvSpPr>
        <p:spPr>
          <a:xfrm>
            <a:off x="4511039" y="4490846"/>
            <a:ext cx="1383093" cy="474726"/>
          </a:xfrm>
          <a:solidFill>
            <a:schemeClr val="accent1"/>
          </a:solidFill>
        </p:spPr>
        <p:txBody>
          <a:bodyPr lIns="90000" tIns="46800" rIns="90000" bIns="46800" anchor="ctr">
            <a:normAutofit/>
          </a:bodyPr>
          <a:lstStyle>
            <a:lvl1pPr marL="0" indent="0" algn="ctr">
              <a:buNone/>
              <a:defRPr u="none" strike="noStrike" kern="1200" cap="none" spc="0" normalizeH="0">
                <a:solidFill>
                  <a:schemeClr val="bg1"/>
                </a:solidFill>
                <a:latin typeface="Arial" panose="020B0604020202020204" pitchFamily="34" charset="0"/>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p>
        </p:txBody>
      </p:sp>
      <p:sp>
        <p:nvSpPr>
          <p:cNvPr id="14" name="文本占位符 13"/>
          <p:cNvSpPr>
            <a:spLocks noGrp="1"/>
          </p:cNvSpPr>
          <p:nvPr userDrawn="1">
            <p:ph type="body" sz="quarter" idx="14" hasCustomPrompt="1"/>
            <p:custDataLst>
              <p:tags r:id="rId8"/>
            </p:custDataLst>
          </p:nvPr>
        </p:nvSpPr>
        <p:spPr>
          <a:xfrm>
            <a:off x="6096000" y="4490846"/>
            <a:ext cx="1383092" cy="474726"/>
          </a:xfrm>
          <a:ln>
            <a:solidFill>
              <a:schemeClr val="accent1"/>
            </a:solidFill>
          </a:ln>
        </p:spPr>
        <p:txBody>
          <a:bodyPr lIns="90000" tIns="46800" rIns="90000" bIns="46800" anchor="ctr">
            <a:normAutofit/>
          </a:bodyPr>
          <a:lstStyle>
            <a:lvl1pPr marL="0" indent="0" algn="ctr">
              <a:buNone/>
              <a:defRPr u="none" strike="noStrike" kern="1200" cap="none" spc="0" normalizeH="0">
                <a:ln>
                  <a:noFill/>
                </a:ln>
                <a:solidFill>
                  <a:schemeClr val="accent1"/>
                </a:solidFill>
                <a:latin typeface="Arial" panose="020B0604020202020204" pitchFamily="34" charset="0"/>
                <a:ea typeface="微软雅黑" panose="020B0503020204020204"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p>
        </p:txBody>
      </p:sp>
    </p:spTree>
    <p:extLst>
      <p:ext uri="{BB962C8B-B14F-4D97-AF65-F5344CB8AC3E}">
        <p14:creationId xmlns:p14="http://schemas.microsoft.com/office/powerpoint/2010/main" val="78251880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bg>
      <p:bgPr>
        <a:blipFill dpi="0" rotWithShape="1">
          <a:blip r:embed="rId4">
            <a:lum/>
          </a:blip>
          <a:stretch>
            <a:fillRect t="-1000" b="-1000"/>
          </a:stretch>
        </a:blipFill>
        <a:effectLst/>
      </p:bgPr>
    </p:bg>
    <p:spTree>
      <p:nvGrpSpPr>
        <p:cNvPr id="1" name=""/>
        <p:cNvGrpSpPr/>
        <p:nvPr/>
      </p:nvGrpSpPr>
      <p:grpSpPr>
        <a:xfrm>
          <a:off x="0" y="0"/>
          <a:ext cx="0" cy="0"/>
          <a:chOff x="0" y="0"/>
          <a:chExt cx="0" cy="0"/>
        </a:xfrm>
      </p:grpSpPr>
      <p:cxnSp>
        <p:nvCxnSpPr>
          <p:cNvPr id="13" name="直接连接符 12"/>
          <p:cNvCxnSpPr/>
          <p:nvPr userDrawn="1">
            <p:custDataLst>
              <p:tags r:id="rId1"/>
            </p:custDataLst>
          </p:nvPr>
        </p:nvCxnSpPr>
        <p:spPr>
          <a:xfrm>
            <a:off x="0" y="1011663"/>
            <a:ext cx="12192000" cy="0"/>
          </a:xfrm>
          <a:prstGeom prst="line">
            <a:avLst/>
          </a:prstGeom>
          <a:ln w="19050">
            <a:solidFill>
              <a:srgbClr val="C00000"/>
            </a:solidFill>
            <a:prstDash val="solid"/>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userDrawn="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0"/>
            <a:ext cx="2469823" cy="1104921"/>
          </a:xfrm>
          <a:prstGeom prst="rect">
            <a:avLst/>
          </a:prstGeom>
        </p:spPr>
      </p:pic>
    </p:spTree>
    <p:extLst>
      <p:ext uri="{BB962C8B-B14F-4D97-AF65-F5344CB8AC3E}">
        <p14:creationId xmlns:p14="http://schemas.microsoft.com/office/powerpoint/2010/main" val="2939568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accel="46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60" fill="hold"/>
                                        <p:tgtEl>
                                          <p:spTgt spid="23"/>
                                        </p:tgtEl>
                                        <p:attrNameLst>
                                          <p:attrName>ppt_x</p:attrName>
                                        </p:attrNameLst>
                                      </p:cBhvr>
                                      <p:tavLst>
                                        <p:tav tm="0">
                                          <p:val>
                                            <p:strVal val="#ppt_x"/>
                                          </p:val>
                                        </p:tav>
                                        <p:tav tm="100000">
                                          <p:val>
                                            <p:strVal val="#ppt_x"/>
                                          </p:val>
                                        </p:tav>
                                      </p:tavLst>
                                    </p:anim>
                                    <p:anim calcmode="lin" valueType="num">
                                      <p:cBhvr additive="base">
                                        <p:cTn id="8" dur="1260" fill="hold"/>
                                        <p:tgtEl>
                                          <p:spTgt spid="2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26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p:txBody>
          <a:bodyPr/>
          <a:lstStyle/>
          <a:p>
            <a:fld id="{991F7B93-E65D-49DF-930D-8DF52A954C04}" type="datetimeFigureOut">
              <a:rPr lang="zh-CN" altLang="en-US" smtClean="0"/>
              <a:t>2023/11/1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991F7B93-E65D-49DF-930D-8DF52A954C04}" type="datetimeFigureOut">
              <a:rPr lang="zh-CN" altLang="en-US" smtClean="0"/>
              <a:t>2023/11/1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custDataLst>
              <p:tags r:id="rId4"/>
            </p:custDataLst>
          </p:nvPr>
        </p:nvSpPr>
        <p:spPr/>
        <p:txBody>
          <a:bodyPr/>
          <a:lstStyle/>
          <a:p>
            <a:fld id="{991F7B93-E65D-49DF-930D-8DF52A954C04}" type="datetimeFigureOut">
              <a:rPr lang="zh-CN" altLang="en-US" smtClean="0"/>
              <a:t>2023/11/1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custDataLst>
              <p:tags r:id="rId6"/>
            </p:custDataLst>
          </p:nvPr>
        </p:nvSpPr>
        <p:spPr/>
        <p:txBody>
          <a:bodyPr/>
          <a:lstStyle/>
          <a:p>
            <a:fld id="{991F7B93-E65D-49DF-930D-8DF52A954C04}" type="datetimeFigureOut">
              <a:rPr lang="zh-CN" altLang="en-US" smtClean="0"/>
              <a:t>2023/11/1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991F7B93-E65D-49DF-930D-8DF52A954C04}" type="datetimeFigureOut">
              <a:rPr lang="zh-CN" altLang="en-US" smtClean="0"/>
              <a:t>2023/11/1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991F7B93-E65D-49DF-930D-8DF52A954C04}" type="datetimeFigureOut">
              <a:rPr lang="zh-CN" altLang="en-US" smtClean="0"/>
              <a:t>2023/11/1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91F7B93-E65D-49DF-930D-8DF52A954C04}" type="datetimeFigureOut">
              <a:rPr lang="zh-CN" altLang="en-US" smtClean="0"/>
              <a:t>2023/11/1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991F7B93-E65D-49DF-930D-8DF52A954C04}" type="datetimeFigureOut">
              <a:rPr lang="zh-CN" altLang="en-US" smtClean="0"/>
              <a:t>2023/11/1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8FF8A14-F6D5-4A94-A2EF-056582B197E4}"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雪地上  描述已自动生成"/>
          <p:cNvPicPr>
            <a:picLocks noChangeAspect="1"/>
          </p:cNvPicPr>
          <p:nvPr userDrawn="1">
            <p:custDataLst>
              <p:tags r:id="rId15"/>
            </p:custDataLst>
          </p:nvPr>
        </p:nvPicPr>
        <p:blipFill>
          <a:blip r:embed="rId22"/>
          <a:stretch>
            <a:fillRect/>
          </a:stretch>
        </p:blipFill>
        <p:spPr>
          <a:xfrm>
            <a:off x="0" y="0"/>
            <a:ext cx="12192000" cy="6858000"/>
          </a:xfrm>
          <a:prstGeom prst="rect">
            <a:avLst/>
          </a:prstGeom>
        </p:spPr>
      </p:pic>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F7B93-E65D-49DF-930D-8DF52A954C04}" type="datetimeFigureOut">
              <a:rPr lang="zh-CN" altLang="en-US" smtClean="0"/>
              <a:t>2023/11/1</a:t>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F8A14-F6D5-4A94-A2EF-056582B197E4}" type="slidenum">
              <a:rPr lang="zh-CN" altLang="en-US" smtClean="0"/>
              <a:t>‹#›</a:t>
            </a:fld>
            <a:endParaRPr lang="zh-CN" altLang="en-US"/>
          </a:p>
        </p:txBody>
      </p:sp>
      <p:pic>
        <p:nvPicPr>
          <p:cNvPr id="8" name="图片 1073743875" descr="学科网 zxxk.com"/>
          <p:cNvPicPr>
            <a:picLocks noChangeAspect="1"/>
          </p:cNvPicPr>
          <p:nvPr>
            <p:custDataLst>
              <p:tags r:id="rId21"/>
            </p:custDataLst>
          </p:nvPr>
        </p:nvPicPr>
        <p:blipFill>
          <a:blip r:embed="rId23" r:link="rId2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9.xml"/><Relationship Id="rId7" Type="http://schemas.openxmlformats.org/officeDocument/2006/relationships/image" Target="../media/image8.jpe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7.xml"/><Relationship Id="rId5" Type="http://schemas.openxmlformats.org/officeDocument/2006/relationships/tags" Target="../tags/tag91.xml"/><Relationship Id="rId4" Type="http://schemas.openxmlformats.org/officeDocument/2006/relationships/tags" Target="../tags/tag90.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22.jpe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53.xml"/><Relationship Id="rId7" Type="http://schemas.openxmlformats.org/officeDocument/2006/relationships/tags" Target="../tags/tag157.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5" Type="http://schemas.openxmlformats.org/officeDocument/2006/relationships/tags" Target="../tags/tag155.xml"/><Relationship Id="rId10" Type="http://schemas.openxmlformats.org/officeDocument/2006/relationships/image" Target="../media/image12.png"/><Relationship Id="rId4" Type="http://schemas.openxmlformats.org/officeDocument/2006/relationships/tags" Target="../tags/tag154.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16.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2.xml"/><Relationship Id="rId5" Type="http://schemas.openxmlformats.org/officeDocument/2006/relationships/tags" Target="../tags/tag162.xml"/><Relationship Id="rId4" Type="http://schemas.openxmlformats.org/officeDocument/2006/relationships/tags" Target="../tags/tag16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23.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18" Type="http://schemas.openxmlformats.org/officeDocument/2006/relationships/image" Target="../media/image24.jpeg"/><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tags" Target="../tags/tag185.xml"/><Relationship Id="rId17" Type="http://schemas.openxmlformats.org/officeDocument/2006/relationships/slideLayout" Target="../slideLayouts/slideLayout7.xml"/><Relationship Id="rId2" Type="http://schemas.openxmlformats.org/officeDocument/2006/relationships/tags" Target="../tags/tag175.xml"/><Relationship Id="rId16" Type="http://schemas.openxmlformats.org/officeDocument/2006/relationships/tags" Target="../tags/tag189.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tags" Target="../tags/tag18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tags" Target="../tags/tag18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92.xml"/><Relationship Id="rId7" Type="http://schemas.openxmlformats.org/officeDocument/2006/relationships/tags" Target="../tags/tag196.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10" Type="http://schemas.openxmlformats.org/officeDocument/2006/relationships/image" Target="../media/image12.png"/><Relationship Id="rId4" Type="http://schemas.openxmlformats.org/officeDocument/2006/relationships/tags" Target="../tags/tag193.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94.xml"/><Relationship Id="rId7" Type="http://schemas.openxmlformats.org/officeDocument/2006/relationships/slideLayout" Target="../slideLayouts/slideLayout7.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97.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200.xml"/><Relationship Id="rId7"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s>
</file>

<file path=ppt/slides/_rels/slide25.xml.rels><?xml version="1.0" encoding="UTF-8" standalone="yes"?>
<Relationships xmlns="http://schemas.openxmlformats.org/package/2006/relationships"><Relationship Id="rId8" Type="http://schemas.openxmlformats.org/officeDocument/2006/relationships/tags" Target="../tags/tag211.xml"/><Relationship Id="rId3" Type="http://schemas.openxmlformats.org/officeDocument/2006/relationships/tags" Target="../tags/tag206.xml"/><Relationship Id="rId7" Type="http://schemas.openxmlformats.org/officeDocument/2006/relationships/tags" Target="../tags/tag210.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00.xml"/><Relationship Id="rId7"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10" Type="http://schemas.openxmlformats.org/officeDocument/2006/relationships/image" Target="../media/image13.png"/><Relationship Id="rId4" Type="http://schemas.openxmlformats.org/officeDocument/2006/relationships/tags" Target="../tags/tag101.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15.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tags" Target="../tags/tag107.xml"/></Relationships>
</file>

<file path=ppt/slides/_rels/slide5.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tags" Target="../tags/tag111.xml"/></Relationships>
</file>

<file path=ppt/slides/_rels/slide6.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tags" Target="../tags/tag129.xml"/><Relationship Id="rId3" Type="http://schemas.openxmlformats.org/officeDocument/2006/relationships/tags" Target="../tags/tag114.xml"/><Relationship Id="rId21" Type="http://schemas.openxmlformats.org/officeDocument/2006/relationships/slideLayout" Target="../slideLayouts/slideLayout2.xml"/><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tags" Target="../tags/tag128.xml"/><Relationship Id="rId2" Type="http://schemas.openxmlformats.org/officeDocument/2006/relationships/tags" Target="../tags/tag113.xml"/><Relationship Id="rId16" Type="http://schemas.openxmlformats.org/officeDocument/2006/relationships/tags" Target="../tags/tag127.xml"/><Relationship Id="rId20" Type="http://schemas.openxmlformats.org/officeDocument/2006/relationships/tags" Target="../tags/tag131.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5" Type="http://schemas.openxmlformats.org/officeDocument/2006/relationships/tags" Target="../tags/tag126.xml"/><Relationship Id="rId10" Type="http://schemas.openxmlformats.org/officeDocument/2006/relationships/tags" Target="../tags/tag121.xml"/><Relationship Id="rId19" Type="http://schemas.openxmlformats.org/officeDocument/2006/relationships/tags" Target="../tags/tag130.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s>
</file>

<file path=ppt/slides/_rels/slide7.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15.png"/><Relationship Id="rId5" Type="http://schemas.openxmlformats.org/officeDocument/2006/relationships/slideLayout" Target="../slideLayouts/slideLayout7.xml"/><Relationship Id="rId4" Type="http://schemas.openxmlformats.org/officeDocument/2006/relationships/tags" Target="../tags/tag1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43.xml"/><Relationship Id="rId7" Type="http://schemas.openxmlformats.org/officeDocument/2006/relationships/tags" Target="../tags/tag14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image" Target="../media/image14.png"/><Relationship Id="rId5" Type="http://schemas.openxmlformats.org/officeDocument/2006/relationships/tags" Target="../tags/tag145.xml"/><Relationship Id="rId10" Type="http://schemas.openxmlformats.org/officeDocument/2006/relationships/image" Target="../media/image17.png"/><Relationship Id="rId4" Type="http://schemas.openxmlformats.org/officeDocument/2006/relationships/tags" Target="../tags/tag14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7"/>
          <a:stretch>
            <a:fillRect/>
          </a:stretch>
        </p:blipFill>
        <p:spPr>
          <a:xfrm>
            <a:off x="-1" y="0"/>
            <a:ext cx="12192001" cy="6858000"/>
          </a:xfrm>
          <a:prstGeom prst="rect">
            <a:avLst/>
          </a:prstGeom>
        </p:spPr>
      </p:pic>
      <p:sp>
        <p:nvSpPr>
          <p:cNvPr id="14" name="文本框 13"/>
          <p:cNvSpPr txBox="1"/>
          <p:nvPr>
            <p:custDataLst>
              <p:tags r:id="rId2"/>
            </p:custDataLst>
          </p:nvPr>
        </p:nvSpPr>
        <p:spPr>
          <a:xfrm>
            <a:off x="1797844" y="2344791"/>
            <a:ext cx="4008570" cy="1906356"/>
          </a:xfrm>
          <a:prstGeom prst="rect">
            <a:avLst/>
          </a:prstGeom>
          <a:noFill/>
          <a:ln w="9525">
            <a:noFill/>
          </a:ln>
        </p:spPr>
        <p:txBody>
          <a:bodyPr wrap="square">
            <a:spAutoFit/>
          </a:bodyPr>
          <a:lstStyle/>
          <a:p>
            <a:pPr algn="r" fontAlgn="auto">
              <a:lnSpc>
                <a:spcPct val="130000"/>
              </a:lnSpc>
            </a:pPr>
            <a:r>
              <a:rPr lang="zh-CN" altLang="en-US" sz="4800" b="1" noProof="1">
                <a:ln w="22225">
                  <a:solidFill>
                    <a:schemeClr val="accent2"/>
                  </a:solidFill>
                  <a:prstDash val="solid"/>
                </a:ln>
                <a:solidFill>
                  <a:srgbClr val="FF0000"/>
                </a:solidFill>
                <a:effectLst/>
                <a:latin typeface="+mn-lt"/>
                <a:ea typeface="+mn-ea"/>
                <a:cs typeface="+mn-ea"/>
                <a:sym typeface="+mn-lt"/>
              </a:rPr>
              <a:t>实现中华民族伟大复兴的</a:t>
            </a:r>
          </a:p>
        </p:txBody>
      </p:sp>
      <p:pic>
        <p:nvPicPr>
          <p:cNvPr id="2" name="图片 1"/>
          <p:cNvPicPr>
            <a:picLocks noChangeAspect="1"/>
          </p:cNvPicPr>
          <p:nvPr>
            <p:custDataLst>
              <p:tags r:id="rId3"/>
            </p:custDataLst>
          </p:nvPr>
        </p:nvPicPr>
        <p:blipFill>
          <a:blip r:embed="rId8">
            <a:lum bright="6000" contrast="18000"/>
          </a:blip>
          <a:stretch>
            <a:fillRect/>
          </a:stretch>
        </p:blipFill>
        <p:spPr>
          <a:xfrm>
            <a:off x="5566156" y="2229879"/>
            <a:ext cx="4694327" cy="2645893"/>
          </a:xfrm>
          <a:prstGeom prst="rect">
            <a:avLst/>
          </a:prstGeom>
        </p:spPr>
      </p:pic>
      <p:sp>
        <p:nvSpPr>
          <p:cNvPr id="32" name="文本框 31"/>
          <p:cNvSpPr txBox="1"/>
          <p:nvPr>
            <p:custDataLst>
              <p:tags r:id="rId4"/>
            </p:custDataLst>
          </p:nvPr>
        </p:nvSpPr>
        <p:spPr>
          <a:xfrm>
            <a:off x="1985010" y="3386455"/>
            <a:ext cx="551815" cy="1203325"/>
          </a:xfrm>
          <a:prstGeom prst="rect">
            <a:avLst/>
          </a:prstGeom>
          <a:noFill/>
          <a:ln w="9525">
            <a:solidFill>
              <a:schemeClr val="accent4">
                <a:lumMod val="60000"/>
                <a:lumOff val="40000"/>
              </a:schemeClr>
            </a:solidFill>
          </a:ln>
        </p:spPr>
        <p:txBody>
          <a:bodyPr vert="eaVert" wrap="square">
            <a:spAutoFit/>
          </a:bodyPr>
          <a:lstStyle/>
          <a:p>
            <a:pPr algn="ctr" fontAlgn="auto"/>
            <a:r>
              <a:rPr lang="zh-CN" altLang="en-US" sz="2400" b="1" noProof="1">
                <a:ln w="22225">
                  <a:solidFill>
                    <a:schemeClr val="accent2"/>
                  </a:solidFill>
                  <a:prstDash val="solid"/>
                </a:ln>
                <a:solidFill>
                  <a:schemeClr val="accent2">
                    <a:lumMod val="40000"/>
                    <a:lumOff val="60000"/>
                  </a:schemeClr>
                </a:solidFill>
                <a:effectLst/>
                <a:latin typeface="+mn-lt"/>
                <a:ea typeface="+mn-ea"/>
                <a:cs typeface="+mn-ea"/>
                <a:sym typeface="+mn-lt"/>
              </a:rPr>
              <a:t>第二框</a:t>
            </a:r>
          </a:p>
        </p:txBody>
      </p:sp>
      <p:sp>
        <p:nvSpPr>
          <p:cNvPr id="742407" name="文本框 742406"/>
          <p:cNvSpPr txBox="1"/>
          <p:nvPr>
            <p:custDataLst>
              <p:tags r:id="rId5"/>
            </p:custDataLst>
          </p:nvPr>
        </p:nvSpPr>
        <p:spPr>
          <a:xfrm>
            <a:off x="114935" y="1419225"/>
            <a:ext cx="11938635" cy="783590"/>
          </a:xfrm>
          <a:prstGeom prst="rect">
            <a:avLst/>
          </a:prstGeom>
          <a:noFill/>
          <a:ln w="9525">
            <a:noFill/>
          </a:ln>
        </p:spPr>
        <p:txBody>
          <a:bodyPr wrap="square">
            <a:spAutoFit/>
          </a:bodyPr>
          <a:lstStyle/>
          <a:p>
            <a:pPr algn="ctr" fontAlgn="auto">
              <a:lnSpc>
                <a:spcPct val="150000"/>
              </a:lnSpc>
            </a:pPr>
            <a:r>
              <a:rPr lang="zh-CN" altLang="en-US" sz="3000" b="1" noProof="1">
                <a:ln w="22225">
                  <a:solidFill>
                    <a:schemeClr val="accent2"/>
                  </a:solidFill>
                  <a:prstDash val="solid"/>
                </a:ln>
                <a:solidFill>
                  <a:schemeClr val="accent2">
                    <a:lumMod val="40000"/>
                    <a:lumOff val="60000"/>
                  </a:schemeClr>
                </a:solidFill>
                <a:effectLst/>
                <a:latin typeface="+mn-lt"/>
                <a:ea typeface="+mn-ea"/>
                <a:cs typeface="+mn-ea"/>
                <a:sym typeface="+mn-lt"/>
              </a:rPr>
              <a:t>第四课 只有坚持和发展中国特色社会主义才能实现中华民族伟大复兴</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2" presetClass="entr" presetSubtype="8" fill="hold" grpId="0" nodeType="withEffect">
                                  <p:stCondLst>
                                    <p:cond delay="0"/>
                                  </p:stCondLst>
                                  <p:iterate type="wd">
                                    <p:tmPct val="0"/>
                                  </p:iterate>
                                  <p:childTnLst>
                                    <p:set>
                                      <p:cBhvr>
                                        <p:cTn id="19" dur="1" fill="hold">
                                          <p:stCondLst>
                                            <p:cond delay="0"/>
                                          </p:stCondLst>
                                        </p:cTn>
                                        <p:tgtEl>
                                          <p:spTgt spid="742407"/>
                                        </p:tgtEl>
                                        <p:attrNameLst>
                                          <p:attrName>style.visibility</p:attrName>
                                        </p:attrNameLst>
                                      </p:cBhvr>
                                      <p:to>
                                        <p:strVal val="visible"/>
                                      </p:to>
                                    </p:set>
                                    <p:anim calcmode="lin" valueType="num">
                                      <p:cBhvr additive="base">
                                        <p:cTn id="20" dur="500" fill="hold"/>
                                        <p:tgtEl>
                                          <p:spTgt spid="742407"/>
                                        </p:tgtEl>
                                        <p:attrNameLst>
                                          <p:attrName>ppt_x</p:attrName>
                                        </p:attrNameLst>
                                      </p:cBhvr>
                                      <p:tavLst>
                                        <p:tav tm="0">
                                          <p:val>
                                            <p:strVal val="0-#ppt_w/2"/>
                                          </p:val>
                                        </p:tav>
                                        <p:tav tm="100000">
                                          <p:val>
                                            <p:strVal val="#ppt_x"/>
                                          </p:val>
                                        </p:tav>
                                      </p:tavLst>
                                    </p:anim>
                                    <p:anim calcmode="lin" valueType="num">
                                      <p:cBhvr additive="base">
                                        <p:cTn id="21" dur="500" fill="hold"/>
                                        <p:tgtEl>
                                          <p:spTgt spid="7424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animBg="1"/>
      <p:bldP spid="7424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2A3D9-A7D8-4FAD-B933-AAE564CD42A9}"/>
              </a:ext>
            </a:extLst>
          </p:cNvPr>
          <p:cNvSpPr>
            <a:spLocks noGrp="1"/>
          </p:cNvSpPr>
          <p:nvPr>
            <p:ph type="title"/>
          </p:nvPr>
        </p:nvSpPr>
        <p:spPr>
          <a:xfrm>
            <a:off x="336105" y="525621"/>
            <a:ext cx="10957971" cy="1325563"/>
          </a:xfrm>
        </p:spPr>
        <p:txBody>
          <a:bodyPr>
            <a:normAutofit fontScale="90000"/>
          </a:bodyPr>
          <a:lstStyle/>
          <a:p>
            <a:pPr>
              <a:lnSpc>
                <a:spcPct val="150000"/>
              </a:lnSpc>
            </a:pPr>
            <a:r>
              <a:rPr lang="zh-CN" altLang="en-US" sz="3600" b="1" dirty="0">
                <a:latin typeface="黑体" panose="02010609060101010101" pitchFamily="49" charset="-122"/>
                <a:ea typeface="黑体" panose="02010609060101010101" pitchFamily="49" charset="-122"/>
              </a:rPr>
              <a:t>    十年栉风沐雨，十年春花秋实。共建“一带一路”源自中国，成果和机遇属于世界。</a:t>
            </a:r>
            <a:br>
              <a:rPr lang="en-US" altLang="zh-CN" sz="2000" b="1" dirty="0">
                <a:latin typeface="黑体" panose="02010609060101010101" pitchFamily="49" charset="-122"/>
                <a:ea typeface="黑体" panose="02010609060101010101" pitchFamily="49" charset="-122"/>
              </a:rPr>
            </a:br>
            <a:r>
              <a:rPr lang="en-US" altLang="zh-CN" sz="2000" b="1" dirty="0">
                <a:latin typeface="黑体" panose="02010609060101010101" pitchFamily="49" charset="-122"/>
                <a:ea typeface="黑体" panose="02010609060101010101" pitchFamily="49" charset="-122"/>
              </a:rPr>
              <a:t>                          ——</a:t>
            </a:r>
            <a:r>
              <a:rPr lang="zh-CN" altLang="en-US" sz="2000" b="1" dirty="0">
                <a:latin typeface="黑体" panose="02010609060101010101" pitchFamily="49" charset="-122"/>
                <a:ea typeface="黑体" panose="02010609060101010101" pitchFamily="49" charset="-122"/>
              </a:rPr>
              <a:t>习近平第三届“一带一路”国际合作高峰论坛开幕式主旨演讲（</a:t>
            </a:r>
            <a:r>
              <a:rPr lang="en-US" altLang="zh-CN" sz="2000" b="1" dirty="0">
                <a:latin typeface="黑体" panose="02010609060101010101" pitchFamily="49" charset="-122"/>
                <a:ea typeface="黑体" panose="02010609060101010101" pitchFamily="49" charset="-122"/>
              </a:rPr>
              <a:t>2023.10</a:t>
            </a:r>
            <a:r>
              <a:rPr lang="zh-CN" altLang="en-US" sz="2000" b="1" dirty="0">
                <a:latin typeface="黑体" panose="02010609060101010101" pitchFamily="49" charset="-122"/>
                <a:ea typeface="黑体" panose="02010609060101010101" pitchFamily="49" charset="-122"/>
              </a:rPr>
              <a:t>）</a:t>
            </a:r>
          </a:p>
        </p:txBody>
      </p:sp>
      <p:pic>
        <p:nvPicPr>
          <p:cNvPr id="5" name="内容占位符 4">
            <a:extLst>
              <a:ext uri="{FF2B5EF4-FFF2-40B4-BE49-F238E27FC236}">
                <a16:creationId xmlns:a16="http://schemas.microsoft.com/office/drawing/2014/main" id="{C8EC046D-31CE-4596-AF70-C9AB39AE41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389" y="2466692"/>
            <a:ext cx="6326738" cy="3711686"/>
          </a:xfrm>
        </p:spPr>
      </p:pic>
      <p:pic>
        <p:nvPicPr>
          <p:cNvPr id="7" name="图片 6">
            <a:extLst>
              <a:ext uri="{FF2B5EF4-FFF2-40B4-BE49-F238E27FC236}">
                <a16:creationId xmlns:a16="http://schemas.microsoft.com/office/drawing/2014/main" id="{979D3042-900E-4A77-BD94-9D227A0FC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903" y="2466692"/>
            <a:ext cx="4814192" cy="3739796"/>
          </a:xfrm>
          <a:prstGeom prst="rect">
            <a:avLst/>
          </a:prstGeom>
        </p:spPr>
      </p:pic>
    </p:spTree>
    <p:extLst>
      <p:ext uri="{BB962C8B-B14F-4D97-AF65-F5344CB8AC3E}">
        <p14:creationId xmlns:p14="http://schemas.microsoft.com/office/powerpoint/2010/main" val="14137313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BC2815-16F0-4F27-ACC4-9EFF1803F1D8}"/>
              </a:ext>
            </a:extLst>
          </p:cNvPr>
          <p:cNvSpPr>
            <a:spLocks noGrp="1"/>
          </p:cNvSpPr>
          <p:nvPr>
            <p:ph type="title"/>
          </p:nvPr>
        </p:nvSpPr>
        <p:spPr>
          <a:xfrm>
            <a:off x="645435" y="587547"/>
            <a:ext cx="10515600" cy="2121054"/>
          </a:xfrm>
        </p:spPr>
        <p:txBody>
          <a:bodyPr>
            <a:noAutofit/>
          </a:bodyPr>
          <a:lstStyle/>
          <a:p>
            <a:pPr>
              <a:lnSpc>
                <a:spcPct val="150000"/>
              </a:lnSpc>
            </a:pPr>
            <a:r>
              <a:rPr lang="en-US" altLang="zh-CN" sz="2400" dirty="0">
                <a:solidFill>
                  <a:srgbClr val="222222"/>
                </a:solidFill>
                <a:latin typeface="宋体" panose="02010600030101010101" pitchFamily="2" charset="-122"/>
                <a:ea typeface="宋体" panose="02010600030101010101" pitchFamily="2" charset="-122"/>
              </a:rPr>
              <a:t>    </a:t>
            </a:r>
            <a:r>
              <a:rPr lang="en-US" altLang="zh-CN" sz="2400" b="1" dirty="0">
                <a:solidFill>
                  <a:srgbClr val="222222"/>
                </a:solidFill>
                <a:latin typeface="宋体" panose="02010600030101010101" pitchFamily="2" charset="-122"/>
                <a:ea typeface="宋体" panose="02010600030101010101" pitchFamily="2" charset="-122"/>
              </a:rPr>
              <a:t>2023</a:t>
            </a:r>
            <a:r>
              <a:rPr lang="zh-CN" altLang="en-US" sz="2400" b="1" dirty="0">
                <a:solidFill>
                  <a:srgbClr val="222222"/>
                </a:solidFill>
                <a:latin typeface="宋体" panose="02010600030101010101" pitchFamily="2" charset="-122"/>
                <a:ea typeface="宋体" panose="02010600030101010101" pitchFamily="2" charset="-122"/>
              </a:rPr>
              <a:t>年</a:t>
            </a:r>
            <a:r>
              <a:rPr lang="en-US" altLang="zh-CN" sz="2400" b="1" dirty="0">
                <a:solidFill>
                  <a:srgbClr val="222222"/>
                </a:solidFill>
                <a:latin typeface="宋体" panose="02010600030101010101" pitchFamily="2" charset="-122"/>
                <a:ea typeface="宋体" panose="02010600030101010101" pitchFamily="2" charset="-122"/>
              </a:rPr>
              <a:t>10</a:t>
            </a:r>
            <a:r>
              <a:rPr lang="zh-CN" altLang="en-US" sz="2400" b="1" dirty="0">
                <a:solidFill>
                  <a:srgbClr val="222222"/>
                </a:solidFill>
                <a:latin typeface="宋体" panose="02010600030101010101" pitchFamily="2" charset="-122"/>
                <a:ea typeface="宋体" panose="02010600030101010101" pitchFamily="2" charset="-122"/>
              </a:rPr>
              <a:t>月</a:t>
            </a:r>
            <a:r>
              <a:rPr lang="en-US" altLang="zh-CN" sz="2400" b="1" dirty="0">
                <a:solidFill>
                  <a:srgbClr val="222222"/>
                </a:solidFill>
                <a:latin typeface="宋体" panose="02010600030101010101" pitchFamily="2" charset="-122"/>
                <a:ea typeface="宋体" panose="02010600030101010101" pitchFamily="2" charset="-122"/>
              </a:rPr>
              <a:t>30</a:t>
            </a:r>
            <a:r>
              <a:rPr lang="zh-CN" altLang="en-US" sz="2400" b="1" dirty="0">
                <a:solidFill>
                  <a:srgbClr val="222222"/>
                </a:solidFill>
                <a:latin typeface="宋体" panose="02010600030101010101" pitchFamily="2" charset="-122"/>
                <a:ea typeface="宋体" panose="02010600030101010101" pitchFamily="2" charset="-122"/>
              </a:rPr>
              <a:t>日，在长沙博鳌亚洲论坛全球经济发展与安全论坛第二届大会开幕大会上，潘基文理事长宣布，博鳌亚洲论坛</a:t>
            </a:r>
            <a:r>
              <a:rPr lang="en-US" altLang="zh-CN" sz="2400" b="1" dirty="0">
                <a:solidFill>
                  <a:srgbClr val="222222"/>
                </a:solidFill>
                <a:latin typeface="宋体" panose="02010600030101010101" pitchFamily="2" charset="-122"/>
                <a:ea typeface="宋体" panose="02010600030101010101" pitchFamily="2" charset="-122"/>
              </a:rPr>
              <a:t>2024</a:t>
            </a:r>
            <a:r>
              <a:rPr lang="zh-CN" altLang="en-US" sz="2400" b="1" dirty="0">
                <a:solidFill>
                  <a:srgbClr val="222222"/>
                </a:solidFill>
                <a:latin typeface="宋体" panose="02010600030101010101" pitchFamily="2" charset="-122"/>
                <a:ea typeface="宋体" panose="02010600030101010101" pitchFamily="2" charset="-122"/>
              </a:rPr>
              <a:t>年年会初步定于</a:t>
            </a:r>
            <a:r>
              <a:rPr lang="en-US" altLang="zh-CN" sz="2400" b="1" dirty="0">
                <a:solidFill>
                  <a:srgbClr val="222222"/>
                </a:solidFill>
                <a:latin typeface="宋体" panose="02010600030101010101" pitchFamily="2" charset="-122"/>
                <a:ea typeface="宋体" panose="02010600030101010101" pitchFamily="2" charset="-122"/>
              </a:rPr>
              <a:t>3</a:t>
            </a:r>
            <a:r>
              <a:rPr lang="zh-CN" altLang="en-US" sz="2400" b="1" dirty="0">
                <a:solidFill>
                  <a:srgbClr val="222222"/>
                </a:solidFill>
                <a:latin typeface="宋体" panose="02010600030101010101" pitchFamily="2" charset="-122"/>
                <a:ea typeface="宋体" panose="02010600030101010101" pitchFamily="2" charset="-122"/>
              </a:rPr>
              <a:t>月</a:t>
            </a:r>
            <a:r>
              <a:rPr lang="en-US" altLang="zh-CN" sz="2400" b="1" dirty="0">
                <a:solidFill>
                  <a:srgbClr val="222222"/>
                </a:solidFill>
                <a:latin typeface="宋体" panose="02010600030101010101" pitchFamily="2" charset="-122"/>
                <a:ea typeface="宋体" panose="02010600030101010101" pitchFamily="2" charset="-122"/>
              </a:rPr>
              <a:t>26</a:t>
            </a:r>
            <a:r>
              <a:rPr lang="zh-CN" altLang="en-US" sz="2400" b="1" dirty="0">
                <a:solidFill>
                  <a:srgbClr val="222222"/>
                </a:solidFill>
                <a:latin typeface="宋体" panose="02010600030101010101" pitchFamily="2" charset="-122"/>
                <a:ea typeface="宋体" panose="02010600030101010101" pitchFamily="2" charset="-122"/>
              </a:rPr>
              <a:t>日至</a:t>
            </a:r>
            <a:r>
              <a:rPr lang="en-US" altLang="zh-CN" sz="2400" b="1" dirty="0">
                <a:solidFill>
                  <a:srgbClr val="222222"/>
                </a:solidFill>
                <a:latin typeface="宋体" panose="02010600030101010101" pitchFamily="2" charset="-122"/>
                <a:ea typeface="宋体" panose="02010600030101010101" pitchFamily="2" charset="-122"/>
              </a:rPr>
              <a:t>29</a:t>
            </a:r>
            <a:r>
              <a:rPr lang="zh-CN" altLang="en-US" sz="2400" b="1" dirty="0">
                <a:solidFill>
                  <a:srgbClr val="222222"/>
                </a:solidFill>
                <a:latin typeface="宋体" panose="02010600030101010101" pitchFamily="2" charset="-122"/>
                <a:ea typeface="宋体" panose="02010600030101010101" pitchFamily="2" charset="-122"/>
              </a:rPr>
              <a:t>日在海南博鳌举行。</a:t>
            </a:r>
            <a:r>
              <a:rPr lang="zh-CN" altLang="en-US" sz="2400" b="1" i="0" dirty="0">
                <a:solidFill>
                  <a:srgbClr val="222222"/>
                </a:solidFill>
                <a:effectLst/>
                <a:latin typeface="宋体" panose="02010600030101010101" pitchFamily="2" charset="-122"/>
                <a:ea typeface="宋体" panose="02010600030101010101" pitchFamily="2" charset="-122"/>
              </a:rPr>
              <a:t>博鳌亚洲论坛</a:t>
            </a:r>
            <a:r>
              <a:rPr lang="en-US" altLang="zh-CN" sz="2400" b="1" i="0" dirty="0">
                <a:solidFill>
                  <a:srgbClr val="222222"/>
                </a:solidFill>
                <a:effectLst/>
                <a:latin typeface="宋体" panose="02010600030101010101" pitchFamily="2" charset="-122"/>
                <a:ea typeface="宋体" panose="02010600030101010101" pitchFamily="2" charset="-122"/>
              </a:rPr>
              <a:t>2024</a:t>
            </a:r>
            <a:r>
              <a:rPr lang="zh-CN" altLang="en-US" sz="2400" b="1" i="0" dirty="0">
                <a:solidFill>
                  <a:srgbClr val="222222"/>
                </a:solidFill>
                <a:effectLst/>
                <a:latin typeface="宋体" panose="02010600030101010101" pitchFamily="2" charset="-122"/>
                <a:ea typeface="宋体" panose="02010600030101010101" pitchFamily="2" charset="-122"/>
              </a:rPr>
              <a:t>年年会将深入探讨亚洲与世界发展面临的重大问题，推动国际社会共迎挑战，共促发展。</a:t>
            </a:r>
            <a:endParaRPr lang="zh-CN" altLang="en-US" sz="2400" b="1" dirty="0">
              <a:latin typeface="宋体" panose="02010600030101010101" pitchFamily="2" charset="-122"/>
              <a:ea typeface="宋体" panose="02010600030101010101" pitchFamily="2" charset="-122"/>
            </a:endParaRPr>
          </a:p>
        </p:txBody>
      </p:sp>
      <p:pic>
        <p:nvPicPr>
          <p:cNvPr id="5" name="内容占位符 4">
            <a:extLst>
              <a:ext uri="{FF2B5EF4-FFF2-40B4-BE49-F238E27FC236}">
                <a16:creationId xmlns:a16="http://schemas.microsoft.com/office/drawing/2014/main" id="{2307AFA3-981F-4930-96DD-BC46F8E40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9868" y="3063699"/>
            <a:ext cx="5785384" cy="3632164"/>
          </a:xfrm>
        </p:spPr>
      </p:pic>
      <p:pic>
        <p:nvPicPr>
          <p:cNvPr id="7" name="图片 6">
            <a:extLst>
              <a:ext uri="{FF2B5EF4-FFF2-40B4-BE49-F238E27FC236}">
                <a16:creationId xmlns:a16="http://schemas.microsoft.com/office/drawing/2014/main" id="{167DFABA-9C8E-4836-B324-63866B6E2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88" y="3063699"/>
            <a:ext cx="5456043" cy="3632165"/>
          </a:xfrm>
          <a:prstGeom prst="rect">
            <a:avLst/>
          </a:prstGeom>
        </p:spPr>
      </p:pic>
    </p:spTree>
    <p:extLst>
      <p:ext uri="{BB962C8B-B14F-4D97-AF65-F5344CB8AC3E}">
        <p14:creationId xmlns:p14="http://schemas.microsoft.com/office/powerpoint/2010/main" val="142755221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extBox 5"/>
          <p:cNvSpPr txBox="1"/>
          <p:nvPr>
            <p:custDataLst>
              <p:tags r:id="rId1"/>
            </p:custDataLst>
          </p:nvPr>
        </p:nvSpPr>
        <p:spPr>
          <a:xfrm>
            <a:off x="54370" y="5594985"/>
            <a:ext cx="12065137" cy="700769"/>
          </a:xfrm>
          <a:prstGeom prst="rect">
            <a:avLst/>
          </a:prstGeom>
          <a:solidFill>
            <a:srgbClr val="C00000"/>
          </a:solidFill>
          <a:ln>
            <a:noFill/>
          </a:ln>
        </p:spPr>
        <p:txBody>
          <a:bodyPr vert="horz" wrap="square" rtlCol="0">
            <a:spAutoFit/>
          </a:bodyPr>
          <a:lstStyle>
            <a:defPPr>
              <a:defRPr lang="zh-CN"/>
            </a:defPPr>
            <a:lvl1pPr algn="ctr" fontAlgn="base">
              <a:lnSpc>
                <a:spcPct val="150000"/>
              </a:lnSpc>
              <a:spcBef>
                <a:spcPct val="0"/>
              </a:spcBef>
              <a:spcAft>
                <a:spcPct val="0"/>
              </a:spcAft>
              <a:defRPr sz="2400" b="1" kern="0" spc="12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defRPr>
            </a:lvl1pPr>
            <a:lvl2pPr marL="227330" indent="2305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455930" indent="4591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684530" indent="6877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9131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nSpc>
                <a:spcPct val="120000"/>
              </a:lnSpc>
            </a:pPr>
            <a:r>
              <a:rPr lang="zh-CN" altLang="en-US" sz="3600" dirty="0">
                <a:solidFill>
                  <a:srgbClr val="FFFF00"/>
                </a:solidFill>
              </a:rPr>
              <a:t>中国梦是奉献世界的梦，给世界带来的是机遇而不是威胁</a:t>
            </a:r>
          </a:p>
        </p:txBody>
      </p:sp>
      <p:pic>
        <p:nvPicPr>
          <p:cNvPr id="2097156" name="图片 2"/>
          <p:cNvPicPr>
            <a:picLocks noChangeAspect="1"/>
          </p:cNvPicPr>
          <p:nvPr>
            <p:custDataLst>
              <p:tags r:id="rId2"/>
            </p:custDataLst>
          </p:nvPr>
        </p:nvPicPr>
        <p:blipFill>
          <a:blip r:embed="rId5"/>
          <a:stretch>
            <a:fillRect/>
          </a:stretch>
        </p:blipFill>
        <p:spPr>
          <a:xfrm>
            <a:off x="275727" y="1189544"/>
            <a:ext cx="4843145" cy="3510280"/>
          </a:xfrm>
          <a:prstGeom prst="rect">
            <a:avLst/>
          </a:prstGeom>
        </p:spPr>
      </p:pic>
      <p:sp>
        <p:nvSpPr>
          <p:cNvPr id="2" name="矩形 6"/>
          <p:cNvSpPr/>
          <p:nvPr>
            <p:custDataLst>
              <p:tags r:id="rId3"/>
            </p:custDataLst>
          </p:nvPr>
        </p:nvSpPr>
        <p:spPr>
          <a:xfrm>
            <a:off x="5659275" y="1311464"/>
            <a:ext cx="6106795" cy="3266440"/>
          </a:xfrm>
          <a:prstGeom prst="rect">
            <a:avLst/>
          </a:prstGeom>
        </p:spPr>
        <p:txBody>
          <a:bodyPr wrap="square">
            <a:spAutoFit/>
          </a:bodyPr>
          <a:lstStyle/>
          <a:p>
            <a:pPr indent="457200">
              <a:lnSpc>
                <a:spcPct val="120000"/>
              </a:lnSpc>
              <a:spcBef>
                <a:spcPts val="3000"/>
              </a:spcBef>
            </a:pPr>
            <a:r>
              <a:rPr lang="zh-CN" altLang="en-US" sz="3200" b="1"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4000" b="1" dirty="0">
                <a:solidFill>
                  <a:prstClr val="black">
                    <a:lumMod val="85000"/>
                    <a:lumOff val="15000"/>
                  </a:prstClr>
                </a:solidFill>
                <a:latin typeface="微软雅黑" panose="020B0503020204020204" pitchFamily="34" charset="-122"/>
                <a:ea typeface="微软雅黑" panose="020B0503020204020204" pitchFamily="34" charset="-122"/>
              </a:rPr>
              <a:t>中国这头狮子已经醒了，但这是一只和平的、可亲的、文明的狮子。</a:t>
            </a:r>
            <a:endParaRPr lang="en-US" altLang="zh-CN" sz="4000" b="1" dirty="0">
              <a:solidFill>
                <a:prstClr val="black">
                  <a:lumMod val="85000"/>
                  <a:lumOff val="15000"/>
                </a:prstClr>
              </a:solidFill>
              <a:latin typeface="微软雅黑" panose="020B0503020204020204" pitchFamily="34" charset="-122"/>
              <a:ea typeface="微软雅黑" panose="020B0503020204020204" pitchFamily="34" charset="-122"/>
            </a:endParaRPr>
          </a:p>
          <a:p>
            <a:pPr indent="457200">
              <a:lnSpc>
                <a:spcPct val="120000"/>
              </a:lnSpc>
              <a:spcBef>
                <a:spcPts val="1200"/>
              </a:spcBef>
            </a:pPr>
            <a:r>
              <a:rPr lang="en-US" altLang="zh-CN" sz="2400" b="1" dirty="0">
                <a:solidFill>
                  <a:srgbClr val="000000"/>
                </a:solidFill>
                <a:latin typeface="楷体" panose="02010609060101010101" charset="-122"/>
                <a:ea typeface="楷体" panose="02010609060101010101" charset="-122"/>
                <a:cs typeface="楷体" panose="02010609060101010101" charset="-122"/>
              </a:rPr>
              <a:t>——</a:t>
            </a:r>
            <a:r>
              <a:rPr lang="zh-CN" altLang="en-US" sz="2400" b="1" dirty="0">
                <a:solidFill>
                  <a:srgbClr val="000000"/>
                </a:solidFill>
                <a:latin typeface="楷体" panose="02010609060101010101" charset="-122"/>
                <a:ea typeface="楷体" panose="02010609060101010101" charset="-122"/>
                <a:cs typeface="楷体" panose="02010609060101010101" charset="-122"/>
              </a:rPr>
              <a:t>习近平在巴黎出席中法建交</a:t>
            </a:r>
            <a:r>
              <a:rPr lang="en-US" altLang="zh-CN" sz="2400" b="1" dirty="0">
                <a:solidFill>
                  <a:srgbClr val="000000"/>
                </a:solidFill>
                <a:latin typeface="楷体" panose="02010609060101010101" charset="-122"/>
                <a:ea typeface="楷体" panose="02010609060101010101" charset="-122"/>
                <a:cs typeface="楷体" panose="02010609060101010101" charset="-122"/>
              </a:rPr>
              <a:t>50</a:t>
            </a:r>
            <a:r>
              <a:rPr lang="zh-CN" altLang="en-US" sz="2400" b="1" dirty="0">
                <a:solidFill>
                  <a:srgbClr val="000000"/>
                </a:solidFill>
                <a:latin typeface="楷体" panose="02010609060101010101" charset="-122"/>
                <a:ea typeface="楷体" panose="02010609060101010101" charset="-122"/>
                <a:cs typeface="楷体" panose="02010609060101010101" charset="-122"/>
              </a:rPr>
              <a:t>周年纪念大会时的讲话</a:t>
            </a:r>
            <a:endParaRPr lang="zh-CN" altLang="en-US" sz="2400" b="1" dirty="0">
              <a:solidFill>
                <a:prstClr val="black"/>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custDataLst>
              <p:tags r:id="rId1"/>
            </p:custDataLst>
          </p:nvPr>
        </p:nvPicPr>
        <p:blipFill>
          <a:blip r:embed="rId9"/>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p:cNvPicPr>
            <a:picLocks noChangeAspect="1"/>
          </p:cNvPicPr>
          <p:nvPr>
            <p:custDataLst>
              <p:tags r:id="rId2"/>
            </p:custDataLst>
          </p:nvPr>
        </p:nvPicPr>
        <p:blipFill>
          <a:blip r:embed="rId10"/>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custDataLst>
              <p:tags r:id="rId3"/>
            </p:custDataLst>
          </p:nvPr>
        </p:nvSpPr>
        <p:spPr bwMode="auto">
          <a:xfrm>
            <a:off x="0" y="6741368"/>
            <a:ext cx="12196763" cy="11663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文本框 9"/>
          <p:cNvSpPr txBox="1"/>
          <p:nvPr>
            <p:custDataLst>
              <p:tags r:id="rId4"/>
            </p:custDataLst>
          </p:nvPr>
        </p:nvSpPr>
        <p:spPr>
          <a:xfrm>
            <a:off x="4676775" y="944880"/>
            <a:ext cx="2463165" cy="645160"/>
          </a:xfrm>
          <a:prstGeom prst="rect">
            <a:avLst/>
          </a:prstGeom>
          <a:noFill/>
        </p:spPr>
        <p:txBody>
          <a:bodyPr wrap="square" rtlCol="0">
            <a:spAutoFit/>
          </a:bodyPr>
          <a:lstStyle/>
          <a:p>
            <a:pPr algn="ctr"/>
            <a:r>
              <a:rPr lang="zh-CN" altLang="en-US" sz="3600" b="1">
                <a:solidFill>
                  <a:srgbClr val="9B3362"/>
                </a:solidFill>
                <a:latin typeface="华文中宋" panose="02010600040101010101" charset="-122"/>
                <a:ea typeface="华文中宋" panose="02010600040101010101" charset="-122"/>
                <a:cs typeface="华文中宋" panose="02010600040101010101" charset="-122"/>
              </a:rPr>
              <a:t>子议题</a:t>
            </a:r>
            <a:r>
              <a:rPr lang="en-US" altLang="zh-CN" sz="3600" b="1">
                <a:solidFill>
                  <a:srgbClr val="9B3362"/>
                </a:solidFill>
                <a:latin typeface="华文中宋" panose="02010600040101010101" charset="-122"/>
                <a:ea typeface="华文中宋" panose="02010600040101010101" charset="-122"/>
                <a:cs typeface="华文中宋" panose="02010600040101010101" charset="-122"/>
              </a:rPr>
              <a:t>2</a:t>
            </a:r>
          </a:p>
        </p:txBody>
      </p:sp>
      <p:sp>
        <p:nvSpPr>
          <p:cNvPr id="12" name="文本框 11"/>
          <p:cNvSpPr txBox="1"/>
          <p:nvPr>
            <p:custDataLst>
              <p:tags r:id="rId5"/>
            </p:custDataLst>
          </p:nvPr>
        </p:nvSpPr>
        <p:spPr>
          <a:xfrm>
            <a:off x="1952995" y="1772920"/>
            <a:ext cx="7802136" cy="1436355"/>
          </a:xfrm>
          <a:prstGeom prst="rect">
            <a:avLst/>
          </a:prstGeom>
          <a:noFill/>
        </p:spPr>
        <p:txBody>
          <a:bodyPr wrap="none" rtlCol="0" anchor="t">
            <a:spAutoFit/>
          </a:bodyPr>
          <a:lstStyle/>
          <a:p>
            <a:pPr algn="ctr">
              <a:lnSpc>
                <a:spcPct val="150000"/>
              </a:lnSpc>
            </a:pPr>
            <a:r>
              <a:rPr lang="zh-CN" altLang="en-US" sz="6600" dirty="0">
                <a:solidFill>
                  <a:srgbClr val="9B3362"/>
                </a:solidFill>
                <a:latin typeface="汉仪雪君体简" panose="02010600000101010101" charset="-122"/>
                <a:ea typeface="汉仪雪君体简" panose="02010600000101010101" charset="-122"/>
                <a:cs typeface="汉仪雪君体简" panose="02010600000101010101" charset="-122"/>
                <a:sym typeface="汉仪雪君体简" panose="02010600000101010101" charset="-122"/>
              </a:rPr>
              <a:t>忆初心，使命当有为</a:t>
            </a:r>
          </a:p>
        </p:txBody>
      </p:sp>
      <p:sp>
        <p:nvSpPr>
          <p:cNvPr id="15" name="圆角矩形 14"/>
          <p:cNvSpPr/>
          <p:nvPr>
            <p:custDataLst>
              <p:tags r:id="rId6"/>
            </p:custDataLst>
          </p:nvPr>
        </p:nvSpPr>
        <p:spPr>
          <a:xfrm>
            <a:off x="2410460" y="3716655"/>
            <a:ext cx="7296150" cy="792480"/>
          </a:xfrm>
          <a:prstGeom prst="roundRect">
            <a:avLst/>
          </a:prstGeom>
          <a:solidFill>
            <a:srgbClr val="D7BB7F"/>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文本框 15"/>
          <p:cNvSpPr txBox="1"/>
          <p:nvPr>
            <p:custDataLst>
              <p:tags r:id="rId7"/>
            </p:custDataLst>
          </p:nvPr>
        </p:nvSpPr>
        <p:spPr>
          <a:xfrm>
            <a:off x="2623820" y="3860800"/>
            <a:ext cx="6855460" cy="521970"/>
          </a:xfrm>
          <a:prstGeom prst="rect">
            <a:avLst/>
          </a:prstGeom>
          <a:noFill/>
        </p:spPr>
        <p:txBody>
          <a:bodyPr wrap="square" rtlCol="0">
            <a:spAutoFit/>
          </a:bodyPr>
          <a:lstStyle/>
          <a:p>
            <a:r>
              <a:rPr lang="zh-CN" altLang="zh-CN" sz="2800" b="1">
                <a:solidFill>
                  <a:srgbClr val="9B3362"/>
                </a:solidFill>
                <a:latin typeface="华文中宋" panose="02010600040101010101" charset="-122"/>
                <a:ea typeface="华文中宋" panose="02010600040101010101" charset="-122"/>
              </a:rPr>
              <a:t>中国共产党如何担当使命，实现伟大复兴？</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组合 3"/>
          <p:cNvGrpSpPr/>
          <p:nvPr>
            <p:custDataLst>
              <p:tags r:id="rId2"/>
            </p:custDataLst>
          </p:nvPr>
        </p:nvGrpSpPr>
        <p:grpSpPr>
          <a:xfrm>
            <a:off x="232593" y="1992630"/>
            <a:ext cx="11219053" cy="3117215"/>
            <a:chOff x="-358" y="2730"/>
            <a:chExt cx="18747" cy="4909"/>
          </a:xfrm>
        </p:grpSpPr>
        <p:sp>
          <p:nvSpPr>
            <p:cNvPr id="1048708" name="文本框 4"/>
            <p:cNvSpPr txBox="1">
              <a:spLocks noChangeArrowheads="1"/>
            </p:cNvSpPr>
            <p:nvPr>
              <p:custDataLst>
                <p:tags r:id="rId4"/>
              </p:custDataLst>
            </p:nvPr>
          </p:nvSpPr>
          <p:spPr bwMode="auto">
            <a:xfrm>
              <a:off x="6250" y="2730"/>
              <a:ext cx="12139" cy="4391"/>
            </a:xfrm>
            <a:prstGeom prst="rect">
              <a:avLst/>
            </a:prstGeom>
            <a:solidFill>
              <a:schemeClr val="bg1"/>
            </a:solidFill>
            <a:ln>
              <a:noFill/>
            </a:ln>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eaLnBrk="1" hangingPunct="1">
                <a:lnSpc>
                  <a:spcPct val="150000"/>
                </a:lnSpc>
                <a:spcBef>
                  <a:spcPts val="3000"/>
                </a:spcBef>
              </a:pPr>
              <a:r>
                <a:rPr lang="en-US" altLang="zh-CN" sz="3200" dirty="0">
                  <a:solidFill>
                    <a:schemeClr val="tx1"/>
                  </a:solidFill>
                  <a:effectLst/>
                  <a:latin typeface="微软雅黑" panose="020B0503020204020204" pitchFamily="34" charset="-122"/>
                  <a:ea typeface="微软雅黑" panose="020B0503020204020204" pitchFamily="34" charset="-122"/>
                  <a:sym typeface="+mn-ea"/>
                </a:rPr>
                <a:t> </a:t>
              </a:r>
              <a:r>
                <a:rPr lang="zh-CN" altLang="en-US" sz="3200" dirty="0">
                  <a:solidFill>
                    <a:schemeClr val="tx1"/>
                  </a:solidFill>
                  <a:effectLst/>
                  <a:latin typeface="微软雅黑" panose="020B0503020204020204" pitchFamily="34" charset="-122"/>
                  <a:ea typeface="微软雅黑" panose="020B0503020204020204" pitchFamily="34" charset="-122"/>
                  <a:sym typeface="+mn-ea"/>
                </a:rPr>
                <a:t>中国共产党人的初心和使命，就是</a:t>
              </a:r>
              <a:r>
                <a:rPr lang="zh-CN" altLang="en-US" sz="3200" b="1" dirty="0">
                  <a:solidFill>
                    <a:srgbClr val="FF0000"/>
                  </a:solidFill>
                  <a:effectLst/>
                  <a:latin typeface="微软雅黑" panose="020B0503020204020204" pitchFamily="34" charset="-122"/>
                  <a:ea typeface="微软雅黑" panose="020B0503020204020204" pitchFamily="34" charset="-122"/>
                  <a:sym typeface="+mn-ea"/>
                </a:rPr>
                <a:t>为中国人民谋幸福，为中华民族谋复兴</a:t>
              </a:r>
              <a:r>
                <a:rPr lang="zh-CN" altLang="en-US" sz="3200" dirty="0">
                  <a:solidFill>
                    <a:schemeClr val="tx1"/>
                  </a:solidFill>
                  <a:effectLst/>
                  <a:latin typeface="微软雅黑" panose="020B0503020204020204" pitchFamily="34" charset="-122"/>
                  <a:ea typeface="微软雅黑" panose="020B0503020204020204" pitchFamily="34" charset="-122"/>
                  <a:sym typeface="+mn-ea"/>
                </a:rPr>
                <a:t>。</a:t>
              </a:r>
            </a:p>
            <a:p>
              <a:pPr algn="just" eaLnBrk="1" hangingPunct="1">
                <a:lnSpc>
                  <a:spcPct val="100000"/>
                </a:lnSpc>
                <a:spcBef>
                  <a:spcPts val="3000"/>
                </a:spcBef>
              </a:pPr>
              <a:r>
                <a:rPr sz="2000" dirty="0">
                  <a:solidFill>
                    <a:schemeClr val="tx1"/>
                  </a:solidFill>
                  <a:effectLst/>
                  <a:latin typeface="微软雅黑" panose="020B0503020204020204" pitchFamily="34" charset="-122"/>
                  <a:ea typeface="微软雅黑" panose="020B0503020204020204" pitchFamily="34" charset="-122"/>
                  <a:sym typeface="+mn-ea"/>
                </a:rPr>
                <a:t>——</a:t>
              </a:r>
              <a:r>
                <a:rPr sz="2000" dirty="0" err="1">
                  <a:solidFill>
                    <a:schemeClr val="tx1"/>
                  </a:solidFill>
                  <a:effectLst/>
                  <a:latin typeface="微软雅黑" panose="020B0503020204020204" pitchFamily="34" charset="-122"/>
                  <a:ea typeface="微软雅黑" panose="020B0503020204020204" pitchFamily="34" charset="-122"/>
                  <a:sym typeface="+mn-ea"/>
                </a:rPr>
                <a:t>习近平在中国共产党第十九次全国代表大会上的报告</a:t>
              </a:r>
              <a:endParaRPr sz="2000" dirty="0">
                <a:solidFill>
                  <a:schemeClr val="tx1"/>
                </a:solidFill>
                <a:effectLst/>
                <a:latin typeface="微软雅黑" panose="020B0503020204020204" pitchFamily="34" charset="-122"/>
                <a:ea typeface="微软雅黑" panose="020B0503020204020204" pitchFamily="34" charset="-122"/>
                <a:sym typeface="+mn-ea"/>
              </a:endParaRPr>
            </a:p>
            <a:p>
              <a:pPr algn="just" eaLnBrk="1" hangingPunct="1">
                <a:lnSpc>
                  <a:spcPct val="50000"/>
                </a:lnSpc>
                <a:spcBef>
                  <a:spcPts val="3000"/>
                </a:spcBef>
              </a:pPr>
              <a:endParaRPr sz="1600" dirty="0">
                <a:solidFill>
                  <a:schemeClr val="tx1"/>
                </a:solidFill>
                <a:effectLst/>
                <a:latin typeface="微软雅黑" panose="020B0503020204020204" pitchFamily="34" charset="-122"/>
                <a:ea typeface="微软雅黑" panose="020B0503020204020204" pitchFamily="34" charset="-122"/>
                <a:sym typeface="+mn-ea"/>
              </a:endParaRPr>
            </a:p>
          </p:txBody>
        </p:sp>
        <p:pic>
          <p:nvPicPr>
            <p:cNvPr id="2097172" name="图片 4"/>
            <p:cNvPicPr>
              <a:picLocks noChangeAspect="1" noChangeArrowheads="1"/>
            </p:cNvPicPr>
            <p:nvPr>
              <p:custDataLst>
                <p:tags r:id="rId5"/>
              </p:custDataLst>
            </p:nvPr>
          </p:nvPicPr>
          <p:blipFill>
            <a:blip r:embed="rId7"/>
            <a:stretch>
              <a:fillRect/>
            </a:stretch>
          </p:blipFill>
          <p:spPr bwMode="auto">
            <a:xfrm>
              <a:off x="-358" y="2730"/>
              <a:ext cx="5955" cy="4909"/>
            </a:xfrm>
            <a:prstGeom prst="rect">
              <a:avLst/>
            </a:prstGeom>
            <a:noFill/>
            <a:ln>
              <a:noFill/>
            </a:ln>
          </p:spPr>
        </p:pic>
      </p:grpSp>
      <p:sp>
        <p:nvSpPr>
          <p:cNvPr id="1048710" name="矩形 9"/>
          <p:cNvSpPr/>
          <p:nvPr>
            <p:custDataLst>
              <p:tags r:id="rId3"/>
            </p:custDataLst>
          </p:nvPr>
        </p:nvSpPr>
        <p:spPr>
          <a:xfrm>
            <a:off x="643255" y="669290"/>
            <a:ext cx="8639175" cy="645160"/>
          </a:xfrm>
          <a:prstGeom prst="rect">
            <a:avLst/>
          </a:prstGeom>
          <a:ln>
            <a:noFill/>
          </a:ln>
        </p:spPr>
        <p:txBody>
          <a:bodyPr wrap="square">
            <a:spAutoFit/>
            <a:scene3d>
              <a:camera prst="orthographicFront"/>
              <a:lightRig rig="threePt" dir="t"/>
            </a:scene3d>
          </a:bodyPr>
          <a:lstStyle/>
          <a:p>
            <a:pPr indent="0" algn="just">
              <a:lnSpc>
                <a:spcPct val="100000"/>
              </a:lnSpc>
              <a:spcBef>
                <a:spcPts val="600"/>
              </a:spcBef>
              <a:buFont typeface="+mj-lt"/>
              <a:buNone/>
            </a:pPr>
            <a:r>
              <a:rPr lang="en-US" altLang="zh-CN" sz="36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1.</a:t>
            </a:r>
            <a:r>
              <a:rPr lang="zh-CN" altLang="en-US" sz="36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中国共产党人的初心和使命</a:t>
            </a:r>
            <a:r>
              <a:rPr lang="zh-CN" altLang="en-US" sz="3600" b="1">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是什么？</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linds(horizontal)">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custDataLst>
              <p:tags r:id="rId1"/>
            </p:custDataLst>
            <p:extLst>
              <p:ext uri="{D42A27DB-BD31-4B8C-83A1-F6EECF244321}">
                <p14:modId xmlns:p14="http://schemas.microsoft.com/office/powerpoint/2010/main" val="3539279645"/>
              </p:ext>
            </p:extLst>
          </p:nvPr>
        </p:nvGraphicFramePr>
        <p:xfrm>
          <a:off x="463205" y="1663197"/>
          <a:ext cx="9501284" cy="5078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文本框 6">
            <a:extLst>
              <a:ext uri="{FF2B5EF4-FFF2-40B4-BE49-F238E27FC236}">
                <a16:creationId xmlns:a16="http://schemas.microsoft.com/office/drawing/2014/main" id="{96FC15BA-159F-4085-A938-FAA203B7D78E}"/>
              </a:ext>
            </a:extLst>
          </p:cNvPr>
          <p:cNvSpPr txBox="1"/>
          <p:nvPr>
            <p:custDataLst>
              <p:tags r:id="rId2"/>
            </p:custDataLst>
          </p:nvPr>
        </p:nvSpPr>
        <p:spPr>
          <a:xfrm>
            <a:off x="998873" y="427181"/>
            <a:ext cx="10492674" cy="1691810"/>
          </a:xfrm>
          <a:prstGeom prst="rect">
            <a:avLst/>
          </a:prstGeom>
          <a:noFill/>
          <a:ln>
            <a:solidFill>
              <a:schemeClr val="bg1">
                <a:lumMod val="50000"/>
              </a:schemeClr>
            </a:solidFill>
          </a:ln>
        </p:spPr>
        <p:txBody>
          <a:bodyPr wrap="square" rtlCol="0" anchor="t">
            <a:spAutoFit/>
          </a:bodyPr>
          <a:lstStyle/>
          <a:p>
            <a:pPr>
              <a:lnSpc>
                <a:spcPct val="150000"/>
              </a:lnSpc>
            </a:pPr>
            <a:r>
              <a:rPr lang="en-US" altLang="zh-CN" sz="2400" b="1" dirty="0">
                <a:solidFill>
                  <a:srgbClr val="FF0000"/>
                </a:solidFill>
                <a:latin typeface="黑体" panose="02010609060101010101" charset="-122"/>
                <a:ea typeface="黑体" panose="02010609060101010101" charset="-122"/>
              </a:rPr>
              <a:t>    </a:t>
            </a:r>
            <a:r>
              <a:rPr lang="zh-CN" altLang="en-US" sz="2400" b="1" dirty="0">
                <a:solidFill>
                  <a:srgbClr val="FF0000"/>
                </a:solidFill>
                <a:latin typeface="黑体" panose="02010609060101010101" charset="-122"/>
                <a:ea typeface="黑体" panose="02010609060101010101" charset="-122"/>
              </a:rPr>
              <a:t>伟大斗争，伟大工程，伟大事业，伟大梦想，紧密联系、相互贯通、相互作用，其中起决定性作用的是党的建设新的伟大工程。</a:t>
            </a:r>
            <a:endParaRPr lang="en-US" altLang="zh-CN" sz="2400" b="1" dirty="0">
              <a:solidFill>
                <a:srgbClr val="FF0000"/>
              </a:solidFill>
              <a:latin typeface="黑体" panose="02010609060101010101" charset="-122"/>
              <a:ea typeface="黑体" panose="02010609060101010101" charset="-122"/>
            </a:endParaRPr>
          </a:p>
          <a:p>
            <a:pPr>
              <a:lnSpc>
                <a:spcPct val="150000"/>
              </a:lnSpc>
            </a:pPr>
            <a:r>
              <a:rPr lang="en-US" altLang="zh-CN" sz="2400" b="1" dirty="0">
                <a:solidFill>
                  <a:srgbClr val="FF0000"/>
                </a:solidFill>
                <a:latin typeface="黑体" panose="02010609060101010101" charset="-122"/>
                <a:ea typeface="黑体" panose="02010609060101010101" charset="-122"/>
              </a:rPr>
              <a:t>                                                ——</a:t>
            </a:r>
            <a:r>
              <a:rPr lang="zh-CN" altLang="en-US" sz="2400" b="1" dirty="0">
                <a:solidFill>
                  <a:srgbClr val="FF0000"/>
                </a:solidFill>
                <a:latin typeface="黑体" panose="02010609060101010101" charset="-122"/>
                <a:ea typeface="黑体" panose="02010609060101010101" charset="-122"/>
              </a:rPr>
              <a:t>习近平</a:t>
            </a:r>
            <a:r>
              <a:rPr lang="zh-CN" altLang="en-US" sz="1600" b="1" dirty="0">
                <a:latin typeface="黑体" panose="02010609060101010101" charset="-122"/>
                <a:ea typeface="黑体" panose="02010609060101010101" charset="-122"/>
              </a:rPr>
              <a:t>（</a:t>
            </a:r>
            <a:r>
              <a:rPr lang="zh-CN" altLang="en-US" sz="1600" dirty="0"/>
              <a:t>十九大报告</a:t>
            </a:r>
            <a:r>
              <a:rPr lang="zh-CN" altLang="en-US" sz="1600" b="1" dirty="0">
                <a:latin typeface="黑体" panose="02010609060101010101" charset="-122"/>
                <a:ea typeface="黑体" panose="02010609060101010101" charset="-122"/>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graphicEl>
                                              <a:dgm id="{D4EE62F3-ACAB-45DA-B3FC-CDC624774DA0}"/>
                                            </p:graphicEl>
                                          </p:spTgt>
                                        </p:tgtEl>
                                        <p:attrNameLst>
                                          <p:attrName>style.visibility</p:attrName>
                                        </p:attrNameLst>
                                      </p:cBhvr>
                                      <p:to>
                                        <p:strVal val="visible"/>
                                      </p:to>
                                    </p:set>
                                    <p:anim calcmode="lin" valueType="num">
                                      <p:cBhvr additive="base">
                                        <p:cTn id="7" dur="500" fill="hold"/>
                                        <p:tgtEl>
                                          <p:spTgt spid="6">
                                            <p:graphicEl>
                                              <a:dgm id="{D4EE62F3-ACAB-45DA-B3FC-CDC624774DA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D4EE62F3-ACAB-45DA-B3FC-CDC624774DA0}"/>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graphicEl>
                                              <a:dgm id="{8DA4960C-59FE-463F-B517-49F2A0BA65DC}"/>
                                            </p:graphicEl>
                                          </p:spTgt>
                                        </p:tgtEl>
                                        <p:attrNameLst>
                                          <p:attrName>style.visibility</p:attrName>
                                        </p:attrNameLst>
                                      </p:cBhvr>
                                      <p:to>
                                        <p:strVal val="visible"/>
                                      </p:to>
                                    </p:set>
                                    <p:anim calcmode="lin" valueType="num">
                                      <p:cBhvr additive="base">
                                        <p:cTn id="11" dur="500" fill="hold"/>
                                        <p:tgtEl>
                                          <p:spTgt spid="6">
                                            <p:graphicEl>
                                              <a:dgm id="{8DA4960C-59FE-463F-B517-49F2A0BA65DC}"/>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8DA4960C-59FE-463F-B517-49F2A0BA65DC}"/>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graphicEl>
                                              <a:dgm id="{71B17F34-5F3D-43E2-BC33-CA0E7A8D924E}"/>
                                            </p:graphicEl>
                                          </p:spTgt>
                                        </p:tgtEl>
                                        <p:attrNameLst>
                                          <p:attrName>style.visibility</p:attrName>
                                        </p:attrNameLst>
                                      </p:cBhvr>
                                      <p:to>
                                        <p:strVal val="visible"/>
                                      </p:to>
                                    </p:set>
                                    <p:anim calcmode="lin" valueType="num">
                                      <p:cBhvr additive="base">
                                        <p:cTn id="15" dur="500" fill="hold"/>
                                        <p:tgtEl>
                                          <p:spTgt spid="6">
                                            <p:graphicEl>
                                              <a:dgm id="{71B17F34-5F3D-43E2-BC33-CA0E7A8D924E}"/>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graphicEl>
                                              <a:dgm id="{71B17F34-5F3D-43E2-BC33-CA0E7A8D924E}"/>
                                            </p:graphic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graphicEl>
                                              <a:dgm id="{595A5174-D5FB-4171-86AA-398A1BE522A8}"/>
                                            </p:graphicEl>
                                          </p:spTgt>
                                        </p:tgtEl>
                                        <p:attrNameLst>
                                          <p:attrName>style.visibility</p:attrName>
                                        </p:attrNameLst>
                                      </p:cBhvr>
                                      <p:to>
                                        <p:strVal val="visible"/>
                                      </p:to>
                                    </p:set>
                                    <p:anim calcmode="lin" valueType="num">
                                      <p:cBhvr additive="base">
                                        <p:cTn id="19" dur="500" fill="hold"/>
                                        <p:tgtEl>
                                          <p:spTgt spid="6">
                                            <p:graphicEl>
                                              <a:dgm id="{595A5174-D5FB-4171-86AA-398A1BE522A8}"/>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graphicEl>
                                              <a:dgm id="{595A5174-D5FB-4171-86AA-398A1BE522A8}"/>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graphicEl>
                                              <a:dgm id="{9A8B8DF0-692C-4FB0-B3AE-A149FA4F8A18}"/>
                                            </p:graphicEl>
                                          </p:spTgt>
                                        </p:tgtEl>
                                        <p:attrNameLst>
                                          <p:attrName>style.visibility</p:attrName>
                                        </p:attrNameLst>
                                      </p:cBhvr>
                                      <p:to>
                                        <p:strVal val="visible"/>
                                      </p:to>
                                    </p:set>
                                    <p:anim calcmode="lin" valueType="num">
                                      <p:cBhvr additive="base">
                                        <p:cTn id="23" dur="500" fill="hold"/>
                                        <p:tgtEl>
                                          <p:spTgt spid="6">
                                            <p:graphicEl>
                                              <a:dgm id="{9A8B8DF0-692C-4FB0-B3AE-A149FA4F8A18}"/>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graphicEl>
                                              <a:dgm id="{9A8B8DF0-692C-4FB0-B3AE-A149FA4F8A18}"/>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graphicEl>
                                              <a:dgm id="{8A81350B-5BBC-46D5-A547-AFAE90D08977}"/>
                                            </p:graphicEl>
                                          </p:spTgt>
                                        </p:tgtEl>
                                        <p:attrNameLst>
                                          <p:attrName>style.visibility</p:attrName>
                                        </p:attrNameLst>
                                      </p:cBhvr>
                                      <p:to>
                                        <p:strVal val="visible"/>
                                      </p:to>
                                    </p:set>
                                    <p:anim calcmode="lin" valueType="num">
                                      <p:cBhvr additive="base">
                                        <p:cTn id="27" dur="500" fill="hold"/>
                                        <p:tgtEl>
                                          <p:spTgt spid="6">
                                            <p:graphicEl>
                                              <a:dgm id="{8A81350B-5BBC-46D5-A547-AFAE90D08977}"/>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graphicEl>
                                              <a:dgm id="{8A81350B-5BBC-46D5-A547-AFAE90D08977}"/>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graphicEl>
                                              <a:dgm id="{CBFD5046-022D-482B-96D6-34B3E76AF444}"/>
                                            </p:graphicEl>
                                          </p:spTgt>
                                        </p:tgtEl>
                                        <p:attrNameLst>
                                          <p:attrName>style.visibility</p:attrName>
                                        </p:attrNameLst>
                                      </p:cBhvr>
                                      <p:to>
                                        <p:strVal val="visible"/>
                                      </p:to>
                                    </p:set>
                                    <p:anim calcmode="lin" valueType="num">
                                      <p:cBhvr additive="base">
                                        <p:cTn id="31" dur="500" fill="hold"/>
                                        <p:tgtEl>
                                          <p:spTgt spid="6">
                                            <p:graphicEl>
                                              <a:dgm id="{CBFD5046-022D-482B-96D6-34B3E76AF444}"/>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graphicEl>
                                              <a:dgm id="{CBFD5046-022D-482B-96D6-34B3E76AF444}"/>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graphicEl>
                                              <a:dgm id="{3197F4C0-7244-4F94-8CDE-92056C046A08}"/>
                                            </p:graphicEl>
                                          </p:spTgt>
                                        </p:tgtEl>
                                        <p:attrNameLst>
                                          <p:attrName>style.visibility</p:attrName>
                                        </p:attrNameLst>
                                      </p:cBhvr>
                                      <p:to>
                                        <p:strVal val="visible"/>
                                      </p:to>
                                    </p:set>
                                    <p:anim calcmode="lin" valueType="num">
                                      <p:cBhvr additive="base">
                                        <p:cTn id="35" dur="500" fill="hold"/>
                                        <p:tgtEl>
                                          <p:spTgt spid="6">
                                            <p:graphicEl>
                                              <a:dgm id="{3197F4C0-7244-4F94-8CDE-92056C046A08}"/>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graphicEl>
                                              <a:dgm id="{3197F4C0-7244-4F94-8CDE-92056C046A08}"/>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graphicEl>
                                              <a:dgm id="{408B6186-9E47-4DFB-B450-6DC93BFA6355}"/>
                                            </p:graphicEl>
                                          </p:spTgt>
                                        </p:tgtEl>
                                        <p:attrNameLst>
                                          <p:attrName>style.visibility</p:attrName>
                                        </p:attrNameLst>
                                      </p:cBhvr>
                                      <p:to>
                                        <p:strVal val="visible"/>
                                      </p:to>
                                    </p:set>
                                    <p:anim calcmode="lin" valueType="num">
                                      <p:cBhvr additive="base">
                                        <p:cTn id="39" dur="500" fill="hold"/>
                                        <p:tgtEl>
                                          <p:spTgt spid="6">
                                            <p:graphicEl>
                                              <a:dgm id="{408B6186-9E47-4DFB-B450-6DC93BFA6355}"/>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graphicEl>
                                              <a:dgm id="{408B6186-9E47-4DFB-B450-6DC93BFA6355}"/>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graphicEl>
                                              <a:dgm id="{F799722F-4EBB-4397-98AA-0BA46C29AB09}"/>
                                            </p:graphicEl>
                                          </p:spTgt>
                                        </p:tgtEl>
                                        <p:attrNameLst>
                                          <p:attrName>style.visibility</p:attrName>
                                        </p:attrNameLst>
                                      </p:cBhvr>
                                      <p:to>
                                        <p:strVal val="visible"/>
                                      </p:to>
                                    </p:set>
                                    <p:anim calcmode="lin" valueType="num">
                                      <p:cBhvr additive="base">
                                        <p:cTn id="43" dur="500" fill="hold"/>
                                        <p:tgtEl>
                                          <p:spTgt spid="6">
                                            <p:graphicEl>
                                              <a:dgm id="{F799722F-4EBB-4397-98AA-0BA46C29AB09}"/>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F799722F-4EBB-4397-98AA-0BA46C29AB09}"/>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graphicEl>
                                              <a:dgm id="{2337AF68-FE8E-48DF-9D03-9538955DCCDE}"/>
                                            </p:graphicEl>
                                          </p:spTgt>
                                        </p:tgtEl>
                                        <p:attrNameLst>
                                          <p:attrName>style.visibility</p:attrName>
                                        </p:attrNameLst>
                                      </p:cBhvr>
                                      <p:to>
                                        <p:strVal val="visible"/>
                                      </p:to>
                                    </p:set>
                                    <p:anim calcmode="lin" valueType="num">
                                      <p:cBhvr additive="base">
                                        <p:cTn id="47" dur="500" fill="hold"/>
                                        <p:tgtEl>
                                          <p:spTgt spid="6">
                                            <p:graphicEl>
                                              <a:dgm id="{2337AF68-FE8E-48DF-9D03-9538955DCCDE}"/>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graphicEl>
                                              <a:dgm id="{2337AF68-FE8E-48DF-9D03-9538955DCCDE}"/>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graphicEl>
                                              <a:dgm id="{F631884E-3EF9-4751-B482-A199C0D117BB}"/>
                                            </p:graphicEl>
                                          </p:spTgt>
                                        </p:tgtEl>
                                        <p:attrNameLst>
                                          <p:attrName>style.visibility</p:attrName>
                                        </p:attrNameLst>
                                      </p:cBhvr>
                                      <p:to>
                                        <p:strVal val="visible"/>
                                      </p:to>
                                    </p:set>
                                    <p:anim calcmode="lin" valueType="num">
                                      <p:cBhvr additive="base">
                                        <p:cTn id="51" dur="500" fill="hold"/>
                                        <p:tgtEl>
                                          <p:spTgt spid="6">
                                            <p:graphicEl>
                                              <a:dgm id="{F631884E-3EF9-4751-B482-A199C0D117BB}"/>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graphicEl>
                                              <a:dgm id="{F631884E-3EF9-4751-B482-A199C0D117BB}"/>
                                            </p:graphic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graphicEl>
                                              <a:dgm id="{73D8BBD1-797B-4A69-BD5A-3300EDA83330}"/>
                                            </p:graphicEl>
                                          </p:spTgt>
                                        </p:tgtEl>
                                        <p:attrNameLst>
                                          <p:attrName>style.visibility</p:attrName>
                                        </p:attrNameLst>
                                      </p:cBhvr>
                                      <p:to>
                                        <p:strVal val="visible"/>
                                      </p:to>
                                    </p:set>
                                    <p:anim calcmode="lin" valueType="num">
                                      <p:cBhvr additive="base">
                                        <p:cTn id="55" dur="500" fill="hold"/>
                                        <p:tgtEl>
                                          <p:spTgt spid="6">
                                            <p:graphicEl>
                                              <a:dgm id="{73D8BBD1-797B-4A69-BD5A-3300EDA83330}"/>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graphicEl>
                                              <a:dgm id="{73D8BBD1-797B-4A69-BD5A-3300EDA8333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custDataLst>
              <p:tags r:id="rId1"/>
            </p:custDataLst>
          </p:nvPr>
        </p:nvPicPr>
        <p:blipFill>
          <a:blip r:embed="rId6"/>
          <a:stretch>
            <a:fillRect/>
          </a:stretch>
        </p:blipFill>
        <p:spPr>
          <a:xfrm>
            <a:off x="436728" y="1023582"/>
            <a:ext cx="11150221" cy="4705010"/>
          </a:xfrm>
          <a:prstGeom prst="rect">
            <a:avLst/>
          </a:prstGeom>
        </p:spPr>
      </p:pic>
      <p:sp>
        <p:nvSpPr>
          <p:cNvPr id="23" name="文本框 22"/>
          <p:cNvSpPr txBox="1"/>
          <p:nvPr>
            <p:custDataLst>
              <p:tags r:id="rId2"/>
            </p:custDataLst>
          </p:nvPr>
        </p:nvSpPr>
        <p:spPr>
          <a:xfrm>
            <a:off x="518532" y="5869371"/>
            <a:ext cx="11154936" cy="523220"/>
          </a:xfrm>
          <a:prstGeom prst="rect">
            <a:avLst/>
          </a:prstGeom>
          <a:solidFill>
            <a:schemeClr val="accent2">
              <a:lumMod val="40000"/>
              <a:lumOff val="60000"/>
            </a:schemeClr>
          </a:solidFill>
          <a:ln w="28575" cap="flat" cmpd="sng" algn="ctr">
            <a:noFill/>
            <a:prstDash val="solid"/>
            <a:miter lim="800000"/>
          </a:ln>
          <a:effectLst/>
        </p:spPr>
        <p:txBody>
          <a:bodyPr wrap="square" rtlCol="0">
            <a:spAutoFit/>
          </a:bodyPr>
          <a:lstStyle/>
          <a:p>
            <a:pPr marL="0" marR="0" lvl="0" indent="0" defTabSz="914400" eaLnBrk="1" fontAlgn="auto" latinLnBrk="0" hangingPunct="1">
              <a:spcBef>
                <a:spcPct val="0"/>
              </a:spcBef>
              <a:spcAft>
                <a:spcPct val="0"/>
              </a:spcAft>
              <a:buClrTx/>
              <a:buSzTx/>
              <a:buFontTx/>
              <a:buNone/>
              <a:defRPr/>
            </a:pPr>
            <a:r>
              <a:rPr kumimoji="0" lang="zh-CN" altLang="en-US" sz="2800" b="1" i="0" u="none" strike="noStrike" kern="0" cap="none" spc="0" normalizeH="0" baseline="0" noProof="0" dirty="0">
                <a:ln>
                  <a:noFill/>
                </a:ln>
                <a:solidFill>
                  <a:srgbClr val="00B0F0"/>
                </a:solidFill>
                <a:effectLst/>
                <a:uLnTx/>
                <a:uFillTx/>
                <a:latin typeface="微软雅黑" panose="020B0503020204020204" charset="-122"/>
                <a:ea typeface="微软雅黑"/>
                <a:cs typeface="微软雅黑" panose="020B0503020204020204" charset="-122"/>
                <a:sym typeface="+mn-ea"/>
              </a:rPr>
              <a:t>议一议：</a:t>
            </a:r>
            <a:r>
              <a:rPr kumimoji="0" lang="zh-CN" altLang="en-US" sz="2800" b="1" i="0" u="none" strike="noStrike" kern="0" cap="none" spc="0" normalizeH="0" baseline="0" noProof="0" dirty="0">
                <a:ln>
                  <a:noFill/>
                </a:ln>
                <a:solidFill>
                  <a:srgbClr val="FF0000"/>
                </a:solidFill>
                <a:effectLst/>
                <a:uLnTx/>
                <a:uFillTx/>
                <a:latin typeface="微软雅黑" panose="020B0503020204020204" charset="-122"/>
                <a:ea typeface="微软雅黑"/>
                <a:cs typeface="微软雅黑" panose="020B0503020204020204" charset="-122"/>
                <a:sym typeface="+mn-ea"/>
              </a:rPr>
              <a:t>中国航天工程未来发展蓝图与国家的发展战略安排有何联系？</a:t>
            </a:r>
            <a:endParaRPr kumimoji="0" lang="zh-CN" altLang="en-US" sz="2800" b="1" i="0" u="none" strike="noStrike" kern="0" cap="none" spc="0" normalizeH="0" baseline="0" noProof="0" dirty="0">
              <a:ln>
                <a:noFill/>
              </a:ln>
              <a:solidFill>
                <a:srgbClr val="FF0000"/>
              </a:solidFill>
              <a:effectLst/>
              <a:uLnTx/>
              <a:uFillTx/>
              <a:latin typeface="微软雅黑" panose="020B0503020204020204" charset="-122"/>
              <a:ea typeface="微软雅黑"/>
              <a:cs typeface="微软雅黑" panose="020B0503020204020204" charset="-122"/>
            </a:endParaRPr>
          </a:p>
        </p:txBody>
      </p:sp>
      <p:sp>
        <p:nvSpPr>
          <p:cNvPr id="3" name="矩形 2"/>
          <p:cNvSpPr/>
          <p:nvPr>
            <p:custDataLst>
              <p:tags r:id="rId3"/>
            </p:custDataLst>
          </p:nvPr>
        </p:nvSpPr>
        <p:spPr>
          <a:xfrm>
            <a:off x="1609408" y="249531"/>
            <a:ext cx="10193766" cy="565604"/>
          </a:xfrm>
          <a:prstGeom prst="rect">
            <a:avLst/>
          </a:prstGeom>
        </p:spPr>
        <p:txBody>
          <a:bodyPr wrap="square">
            <a:spAutoFit/>
          </a:bodyPr>
          <a:lstStyle/>
          <a:p>
            <a:pPr lvl="0">
              <a:lnSpc>
                <a:spcPct val="120000"/>
              </a:lnSpc>
              <a:defRPr/>
            </a:pPr>
            <a:r>
              <a:rPr lang="zh-CN" altLang="en-US" sz="2800" b="1" kern="0" dirty="0">
                <a:solidFill>
                  <a:srgbClr val="FF0000"/>
                </a:solidFill>
                <a:latin typeface="微软雅黑" panose="020B0503020204020204" pitchFamily="34" charset="-122"/>
                <a:ea typeface="微软雅黑"/>
              </a:rPr>
              <a:t>新时代中国航天事业的战略部署，以航天梦“托举”中国梦</a:t>
            </a:r>
            <a:endParaRPr lang="en-US" altLang="zh-CN" sz="2800" b="1" kern="0" dirty="0">
              <a:solidFill>
                <a:srgbClr val="FF0000"/>
              </a:solidFill>
              <a:latin typeface="微软雅黑" panose="020B0503020204020204" pitchFamily="3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接连接符 18"/>
          <p:cNvCxnSpPr/>
          <p:nvPr>
            <p:custDataLst>
              <p:tags r:id="rId1"/>
            </p:custDataLst>
          </p:nvPr>
        </p:nvCxnSpPr>
        <p:spPr>
          <a:xfrm flipV="1">
            <a:off x="697865" y="4203700"/>
            <a:ext cx="10977880" cy="19685"/>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p:spPr>
      </p:cxnSp>
      <p:sp>
        <p:nvSpPr>
          <p:cNvPr id="77" name="文本框 76"/>
          <p:cNvSpPr txBox="1"/>
          <p:nvPr>
            <p:custDataLst>
              <p:tags r:id="rId2"/>
            </p:custDataLst>
          </p:nvPr>
        </p:nvSpPr>
        <p:spPr>
          <a:xfrm>
            <a:off x="727073" y="5119370"/>
            <a:ext cx="11322173" cy="1205865"/>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pPr indent="812800" algn="just" fontAlgn="auto">
              <a:lnSpc>
                <a:spcPct val="100000"/>
              </a:lnSpc>
            </a:pPr>
            <a:r>
              <a:rPr lang="zh-CN" altLang="en-US" sz="3200" b="1">
                <a:solidFill>
                  <a:schemeClr val="tx1"/>
                </a:solidFill>
                <a:latin typeface="楷体" panose="02010609060101010101" charset="-122"/>
                <a:ea typeface="楷体" panose="02010609060101010101" charset="-122"/>
                <a:cs typeface="楷体" panose="02010609060101010101" charset="-122"/>
              </a:rPr>
              <a:t>结合新时代党和国家的战略部署，谈谈如何将个人的梦想融入到宏伟的中国梦中去？</a:t>
            </a:r>
          </a:p>
        </p:txBody>
      </p:sp>
      <p:sp>
        <p:nvSpPr>
          <p:cNvPr id="34" name="矩形 33"/>
          <p:cNvSpPr/>
          <p:nvPr>
            <p:custDataLst>
              <p:tags r:id="rId3"/>
            </p:custDataLst>
          </p:nvPr>
        </p:nvSpPr>
        <p:spPr bwMode="auto">
          <a:xfrm>
            <a:off x="0" y="6741368"/>
            <a:ext cx="12196763" cy="11663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 name="图片 4">
            <a:extLst>
              <a:ext uri="{FF2B5EF4-FFF2-40B4-BE49-F238E27FC236}">
                <a16:creationId xmlns:a16="http://schemas.microsoft.com/office/drawing/2014/main" id="{64D793EF-0C05-46AB-3D82-5AE7FFAB3984}"/>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3810" y="-43180"/>
            <a:ext cx="12195810" cy="6901180"/>
          </a:xfrm>
          <a:prstGeom prst="rect">
            <a:avLst/>
          </a:prstGeom>
        </p:spPr>
      </p:pic>
      <p:grpSp>
        <p:nvGrpSpPr>
          <p:cNvPr id="6" name="组合 5">
            <a:extLst>
              <a:ext uri="{FF2B5EF4-FFF2-40B4-BE49-F238E27FC236}">
                <a16:creationId xmlns:a16="http://schemas.microsoft.com/office/drawing/2014/main" id="{6554AD20-F0A2-4B9A-63ED-78FAA2A86618}"/>
              </a:ext>
            </a:extLst>
          </p:cNvPr>
          <p:cNvGrpSpPr/>
          <p:nvPr>
            <p:custDataLst>
              <p:tags r:id="rId5"/>
            </p:custDataLst>
          </p:nvPr>
        </p:nvGrpSpPr>
        <p:grpSpPr>
          <a:xfrm>
            <a:off x="259715" y="4005580"/>
            <a:ext cx="11720195" cy="1739265"/>
            <a:chOff x="-365244" y="3918134"/>
            <a:chExt cx="12725940" cy="2319178"/>
          </a:xfrm>
        </p:grpSpPr>
        <p:sp>
          <p:nvSpPr>
            <p:cNvPr id="9" name="矩形 8">
              <a:extLst>
                <a:ext uri="{FF2B5EF4-FFF2-40B4-BE49-F238E27FC236}">
                  <a16:creationId xmlns:a16="http://schemas.microsoft.com/office/drawing/2014/main" id="{1449E673-6867-CC9C-D4C6-A1CD547E8364}"/>
                </a:ext>
              </a:extLst>
            </p:cNvPr>
            <p:cNvSpPr/>
            <p:nvPr>
              <p:custDataLst>
                <p:tags r:id="rId9"/>
              </p:custDataLst>
            </p:nvPr>
          </p:nvSpPr>
          <p:spPr>
            <a:xfrm>
              <a:off x="-365244" y="3918134"/>
              <a:ext cx="12725940" cy="231917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10" name="直接连接符 9">
              <a:extLst>
                <a:ext uri="{FF2B5EF4-FFF2-40B4-BE49-F238E27FC236}">
                  <a16:creationId xmlns:a16="http://schemas.microsoft.com/office/drawing/2014/main" id="{D4815E65-A138-E404-5B47-D148DB2A7559}"/>
                </a:ext>
              </a:extLst>
            </p:cNvPr>
            <p:cNvCxnSpPr/>
            <p:nvPr>
              <p:custDataLst>
                <p:tags r:id="rId10"/>
              </p:custDataLst>
            </p:nvPr>
          </p:nvCxnSpPr>
          <p:spPr>
            <a:xfrm>
              <a:off x="0" y="4178202"/>
              <a:ext cx="12192000" cy="0"/>
            </a:xfrm>
            <a:prstGeom prst="line">
              <a:avLst/>
            </a:prstGeom>
          </p:spPr>
          <p:style>
            <a:lnRef idx="1">
              <a:schemeClr val="accent3"/>
            </a:lnRef>
            <a:fillRef idx="0">
              <a:schemeClr val="accent3"/>
            </a:fillRef>
            <a:effectRef idx="0">
              <a:schemeClr val="accent3"/>
            </a:effectRef>
            <a:fontRef idx="minor">
              <a:schemeClr val="tx1"/>
            </a:fontRef>
          </p:style>
        </p:cxnSp>
        <p:grpSp>
          <p:nvGrpSpPr>
            <p:cNvPr id="11" name="组合 10">
              <a:extLst>
                <a:ext uri="{FF2B5EF4-FFF2-40B4-BE49-F238E27FC236}">
                  <a16:creationId xmlns:a16="http://schemas.microsoft.com/office/drawing/2014/main" id="{58B95DEC-CE5C-9847-7C02-95F5C2A96BB0}"/>
                </a:ext>
              </a:extLst>
            </p:cNvPr>
            <p:cNvGrpSpPr/>
            <p:nvPr>
              <p:custDataLst>
                <p:tags r:id="rId11"/>
              </p:custDataLst>
            </p:nvPr>
          </p:nvGrpSpPr>
          <p:grpSpPr>
            <a:xfrm>
              <a:off x="3368086" y="4108532"/>
              <a:ext cx="241545" cy="241545"/>
              <a:chOff x="3023010" y="4215296"/>
              <a:chExt cx="241545" cy="241545"/>
            </a:xfrm>
          </p:grpSpPr>
          <p:sp>
            <p:nvSpPr>
              <p:cNvPr id="20" name="椭圆 19">
                <a:extLst>
                  <a:ext uri="{FF2B5EF4-FFF2-40B4-BE49-F238E27FC236}">
                    <a16:creationId xmlns:a16="http://schemas.microsoft.com/office/drawing/2014/main" id="{DA75992D-D5B8-A331-5BC3-3ED068E44A6A}"/>
                  </a:ext>
                </a:extLst>
              </p:cNvPr>
              <p:cNvSpPr/>
              <p:nvPr>
                <p:custDataLst>
                  <p:tags r:id="rId15"/>
                </p:custDataLst>
              </p:nvPr>
            </p:nvSpPr>
            <p:spPr>
              <a:xfrm>
                <a:off x="3023010" y="4215296"/>
                <a:ext cx="241545" cy="241545"/>
              </a:xfrm>
              <a:prstGeom prst="ellipse">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椭圆 20">
                <a:extLst>
                  <a:ext uri="{FF2B5EF4-FFF2-40B4-BE49-F238E27FC236}">
                    <a16:creationId xmlns:a16="http://schemas.microsoft.com/office/drawing/2014/main" id="{714F34DF-EAF8-692F-9311-F6BCC2C4F12D}"/>
                  </a:ext>
                </a:extLst>
              </p:cNvPr>
              <p:cNvSpPr/>
              <p:nvPr>
                <p:custDataLst>
                  <p:tags r:id="rId16"/>
                </p:custDataLst>
              </p:nvPr>
            </p:nvSpPr>
            <p:spPr>
              <a:xfrm>
                <a:off x="3083451" y="4275737"/>
                <a:ext cx="120662" cy="1206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2" name="组合 11">
              <a:extLst>
                <a:ext uri="{FF2B5EF4-FFF2-40B4-BE49-F238E27FC236}">
                  <a16:creationId xmlns:a16="http://schemas.microsoft.com/office/drawing/2014/main" id="{77281681-4425-0136-BE0E-5519C6C79E3A}"/>
                </a:ext>
              </a:extLst>
            </p:cNvPr>
            <p:cNvGrpSpPr/>
            <p:nvPr>
              <p:custDataLst>
                <p:tags r:id="rId12"/>
              </p:custDataLst>
            </p:nvPr>
          </p:nvGrpSpPr>
          <p:grpSpPr>
            <a:xfrm>
              <a:off x="8735967" y="4053677"/>
              <a:ext cx="241545" cy="241545"/>
              <a:chOff x="3023010" y="4215296"/>
              <a:chExt cx="241545" cy="241545"/>
            </a:xfrm>
          </p:grpSpPr>
          <p:sp>
            <p:nvSpPr>
              <p:cNvPr id="13" name="椭圆 12">
                <a:extLst>
                  <a:ext uri="{FF2B5EF4-FFF2-40B4-BE49-F238E27FC236}">
                    <a16:creationId xmlns:a16="http://schemas.microsoft.com/office/drawing/2014/main" id="{F1EF1DD1-35F7-A6A1-C98A-FEE884B33EB0}"/>
                  </a:ext>
                </a:extLst>
              </p:cNvPr>
              <p:cNvSpPr/>
              <p:nvPr>
                <p:custDataLst>
                  <p:tags r:id="rId13"/>
                </p:custDataLst>
              </p:nvPr>
            </p:nvSpPr>
            <p:spPr>
              <a:xfrm>
                <a:off x="3023010" y="4215296"/>
                <a:ext cx="241545" cy="241545"/>
              </a:xfrm>
              <a:prstGeom prst="ellipse">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椭圆 14">
                <a:extLst>
                  <a:ext uri="{FF2B5EF4-FFF2-40B4-BE49-F238E27FC236}">
                    <a16:creationId xmlns:a16="http://schemas.microsoft.com/office/drawing/2014/main" id="{DD82EEC6-40D6-787C-6CB4-58FA94910E4F}"/>
                  </a:ext>
                </a:extLst>
              </p:cNvPr>
              <p:cNvSpPr/>
              <p:nvPr>
                <p:custDataLst>
                  <p:tags r:id="rId14"/>
                </p:custDataLst>
              </p:nvPr>
            </p:nvSpPr>
            <p:spPr>
              <a:xfrm>
                <a:off x="3083451" y="4275737"/>
                <a:ext cx="120662" cy="1206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sp>
        <p:nvSpPr>
          <p:cNvPr id="22" name="矩形 21">
            <a:extLst>
              <a:ext uri="{FF2B5EF4-FFF2-40B4-BE49-F238E27FC236}">
                <a16:creationId xmlns:a16="http://schemas.microsoft.com/office/drawing/2014/main" id="{78E60BEB-B8C3-4C42-EA79-7200F2DADE7E}"/>
              </a:ext>
            </a:extLst>
          </p:cNvPr>
          <p:cNvSpPr/>
          <p:nvPr>
            <p:custDataLst>
              <p:tags r:id="rId6"/>
            </p:custDataLst>
          </p:nvPr>
        </p:nvSpPr>
        <p:spPr>
          <a:xfrm>
            <a:off x="1028700" y="4181475"/>
            <a:ext cx="4709160" cy="1476375"/>
          </a:xfrm>
          <a:prstGeom prst="rect">
            <a:avLst/>
          </a:prstGeom>
        </p:spPr>
        <p:txBody>
          <a:bodyPr wrap="square">
            <a:spAutoFit/>
          </a:bodyPr>
          <a:lstStyle/>
          <a:p>
            <a:pPr indent="457200" algn="just" eaLnBrk="1" hangingPunct="1">
              <a:lnSpc>
                <a:spcPct val="150000"/>
              </a:lnSpc>
              <a:defRPr/>
            </a:pPr>
            <a:r>
              <a:rPr lang="zh-CN" altLang="en-US" sz="1500" b="1" dirty="0">
                <a:solidFill>
                  <a:schemeClr val="tx1">
                    <a:lumMod val="85000"/>
                    <a:lumOff val="15000"/>
                  </a:schemeClr>
                </a:solidFill>
                <a:latin typeface="微软雅黑" panose="020B0503020204020204" charset="-122"/>
                <a:ea typeface="微软雅黑" panose="020B0503020204020204" charset="-122"/>
              </a:rPr>
              <a:t> </a:t>
            </a:r>
            <a:r>
              <a:rPr lang="zh-CN" altLang="en-US" sz="2000" b="1" dirty="0">
                <a:solidFill>
                  <a:schemeClr val="tx1">
                    <a:lumMod val="85000"/>
                    <a:lumOff val="15000"/>
                  </a:schemeClr>
                </a:solidFill>
                <a:latin typeface="微软雅黑" panose="020B0503020204020204" charset="-122"/>
                <a:ea typeface="微软雅黑" panose="020B0503020204020204" charset="-122"/>
              </a:rPr>
              <a:t>第一阶段：从</a:t>
            </a:r>
            <a:r>
              <a:rPr lang="en-US" altLang="zh-CN" sz="2000" b="1" dirty="0">
                <a:solidFill>
                  <a:schemeClr val="tx1">
                    <a:lumMod val="85000"/>
                    <a:lumOff val="15000"/>
                  </a:schemeClr>
                </a:solidFill>
                <a:latin typeface="微软雅黑" panose="020B0503020204020204" charset="-122"/>
                <a:ea typeface="微软雅黑" panose="020B0503020204020204" charset="-122"/>
              </a:rPr>
              <a:t>2020</a:t>
            </a:r>
            <a:r>
              <a:rPr lang="zh-CN" altLang="en-US" sz="2000" b="1" dirty="0">
                <a:solidFill>
                  <a:schemeClr val="tx1">
                    <a:lumMod val="85000"/>
                    <a:lumOff val="15000"/>
                  </a:schemeClr>
                </a:solidFill>
                <a:latin typeface="微软雅黑" panose="020B0503020204020204" charset="-122"/>
                <a:ea typeface="微软雅黑" panose="020B0503020204020204" charset="-122"/>
              </a:rPr>
              <a:t>年到</a:t>
            </a:r>
            <a:r>
              <a:rPr lang="en-US" altLang="zh-CN" sz="2000" b="1" dirty="0">
                <a:solidFill>
                  <a:schemeClr val="tx1">
                    <a:lumMod val="85000"/>
                    <a:lumOff val="15000"/>
                  </a:schemeClr>
                </a:solidFill>
                <a:latin typeface="微软雅黑" panose="020B0503020204020204" charset="-122"/>
                <a:ea typeface="微软雅黑" panose="020B0503020204020204" charset="-122"/>
              </a:rPr>
              <a:t>2035</a:t>
            </a:r>
            <a:r>
              <a:rPr lang="zh-CN" altLang="en-US" sz="2000" b="1" dirty="0">
                <a:solidFill>
                  <a:schemeClr val="tx1">
                    <a:lumMod val="85000"/>
                    <a:lumOff val="15000"/>
                  </a:schemeClr>
                </a:solidFill>
                <a:latin typeface="微软雅黑" panose="020B0503020204020204" charset="-122"/>
                <a:ea typeface="微软雅黑" panose="020B0503020204020204" charset="-122"/>
              </a:rPr>
              <a:t>年，在全面建成小康社会的基础上。再奋斗十五年</a:t>
            </a:r>
            <a:r>
              <a:rPr lang="zh-CN" altLang="en-US" sz="2000" b="1" dirty="0">
                <a:solidFill>
                  <a:srgbClr val="FF0000"/>
                </a:solidFill>
                <a:latin typeface="微软雅黑" panose="020B0503020204020204" charset="-122"/>
                <a:ea typeface="微软雅黑" panose="020B0503020204020204" charset="-122"/>
              </a:rPr>
              <a:t>基本实现</a:t>
            </a:r>
            <a:r>
              <a:rPr lang="zh-CN" altLang="en-US" sz="2000" b="1" dirty="0">
                <a:solidFill>
                  <a:schemeClr val="tx1">
                    <a:lumMod val="85000"/>
                    <a:lumOff val="15000"/>
                  </a:schemeClr>
                </a:solidFill>
                <a:latin typeface="微软雅黑" panose="020B0503020204020204" charset="-122"/>
                <a:ea typeface="微软雅黑" panose="020B0503020204020204" charset="-122"/>
              </a:rPr>
              <a:t>社会主义现代化。</a:t>
            </a:r>
          </a:p>
        </p:txBody>
      </p:sp>
      <p:sp>
        <p:nvSpPr>
          <p:cNvPr id="23" name="矩形 22">
            <a:extLst>
              <a:ext uri="{FF2B5EF4-FFF2-40B4-BE49-F238E27FC236}">
                <a16:creationId xmlns:a16="http://schemas.microsoft.com/office/drawing/2014/main" id="{CC18F83A-C2BE-5471-4029-11C74C79BF8E}"/>
              </a:ext>
            </a:extLst>
          </p:cNvPr>
          <p:cNvSpPr/>
          <p:nvPr>
            <p:custDataLst>
              <p:tags r:id="rId7"/>
            </p:custDataLst>
          </p:nvPr>
        </p:nvSpPr>
        <p:spPr>
          <a:xfrm>
            <a:off x="6096000" y="4089400"/>
            <a:ext cx="5883275" cy="1476375"/>
          </a:xfrm>
          <a:prstGeom prst="rect">
            <a:avLst/>
          </a:prstGeom>
        </p:spPr>
        <p:txBody>
          <a:bodyPr wrap="square">
            <a:spAutoFit/>
          </a:bodyPr>
          <a:lstStyle/>
          <a:p>
            <a:pPr indent="457200" algn="just" eaLnBrk="1" hangingPunct="1">
              <a:lnSpc>
                <a:spcPct val="150000"/>
              </a:lnSpc>
              <a:defRPr/>
            </a:pPr>
            <a:r>
              <a:rPr lang="zh-CN" altLang="en-US" sz="2000" b="1" dirty="0">
                <a:solidFill>
                  <a:schemeClr val="tx1">
                    <a:lumMod val="85000"/>
                    <a:lumOff val="15000"/>
                  </a:schemeClr>
                </a:solidFill>
                <a:latin typeface="微软雅黑" panose="020B0503020204020204" charset="-122"/>
                <a:ea typeface="微软雅黑" panose="020B0503020204020204" charset="-122"/>
              </a:rPr>
              <a:t> 第二阶段：从</a:t>
            </a:r>
            <a:r>
              <a:rPr lang="en-US" altLang="zh-CN" sz="2000" b="1" dirty="0">
                <a:solidFill>
                  <a:schemeClr val="tx1">
                    <a:lumMod val="85000"/>
                    <a:lumOff val="15000"/>
                  </a:schemeClr>
                </a:solidFill>
                <a:latin typeface="微软雅黑" panose="020B0503020204020204" charset="-122"/>
                <a:ea typeface="微软雅黑" panose="020B0503020204020204" charset="-122"/>
              </a:rPr>
              <a:t>2035</a:t>
            </a:r>
            <a:r>
              <a:rPr lang="zh-CN" altLang="en-US" sz="2000" b="1" dirty="0">
                <a:solidFill>
                  <a:schemeClr val="tx1">
                    <a:lumMod val="85000"/>
                    <a:lumOff val="15000"/>
                  </a:schemeClr>
                </a:solidFill>
                <a:latin typeface="微软雅黑" panose="020B0503020204020204" charset="-122"/>
                <a:ea typeface="微软雅黑" panose="020B0503020204020204" charset="-122"/>
              </a:rPr>
              <a:t>年到本世纪中叶，在基本实现现代化的基础上，再奋斗十五年，把我国建设成富强民主文明和谐美丽的社会主义现代化</a:t>
            </a:r>
            <a:r>
              <a:rPr lang="zh-CN" altLang="en-US" sz="2000" b="1" dirty="0">
                <a:solidFill>
                  <a:srgbClr val="FF0000"/>
                </a:solidFill>
                <a:latin typeface="微软雅黑" panose="020B0503020204020204" charset="-122"/>
                <a:ea typeface="微软雅黑" panose="020B0503020204020204" charset="-122"/>
              </a:rPr>
              <a:t>强国</a:t>
            </a:r>
            <a:r>
              <a:rPr lang="zh-CN" altLang="en-US" sz="2000" b="1" dirty="0">
                <a:solidFill>
                  <a:schemeClr val="tx1">
                    <a:lumMod val="85000"/>
                    <a:lumOff val="15000"/>
                  </a:schemeClr>
                </a:solidFill>
                <a:latin typeface="微软雅黑" panose="020B0503020204020204" charset="-122"/>
                <a:ea typeface="微软雅黑" panose="020B0503020204020204" charset="-122"/>
              </a:rPr>
              <a:t>。</a:t>
            </a:r>
          </a:p>
        </p:txBody>
      </p:sp>
      <p:sp>
        <p:nvSpPr>
          <p:cNvPr id="24" name="文本框 23">
            <a:extLst>
              <a:ext uri="{FF2B5EF4-FFF2-40B4-BE49-F238E27FC236}">
                <a16:creationId xmlns:a16="http://schemas.microsoft.com/office/drawing/2014/main" id="{0928FF17-0DC7-1122-7222-28D794FBCD6C}"/>
              </a:ext>
            </a:extLst>
          </p:cNvPr>
          <p:cNvSpPr txBox="1"/>
          <p:nvPr>
            <p:custDataLst>
              <p:tags r:id="rId8"/>
            </p:custDataLst>
          </p:nvPr>
        </p:nvSpPr>
        <p:spPr>
          <a:xfrm>
            <a:off x="1771015" y="494758"/>
            <a:ext cx="9140825" cy="784131"/>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pPr algn="ctr">
              <a:lnSpc>
                <a:spcPct val="150000"/>
              </a:lnSpc>
            </a:pPr>
            <a:r>
              <a:rPr lang="zh-CN" altLang="en-US" sz="3200" b="1">
                <a:gradFill>
                  <a:gsLst>
                    <a:gs pos="0">
                      <a:srgbClr val="E30000"/>
                    </a:gs>
                    <a:gs pos="100000">
                      <a:srgbClr val="760303"/>
                    </a:gs>
                  </a:gsLst>
                  <a:lin scaled="0"/>
                </a:gradFill>
                <a:latin typeface="方正粗黑宋简体" panose="02000000000000000000" charset="-122"/>
                <a:ea typeface="方正粗黑宋简体" panose="02000000000000000000" charset="-122"/>
              </a:rPr>
              <a:t>分两步走建成社会主义现代化强国</a:t>
            </a:r>
          </a:p>
        </p:txBody>
      </p:sp>
    </p:spTree>
    <p:extLst>
      <p:ext uri="{BB962C8B-B14F-4D97-AF65-F5344CB8AC3E}">
        <p14:creationId xmlns:p14="http://schemas.microsoft.com/office/powerpoint/2010/main" val="3646673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22" presetClass="exit" presetSubtype="4" fill="hold" nodeType="withEffect">
                                  <p:stCondLst>
                                    <p:cond delay="0"/>
                                  </p:stCondLst>
                                  <p:childTnLst>
                                    <p:animEffect transition="out" filter="wipe(down)">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par>
                                <p:cTn id="12" presetID="22" presetClass="exit" presetSubtype="4" fill="hold" grpId="2" nodeType="withEffect">
                                  <p:stCondLst>
                                    <p:cond delay="0"/>
                                  </p:stCondLst>
                                  <p:childTnLst>
                                    <p:animEffect transition="out" filter="wipe(down)">
                                      <p:cBhvr>
                                        <p:cTn id="13" dur="500"/>
                                        <p:tgtEl>
                                          <p:spTgt spid="77"/>
                                        </p:tgtEl>
                                      </p:cBhvr>
                                    </p:animEffect>
                                    <p:set>
                                      <p:cBhvr>
                                        <p:cTn id="14" dur="1" fill="hold">
                                          <p:stCondLst>
                                            <p:cond delay="499"/>
                                          </p:stCondLst>
                                        </p:cTn>
                                        <p:tgtEl>
                                          <p:spTgt spid="7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2" animBg="1"/>
      <p:bldP spid="22" grpId="0"/>
      <p:bldP spid="23"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custDataLst>
              <p:tags r:id="rId1"/>
            </p:custDataLst>
          </p:nvPr>
        </p:nvPicPr>
        <p:blipFill>
          <a:blip r:embed="rId9"/>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p:cNvPicPr>
            <a:picLocks noChangeAspect="1"/>
          </p:cNvPicPr>
          <p:nvPr>
            <p:custDataLst>
              <p:tags r:id="rId2"/>
            </p:custDataLst>
          </p:nvPr>
        </p:nvPicPr>
        <p:blipFill>
          <a:blip r:embed="rId10"/>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custDataLst>
              <p:tags r:id="rId3"/>
            </p:custDataLst>
          </p:nvPr>
        </p:nvSpPr>
        <p:spPr bwMode="auto">
          <a:xfrm>
            <a:off x="0" y="6741368"/>
            <a:ext cx="12196763" cy="11663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文本框 9"/>
          <p:cNvSpPr txBox="1"/>
          <p:nvPr>
            <p:custDataLst>
              <p:tags r:id="rId4"/>
            </p:custDataLst>
          </p:nvPr>
        </p:nvSpPr>
        <p:spPr>
          <a:xfrm>
            <a:off x="4676775" y="944880"/>
            <a:ext cx="2463165" cy="645160"/>
          </a:xfrm>
          <a:prstGeom prst="rect">
            <a:avLst/>
          </a:prstGeom>
          <a:noFill/>
        </p:spPr>
        <p:txBody>
          <a:bodyPr wrap="square" rtlCol="0">
            <a:spAutoFit/>
          </a:bodyPr>
          <a:lstStyle/>
          <a:p>
            <a:pPr algn="ctr"/>
            <a:r>
              <a:rPr lang="zh-CN" altLang="en-US" sz="3600" b="1">
                <a:solidFill>
                  <a:srgbClr val="9B3362"/>
                </a:solidFill>
                <a:latin typeface="华文中宋" panose="02010600040101010101" charset="-122"/>
                <a:ea typeface="华文中宋" panose="02010600040101010101" charset="-122"/>
                <a:cs typeface="华文中宋" panose="02010600040101010101" charset="-122"/>
              </a:rPr>
              <a:t>子议题</a:t>
            </a:r>
            <a:r>
              <a:rPr lang="en-US" altLang="zh-CN" sz="3600" b="1">
                <a:solidFill>
                  <a:srgbClr val="9B3362"/>
                </a:solidFill>
                <a:latin typeface="华文中宋" panose="02010600040101010101" charset="-122"/>
                <a:ea typeface="华文中宋" panose="02010600040101010101" charset="-122"/>
                <a:cs typeface="华文中宋" panose="02010600040101010101" charset="-122"/>
              </a:rPr>
              <a:t>3</a:t>
            </a:r>
          </a:p>
        </p:txBody>
      </p:sp>
      <p:sp>
        <p:nvSpPr>
          <p:cNvPr id="12" name="文本框 11"/>
          <p:cNvSpPr txBox="1"/>
          <p:nvPr>
            <p:custDataLst>
              <p:tags r:id="rId5"/>
            </p:custDataLst>
          </p:nvPr>
        </p:nvSpPr>
        <p:spPr>
          <a:xfrm>
            <a:off x="1952994" y="1772920"/>
            <a:ext cx="7802136" cy="1436355"/>
          </a:xfrm>
          <a:prstGeom prst="rect">
            <a:avLst/>
          </a:prstGeom>
          <a:noFill/>
        </p:spPr>
        <p:txBody>
          <a:bodyPr wrap="none" rtlCol="0" anchor="t">
            <a:spAutoFit/>
          </a:bodyPr>
          <a:lstStyle/>
          <a:p>
            <a:pPr algn="ctr">
              <a:lnSpc>
                <a:spcPct val="150000"/>
              </a:lnSpc>
            </a:pPr>
            <a:r>
              <a:rPr lang="zh-CN" altLang="en-US" sz="6600" dirty="0">
                <a:solidFill>
                  <a:srgbClr val="9B3362"/>
                </a:solidFill>
                <a:latin typeface="汉仪雪君体简" panose="02010600000101010101" charset="-122"/>
                <a:ea typeface="汉仪雪君体简" panose="02010600000101010101" charset="-122"/>
                <a:cs typeface="汉仪雪君体简" panose="02010600000101010101" charset="-122"/>
                <a:sym typeface="汉仪雪君体简" panose="02010600000101010101" charset="-122"/>
              </a:rPr>
              <a:t>强国者，青年应有责</a:t>
            </a:r>
          </a:p>
        </p:txBody>
      </p:sp>
      <p:sp>
        <p:nvSpPr>
          <p:cNvPr id="15" name="圆角矩形 14"/>
          <p:cNvSpPr/>
          <p:nvPr>
            <p:custDataLst>
              <p:tags r:id="rId6"/>
            </p:custDataLst>
          </p:nvPr>
        </p:nvSpPr>
        <p:spPr>
          <a:xfrm>
            <a:off x="2410460" y="3716655"/>
            <a:ext cx="7296150" cy="792480"/>
          </a:xfrm>
          <a:prstGeom prst="roundRect">
            <a:avLst/>
          </a:prstGeom>
          <a:solidFill>
            <a:srgbClr val="D7BB7F"/>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文本框 15"/>
          <p:cNvSpPr txBox="1"/>
          <p:nvPr>
            <p:custDataLst>
              <p:tags r:id="rId7"/>
            </p:custDataLst>
          </p:nvPr>
        </p:nvSpPr>
        <p:spPr>
          <a:xfrm>
            <a:off x="2623820" y="3860800"/>
            <a:ext cx="6855460" cy="521970"/>
          </a:xfrm>
          <a:prstGeom prst="rect">
            <a:avLst/>
          </a:prstGeom>
          <a:noFill/>
        </p:spPr>
        <p:txBody>
          <a:bodyPr wrap="square" rtlCol="0">
            <a:spAutoFit/>
          </a:bodyPr>
          <a:lstStyle/>
          <a:p>
            <a:pPr algn="ctr"/>
            <a:r>
              <a:rPr lang="zh-CN" altLang="en-US" sz="2800" b="1" dirty="0">
                <a:solidFill>
                  <a:srgbClr val="9B3362"/>
                </a:solidFill>
                <a:latin typeface="华文中宋" panose="02010600040101010101" charset="-122"/>
                <a:ea typeface="华文中宋" panose="02010600040101010101" charset="-122"/>
              </a:rPr>
              <a:t>新时代</a:t>
            </a:r>
            <a:r>
              <a:rPr lang="zh-CN" altLang="zh-CN" sz="2800" b="1" dirty="0">
                <a:solidFill>
                  <a:srgbClr val="9B3362"/>
                </a:solidFill>
                <a:latin typeface="华文中宋" panose="02010600040101010101" charset="-122"/>
                <a:ea typeface="华文中宋" panose="02010600040101010101" charset="-122"/>
              </a:rPr>
              <a:t>青年责任是什么？</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346F324-1311-4C73-88E2-AF41981AFECF}"/>
              </a:ext>
            </a:extLst>
          </p:cNvPr>
          <p:cNvSpPr txBox="1"/>
          <p:nvPr/>
        </p:nvSpPr>
        <p:spPr>
          <a:xfrm>
            <a:off x="913576" y="1922712"/>
            <a:ext cx="10364848" cy="3139321"/>
          </a:xfrm>
          <a:prstGeom prst="rect">
            <a:avLst/>
          </a:prstGeom>
          <a:noFill/>
        </p:spPr>
        <p:txBody>
          <a:bodyPr wrap="square" rtlCol="0">
            <a:spAutoFit/>
          </a:bodyPr>
          <a:lstStyle/>
          <a:p>
            <a:r>
              <a:rPr lang="en-US" altLang="zh-CN" sz="6600" dirty="0">
                <a:latin typeface="黑体" panose="02010609060101010101" pitchFamily="49" charset="-122"/>
                <a:ea typeface="黑体" panose="02010609060101010101" pitchFamily="49" charset="-122"/>
              </a:rPr>
              <a:t>1.</a:t>
            </a:r>
            <a:r>
              <a:rPr lang="zh-CN" altLang="en-US" sz="6600" dirty="0">
                <a:latin typeface="黑体" panose="02010609060101010101" pitchFamily="49" charset="-122"/>
                <a:ea typeface="黑体" panose="02010609060101010101" pitchFamily="49" charset="-122"/>
              </a:rPr>
              <a:t>分享课前收集的追梦事例</a:t>
            </a:r>
            <a:endParaRPr lang="en-US" altLang="zh-CN" sz="6600" dirty="0">
              <a:latin typeface="黑体" panose="02010609060101010101" pitchFamily="49" charset="-122"/>
              <a:ea typeface="黑体" panose="02010609060101010101" pitchFamily="49" charset="-122"/>
            </a:endParaRPr>
          </a:p>
          <a:p>
            <a:endParaRPr lang="en-US" altLang="zh-CN" sz="6600" dirty="0">
              <a:latin typeface="黑体" panose="02010609060101010101" pitchFamily="49" charset="-122"/>
              <a:ea typeface="黑体" panose="02010609060101010101" pitchFamily="49" charset="-122"/>
            </a:endParaRPr>
          </a:p>
          <a:p>
            <a:r>
              <a:rPr lang="en-US" altLang="zh-CN" sz="6600" dirty="0">
                <a:latin typeface="黑体" panose="02010609060101010101" pitchFamily="49" charset="-122"/>
                <a:ea typeface="黑体" panose="02010609060101010101" pitchFamily="49" charset="-122"/>
              </a:rPr>
              <a:t>2.</a:t>
            </a:r>
            <a:r>
              <a:rPr lang="zh-CN" altLang="en-US" sz="6600" dirty="0">
                <a:latin typeface="黑体" panose="02010609060101010101" pitchFamily="49" charset="-122"/>
                <a:ea typeface="黑体" panose="02010609060101010101" pitchFamily="49" charset="-122"/>
              </a:rPr>
              <a:t>谈谈你的梦想及实现途径</a:t>
            </a:r>
          </a:p>
        </p:txBody>
      </p:sp>
    </p:spTree>
    <p:extLst>
      <p:ext uri="{BB962C8B-B14F-4D97-AF65-F5344CB8AC3E}">
        <p14:creationId xmlns:p14="http://schemas.microsoft.com/office/powerpoint/2010/main" val="23131256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59"/>
          <p:cNvPicPr>
            <a:picLocks noChangeAspect="1"/>
          </p:cNvPicPr>
          <p:nvPr>
            <p:custDataLst>
              <p:tags r:id="rId1"/>
            </p:custDataLst>
          </p:nvPr>
        </p:nvPicPr>
        <p:blipFill>
          <a:blip r:embed="rId8"/>
          <a:stretch>
            <a:fillRect/>
          </a:stretch>
        </p:blipFill>
        <p:spPr>
          <a:xfrm>
            <a:off x="-7621" y="0"/>
            <a:ext cx="12192001" cy="6858000"/>
          </a:xfrm>
          <a:prstGeom prst="rect">
            <a:avLst/>
          </a:prstGeom>
        </p:spPr>
      </p:pic>
      <p:sp>
        <p:nvSpPr>
          <p:cNvPr id="11" name="矩形 10"/>
          <p:cNvSpPr/>
          <p:nvPr>
            <p:custDataLst>
              <p:tags r:id="rId2"/>
            </p:custDataLst>
          </p:nvPr>
        </p:nvSpPr>
        <p:spPr bwMode="auto">
          <a:xfrm>
            <a:off x="0" y="6741368"/>
            <a:ext cx="12196763" cy="11663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文本框 12"/>
          <p:cNvSpPr txBox="1"/>
          <p:nvPr>
            <p:custDataLst>
              <p:tags r:id="rId3"/>
            </p:custDataLst>
          </p:nvPr>
        </p:nvSpPr>
        <p:spPr>
          <a:xfrm>
            <a:off x="697230" y="620395"/>
            <a:ext cx="3390265" cy="1322070"/>
          </a:xfrm>
          <a:prstGeom prst="rect">
            <a:avLst/>
          </a:prstGeom>
          <a:noFill/>
        </p:spPr>
        <p:txBody>
          <a:bodyPr wrap="square" rtlCol="0">
            <a:spAutoFit/>
          </a:bodyPr>
          <a:lstStyle/>
          <a:p>
            <a:r>
              <a:rPr lang="zh-CN" altLang="en-US" sz="8000">
                <a:solidFill>
                  <a:srgbClr val="C00000"/>
                </a:solidFill>
                <a:latin typeface="楷体" panose="02010609060101010101" charset="-122"/>
                <a:ea typeface="楷体" panose="02010609060101010101" charset="-122"/>
              </a:rPr>
              <a:t>总议题</a:t>
            </a:r>
          </a:p>
        </p:txBody>
      </p:sp>
      <p:sp>
        <p:nvSpPr>
          <p:cNvPr id="14" name="文本框 13"/>
          <p:cNvSpPr txBox="1"/>
          <p:nvPr>
            <p:custDataLst>
              <p:tags r:id="rId4"/>
            </p:custDataLst>
          </p:nvPr>
        </p:nvSpPr>
        <p:spPr>
          <a:xfrm>
            <a:off x="4335780" y="866775"/>
            <a:ext cx="6744970" cy="829945"/>
          </a:xfrm>
          <a:prstGeom prst="rect">
            <a:avLst/>
          </a:prstGeom>
          <a:noFill/>
        </p:spPr>
        <p:txBody>
          <a:bodyPr wrap="square" rtlCol="0">
            <a:spAutoFit/>
          </a:bodyPr>
          <a:lstStyle/>
          <a:p>
            <a:r>
              <a:rPr lang="zh-CN" altLang="en-US" sz="4800" b="1" dirty="0">
                <a:ln w="22225">
                  <a:solidFill>
                    <a:schemeClr val="accent2"/>
                  </a:solidFill>
                  <a:prstDash val="solid"/>
                </a:ln>
                <a:solidFill>
                  <a:schemeClr val="accent2">
                    <a:lumMod val="40000"/>
                    <a:lumOff val="60000"/>
                  </a:schemeClr>
                </a:solidFill>
                <a:effectLst/>
              </a:rPr>
              <a:t>坚定自信</a:t>
            </a:r>
            <a:r>
              <a:rPr lang="en-US" altLang="zh-CN" sz="4800" b="1" dirty="0">
                <a:ln w="22225">
                  <a:solidFill>
                    <a:schemeClr val="accent2"/>
                  </a:solidFill>
                  <a:prstDash val="solid"/>
                </a:ln>
                <a:solidFill>
                  <a:schemeClr val="accent2">
                    <a:lumMod val="40000"/>
                    <a:lumOff val="60000"/>
                  </a:schemeClr>
                </a:solidFill>
                <a:effectLst/>
              </a:rPr>
              <a:t>  </a:t>
            </a:r>
            <a:r>
              <a:rPr lang="zh-CN" altLang="en-US" sz="4800" b="1" dirty="0">
                <a:ln w="22225">
                  <a:solidFill>
                    <a:schemeClr val="accent2"/>
                  </a:solidFill>
                  <a:prstDash val="solid"/>
                </a:ln>
                <a:solidFill>
                  <a:schemeClr val="accent2">
                    <a:lumMod val="40000"/>
                    <a:lumOff val="60000"/>
                  </a:schemeClr>
                </a:solidFill>
                <a:effectLst/>
              </a:rPr>
              <a:t>实现中国梦</a:t>
            </a:r>
          </a:p>
        </p:txBody>
      </p:sp>
      <p:sp>
        <p:nvSpPr>
          <p:cNvPr id="15" name="文本框 14"/>
          <p:cNvSpPr txBox="1"/>
          <p:nvPr>
            <p:custDataLst>
              <p:tags r:id="rId5"/>
            </p:custDataLst>
          </p:nvPr>
        </p:nvSpPr>
        <p:spPr>
          <a:xfrm>
            <a:off x="3201944" y="1994025"/>
            <a:ext cx="6322643" cy="2753318"/>
          </a:xfrm>
          <a:prstGeom prst="rect">
            <a:avLst/>
          </a:prstGeom>
          <a:noFill/>
        </p:spPr>
        <p:txBody>
          <a:bodyPr wrap="square" rtlCol="0">
            <a:spAutoFit/>
          </a:bodyPr>
          <a:lstStyle/>
          <a:p>
            <a:pPr>
              <a:lnSpc>
                <a:spcPct val="150000"/>
              </a:lnSpc>
            </a:pPr>
            <a:r>
              <a:rPr lang="en-US" altLang="zh-CN" sz="4000" dirty="0">
                <a:solidFill>
                  <a:srgbClr val="9B3362"/>
                </a:solidFill>
                <a:latin typeface="华文中宋" panose="02010600040101010101" charset="-122"/>
                <a:ea typeface="华文中宋" panose="02010600040101010101" charset="-122"/>
                <a:cs typeface="华文中宋" panose="02010600040101010101" charset="-122"/>
              </a:rPr>
              <a:t>01  </a:t>
            </a:r>
            <a:r>
              <a:rPr lang="zh-CN" altLang="zh-CN" sz="4000" dirty="0">
                <a:solidFill>
                  <a:srgbClr val="9B3362"/>
                </a:solidFill>
                <a:latin typeface="华文中宋" panose="02010600040101010101" charset="-122"/>
                <a:ea typeface="华文中宋" panose="02010600040101010101" charset="-122"/>
              </a:rPr>
              <a:t>航天梦，解锁中国梦</a:t>
            </a:r>
            <a:endParaRPr lang="en-US" altLang="zh-CN" sz="4000" dirty="0">
              <a:solidFill>
                <a:srgbClr val="9B3362"/>
              </a:solidFill>
              <a:latin typeface="华文中宋" panose="02010600040101010101" charset="-122"/>
              <a:ea typeface="华文中宋" panose="02010600040101010101" charset="-122"/>
            </a:endParaRPr>
          </a:p>
          <a:p>
            <a:pPr algn="just">
              <a:lnSpc>
                <a:spcPct val="150000"/>
              </a:lnSpc>
            </a:pPr>
            <a:r>
              <a:rPr lang="en-US" altLang="zh-CN" sz="4000" dirty="0">
                <a:solidFill>
                  <a:srgbClr val="9B3362"/>
                </a:solidFill>
                <a:latin typeface="华文中宋" panose="02010600040101010101" charset="-122"/>
                <a:ea typeface="华文中宋" panose="02010600040101010101" charset="-122"/>
                <a:cs typeface="华文中宋" panose="02010600040101010101" charset="-122"/>
              </a:rPr>
              <a:t>02  </a:t>
            </a:r>
            <a:r>
              <a:rPr lang="zh-CN" altLang="zh-CN" sz="4000" dirty="0">
                <a:solidFill>
                  <a:srgbClr val="9B3362"/>
                </a:solidFill>
                <a:latin typeface="华文中宋" panose="02010600040101010101" charset="-122"/>
                <a:ea typeface="华文中宋" panose="02010600040101010101" charset="-122"/>
              </a:rPr>
              <a:t>忆初心，使命当有为</a:t>
            </a:r>
          </a:p>
          <a:p>
            <a:pPr>
              <a:lnSpc>
                <a:spcPct val="150000"/>
              </a:lnSpc>
            </a:pPr>
            <a:r>
              <a:rPr lang="en-US" altLang="zh-CN" sz="4000" dirty="0">
                <a:solidFill>
                  <a:srgbClr val="9B3362"/>
                </a:solidFill>
                <a:latin typeface="华文中宋" panose="02010600040101010101" charset="-122"/>
                <a:ea typeface="华文中宋" panose="02010600040101010101" charset="-122"/>
                <a:cs typeface="华文中宋" panose="02010600040101010101" charset="-122"/>
              </a:rPr>
              <a:t>03  </a:t>
            </a:r>
            <a:r>
              <a:rPr lang="zh-CN" altLang="zh-CN" sz="4000" dirty="0">
                <a:solidFill>
                  <a:srgbClr val="9B3362"/>
                </a:solidFill>
                <a:latin typeface="华文中宋" panose="02010600040101010101" charset="-122"/>
                <a:ea typeface="华文中宋" panose="02010600040101010101" charset="-122"/>
              </a:rPr>
              <a:t>强国者，青年应有责</a:t>
            </a:r>
            <a:endParaRPr lang="zh-CN" altLang="en-US" sz="4000" dirty="0">
              <a:solidFill>
                <a:srgbClr val="9B3362"/>
              </a:solidFill>
              <a:latin typeface="华文中宋" panose="02010600040101010101" charset="-122"/>
              <a:ea typeface="华文中宋" panose="02010600040101010101" charset="-122"/>
            </a:endParaRPr>
          </a:p>
        </p:txBody>
      </p:sp>
      <p:pic>
        <p:nvPicPr>
          <p:cNvPr id="2" name="Picture 2"/>
          <p:cNvPicPr>
            <a:picLocks noChangeAspect="1"/>
          </p:cNvPicPr>
          <p:nvPr>
            <p:custDataLst>
              <p:tags r:id="rId6"/>
            </p:custDataLst>
          </p:nvPr>
        </p:nvPicPr>
        <p:blipFill>
          <a:blip r:embed="rId9"/>
          <a:stretch>
            <a:fillRect/>
          </a:stretch>
        </p:blipFill>
        <p:spPr>
          <a:xfrm flipH="1">
            <a:off x="11734800" y="12547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D73338-5046-4935-A8AC-90B7CC1C3F6A}"/>
              </a:ext>
            </a:extLst>
          </p:cNvPr>
          <p:cNvSpPr>
            <a:spLocks noGrp="1"/>
          </p:cNvSpPr>
          <p:nvPr>
            <p:ph type="title"/>
          </p:nvPr>
        </p:nvSpPr>
        <p:spPr>
          <a:xfrm>
            <a:off x="319216" y="248782"/>
            <a:ext cx="2508010" cy="445762"/>
          </a:xfrm>
        </p:spPr>
        <p:txBody>
          <a:bodyPr>
            <a:normAutofit fontScale="90000"/>
          </a:bodyPr>
          <a:lstStyle/>
          <a:p>
            <a:r>
              <a:rPr lang="zh-CN" altLang="en-US" b="1" dirty="0">
                <a:solidFill>
                  <a:schemeClr val="accent6"/>
                </a:solidFill>
                <a:latin typeface="黑体" panose="02010609060101010101" pitchFamily="49" charset="-122"/>
                <a:ea typeface="黑体" panose="02010609060101010101" pitchFamily="49" charset="-122"/>
              </a:rPr>
              <a:t>廖竹生</a:t>
            </a:r>
          </a:p>
        </p:txBody>
      </p:sp>
      <p:pic>
        <p:nvPicPr>
          <p:cNvPr id="5" name="内容占位符 4">
            <a:extLst>
              <a:ext uri="{FF2B5EF4-FFF2-40B4-BE49-F238E27FC236}">
                <a16:creationId xmlns:a16="http://schemas.microsoft.com/office/drawing/2014/main" id="{78B3B21C-4219-40D7-B1E2-7A7B89EC1F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926" y="729041"/>
            <a:ext cx="7263074" cy="3847901"/>
          </a:xfrm>
        </p:spPr>
      </p:pic>
      <p:pic>
        <p:nvPicPr>
          <p:cNvPr id="7" name="图片 6">
            <a:extLst>
              <a:ext uri="{FF2B5EF4-FFF2-40B4-BE49-F238E27FC236}">
                <a16:creationId xmlns:a16="http://schemas.microsoft.com/office/drawing/2014/main" id="{3258B0A2-F0BA-46A8-A149-36AA10C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546" y="689506"/>
            <a:ext cx="3763467" cy="5842275"/>
          </a:xfrm>
          <a:prstGeom prst="rect">
            <a:avLst/>
          </a:prstGeom>
        </p:spPr>
      </p:pic>
      <p:pic>
        <p:nvPicPr>
          <p:cNvPr id="9" name="图片 8">
            <a:extLst>
              <a:ext uri="{FF2B5EF4-FFF2-40B4-BE49-F238E27FC236}">
                <a16:creationId xmlns:a16="http://schemas.microsoft.com/office/drawing/2014/main" id="{92B7975A-70B2-4903-89A2-952521356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926" y="4576943"/>
            <a:ext cx="7263074" cy="2032275"/>
          </a:xfrm>
          <a:prstGeom prst="rect">
            <a:avLst/>
          </a:prstGeom>
        </p:spPr>
      </p:pic>
    </p:spTree>
    <p:extLst>
      <p:ext uri="{BB962C8B-B14F-4D97-AF65-F5344CB8AC3E}">
        <p14:creationId xmlns:p14="http://schemas.microsoft.com/office/powerpoint/2010/main" val="29728319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5570" y="118110"/>
            <a:ext cx="11998325" cy="6622415"/>
          </a:xfrm>
          <a:prstGeom prst="rect">
            <a:avLst/>
          </a:prstGeom>
          <a:noFill/>
          <a:ln>
            <a:solidFill>
              <a:srgbClr val="8E9B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438150" y="354330"/>
            <a:ext cx="3041513" cy="797560"/>
          </a:xfrm>
          <a:prstGeom prst="roundRect">
            <a:avLst/>
          </a:prstGeom>
          <a:noFill/>
          <a:ln>
            <a:solidFill>
              <a:srgbClr val="8E9B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63" y="430530"/>
            <a:ext cx="2605739" cy="707886"/>
          </a:xfrm>
          <a:prstGeom prst="rect">
            <a:avLst/>
          </a:prstGeom>
          <a:noFill/>
        </p:spPr>
        <p:txBody>
          <a:bodyPr wrap="square" rtlCol="0">
            <a:spAutoFit/>
          </a:bodyPr>
          <a:lstStyle/>
          <a:p>
            <a:r>
              <a:rPr lang="zh-CN" altLang="en-US" sz="4000" dirty="0">
                <a:ln w="22225">
                  <a:solidFill>
                    <a:schemeClr val="accent2"/>
                  </a:solidFill>
                  <a:prstDash val="solid"/>
                </a:ln>
                <a:solidFill>
                  <a:schemeClr val="accent2">
                    <a:lumMod val="40000"/>
                    <a:lumOff val="60000"/>
                  </a:schemeClr>
                </a:solidFill>
                <a:latin typeface="+mj-lt"/>
                <a:ea typeface="+mj-ea"/>
                <a:cs typeface="+mj-cs"/>
                <a:sym typeface="金山云技术体" charset="-122"/>
              </a:rPr>
              <a:t>马晓云</a:t>
            </a:r>
          </a:p>
        </p:txBody>
      </p:sp>
      <p:sp>
        <p:nvSpPr>
          <p:cNvPr id="9" name="文本框 8"/>
          <p:cNvSpPr txBox="1"/>
          <p:nvPr/>
        </p:nvSpPr>
        <p:spPr>
          <a:xfrm>
            <a:off x="560069" y="1414780"/>
            <a:ext cx="6987437" cy="1616075"/>
          </a:xfrm>
          <a:prstGeom prst="rect">
            <a:avLst/>
          </a:prstGeom>
          <a:noFill/>
        </p:spPr>
        <p:txBody>
          <a:bodyPr wrap="square" rtlCol="0" anchor="t">
            <a:noAutofit/>
          </a:bodyPr>
          <a:lstStyle/>
          <a:p>
            <a:r>
              <a:rPr lang="zh-CN" altLang="en-US" sz="2400" b="1" dirty="0">
                <a:latin typeface="黑体" panose="02010609060101010101" pitchFamily="49" charset="-122"/>
                <a:ea typeface="黑体" panose="02010609060101010101" pitchFamily="49" charset="-122"/>
                <a:cs typeface="金山云技术体" charset="-122"/>
                <a:sym typeface="金山云技术体" charset="-122"/>
              </a:rPr>
              <a:t>    马晓云，男，汉族，1991年12月出生，中共党员，现任解放军某队队长。曾获"空军功勋飞行人员金质荣誉奖章"，荣立个人一等功1次、三等功2次。完成重要型号飞机高风险飞行任务，在多次面临飞行重大险情时，为挽救国家重要武器装备平台作出贡献。每次试飞前，马晓云都会详细检查飞机技术状态，明确任务特点和特情处置方法，做到不带任何问题起飞。今天，他们将驾机进行某项科研试飞任务。“已准备好，请示起飞。”一切准备就绪，马晓云向飞行指挥员提出申请。调整推进、加满油门、松开刹车……随着马晓云娴熟有序的动作，战机腾空而起，直上蓝天。</a:t>
            </a:r>
          </a:p>
          <a:p>
            <a:endParaRPr lang="zh-CN" altLang="en-US" sz="2000" dirty="0">
              <a:solidFill>
                <a:schemeClr val="accent6">
                  <a:lumMod val="75000"/>
                </a:schemeClr>
              </a:solidFill>
              <a:latin typeface="金山云技术体" charset="-122"/>
              <a:ea typeface="金山云技术体" charset="-122"/>
              <a:cs typeface="金山云技术体" charset="-122"/>
              <a:sym typeface="金山云技术体" charset="-122"/>
            </a:endParaRPr>
          </a:p>
        </p:txBody>
      </p:sp>
      <p:pic>
        <p:nvPicPr>
          <p:cNvPr id="100" name="图片 99"/>
          <p:cNvPicPr/>
          <p:nvPr>
            <p:custDataLst>
              <p:tags r:id="rId1"/>
            </p:custDataLst>
          </p:nvPr>
        </p:nvPicPr>
        <p:blipFill>
          <a:blip r:embed="rId3"/>
          <a:stretch>
            <a:fillRect/>
          </a:stretch>
        </p:blipFill>
        <p:spPr>
          <a:xfrm>
            <a:off x="7432040" y="527066"/>
            <a:ext cx="4644390" cy="5023589"/>
          </a:xfrm>
          <a:prstGeom prst="ellipse">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D3CE36-34F5-42BE-BF68-22F8D0E581B5}"/>
              </a:ext>
            </a:extLst>
          </p:cNvPr>
          <p:cNvSpPr>
            <a:spLocks noGrp="1"/>
          </p:cNvSpPr>
          <p:nvPr>
            <p:ph type="ctrTitle"/>
          </p:nvPr>
        </p:nvSpPr>
        <p:spPr>
          <a:xfrm>
            <a:off x="-136748" y="326587"/>
            <a:ext cx="2341194" cy="548271"/>
          </a:xfrm>
        </p:spPr>
        <p:txBody>
          <a:bodyPr>
            <a:normAutofit fontScale="90000"/>
          </a:bodyPr>
          <a:lstStyle/>
          <a:p>
            <a:r>
              <a:rPr lang="zh-CN" altLang="en-US" b="1" dirty="0">
                <a:latin typeface="黑体" panose="02010609060101010101" pitchFamily="49" charset="-122"/>
                <a:ea typeface="黑体" panose="02010609060101010101" pitchFamily="49" charset="-122"/>
              </a:rPr>
              <a:t>袁辉</a:t>
            </a:r>
          </a:p>
        </p:txBody>
      </p:sp>
      <p:sp>
        <p:nvSpPr>
          <p:cNvPr id="3" name="副标题 2">
            <a:extLst>
              <a:ext uri="{FF2B5EF4-FFF2-40B4-BE49-F238E27FC236}">
                <a16:creationId xmlns:a16="http://schemas.microsoft.com/office/drawing/2014/main" id="{0149E15B-57C5-4F73-9953-5F46BBD5252D}"/>
              </a:ext>
            </a:extLst>
          </p:cNvPr>
          <p:cNvSpPr>
            <a:spLocks noGrp="1"/>
          </p:cNvSpPr>
          <p:nvPr>
            <p:ph type="subTitle" idx="1"/>
          </p:nvPr>
        </p:nvSpPr>
        <p:spPr>
          <a:xfrm>
            <a:off x="306448" y="942864"/>
            <a:ext cx="4567057" cy="1655762"/>
          </a:xfrm>
        </p:spPr>
        <p:txBody>
          <a:bodyPr>
            <a:noAutofit/>
          </a:bodyPr>
          <a:lstStyle/>
          <a:p>
            <a:pPr algn="just">
              <a:lnSpc>
                <a:spcPct val="120000"/>
              </a:lnSpc>
            </a:pPr>
            <a:r>
              <a:rPr lang="zh-CN" altLang="en-US" sz="2800" dirty="0">
                <a:latin typeface="黑体" panose="02010609060101010101" pitchFamily="49" charset="-122"/>
                <a:ea typeface="黑体" panose="02010609060101010101" pitchFamily="49" charset="-122"/>
              </a:rPr>
              <a:t>    </a:t>
            </a:r>
            <a:r>
              <a:rPr lang="zh-CN" altLang="en-US" sz="2800" b="1" dirty="0">
                <a:latin typeface="黑体" panose="02010609060101010101" pitchFamily="49" charset="-122"/>
                <a:ea typeface="黑体" panose="02010609060101010101" pitchFamily="49" charset="-122"/>
              </a:rPr>
              <a:t>独在异乡耕耘，袁辉不计得失、不论结果，为山区的众多学子播撒求学的种子，用无私奉献的真心，培育着稚嫩幼苗成长为国家的参天大树。在他的影响下， 母校南京大学以及其他多所高校组织志愿服务队前往山区支教，接力传递这份无私奉献、助学成才的真心。</a:t>
            </a:r>
          </a:p>
        </p:txBody>
      </p:sp>
      <p:pic>
        <p:nvPicPr>
          <p:cNvPr id="7" name="图片 6">
            <a:extLst>
              <a:ext uri="{FF2B5EF4-FFF2-40B4-BE49-F238E27FC236}">
                <a16:creationId xmlns:a16="http://schemas.microsoft.com/office/drawing/2014/main" id="{19A994D4-EE35-4FE7-87C1-8EE3058F8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384" y="723444"/>
            <a:ext cx="7082127" cy="5311595"/>
          </a:xfrm>
          <a:prstGeom prst="rect">
            <a:avLst/>
          </a:prstGeom>
        </p:spPr>
      </p:pic>
    </p:spTree>
    <p:extLst>
      <p:ext uri="{BB962C8B-B14F-4D97-AF65-F5344CB8AC3E}">
        <p14:creationId xmlns:p14="http://schemas.microsoft.com/office/powerpoint/2010/main" val="232444814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961AC14-A1D7-4053-B114-407936600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19" y="2594920"/>
            <a:ext cx="5900481" cy="3890297"/>
          </a:xfrm>
          <a:prstGeom prst="rect">
            <a:avLst/>
          </a:prstGeom>
        </p:spPr>
      </p:pic>
      <p:pic>
        <p:nvPicPr>
          <p:cNvPr id="5" name="图片 4">
            <a:extLst>
              <a:ext uri="{FF2B5EF4-FFF2-40B4-BE49-F238E27FC236}">
                <a16:creationId xmlns:a16="http://schemas.microsoft.com/office/drawing/2014/main" id="{4A391847-2C36-4F3F-97CF-746BFD89C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996" y="2594920"/>
            <a:ext cx="5830905" cy="3805880"/>
          </a:xfrm>
          <a:prstGeom prst="rect">
            <a:avLst/>
          </a:prstGeom>
        </p:spPr>
      </p:pic>
      <p:sp>
        <p:nvSpPr>
          <p:cNvPr id="7" name="标题 1">
            <a:extLst>
              <a:ext uri="{FF2B5EF4-FFF2-40B4-BE49-F238E27FC236}">
                <a16:creationId xmlns:a16="http://schemas.microsoft.com/office/drawing/2014/main" id="{F6EAC684-D1C0-4C31-9DF4-AC6E4BB292EE}"/>
              </a:ext>
            </a:extLst>
          </p:cNvPr>
          <p:cNvSpPr txBox="1">
            <a:spLocks/>
          </p:cNvSpPr>
          <p:nvPr/>
        </p:nvSpPr>
        <p:spPr>
          <a:xfrm>
            <a:off x="388620" y="144985"/>
            <a:ext cx="11414760" cy="2519131"/>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latin typeface="黑体" panose="02010609060101010101" pitchFamily="49" charset="-122"/>
                <a:ea typeface="黑体" panose="02010609060101010101" pitchFamily="49" charset="-122"/>
              </a:rPr>
              <a:t>李诗沣</a:t>
            </a:r>
            <a:endParaRPr lang="en-US" altLang="zh-CN" b="1" dirty="0">
              <a:latin typeface="黑体" panose="02010609060101010101" pitchFamily="49" charset="-122"/>
              <a:ea typeface="黑体" panose="02010609060101010101" pitchFamily="49" charset="-122"/>
            </a:endParaRPr>
          </a:p>
          <a:p>
            <a:pPr>
              <a:lnSpc>
                <a:spcPct val="110000"/>
              </a:lnSpc>
            </a:pPr>
            <a:r>
              <a:rPr lang="en-US" altLang="zh-CN" sz="2900" b="1" dirty="0">
                <a:latin typeface="宋体" panose="02010600030101010101" pitchFamily="2" charset="-122"/>
                <a:ea typeface="宋体" panose="02010600030101010101" pitchFamily="2" charset="-122"/>
              </a:rPr>
              <a:t>     </a:t>
            </a:r>
            <a:r>
              <a:rPr lang="en-US" altLang="zh-CN" sz="3400" b="1" dirty="0">
                <a:latin typeface="宋体" panose="02010600030101010101" pitchFamily="2" charset="-122"/>
                <a:ea typeface="宋体" panose="02010600030101010101" pitchFamily="2" charset="-122"/>
              </a:rPr>
              <a:t>2006</a:t>
            </a:r>
            <a:r>
              <a:rPr lang="zh-CN" altLang="en-US" sz="3400" b="1" dirty="0">
                <a:latin typeface="宋体" panose="02010600030101010101" pitchFamily="2" charset="-122"/>
                <a:ea typeface="宋体" panose="02010600030101010101" pitchFamily="2" charset="-122"/>
              </a:rPr>
              <a:t>年，李诗沣开始练习羽毛球。</a:t>
            </a:r>
            <a:r>
              <a:rPr lang="en-US" altLang="zh-CN" sz="3400" b="1" dirty="0">
                <a:latin typeface="宋体" panose="02010600030101010101" pitchFamily="2" charset="-122"/>
                <a:ea typeface="宋体" panose="02010600030101010101" pitchFamily="2" charset="-122"/>
              </a:rPr>
              <a:t>2014</a:t>
            </a:r>
            <a:r>
              <a:rPr lang="zh-CN" altLang="en-US" sz="3400" b="1" dirty="0">
                <a:latin typeface="宋体" panose="02010600030101010101" pitchFamily="2" charset="-122"/>
                <a:ea typeface="宋体" panose="02010600030101010101" pitchFamily="2" charset="-122"/>
              </a:rPr>
              <a:t>年，李诗沣入选中国国家羽毛球队青年队。</a:t>
            </a:r>
            <a:r>
              <a:rPr lang="en-US" altLang="zh-CN" sz="3400" b="1" dirty="0">
                <a:latin typeface="宋体" panose="02010600030101010101" pitchFamily="2" charset="-122"/>
                <a:ea typeface="宋体" panose="02010600030101010101" pitchFamily="2" charset="-122"/>
              </a:rPr>
              <a:t>2023</a:t>
            </a:r>
            <a:r>
              <a:rPr lang="zh-CN" altLang="en-US" sz="3400" b="1" dirty="0">
                <a:latin typeface="宋体" panose="02010600030101010101" pitchFamily="2" charset="-122"/>
                <a:ea typeface="宋体" panose="02010600030101010101" pitchFamily="2" charset="-122"/>
              </a:rPr>
              <a:t>年</a:t>
            </a:r>
            <a:r>
              <a:rPr lang="en-US" altLang="zh-CN" sz="3400" b="1" dirty="0">
                <a:latin typeface="宋体" panose="02010600030101010101" pitchFamily="2" charset="-122"/>
                <a:ea typeface="宋体" panose="02010600030101010101" pitchFamily="2" charset="-122"/>
              </a:rPr>
              <a:t>10</a:t>
            </a:r>
            <a:r>
              <a:rPr lang="zh-CN" altLang="en-US" sz="3400" b="1" dirty="0">
                <a:latin typeface="宋体" panose="02010600030101010101" pitchFamily="2" charset="-122"/>
                <a:ea typeface="宋体" panose="02010600030101010101" pitchFamily="2" charset="-122"/>
              </a:rPr>
              <a:t>月</a:t>
            </a:r>
            <a:r>
              <a:rPr lang="en-US" altLang="zh-CN" sz="3400" b="1" dirty="0">
                <a:latin typeface="宋体" panose="02010600030101010101" pitchFamily="2" charset="-122"/>
                <a:ea typeface="宋体" panose="02010600030101010101" pitchFamily="2" charset="-122"/>
              </a:rPr>
              <a:t>7</a:t>
            </a:r>
            <a:r>
              <a:rPr lang="zh-CN" altLang="en-US" sz="3400" b="1" dirty="0">
                <a:latin typeface="宋体" panose="02010600030101010101" pitchFamily="2" charset="-122"/>
                <a:ea typeface="宋体" panose="02010600030101010101" pitchFamily="2" charset="-122"/>
              </a:rPr>
              <a:t>日，李诗沣获得杭州第</a:t>
            </a:r>
            <a:r>
              <a:rPr lang="en-US" altLang="zh-CN" sz="3400" b="1" dirty="0">
                <a:latin typeface="宋体" panose="02010600030101010101" pitchFamily="2" charset="-122"/>
                <a:ea typeface="宋体" panose="02010600030101010101" pitchFamily="2" charset="-122"/>
              </a:rPr>
              <a:t>19</a:t>
            </a:r>
            <a:r>
              <a:rPr lang="zh-CN" altLang="en-US" sz="3400" b="1" dirty="0">
                <a:latin typeface="宋体" panose="02010600030101010101" pitchFamily="2" charset="-122"/>
                <a:ea typeface="宋体" panose="02010600030101010101" pitchFamily="2" charset="-122"/>
              </a:rPr>
              <a:t>届亚运会羽毛球男子单打冠军。谈及未来的挑战，李诗沣也希望和队友一起努力，尽快成长，“我希望能和石宇奇、陆光祖、翁泓阳，我们四个甚至是和后面的一些运动员，一起撑起中国男单的这面大旗。”</a:t>
            </a:r>
            <a:endParaRPr lang="en-US" altLang="zh-CN" sz="3400" b="1" dirty="0">
              <a:latin typeface="宋体" panose="02010600030101010101" pitchFamily="2" charset="-122"/>
              <a:ea typeface="宋体" panose="02010600030101010101" pitchFamily="2" charset="-122"/>
            </a:endParaRPr>
          </a:p>
          <a:p>
            <a:endParaRPr lang="zh-CN" altLang="en-US"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15551611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2" name="文本框 3"/>
          <p:cNvSpPr txBox="1">
            <a:spLocks noGrp="1"/>
          </p:cNvSpPr>
          <p:nvPr>
            <p:ph sz="quarter" idx="1"/>
            <p:custDataLst>
              <p:tags r:id="rId1"/>
            </p:custDataLst>
          </p:nvPr>
        </p:nvSpPr>
        <p:spPr>
          <a:xfrm>
            <a:off x="375671" y="1071512"/>
            <a:ext cx="7854950" cy="1284070"/>
          </a:xfrm>
          <a:prstGeom prst="rect">
            <a:avLst/>
          </a:prstGeom>
          <a:noFill/>
          <a:ln w="19050">
            <a:solidFill>
              <a:srgbClr val="C00000"/>
            </a:solidFill>
          </a:ln>
        </p:spPr>
        <p:txBody>
          <a:bodyPr vert="horz" wrap="square" lIns="90000" tIns="46800" rIns="90000" bIns="46800"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lgn="l">
              <a:lnSpc>
                <a:spcPct val="130000"/>
              </a:lnSpc>
              <a:buClrTx/>
              <a:buSzTx/>
              <a:buFont typeface="Wingdings" panose="05000000000000000000" charset="0"/>
              <a:buChar char="Ø"/>
            </a:pPr>
            <a:r>
              <a:rPr sz="3200" b="1" noProof="0" dirty="0" err="1">
                <a:effectLst>
                  <a:outerShdw blurRad="38100" dist="19050" dir="2700000" algn="tl" rotWithShape="0">
                    <a:schemeClr val="dk1">
                      <a:alpha val="40000"/>
                    </a:schemeClr>
                  </a:outerShdw>
                </a:effectLst>
                <a:uLnTx/>
                <a:uFillTx/>
                <a:latin typeface="仿宋" panose="02010609060101010101" charset="-122"/>
                <a:ea typeface="仿宋" panose="02010609060101010101" charset="-122"/>
                <a:cs typeface="宋体" panose="02010600030101010101" pitchFamily="2" charset="-122"/>
                <a:sym typeface="+mn-ea"/>
              </a:rPr>
              <a:t>广大青年要</a:t>
            </a:r>
            <a:r>
              <a:rPr sz="3200" b="1" noProof="0" dirty="0" err="1">
                <a:solidFill>
                  <a:srgbClr val="0070C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宋体" panose="02010600030101010101" pitchFamily="2" charset="-122"/>
                <a:sym typeface="+mn-ea"/>
              </a:rPr>
              <a:t>坚定理想信念，志存高远，脚踏实地，勇做时代的弄潮儿</a:t>
            </a:r>
            <a:r>
              <a:rPr sz="3200" b="1" noProof="0" dirty="0">
                <a:solidFill>
                  <a:srgbClr val="0070C0"/>
                </a:solidFill>
                <a:effectLst>
                  <a:outerShdw blurRad="38100" dist="19050" dir="2700000" algn="tl" rotWithShape="0">
                    <a:schemeClr val="dk1">
                      <a:alpha val="40000"/>
                    </a:schemeClr>
                  </a:outerShdw>
                </a:effectLst>
                <a:uLnTx/>
                <a:uFillTx/>
                <a:latin typeface="仿宋" panose="02010609060101010101" charset="-122"/>
                <a:ea typeface="仿宋" panose="02010609060101010101" charset="-122"/>
                <a:cs typeface="宋体" panose="02010600030101010101" pitchFamily="2" charset="-122"/>
                <a:sym typeface="+mn-ea"/>
              </a:rPr>
              <a:t>。</a:t>
            </a:r>
          </a:p>
        </p:txBody>
      </p:sp>
      <p:pic>
        <p:nvPicPr>
          <p:cNvPr id="2097186" name="Picture 2"/>
          <p:cNvPicPr>
            <a:picLocks noChangeAspect="1" noChangeArrowheads="1"/>
          </p:cNvPicPr>
          <p:nvPr>
            <p:custDataLst>
              <p:tags r:id="rId2"/>
            </p:custDataLst>
          </p:nvPr>
        </p:nvPicPr>
        <p:blipFill>
          <a:blip r:embed="rId8"/>
          <a:stretch>
            <a:fillRect/>
          </a:stretch>
        </p:blipFill>
        <p:spPr bwMode="auto">
          <a:xfrm>
            <a:off x="8655188" y="1138949"/>
            <a:ext cx="3021330" cy="4312920"/>
          </a:xfrm>
          <a:prstGeom prst="rect">
            <a:avLst/>
          </a:prstGeom>
          <a:noFill/>
        </p:spPr>
      </p:pic>
      <p:sp>
        <p:nvSpPr>
          <p:cNvPr id="1048823" name="文本框 1"/>
          <p:cNvSpPr txBox="1"/>
          <p:nvPr>
            <p:custDataLst>
              <p:tags r:id="rId3"/>
            </p:custDataLst>
          </p:nvPr>
        </p:nvSpPr>
        <p:spPr>
          <a:xfrm>
            <a:off x="361315" y="106114"/>
            <a:ext cx="5711825" cy="906915"/>
          </a:xfrm>
          <a:prstGeom prst="rect">
            <a:avLst/>
          </a:prstGeom>
          <a:noFill/>
        </p:spPr>
        <p:txBody>
          <a:bodyPr wrap="square" rtlCol="0" anchor="t">
            <a:spAutoFit/>
          </a:bodyPr>
          <a:lstStyle/>
          <a:p>
            <a:pPr lvl="0">
              <a:lnSpc>
                <a:spcPct val="150000"/>
              </a:lnSpc>
              <a:spcBef>
                <a:spcPct val="0"/>
              </a:spcBef>
            </a:pPr>
            <a:r>
              <a:rPr lang="zh-CN" altLang="en-US" sz="40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青年怎么做</a:t>
            </a:r>
          </a:p>
        </p:txBody>
      </p:sp>
      <p:sp>
        <p:nvSpPr>
          <p:cNvPr id="1048824" name="文本框 3"/>
          <p:cNvSpPr txBox="1">
            <a:spLocks noGrp="1"/>
          </p:cNvSpPr>
          <p:nvPr>
            <p:ph sz="quarter" idx="1"/>
            <p:custDataLst>
              <p:tags r:id="rId4"/>
            </p:custDataLst>
          </p:nvPr>
        </p:nvSpPr>
        <p:spPr>
          <a:xfrm>
            <a:off x="375671" y="4796305"/>
            <a:ext cx="7854950" cy="1424109"/>
          </a:xfrm>
          <a:prstGeom prst="rect">
            <a:avLst/>
          </a:prstGeom>
          <a:noFill/>
          <a:ln w="19050">
            <a:solidFill>
              <a:srgbClr val="C00000"/>
            </a:solidFill>
          </a:ln>
        </p:spPr>
        <p:txBody>
          <a:bodyPr vert="horz" wrap="square" lIns="90000" tIns="46800" rIns="90000" bIns="46800"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lgn="l">
              <a:buClrTx/>
              <a:buSzTx/>
              <a:buFont typeface="Wingdings" panose="05000000000000000000" charset="0"/>
              <a:buChar char="Ø"/>
            </a:pPr>
            <a:r>
              <a:rPr sz="3200" b="1" noProof="0" dirty="0" err="1">
                <a:effectLst>
                  <a:outerShdw blurRad="38100" dist="19050" dir="2700000" algn="tl" rotWithShape="0">
                    <a:schemeClr val="dk1">
                      <a:alpha val="40000"/>
                    </a:schemeClr>
                  </a:outerShdw>
                </a:effectLst>
                <a:uLnTx/>
                <a:uFillTx/>
                <a:latin typeface="仿宋" panose="02010609060101010101" charset="-122"/>
                <a:ea typeface="仿宋" panose="02010609060101010101" charset="-122"/>
                <a:cs typeface="宋体" panose="02010600030101010101" pitchFamily="2" charset="-122"/>
                <a:sym typeface="+mn-ea"/>
              </a:rPr>
              <a:t>在实现中国梦的生动实践中</a:t>
            </a:r>
            <a:r>
              <a:rPr sz="32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cs typeface="宋体" panose="02010600030101010101" pitchFamily="2" charset="-122"/>
                <a:sym typeface="+mn-ea"/>
              </a:rPr>
              <a:t>放飞青春梦想，</a:t>
            </a:r>
            <a:r>
              <a:rPr sz="3200" b="1" noProof="0" dirty="0" err="1">
                <a:solidFill>
                  <a:srgbClr val="0070C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宋体" panose="02010600030101010101" pitchFamily="2" charset="-122"/>
                <a:sym typeface="+mn-ea"/>
              </a:rPr>
              <a:t>在为人民利益的不懈奋斗中书写人生华章</a:t>
            </a:r>
            <a:r>
              <a:rPr sz="3200" b="1" noProof="0" dirty="0">
                <a:solidFill>
                  <a:srgbClr val="0070C0"/>
                </a:solidFill>
                <a:effectLst>
                  <a:outerShdw blurRad="38100" dist="19050" dir="2700000" algn="tl" rotWithShape="0">
                    <a:schemeClr val="dk1">
                      <a:alpha val="40000"/>
                    </a:schemeClr>
                  </a:outerShdw>
                </a:effectLst>
                <a:uLnTx/>
                <a:uFillTx/>
                <a:latin typeface="黑体" panose="02010609060101010101" charset="-122"/>
                <a:ea typeface="黑体" panose="02010609060101010101" charset="-122"/>
                <a:cs typeface="宋体" panose="02010600030101010101" pitchFamily="2" charset="-122"/>
                <a:sym typeface="+mn-ea"/>
              </a:rPr>
              <a:t>。</a:t>
            </a:r>
          </a:p>
        </p:txBody>
      </p:sp>
      <p:sp>
        <p:nvSpPr>
          <p:cNvPr id="6" name="文本框 3">
            <a:extLst>
              <a:ext uri="{FF2B5EF4-FFF2-40B4-BE49-F238E27FC236}">
                <a16:creationId xmlns:a16="http://schemas.microsoft.com/office/drawing/2014/main" id="{723996D1-C1A6-44C4-A1A0-1BAC5963919F}"/>
              </a:ext>
            </a:extLst>
          </p:cNvPr>
          <p:cNvSpPr txBox="1">
            <a:spLocks/>
          </p:cNvSpPr>
          <p:nvPr>
            <p:custDataLst>
              <p:tags r:id="rId5"/>
            </p:custDataLst>
          </p:nvPr>
        </p:nvSpPr>
        <p:spPr>
          <a:xfrm>
            <a:off x="375671" y="2365089"/>
            <a:ext cx="7854950" cy="1424109"/>
          </a:xfrm>
          <a:prstGeom prst="rect">
            <a:avLst/>
          </a:prstGeom>
          <a:noFill/>
          <a:ln w="19050">
            <a:solidFill>
              <a:srgbClr val="C00000"/>
            </a:solidFill>
          </a:ln>
        </p:spPr>
        <p:txBody>
          <a:bodyPr vert="horz" wrap="square" lIns="90000" tIns="46800" rIns="90000" bIns="46800" rtlCol="0">
            <a:spAutoFit/>
            <a:scene3d>
              <a:camera prst="orthographicFront"/>
              <a:lightRig rig="threePt" dir="t"/>
            </a:scene3d>
          </a:bodyPr>
          <a:lstStyle>
            <a:defPPr>
              <a:defRPr lang="zh-CN"/>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charset="0"/>
              <a:buChar char="Ø"/>
            </a:pPr>
            <a:r>
              <a:rPr lang="zh-CN" altLang="en-US" sz="3200" b="1" dirty="0">
                <a:effectLst>
                  <a:outerShdw blurRad="38100" dist="19050" dir="2700000" algn="tl" rotWithShape="0">
                    <a:schemeClr val="dk1">
                      <a:alpha val="40000"/>
                    </a:schemeClr>
                  </a:outerShdw>
                </a:effectLst>
                <a:latin typeface="仿宋" panose="02010609060101010101" charset="-122"/>
                <a:ea typeface="仿宋" panose="02010609060101010101" charset="-122"/>
                <a:cs typeface="宋体" panose="02010600030101010101" pitchFamily="2" charset="-122"/>
                <a:sym typeface="+mn-ea"/>
              </a:rPr>
              <a:t>把</a:t>
            </a:r>
            <a:r>
              <a:rPr lang="zh-CN" altLang="en-US" sz="3200" b="1" dirty="0">
                <a:solidFill>
                  <a:srgbClr val="0070C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宋体" panose="02010600030101010101" pitchFamily="2" charset="-122"/>
                <a:sym typeface="+mn-ea"/>
              </a:rPr>
              <a:t>人生理想融入</a:t>
            </a:r>
            <a:r>
              <a:rPr lang="zh-CN" altLang="en-US" sz="3200" b="1" dirty="0">
                <a:effectLst>
                  <a:outerShdw blurRad="38100" dist="19050" dir="2700000" algn="tl" rotWithShape="0">
                    <a:schemeClr val="dk1">
                      <a:alpha val="40000"/>
                    </a:schemeClr>
                  </a:outerShdw>
                </a:effectLst>
                <a:latin typeface="仿宋" panose="02010609060101010101" charset="-122"/>
                <a:ea typeface="仿宋" panose="02010609060101010101" charset="-122"/>
                <a:cs typeface="宋体" panose="02010600030101010101" pitchFamily="2" charset="-122"/>
                <a:sym typeface="+mn-ea"/>
              </a:rPr>
              <a:t>国家和民族的伟大梦想之中，</a:t>
            </a:r>
            <a:r>
              <a:rPr lang="zh-CN" altLang="en-US" sz="3200" b="1" dirty="0">
                <a:solidFill>
                  <a:srgbClr val="0070C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宋体" panose="02010600030101010101" pitchFamily="2" charset="-122"/>
                <a:sym typeface="+mn-ea"/>
              </a:rPr>
              <a:t>把小我融入大我</a:t>
            </a:r>
            <a:r>
              <a:rPr lang="zh-CN" altLang="en-US" sz="3200" b="1" dirty="0">
                <a:effectLst>
                  <a:outerShdw blurRad="38100" dist="19050" dir="2700000" algn="tl" rotWithShape="0">
                    <a:schemeClr val="dk1">
                      <a:alpha val="40000"/>
                    </a:schemeClr>
                  </a:outerShdw>
                </a:effectLst>
                <a:latin typeface="仿宋" panose="02010609060101010101" charset="-122"/>
                <a:ea typeface="仿宋" panose="02010609060101010101" charset="-122"/>
                <a:cs typeface="宋体" panose="02010600030101010101" pitchFamily="2" charset="-122"/>
                <a:sym typeface="+mn-ea"/>
              </a:rPr>
              <a:t>，敢于有梦，勇于追梦，勤于圆梦。</a:t>
            </a:r>
          </a:p>
        </p:txBody>
      </p:sp>
      <p:sp>
        <p:nvSpPr>
          <p:cNvPr id="7" name="文本框 3">
            <a:extLst>
              <a:ext uri="{FF2B5EF4-FFF2-40B4-BE49-F238E27FC236}">
                <a16:creationId xmlns:a16="http://schemas.microsoft.com/office/drawing/2014/main" id="{F38EB248-31D4-4C27-8836-B6AE82447ACD}"/>
              </a:ext>
            </a:extLst>
          </p:cNvPr>
          <p:cNvSpPr txBox="1">
            <a:spLocks/>
          </p:cNvSpPr>
          <p:nvPr>
            <p:custDataLst>
              <p:tags r:id="rId6"/>
            </p:custDataLst>
          </p:nvPr>
        </p:nvSpPr>
        <p:spPr>
          <a:xfrm>
            <a:off x="375671" y="3798705"/>
            <a:ext cx="7854950" cy="980911"/>
          </a:xfrm>
          <a:prstGeom prst="rect">
            <a:avLst/>
          </a:prstGeom>
          <a:noFill/>
          <a:ln w="19050">
            <a:solidFill>
              <a:srgbClr val="C00000"/>
            </a:solidFill>
          </a:ln>
        </p:spPr>
        <p:txBody>
          <a:bodyPr vert="horz" wrap="square" lIns="90000" tIns="46800" rIns="90000" bIns="46800" rtlCol="0">
            <a:spAutoFit/>
            <a:scene3d>
              <a:camera prst="orthographicFront"/>
              <a:lightRig rig="threePt" dir="t"/>
            </a:scene3d>
          </a:bodyPr>
          <a:lstStyle>
            <a:defPPr>
              <a:defRPr lang="zh-CN"/>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charset="0"/>
              <a:buChar char="Ø"/>
            </a:pPr>
            <a:r>
              <a:rPr lang="zh-CN" altLang="en-US" sz="3200" b="1" dirty="0">
                <a:effectLst>
                  <a:outerShdw blurRad="38100" dist="19050" dir="2700000" algn="tl" rotWithShape="0">
                    <a:schemeClr val="dk1">
                      <a:alpha val="40000"/>
                    </a:schemeClr>
                  </a:outerShdw>
                </a:effectLst>
                <a:latin typeface="仿宋" panose="02010609060101010101" charset="-122"/>
                <a:ea typeface="仿宋" panose="02010609060101010101" charset="-122"/>
                <a:cs typeface="宋体" panose="02010600030101010101" pitchFamily="2" charset="-122"/>
                <a:sym typeface="+mn-ea"/>
              </a:rPr>
              <a:t>抓住大有可为的</a:t>
            </a:r>
            <a:r>
              <a:rPr lang="zh-CN" altLang="en-US" sz="3200" b="1" dirty="0">
                <a:solidFill>
                  <a:srgbClr val="0070C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宋体" panose="02010600030101010101" pitchFamily="2" charset="-122"/>
                <a:sym typeface="+mn-ea"/>
              </a:rPr>
              <a:t>历史机遇</a:t>
            </a:r>
            <a:r>
              <a:rPr lang="zh-CN" altLang="en-US" sz="3200" b="1" dirty="0">
                <a:effectLst>
                  <a:outerShdw blurRad="38100" dist="19050" dir="2700000" algn="tl" rotWithShape="0">
                    <a:schemeClr val="dk1">
                      <a:alpha val="40000"/>
                    </a:schemeClr>
                  </a:outerShdw>
                </a:effectLst>
                <a:latin typeface="仿宋" panose="02010609060101010101" charset="-122"/>
                <a:ea typeface="仿宋" panose="02010609060101010101" charset="-122"/>
                <a:cs typeface="宋体" panose="02010600030101010101" pitchFamily="2" charset="-122"/>
                <a:sym typeface="+mn-ea"/>
              </a:rPr>
              <a:t>，做担当民族复兴大任的时代新人。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8822">
                                            <p:bg/>
                                          </p:spTgt>
                                        </p:tgtEl>
                                        <p:attrNameLst>
                                          <p:attrName>style.visibility</p:attrName>
                                        </p:attrNameLst>
                                      </p:cBhvr>
                                      <p:to>
                                        <p:strVal val="visible"/>
                                      </p:to>
                                    </p:set>
                                    <p:animEffect transition="in" filter="blinds(horizontal)">
                                      <p:cBhvr>
                                        <p:cTn id="7" dur="500"/>
                                        <p:tgtEl>
                                          <p:spTgt spid="1048822">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8822">
                                            <p:txEl>
                                              <p:pRg st="0" end="0"/>
                                            </p:txEl>
                                          </p:spTgt>
                                        </p:tgtEl>
                                        <p:attrNameLst>
                                          <p:attrName>style.visibility</p:attrName>
                                        </p:attrNameLst>
                                      </p:cBhvr>
                                      <p:to>
                                        <p:strVal val="visible"/>
                                      </p:to>
                                    </p:set>
                                    <p:animEffect transition="in" filter="blinds(horizontal)">
                                      <p:cBhvr>
                                        <p:cTn id="10" dur="500"/>
                                        <p:tgtEl>
                                          <p:spTgt spid="1048822">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48824">
                                            <p:bg/>
                                          </p:spTgt>
                                        </p:tgtEl>
                                        <p:attrNameLst>
                                          <p:attrName>style.visibility</p:attrName>
                                        </p:attrNameLst>
                                      </p:cBhvr>
                                      <p:to>
                                        <p:strVal val="visible"/>
                                      </p:to>
                                    </p:set>
                                    <p:animEffect transition="in" filter="blinds(horizontal)">
                                      <p:cBhvr>
                                        <p:cTn id="13" dur="500"/>
                                        <p:tgtEl>
                                          <p:spTgt spid="1048824">
                                            <p:bg/>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48824">
                                            <p:txEl>
                                              <p:pRg st="0" end="0"/>
                                            </p:txEl>
                                          </p:spTgt>
                                        </p:tgtEl>
                                        <p:attrNameLst>
                                          <p:attrName>style.visibility</p:attrName>
                                        </p:attrNameLst>
                                      </p:cBhvr>
                                      <p:to>
                                        <p:strVal val="visible"/>
                                      </p:to>
                                    </p:set>
                                    <p:animEffect transition="in" filter="blinds(horizontal)">
                                      <p:cBhvr>
                                        <p:cTn id="16" dur="500"/>
                                        <p:tgtEl>
                                          <p:spTgt spid="1048824">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bg/>
                                          </p:spTgt>
                                        </p:tgtEl>
                                        <p:attrNameLst>
                                          <p:attrName>style.visibility</p:attrName>
                                        </p:attrNameLst>
                                      </p:cBhvr>
                                      <p:to>
                                        <p:strVal val="visible"/>
                                      </p:to>
                                    </p:set>
                                    <p:animEffect transition="in" filter="blinds(horizontal)">
                                      <p:cBhvr>
                                        <p:cTn id="19" dur="500"/>
                                        <p:tgtEl>
                                          <p:spTgt spid="6">
                                            <p:bg/>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linds(horizontal)">
                                      <p:cBhvr>
                                        <p:cTn id="22" dur="500"/>
                                        <p:tgtEl>
                                          <p:spTgt spid="6">
                                            <p:txEl>
                                              <p:pRg st="0" end="0"/>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bg/>
                                          </p:spTgt>
                                        </p:tgtEl>
                                        <p:attrNameLst>
                                          <p:attrName>style.visibility</p:attrName>
                                        </p:attrNameLst>
                                      </p:cBhvr>
                                      <p:to>
                                        <p:strVal val="visible"/>
                                      </p:to>
                                    </p:set>
                                    <p:animEffect transition="in" filter="blinds(horizontal)">
                                      <p:cBhvr>
                                        <p:cTn id="25" dur="500"/>
                                        <p:tgtEl>
                                          <p:spTgt spid="7">
                                            <p:bg/>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linds(horizontal)">
                                      <p:cBhvr>
                                        <p:cTn id="2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2" grpId="0" uiExpand="1" build="p" animBg="1"/>
      <p:bldP spid="1048824" grpId="0" uiExpand="1" build="p" animBg="1"/>
      <p:bldP spid="6" grpId="0" uiExpand="1" build="p" animBg="1"/>
      <p:bldP spid="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6" name="标题 6"/>
          <p:cNvSpPr>
            <a:spLocks noGrp="1"/>
          </p:cNvSpPr>
          <p:nvPr>
            <p:ph type="ctrTitle"/>
            <p:custDataLst>
              <p:tags r:id="rId2"/>
            </p:custDataLst>
          </p:nvPr>
        </p:nvSpPr>
        <p:spPr>
          <a:xfrm>
            <a:off x="1663065" y="721360"/>
            <a:ext cx="8341995" cy="833120"/>
          </a:xfrm>
          <a:noFill/>
        </p:spPr>
        <p:txBody>
          <a:bodyPr>
            <a:noAutofit/>
          </a:bodyPr>
          <a:lstStyle/>
          <a:p>
            <a:pPr>
              <a:lnSpc>
                <a:spcPct val="150000"/>
              </a:lnSpc>
            </a:pPr>
            <a:r>
              <a:rPr lang="en-US" altLang="zh-CN" sz="3600" b="1" spc="0">
                <a:solidFill>
                  <a:schemeClr val="tx1"/>
                </a:solidFill>
                <a:latin typeface="微软雅黑" panose="020B0503020204020204" pitchFamily="34" charset="-122"/>
                <a:ea typeface="微软雅黑" panose="020B0503020204020204" pitchFamily="34" charset="-122"/>
                <a:cs typeface="+mn-cs"/>
                <a:sym typeface="+mn-ea"/>
              </a:rPr>
              <a:t>4.2   </a:t>
            </a:r>
            <a:r>
              <a:rPr lang="zh-CN" altLang="zh-CN" sz="3600" b="1" spc="0">
                <a:solidFill>
                  <a:schemeClr val="tx1"/>
                </a:solidFill>
                <a:latin typeface="微软雅黑" panose="020B0503020204020204" pitchFamily="34" charset="-122"/>
                <a:ea typeface="微软雅黑" panose="020B0503020204020204" pitchFamily="34" charset="-122"/>
                <a:cs typeface="+mn-cs"/>
              </a:rPr>
              <a:t>实现中华民族伟大复兴的中国梦</a:t>
            </a:r>
          </a:p>
        </p:txBody>
      </p:sp>
      <p:sp>
        <p:nvSpPr>
          <p:cNvPr id="1048827" name="文本框 99"/>
          <p:cNvSpPr txBox="1"/>
          <p:nvPr>
            <p:custDataLst>
              <p:tags r:id="rId3"/>
            </p:custDataLst>
          </p:nvPr>
        </p:nvSpPr>
        <p:spPr>
          <a:xfrm>
            <a:off x="461748" y="1812289"/>
            <a:ext cx="11431905" cy="3826625"/>
          </a:xfrm>
          <a:prstGeom prst="rect">
            <a:avLst/>
          </a:prstGeom>
          <a:noFill/>
          <a:ln w="9525">
            <a:noFill/>
          </a:ln>
        </p:spPr>
        <p:txBody>
          <a:bodyPr wrap="square">
            <a:spAutoFit/>
            <a:scene3d>
              <a:camera prst="orthographicFront"/>
              <a:lightRig rig="threePt" dir="t"/>
            </a:scene3d>
          </a:bodyPr>
          <a:lstStyle/>
          <a:p>
            <a:pPr indent="0">
              <a:lnSpc>
                <a:spcPct val="240000"/>
              </a:lnSpc>
            </a:pPr>
            <a:r>
              <a:rPr lang="zh-CN" altLang="en-US" sz="36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（一）中国梦是怎样的梦？</a:t>
            </a:r>
            <a:endParaRPr lang="zh-CN" altLang="en-US" sz="36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pPr indent="0">
              <a:lnSpc>
                <a:spcPct val="240000"/>
              </a:lnSpc>
            </a:pPr>
            <a:r>
              <a:rPr lang="zh-CN" sz="36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zh-CN" altLang="en-US" sz="36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二</a:t>
            </a:r>
            <a:r>
              <a:rPr lang="zh-CN" sz="36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）怎样实现中国梦？</a:t>
            </a:r>
            <a:endParaRPr lang="zh-CN" altLang="en-US" sz="3600" b="1"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p:txBody>
      </p:sp>
      <p:sp>
        <p:nvSpPr>
          <p:cNvPr id="1048829" name="文本框 9"/>
          <p:cNvSpPr txBox="1"/>
          <p:nvPr>
            <p:custDataLst>
              <p:tags r:id="rId4"/>
            </p:custDataLst>
          </p:nvPr>
        </p:nvSpPr>
        <p:spPr>
          <a:xfrm>
            <a:off x="6499225" y="1812290"/>
            <a:ext cx="2083435" cy="1539240"/>
          </a:xfrm>
          <a:prstGeom prst="rect">
            <a:avLst/>
          </a:prstGeom>
          <a:noFill/>
        </p:spPr>
        <p:txBody>
          <a:bodyPr wrap="square" rtlCol="0" anchor="t">
            <a:spAutoFit/>
            <a:scene3d>
              <a:camera prst="orthographicFront"/>
              <a:lightRig rig="threePt" dir="t"/>
            </a:scene3d>
          </a:bodyPr>
          <a:lstStyle/>
          <a:p>
            <a:pPr fontAlgn="auto">
              <a:lnSpc>
                <a:spcPct val="150000"/>
              </a:lnSpc>
            </a:pPr>
            <a:r>
              <a:rPr lang="en-US" altLang="zh-CN"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1. </a:t>
            </a:r>
            <a:r>
              <a:rPr lang="zh-CN" altLang="en-US"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本质</a:t>
            </a:r>
          </a:p>
          <a:p>
            <a:pPr fontAlgn="auto">
              <a:lnSpc>
                <a:spcPct val="150000"/>
              </a:lnSpc>
            </a:pPr>
            <a:r>
              <a:rPr lang="en-US" altLang="zh-CN"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2. </a:t>
            </a:r>
            <a:r>
              <a:rPr lang="zh-CN" altLang="en-US"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特征</a:t>
            </a:r>
          </a:p>
        </p:txBody>
      </p:sp>
      <p:sp>
        <p:nvSpPr>
          <p:cNvPr id="1048831" name="文本框 9"/>
          <p:cNvSpPr txBox="1"/>
          <p:nvPr>
            <p:custDataLst>
              <p:tags r:id="rId5"/>
            </p:custDataLst>
          </p:nvPr>
        </p:nvSpPr>
        <p:spPr>
          <a:xfrm>
            <a:off x="6420142" y="4076614"/>
            <a:ext cx="4918418" cy="2221314"/>
          </a:xfrm>
          <a:prstGeom prst="rect">
            <a:avLst/>
          </a:prstGeom>
          <a:noFill/>
        </p:spPr>
        <p:txBody>
          <a:bodyPr wrap="square" rtlCol="0" anchor="t">
            <a:spAutoFit/>
            <a:scene3d>
              <a:camera prst="orthographicFront"/>
              <a:lightRig rig="threePt" dir="t"/>
            </a:scene3d>
          </a:bodyPr>
          <a:lstStyle/>
          <a:p>
            <a:pPr indent="-514350">
              <a:lnSpc>
                <a:spcPct val="150000"/>
              </a:lnSpc>
              <a:buFont typeface="+mj-lt"/>
              <a:buAutoNum type="arabicPeriod"/>
            </a:pPr>
            <a:r>
              <a:rPr lang="zh-CN" altLang="en-US"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共产党</a:t>
            </a:r>
            <a:endParaRPr lang="zh-CN" altLang="en-US"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endParaRPr>
          </a:p>
          <a:p>
            <a:pPr indent="-514350">
              <a:lnSpc>
                <a:spcPct val="150000"/>
              </a:lnSpc>
              <a:buFont typeface="+mj-lt"/>
              <a:buAutoNum type="arabicPeriod"/>
            </a:pPr>
            <a:r>
              <a:rPr lang="zh-CN" altLang="en-US"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国家</a:t>
            </a:r>
            <a:endParaRPr lang="en-US" altLang="zh-CN"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endParaRPr>
          </a:p>
          <a:p>
            <a:pPr indent="-514350">
              <a:lnSpc>
                <a:spcPct val="150000"/>
              </a:lnSpc>
              <a:buFont typeface="+mj-lt"/>
              <a:buAutoNum type="arabicPeriod"/>
            </a:pPr>
            <a:r>
              <a:rPr lang="zh-CN" altLang="en-US" sz="3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sym typeface="+mn-ea"/>
              </a:rPr>
              <a:t>青年</a:t>
            </a:r>
          </a:p>
        </p:txBody>
      </p:sp>
      <p:sp>
        <p:nvSpPr>
          <p:cNvPr id="2" name="文本框 1"/>
          <p:cNvSpPr txBox="1"/>
          <p:nvPr>
            <p:custDataLst>
              <p:tags r:id="rId6"/>
            </p:custDataLst>
          </p:nvPr>
        </p:nvSpPr>
        <p:spPr>
          <a:xfrm>
            <a:off x="198978" y="274617"/>
            <a:ext cx="1656080" cy="521970"/>
          </a:xfrm>
          <a:prstGeom prst="rect">
            <a:avLst/>
          </a:prstGeom>
          <a:solidFill>
            <a:schemeClr val="bg1"/>
          </a:solidFill>
        </p:spPr>
        <p:txBody>
          <a:bodyPr wrap="square" rtlCol="0" anchor="t">
            <a:spAutoFit/>
            <a:scene3d>
              <a:camera prst="orthographicFront"/>
              <a:lightRig rig="threePt" dir="t"/>
            </a:scene3d>
          </a:bodyPr>
          <a:lstStyle/>
          <a:p>
            <a:pPr lvl="0">
              <a:lnSpc>
                <a:spcPct val="100000"/>
              </a:lnSpc>
              <a:spcBef>
                <a:spcPct val="0"/>
              </a:spcBef>
            </a:pPr>
            <a:r>
              <a:rPr lang="zh-CN" altLang="en-US" sz="2800" dirty="0">
                <a:solidFill>
                  <a:schemeClr val="tx1"/>
                </a:solidFill>
                <a:effectLst>
                  <a:outerShdw blurRad="38100" dist="19050" dir="2700000" algn="tl" rotWithShape="0">
                    <a:schemeClr val="dk1">
                      <a:alpha val="40000"/>
                    </a:schemeClr>
                  </a:outerShdw>
                </a:effectLst>
              </a:rPr>
              <a:t>本课总结</a:t>
            </a:r>
          </a:p>
        </p:txBody>
      </p:sp>
      <p:sp>
        <p:nvSpPr>
          <p:cNvPr id="9" name="左大括号 8">
            <a:extLst>
              <a:ext uri="{FF2B5EF4-FFF2-40B4-BE49-F238E27FC236}">
                <a16:creationId xmlns:a16="http://schemas.microsoft.com/office/drawing/2014/main" id="{F9458888-3B7F-4182-B381-62A0ADE51A2D}"/>
              </a:ext>
            </a:extLst>
          </p:cNvPr>
          <p:cNvSpPr/>
          <p:nvPr>
            <p:custDataLst>
              <p:tags r:id="rId7"/>
            </p:custDataLst>
          </p:nvPr>
        </p:nvSpPr>
        <p:spPr>
          <a:xfrm>
            <a:off x="6014504" y="2087596"/>
            <a:ext cx="484721" cy="111530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左大括号 10">
            <a:extLst>
              <a:ext uri="{FF2B5EF4-FFF2-40B4-BE49-F238E27FC236}">
                <a16:creationId xmlns:a16="http://schemas.microsoft.com/office/drawing/2014/main" id="{5EDF3053-3865-466E-A5D9-9EC59D66759A}"/>
              </a:ext>
            </a:extLst>
          </p:cNvPr>
          <p:cNvSpPr/>
          <p:nvPr>
            <p:custDataLst>
              <p:tags r:id="rId8"/>
            </p:custDataLst>
          </p:nvPr>
        </p:nvSpPr>
        <p:spPr>
          <a:xfrm>
            <a:off x="5772143" y="4445891"/>
            <a:ext cx="484721" cy="163976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5" name="标题 1"/>
          <p:cNvSpPr>
            <a:spLocks noGrp="1"/>
          </p:cNvSpPr>
          <p:nvPr>
            <p:ph type="title"/>
            <p:custDataLst>
              <p:tags r:id="rId1"/>
            </p:custDataLst>
          </p:nvPr>
        </p:nvSpPr>
        <p:spPr/>
        <p:txBody>
          <a:bodyPr>
            <a:normAutofit/>
          </a:bodyPr>
          <a:lstStyle/>
          <a:p>
            <a:endParaRPr lang="zh-CN" altLang="en-US"/>
          </a:p>
        </p:txBody>
      </p:sp>
      <p:pic>
        <p:nvPicPr>
          <p:cNvPr id="2097187" name="Picture 4"/>
          <p:cNvPicPr>
            <a:picLocks noGrp="1" noChangeAspect="1" noChangeArrowheads="1"/>
          </p:cNvPicPr>
          <p:nvPr>
            <p:ph idx="1"/>
            <p:custDataLst>
              <p:tags r:id="rId2"/>
            </p:custDataLst>
          </p:nvPr>
        </p:nvPicPr>
        <p:blipFill>
          <a:blip r:embed="rId4"/>
          <a:srcRect l="2399" r="8223"/>
          <a:stretch>
            <a:fillRect/>
          </a:stretch>
        </p:blipFill>
        <p:spPr bwMode="auto">
          <a:xfrm>
            <a:off x="669925" y="378460"/>
            <a:ext cx="10565765" cy="6101080"/>
          </a:xfrm>
          <a:prstGeom prst="rect">
            <a:avLst/>
          </a:prstGeom>
          <a:noFill/>
          <a:ln w="9525">
            <a:noFill/>
            <a:miter lim="800000"/>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custDataLst>
              <p:tags r:id="rId1"/>
            </p:custDataLst>
          </p:nvPr>
        </p:nvPicPr>
        <p:blipFill>
          <a:blip r:embed="rId8"/>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4"/>
          <p:cNvPicPr>
            <a:picLocks noChangeAspect="1"/>
          </p:cNvPicPr>
          <p:nvPr>
            <p:custDataLst>
              <p:tags r:id="rId2"/>
            </p:custDataLst>
          </p:nvPr>
        </p:nvPicPr>
        <p:blipFill>
          <a:blip r:embed="rId9"/>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custDataLst>
              <p:tags r:id="rId3"/>
            </p:custDataLst>
          </p:nvPr>
        </p:nvSpPr>
        <p:spPr bwMode="auto">
          <a:xfrm>
            <a:off x="0" y="6741368"/>
            <a:ext cx="12196763" cy="11663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文本框 9"/>
          <p:cNvSpPr txBox="1"/>
          <p:nvPr>
            <p:custDataLst>
              <p:tags r:id="rId4"/>
            </p:custDataLst>
          </p:nvPr>
        </p:nvSpPr>
        <p:spPr>
          <a:xfrm>
            <a:off x="4816475" y="944880"/>
            <a:ext cx="2463165" cy="645160"/>
          </a:xfrm>
          <a:prstGeom prst="rect">
            <a:avLst/>
          </a:prstGeom>
          <a:noFill/>
        </p:spPr>
        <p:txBody>
          <a:bodyPr wrap="square" rtlCol="0">
            <a:spAutoFit/>
          </a:bodyPr>
          <a:lstStyle/>
          <a:p>
            <a:pPr algn="ctr"/>
            <a:r>
              <a:rPr lang="zh-CN" altLang="en-US" sz="3600" b="1">
                <a:solidFill>
                  <a:srgbClr val="9B3362"/>
                </a:solidFill>
                <a:latin typeface="华文中宋" panose="02010600040101010101" charset="-122"/>
                <a:ea typeface="华文中宋" panose="02010600040101010101" charset="-122"/>
                <a:cs typeface="华文中宋" panose="02010600040101010101" charset="-122"/>
              </a:rPr>
              <a:t>子议题</a:t>
            </a:r>
            <a:r>
              <a:rPr lang="en-US" altLang="zh-CN" sz="3600" b="1">
                <a:solidFill>
                  <a:srgbClr val="9B3362"/>
                </a:solidFill>
                <a:latin typeface="华文中宋" panose="02010600040101010101" charset="-122"/>
                <a:ea typeface="华文中宋" panose="02010600040101010101" charset="-122"/>
                <a:cs typeface="华文中宋" panose="02010600040101010101" charset="-122"/>
              </a:rPr>
              <a:t>1</a:t>
            </a:r>
          </a:p>
        </p:txBody>
      </p:sp>
      <p:sp>
        <p:nvSpPr>
          <p:cNvPr id="12" name="文本框 11"/>
          <p:cNvSpPr txBox="1"/>
          <p:nvPr>
            <p:custDataLst>
              <p:tags r:id="rId5"/>
            </p:custDataLst>
          </p:nvPr>
        </p:nvSpPr>
        <p:spPr>
          <a:xfrm>
            <a:off x="2368773" y="1368891"/>
            <a:ext cx="7802136" cy="2959849"/>
          </a:xfrm>
          <a:prstGeom prst="rect">
            <a:avLst/>
          </a:prstGeom>
          <a:noFill/>
        </p:spPr>
        <p:txBody>
          <a:bodyPr wrap="none" rtlCol="0" anchor="t">
            <a:spAutoFit/>
          </a:bodyPr>
          <a:lstStyle/>
          <a:p>
            <a:pPr>
              <a:lnSpc>
                <a:spcPct val="150000"/>
              </a:lnSpc>
            </a:pPr>
            <a:r>
              <a:rPr lang="zh-CN" altLang="zh-CN" sz="6600" dirty="0">
                <a:solidFill>
                  <a:srgbClr val="9B3362"/>
                </a:solidFill>
                <a:latin typeface="华文中宋" panose="02010600040101010101" charset="-122"/>
                <a:ea typeface="华文中宋" panose="02010600040101010101" charset="-122"/>
              </a:rPr>
              <a:t>航天梦，解锁中国梦</a:t>
            </a:r>
            <a:endParaRPr lang="en-US" altLang="zh-CN" sz="6600" dirty="0">
              <a:solidFill>
                <a:srgbClr val="9B3362"/>
              </a:solidFill>
              <a:latin typeface="华文中宋" panose="02010600040101010101" charset="-122"/>
              <a:ea typeface="华文中宋" panose="02010600040101010101" charset="-122"/>
            </a:endParaRPr>
          </a:p>
          <a:p>
            <a:pPr>
              <a:lnSpc>
                <a:spcPct val="150000"/>
              </a:lnSpc>
            </a:pPr>
            <a:endParaRPr lang="zh-CN" altLang="en-US" sz="6600" dirty="0">
              <a:solidFill>
                <a:srgbClr val="9B3362"/>
              </a:solidFill>
              <a:latin typeface="汉仪雪君体简" panose="02010600000101010101" charset="-122"/>
              <a:ea typeface="汉仪雪君体简" panose="02010600000101010101" charset="-122"/>
              <a:cs typeface="汉仪雪君体简" panose="02010600000101010101" charset="-122"/>
              <a:sym typeface="汉仪雪君体简" panose="02010600000101010101" charset="-122"/>
            </a:endParaRPr>
          </a:p>
        </p:txBody>
      </p:sp>
      <p:pic>
        <p:nvPicPr>
          <p:cNvPr id="9" name="图片 8">
            <a:extLst>
              <a:ext uri="{FF2B5EF4-FFF2-40B4-BE49-F238E27FC236}">
                <a16:creationId xmlns:a16="http://schemas.microsoft.com/office/drawing/2014/main" id="{F5FED41E-198A-4160-97EA-27B040F500DD}"/>
              </a:ext>
            </a:extLst>
          </p:cNvPr>
          <p:cNvPicPr>
            <a:picLocks noChangeAspect="1"/>
          </p:cNvPicPr>
          <p:nvPr>
            <p:custDataLst>
              <p:tags r:id="rId6"/>
            </p:custDataLst>
          </p:nvPr>
        </p:nvPicPr>
        <p:blipFill>
          <a:blip r:embed="rId10"/>
          <a:stretch>
            <a:fillRect/>
          </a:stretch>
        </p:blipFill>
        <p:spPr>
          <a:xfrm>
            <a:off x="2822283" y="2958931"/>
            <a:ext cx="5758249" cy="35061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userDrawn="1">
            <p:custDataLst>
              <p:tags r:id="rId1"/>
            </p:custDataLst>
          </p:nvPr>
        </p:nvPicPr>
        <p:blipFill>
          <a:blip r:embed="rId6">
            <a:lum contrast="18000"/>
          </a:blip>
          <a:stretch>
            <a:fillRect/>
          </a:stretch>
        </p:blipFill>
        <p:spPr>
          <a:xfrm>
            <a:off x="-19050" y="5747385"/>
            <a:ext cx="12211050" cy="1108710"/>
          </a:xfrm>
          <a:prstGeom prst="rect">
            <a:avLst/>
          </a:prstGeom>
        </p:spPr>
      </p:pic>
      <p:pic>
        <p:nvPicPr>
          <p:cNvPr id="4" name="图片 3"/>
          <p:cNvPicPr>
            <a:picLocks noChangeAspect="1"/>
          </p:cNvPicPr>
          <p:nvPr>
            <p:custDataLst>
              <p:tags r:id="rId2"/>
            </p:custDataLst>
          </p:nvPr>
        </p:nvPicPr>
        <p:blipFill>
          <a:blip r:embed="rId7"/>
          <a:stretch>
            <a:fillRect/>
          </a:stretch>
        </p:blipFill>
        <p:spPr>
          <a:xfrm>
            <a:off x="10903663" y="146127"/>
            <a:ext cx="998777" cy="418769"/>
          </a:xfrm>
          <a:prstGeom prst="rect">
            <a:avLst/>
          </a:prstGeom>
        </p:spPr>
      </p:pic>
      <p:sp>
        <p:nvSpPr>
          <p:cNvPr id="9" name="文本框 8"/>
          <p:cNvSpPr txBox="1"/>
          <p:nvPr>
            <p:custDataLst>
              <p:tags r:id="rId3"/>
            </p:custDataLst>
          </p:nvPr>
        </p:nvSpPr>
        <p:spPr>
          <a:xfrm>
            <a:off x="1541660" y="5782607"/>
            <a:ext cx="908963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3200" b="1" dirty="0">
                <a:solidFill>
                  <a:srgbClr val="FF0000"/>
                </a:solidFill>
                <a:latin typeface="优设标题黑" panose="00000500000000000000" charset="-122"/>
                <a:ea typeface="优设标题黑" panose="00000500000000000000" charset="-122"/>
                <a:cs typeface="优设标题黑" panose="00000500000000000000" charset="-122"/>
              </a:rPr>
              <a:t>议一议：</a:t>
            </a:r>
            <a:r>
              <a:rPr lang="zh-CN" altLang="en-US" sz="3200" b="1" dirty="0">
                <a:solidFill>
                  <a:srgbClr val="FF0000"/>
                </a:solidFill>
                <a:latin typeface="微软雅黑" panose="020B0503020204020204" pitchFamily="34" charset="-122"/>
                <a:ea typeface="微软雅黑" panose="020B0503020204020204" pitchFamily="34" charset="-122"/>
              </a:rPr>
              <a:t>“千年飞天梦” 是一个什么样的梦想？</a:t>
            </a:r>
            <a:endParaRPr lang="zh-CN" altLang="en-US" sz="3200" dirty="0">
              <a:solidFill>
                <a:srgbClr val="FF0000"/>
              </a:solidFill>
              <a:latin typeface="优设标题黑" panose="00000500000000000000" charset="-122"/>
              <a:ea typeface="优设标题黑" panose="00000500000000000000" charset="-122"/>
              <a:cs typeface="优设标题黑" panose="00000500000000000000" charset="-122"/>
            </a:endParaRPr>
          </a:p>
        </p:txBody>
      </p:sp>
      <p:sp>
        <p:nvSpPr>
          <p:cNvPr id="83" name="文本框 82"/>
          <p:cNvSpPr txBox="1"/>
          <p:nvPr>
            <p:custDataLst>
              <p:tags r:id="rId4"/>
            </p:custDataLst>
          </p:nvPr>
        </p:nvSpPr>
        <p:spPr>
          <a:xfrm>
            <a:off x="126760" y="0"/>
            <a:ext cx="2128520" cy="622300"/>
          </a:xfrm>
          <a:prstGeom prst="rect">
            <a:avLst/>
          </a:prstGeom>
          <a:noFill/>
        </p:spPr>
        <p:txBody>
          <a:bodyPr wrap="square" rtlCol="0" anchor="t">
            <a:noAutofit/>
          </a:bodyPr>
          <a:lstStyle/>
          <a:p>
            <a:pPr>
              <a:lnSpc>
                <a:spcPct val="150000"/>
              </a:lnSpc>
            </a:pPr>
            <a:r>
              <a:rPr lang="zh-CN" altLang="en-US" sz="2800" b="1" dirty="0">
                <a:solidFill>
                  <a:srgbClr val="9B3362"/>
                </a:solidFill>
                <a:latin typeface="华文中宋" panose="02010600040101010101" charset="-122"/>
                <a:ea typeface="华文中宋" panose="02010600040101010101" charset="-122"/>
                <a:cs typeface="汉仪雪君体简" panose="02010600000101010101" charset="-122"/>
                <a:sym typeface="汉仪雪君体简" panose="02010600000101010101" charset="-122"/>
              </a:rPr>
              <a:t>议学情境一：</a:t>
            </a:r>
          </a:p>
        </p:txBody>
      </p:sp>
      <p:sp>
        <p:nvSpPr>
          <p:cNvPr id="2" name="文本框 1">
            <a:extLst>
              <a:ext uri="{FF2B5EF4-FFF2-40B4-BE49-F238E27FC236}">
                <a16:creationId xmlns:a16="http://schemas.microsoft.com/office/drawing/2014/main" id="{15411910-E332-434D-83D9-5686FDEB260A}"/>
              </a:ext>
            </a:extLst>
          </p:cNvPr>
          <p:cNvSpPr txBox="1"/>
          <p:nvPr/>
        </p:nvSpPr>
        <p:spPr>
          <a:xfrm>
            <a:off x="341249" y="564896"/>
            <a:ext cx="11017082" cy="5091330"/>
          </a:xfrm>
          <a:prstGeom prst="rect">
            <a:avLst/>
          </a:prstGeom>
          <a:noFill/>
        </p:spPr>
        <p:txBody>
          <a:bodyPr wrap="square" rtlCol="0">
            <a:spAutoFit/>
          </a:bodyPr>
          <a:lstStyle/>
          <a:p>
            <a:pPr indent="355600" algn="just">
              <a:lnSpc>
                <a:spcPct val="150000"/>
              </a:lnSpc>
            </a:pPr>
            <a:r>
              <a:rPr lang="en-US" altLang="zh-CN" sz="2000" b="1" kern="100" dirty="0">
                <a:effectLst/>
                <a:latin typeface="黑体" panose="02010609060101010101" pitchFamily="49" charset="-122"/>
                <a:ea typeface="黑体" panose="02010609060101010101" pitchFamily="49" charset="-122"/>
                <a:cs typeface="Times New Roman" panose="02020603050405020304" pitchFamily="18" charset="0"/>
              </a:rPr>
              <a:t>  </a:t>
            </a:r>
            <a:r>
              <a:rPr lang="zh-CN" altLang="zh-CN" sz="2200" b="1" kern="100" dirty="0">
                <a:effectLst/>
                <a:latin typeface="黑体" panose="02010609060101010101" pitchFamily="49" charset="-122"/>
                <a:ea typeface="黑体" panose="02010609060101010101" pitchFamily="49" charset="-122"/>
                <a:cs typeface="Times New Roman" panose="02020603050405020304" pitchFamily="18" charset="0"/>
              </a:rPr>
              <a:t>新中国成立以来，中国航天事业经历了从无到有的创立，由小到大的发展。</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飞天梦不仅仅是中华民族对于神话故事的向往，也是</a:t>
            </a:r>
            <a:r>
              <a:rPr lang="zh-CN" altLang="zh-CN" sz="2200" b="1" i="1" u="sng" kern="100" dirty="0">
                <a:solidFill>
                  <a:srgbClr val="00B0F0"/>
                </a:solidFill>
                <a:latin typeface="黑体" panose="02010609060101010101" pitchFamily="49" charset="-122"/>
                <a:ea typeface="黑体" panose="02010609060101010101" pitchFamily="49" charset="-122"/>
                <a:cs typeface="Times New Roman" panose="02020603050405020304" pitchFamily="18" charset="0"/>
              </a:rPr>
              <a:t>中华民族实现伟大复兴</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中国梦的重要一环。</a:t>
            </a:r>
            <a:r>
              <a:rPr lang="zh-CN" altLang="en-US" sz="2200" b="1" kern="100" dirty="0">
                <a:effectLst/>
                <a:latin typeface="黑体" panose="02010609060101010101" pitchFamily="49" charset="-122"/>
                <a:ea typeface="黑体" panose="02010609060101010101" pitchFamily="49" charset="-122"/>
                <a:cs typeface="Times New Roman" panose="02020603050405020304" pitchFamily="18" charset="0"/>
              </a:rPr>
              <a:t>上世纪</a:t>
            </a:r>
            <a:r>
              <a:rPr lang="en-US" altLang="zh-CN" sz="2200" b="1" kern="100" dirty="0">
                <a:effectLst/>
                <a:latin typeface="黑体" panose="02010609060101010101" pitchFamily="49" charset="-122"/>
                <a:ea typeface="黑体" panose="02010609060101010101" pitchFamily="49" charset="-122"/>
                <a:cs typeface="Times New Roman" panose="02020603050405020304" pitchFamily="18" charset="0"/>
              </a:rPr>
              <a:t>50</a:t>
            </a:r>
            <a:r>
              <a:rPr lang="zh-CN" altLang="en-US" sz="2200" b="1" kern="100" dirty="0">
                <a:effectLst/>
                <a:latin typeface="黑体" panose="02010609060101010101" pitchFamily="49" charset="-122"/>
                <a:ea typeface="黑体" panose="02010609060101010101" pitchFamily="49" charset="-122"/>
                <a:cs typeface="Times New Roman" panose="02020603050405020304" pitchFamily="18" charset="0"/>
              </a:rPr>
              <a:t>年代，</a:t>
            </a:r>
            <a:r>
              <a:rPr lang="zh-CN" altLang="zh-CN" sz="2200" b="1" kern="100" dirty="0">
                <a:effectLst/>
                <a:latin typeface="黑体" panose="02010609060101010101" pitchFamily="49" charset="-122"/>
                <a:ea typeface="黑体" panose="02010609060101010101" pitchFamily="49" charset="-122"/>
                <a:cs typeface="Times New Roman" panose="02020603050405020304" pitchFamily="18" charset="0"/>
              </a:rPr>
              <a:t>被誉为“中国的航天之父”的钱学森，想要从美国归来时</a:t>
            </a:r>
            <a:r>
              <a:rPr lang="zh-CN" altLang="en-US" sz="2200" b="1" kern="100" dirty="0">
                <a:effectLst/>
                <a:latin typeface="黑体" panose="02010609060101010101" pitchFamily="49" charset="-122"/>
                <a:ea typeface="黑体" panose="02010609060101010101" pitchFamily="49" charset="-122"/>
                <a:cs typeface="Times New Roman" panose="02020603050405020304" pitchFamily="18" charset="0"/>
              </a:rPr>
              <a:t>，被</a:t>
            </a:r>
            <a:r>
              <a:rPr lang="zh-CN" altLang="zh-CN" sz="2200" b="1" kern="100" dirty="0">
                <a:effectLst/>
                <a:latin typeface="黑体" panose="02010609060101010101" pitchFamily="49" charset="-122"/>
                <a:ea typeface="黑体" panose="02010609060101010101" pitchFamily="49" charset="-122"/>
                <a:cs typeface="Times New Roman" panose="02020603050405020304" pitchFamily="18" charset="0"/>
              </a:rPr>
              <a:t>以莫须有的罪名逮捕</a:t>
            </a:r>
            <a:r>
              <a:rPr lang="zh-CN" altLang="en-US" sz="2200" b="1"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200" b="1" kern="100" dirty="0">
                <a:effectLst/>
                <a:latin typeface="黑体" panose="02010609060101010101" pitchFamily="49" charset="-122"/>
                <a:ea typeface="黑体" panose="02010609060101010101" pitchFamily="49" charset="-122"/>
                <a:cs typeface="Times New Roman" panose="02020603050405020304" pitchFamily="18" charset="0"/>
              </a:rPr>
              <a:t>最终在国家的帮助下</a:t>
            </a:r>
            <a:r>
              <a:rPr lang="zh-CN" altLang="en-US" sz="2200" b="1" kern="100" dirty="0">
                <a:effectLst/>
                <a:latin typeface="黑体" panose="02010609060101010101" pitchFamily="49" charset="-122"/>
                <a:ea typeface="黑体" panose="02010609060101010101" pitchFamily="49" charset="-122"/>
                <a:cs typeface="Times New Roman" panose="02020603050405020304" pitchFamily="18" charset="0"/>
              </a:rPr>
              <a:t>才</a:t>
            </a:r>
            <a:r>
              <a:rPr lang="zh-CN" altLang="zh-CN" sz="2200" b="1" kern="100" dirty="0">
                <a:effectLst/>
                <a:latin typeface="黑体" panose="02010609060101010101" pitchFamily="49" charset="-122"/>
                <a:ea typeface="黑体" panose="02010609060101010101" pitchFamily="49" charset="-122"/>
                <a:cs typeface="Times New Roman" panose="02020603050405020304" pitchFamily="18" charset="0"/>
              </a:rPr>
              <a:t>顺利回国，开启了我国航天事业的</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大门。</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美国曾</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直接</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拒绝</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中国参与国际空间站的一切活动，让我国无从发展空间站载人航天事业。</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随着</a:t>
            </a:r>
            <a:r>
              <a:rPr lang="zh-CN" altLang="en-US" sz="2200" b="1" i="1" u="sng" kern="100" dirty="0">
                <a:solidFill>
                  <a:srgbClr val="00B0F0"/>
                </a:solidFill>
                <a:latin typeface="黑体" panose="02010609060101010101" pitchFamily="49" charset="-122"/>
                <a:ea typeface="黑体" panose="02010609060101010101" pitchFamily="49" charset="-122"/>
                <a:cs typeface="Times New Roman" panose="02020603050405020304" pitchFamily="18" charset="0"/>
              </a:rPr>
              <a:t>国家发展、国力增强，</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这些都并</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未阻挡我国航天梦的发展脚步，我国自主研制出了运载火箭、神舟系列载人火箭、“天宫”空间站、北斗系列卫星……截止目前（</a:t>
            </a:r>
            <a:r>
              <a:rPr lang="en-US" altLang="zh-CN" sz="2200" b="1" kern="100" dirty="0">
                <a:latin typeface="黑体" panose="02010609060101010101" pitchFamily="49" charset="-122"/>
                <a:ea typeface="黑体" panose="02010609060101010101" pitchFamily="49" charset="-122"/>
                <a:cs typeface="Times New Roman" panose="02020603050405020304" pitchFamily="18" charset="0"/>
              </a:rPr>
              <a:t>2023</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200" b="1" kern="100" dirty="0">
                <a:latin typeface="黑体" panose="02010609060101010101" pitchFamily="49" charset="-122"/>
                <a:ea typeface="黑体" panose="02010609060101010101" pitchFamily="49" charset="-122"/>
                <a:cs typeface="Times New Roman" panose="02020603050405020304" pitchFamily="18" charset="0"/>
              </a:rPr>
              <a:t>10</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月），我国的</a:t>
            </a:r>
            <a:r>
              <a:rPr lang="en-US" altLang="zh-CN" sz="2200" b="1" kern="100" dirty="0">
                <a:latin typeface="黑体" panose="02010609060101010101" pitchFamily="49" charset="-122"/>
                <a:ea typeface="黑体" panose="02010609060101010101" pitchFamily="49" charset="-122"/>
                <a:cs typeface="Times New Roman" panose="02020603050405020304" pitchFamily="18" charset="0"/>
              </a:rPr>
              <a:t>“</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天宫</a:t>
            </a:r>
            <a:r>
              <a:rPr lang="en-US" altLang="zh-CN" sz="2200" b="1" kern="100" dirty="0">
                <a:latin typeface="黑体" panose="02010609060101010101" pitchFamily="49" charset="-122"/>
                <a:ea typeface="黑体" panose="02010609060101010101" pitchFamily="49" charset="-122"/>
                <a:cs typeface="Times New Roman" panose="02020603050405020304" pitchFamily="18" charset="0"/>
              </a:rPr>
              <a:t>”</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空间站已经迎来了神舟十二号</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至神州十七号六</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次飞行任务。</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天宫课堂“冰雪”实验、</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奇妙</a:t>
            </a:r>
            <a:r>
              <a:rPr lang="en-US" altLang="zh-CN" sz="2200" b="1" kern="100" dirty="0">
                <a:latin typeface="黑体" panose="02010609060101010101" pitchFamily="49" charset="-122"/>
                <a:ea typeface="黑体" panose="02010609060101010101" pitchFamily="49" charset="-122"/>
                <a:cs typeface="Times New Roman" panose="02020603050405020304" pitchFamily="18" charset="0"/>
              </a:rPr>
              <a:t>“</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乒乓球</a:t>
            </a:r>
            <a:r>
              <a:rPr lang="en-US" altLang="zh-CN" sz="2200" b="1" kern="100" dirty="0">
                <a:latin typeface="黑体" panose="02010609060101010101" pitchFamily="49" charset="-122"/>
                <a:ea typeface="黑体" panose="02010609060101010101" pitchFamily="49" charset="-122"/>
                <a:cs typeface="Times New Roman" panose="02020603050405020304" pitchFamily="18" charset="0"/>
              </a:rPr>
              <a:t>”</a:t>
            </a:r>
            <a:r>
              <a:rPr lang="zh-CN" altLang="zh-CN" sz="2200" b="1" kern="100" dirty="0">
                <a:latin typeface="黑体" panose="02010609060101010101" pitchFamily="49" charset="-122"/>
                <a:ea typeface="黑体" panose="02010609060101010101" pitchFamily="49" charset="-122"/>
                <a:cs typeface="Times New Roman" panose="02020603050405020304" pitchFamily="18" charset="0"/>
              </a:rPr>
              <a:t>实验</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等让数万名学生体验探索太空的乐趣，</a:t>
            </a:r>
            <a:r>
              <a:rPr lang="zh-CN" altLang="en-US" sz="2200" b="1" i="1" u="sng" kern="100" dirty="0">
                <a:solidFill>
                  <a:srgbClr val="00B0F0"/>
                </a:solidFill>
                <a:latin typeface="黑体" panose="02010609060101010101" pitchFamily="49" charset="-122"/>
                <a:ea typeface="黑体" panose="02010609060101010101" pitchFamily="49" charset="-122"/>
                <a:cs typeface="Times New Roman" panose="02020603050405020304" pitchFamily="18" charset="0"/>
              </a:rPr>
              <a:t>大大提升课堂的幸福感</a:t>
            </a:r>
            <a:r>
              <a:rPr lang="zh-CN" altLang="en-US" sz="2200" b="1" kern="100" dirty="0">
                <a:latin typeface="黑体" panose="02010609060101010101" pitchFamily="49" charset="-122"/>
                <a:ea typeface="黑体" panose="02010609060101010101" pitchFamily="49" charset="-122"/>
                <a:cs typeface="Times New Roman" panose="02020603050405020304" pitchFamily="18" charset="0"/>
              </a:rPr>
              <a:t>，满足感。</a:t>
            </a:r>
            <a:endParaRPr lang="zh-CN" altLang="zh-CN" sz="2200" b="1" i="1" u="sng" kern="100" dirty="0">
              <a:solidFill>
                <a:srgbClr val="00B0F0"/>
              </a:solidFill>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文本框 3"/>
          <p:cNvSpPr txBox="1">
            <a:spLocks noChangeArrowheads="1"/>
          </p:cNvSpPr>
          <p:nvPr>
            <p:custDataLst>
              <p:tags r:id="rId2"/>
            </p:custDataLst>
          </p:nvPr>
        </p:nvSpPr>
        <p:spPr bwMode="auto">
          <a:xfrm>
            <a:off x="4326890" y="1857375"/>
            <a:ext cx="7558405" cy="3280065"/>
          </a:xfrm>
          <a:prstGeom prst="rect">
            <a:avLst/>
          </a:prstGeom>
          <a:solidFill>
            <a:schemeClr val="bg1"/>
          </a:solidFill>
          <a:ln w="19050">
            <a:solidFill>
              <a:srgbClr val="C00000"/>
            </a:solidFill>
            <a:prstDash val="dash"/>
          </a:ln>
        </p:spPr>
        <p:txBody>
          <a:bodyPr wrap="square">
            <a:spAutoFit/>
            <a:scene3d>
              <a:camera prst="orthographicFront"/>
              <a:lightRig rig="threePt" dir="t"/>
            </a:scene3d>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just" eaLnBrk="1" hangingPunct="1">
              <a:lnSpc>
                <a:spcPct val="150000"/>
              </a:lnSpc>
              <a:spcBef>
                <a:spcPts val="3000"/>
              </a:spcBef>
            </a:pPr>
            <a:r>
              <a:rPr lang="en-US" altLang="zh-CN" sz="36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   </a:t>
            </a:r>
            <a:r>
              <a:rPr lang="zh-CN" altLang="en-US" sz="36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实现中华民族伟大复兴的中国梦，就是要实现国家富强、民族振兴、人民幸福。</a:t>
            </a:r>
            <a:endParaRPr lang="en-US" altLang="zh-CN" sz="36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20000"/>
              </a:lnSpc>
              <a:spcBef>
                <a:spcPts val="1200"/>
              </a:spcBef>
            </a:pPr>
            <a:r>
              <a:rPr lang="en-US" altLang="zh-CN" sz="3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3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习近平</a:t>
            </a:r>
            <a:r>
              <a:rPr lang="zh-CN" altLang="en-US"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a:t>
            </a:r>
            <a:r>
              <a:rPr lang="zh-CN" altLang="en-US" dirty="0"/>
              <a:t>十二届全国人大一次会议</a:t>
            </a:r>
            <a:r>
              <a:rPr lang="zh-CN" altLang="en-US"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a:t>
            </a:r>
          </a:p>
        </p:txBody>
      </p:sp>
      <p:pic>
        <p:nvPicPr>
          <p:cNvPr id="2097158" name="图片 4"/>
          <p:cNvPicPr>
            <a:picLocks noChangeAspect="1" noChangeArrowheads="1"/>
          </p:cNvPicPr>
          <p:nvPr>
            <p:custDataLst>
              <p:tags r:id="rId3"/>
            </p:custDataLst>
          </p:nvPr>
        </p:nvPicPr>
        <p:blipFill>
          <a:blip r:embed="rId6"/>
          <a:stretch>
            <a:fillRect/>
          </a:stretch>
        </p:blipFill>
        <p:spPr bwMode="auto">
          <a:xfrm>
            <a:off x="372745" y="2007100"/>
            <a:ext cx="3628296" cy="2928456"/>
          </a:xfrm>
          <a:prstGeom prst="rect">
            <a:avLst/>
          </a:prstGeom>
          <a:noFill/>
          <a:ln>
            <a:noFill/>
          </a:ln>
        </p:spPr>
      </p:pic>
      <p:sp>
        <p:nvSpPr>
          <p:cNvPr id="1048669" name="标题 3"/>
          <p:cNvSpPr>
            <a:spLocks noGrp="1"/>
          </p:cNvSpPr>
          <p:nvPr>
            <p:custDataLst>
              <p:tags r:id="rId4"/>
            </p:custDataLst>
          </p:nvPr>
        </p:nvSpPr>
        <p:spPr>
          <a:xfrm>
            <a:off x="372745" y="866396"/>
            <a:ext cx="6138545" cy="589280"/>
          </a:xfrm>
          <a:prstGeom prst="rect">
            <a:avLst/>
          </a:prstGeom>
          <a:noFill/>
        </p:spPr>
        <p:txBody>
          <a:bodyPr vert="horz" wrap="square" lIns="91440" tIns="45720" rIns="91440" bIns="45720" rtlCol="0" anchor="ctr">
            <a:noAutofit/>
            <a:scene3d>
              <a:camera prst="orthographicFront"/>
              <a:lightRig rig="threePt" dir="t"/>
            </a:scene3d>
          </a:bodyPr>
          <a:lstStyle>
            <a:lvl1pPr algn="l" defTabSz="914400" rtl="0" eaLnBrk="1" latinLnBrk="0" hangingPunct="1">
              <a:lnSpc>
                <a:spcPct val="120000"/>
              </a:lnSpc>
              <a:spcBef>
                <a:spcPct val="0"/>
              </a:spcBef>
              <a:buNone/>
              <a:defRPr sz="4400" kern="1200">
                <a:solidFill>
                  <a:schemeClr val="bg1"/>
                </a:solidFill>
                <a:latin typeface="+mj-lt"/>
                <a:ea typeface="+mj-ea"/>
                <a:cs typeface="+mj-cs"/>
              </a:defRPr>
            </a:lvl1pPr>
          </a:lstStyle>
          <a:p>
            <a:pPr marL="0" indent="0" algn="l">
              <a:lnSpc>
                <a:spcPct val="100000"/>
              </a:lnSpc>
              <a:spcBef>
                <a:spcPct val="0"/>
              </a:spcBef>
              <a:spcAft>
                <a:spcPct val="0"/>
              </a:spcAft>
              <a:buSzTx/>
            </a:pPr>
            <a:r>
              <a:rPr lang="en-US" altLang="zh-CN" sz="4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4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中国梦的本质</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97158"/>
                                        </p:tgtEl>
                                        <p:attrNameLst>
                                          <p:attrName>style.visibility</p:attrName>
                                        </p:attrNameLst>
                                      </p:cBhvr>
                                      <p:to>
                                        <p:strVal val="visible"/>
                                      </p:to>
                                    </p:set>
                                    <p:animEffect transition="in" filter="blinds(horizontal)">
                                      <p:cBhvr>
                                        <p:cTn id="7" dur="500"/>
                                        <p:tgtEl>
                                          <p:spTgt spid="2097158"/>
                                        </p:tgtEl>
                                      </p:cBhvr>
                                    </p:animEffect>
                                  </p:childTnLst>
                                </p:cTn>
                              </p:par>
                              <p:par>
                                <p:cTn id="8" presetID="3" presetClass="entr" presetSubtype="10" fill="hold" nodeType="withEffect">
                                  <p:stCondLst>
                                    <p:cond delay="0"/>
                                  </p:stCondLst>
                                  <p:childTnLst>
                                    <p:set>
                                      <p:cBhvr>
                                        <p:cTn id="9" dur="1" fill="hold">
                                          <p:stCondLst>
                                            <p:cond delay="0"/>
                                          </p:stCondLst>
                                        </p:cTn>
                                        <p:tgtEl>
                                          <p:spTgt spid="1048668"/>
                                        </p:tgtEl>
                                        <p:attrNameLst>
                                          <p:attrName>style.visibility</p:attrName>
                                        </p:attrNameLst>
                                      </p:cBhvr>
                                      <p:to>
                                        <p:strVal val="visible"/>
                                      </p:to>
                                    </p:set>
                                    <p:animEffect transition="in" filter="blinds(horizontal)">
                                      <p:cBhvr>
                                        <p:cTn id="10" dur="500"/>
                                        <p:tgtEl>
                                          <p:spTgt spid="1048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3" name="等腰三角形 45"/>
          <p:cNvSpPr/>
          <p:nvPr>
            <p:custDataLst>
              <p:tags r:id="rId1"/>
            </p:custDataLst>
          </p:nvPr>
        </p:nvSpPr>
        <p:spPr>
          <a:xfrm>
            <a:off x="336550" y="3131185"/>
            <a:ext cx="3113405" cy="2484120"/>
          </a:xfrm>
          <a:custGeom>
            <a:avLst/>
            <a:gdLst/>
            <a:ahLst/>
            <a:cxnLst/>
            <a:rect l="l" t="t" r="r" b="b"/>
            <a:pathLst>
              <a:path w="1773057" h="959866">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13020" tIns="56510" rIns="113020" bIns="56510" numCol="1" spcCol="0" rtlCol="0" fromWordArt="0" anchor="ctr" anchorCtr="0" forceAA="0" compatLnSpc="1">
            <a:no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endParaRPr>
              <a:solidFill>
                <a:schemeClr val="tx1"/>
              </a:solidFill>
              <a:sym typeface="+mn-ea"/>
            </a:endParaRPr>
          </a:p>
        </p:txBody>
      </p:sp>
      <p:sp>
        <p:nvSpPr>
          <p:cNvPr id="1048674" name="TextBox 10"/>
          <p:cNvSpPr/>
          <p:nvPr>
            <p:custDataLst>
              <p:tags r:id="rId2"/>
            </p:custDataLst>
          </p:nvPr>
        </p:nvSpPr>
        <p:spPr>
          <a:xfrm>
            <a:off x="388620" y="3403600"/>
            <a:ext cx="2983230" cy="2153920"/>
          </a:xfrm>
          <a:prstGeom prst="rect">
            <a:avLst/>
          </a:prstGeom>
          <a:noFill/>
          <a:ln>
            <a:noFill/>
            <a:miter lim="800000"/>
          </a:ln>
        </p:spPr>
        <p:txBody>
          <a:bodyPr wrap="square" lIns="0" tIns="0" rIns="0" bIns="0" anchor="t" anchorCtr="0">
            <a:spAutoFit/>
            <a:scene3d>
              <a:camera prst="orthographicFront"/>
              <a:lightRig rig="threePt" dir="t"/>
            </a:scene3d>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r>
              <a:rPr lang="en-US" altLang="zh-CN" sz="2800" b="1" dirty="0" err="1">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sym typeface="宋体" panose="02010600030101010101" pitchFamily="2" charset="-122"/>
              </a:rPr>
              <a:t>要全面建成小康社会，并在此基础上建设富强民主文明和谐美丽的社会主义现代化强国</a:t>
            </a:r>
            <a:r>
              <a:rPr lang="en-US" altLang="zh-CN" sz="2800" b="1" dirty="0">
                <a:solidFill>
                  <a:schemeClr val="tx1"/>
                </a:solidFill>
                <a:effectLst>
                  <a:outerShdw blurRad="38100" dist="19050" dir="2700000" algn="tl" rotWithShape="0">
                    <a:schemeClr val="dk1">
                      <a:alpha val="40000"/>
                    </a:schemeClr>
                  </a:outerShdw>
                </a:effectLst>
                <a:latin typeface="仿宋" panose="02010609060101010101" charset="-122"/>
                <a:ea typeface="仿宋" panose="02010609060101010101" charset="-122"/>
                <a:sym typeface="宋体" panose="02010600030101010101" pitchFamily="2" charset="-122"/>
              </a:rPr>
              <a:t>。</a:t>
            </a:r>
          </a:p>
        </p:txBody>
      </p:sp>
      <p:grpSp>
        <p:nvGrpSpPr>
          <p:cNvPr id="92" name="组合 5"/>
          <p:cNvGrpSpPr/>
          <p:nvPr>
            <p:custDataLst>
              <p:tags r:id="rId3"/>
            </p:custDataLst>
          </p:nvPr>
        </p:nvGrpSpPr>
        <p:grpSpPr>
          <a:xfrm>
            <a:off x="465455" y="1993265"/>
            <a:ext cx="2854960" cy="973044"/>
            <a:chOff x="1280133" y="1276560"/>
            <a:chExt cx="1728000" cy="1728000"/>
          </a:xfrm>
          <a:solidFill>
            <a:schemeClr val="bg1"/>
          </a:solidFill>
        </p:grpSpPr>
        <p:sp>
          <p:nvSpPr>
            <p:cNvPr id="1048675" name="椭圆 27"/>
            <p:cNvSpPr/>
            <p:nvPr>
              <p:custDataLst>
                <p:tags r:id="rId19"/>
              </p:custDataLst>
            </p:nvPr>
          </p:nvSpPr>
          <p:spPr>
            <a:xfrm>
              <a:off x="1280133" y="1276560"/>
              <a:ext cx="1728000" cy="1728000"/>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endParaRPr lang="zh-CN" altLang="en-US" sz="3200">
                <a:solidFill>
                  <a:srgbClr val="FF0000"/>
                </a:solidFill>
                <a:latin typeface="Calibri"/>
                <a:ea typeface="宋体" panose="02010600030101010101" pitchFamily="2" charset="-122"/>
              </a:endParaRPr>
            </a:p>
          </p:txBody>
        </p:sp>
        <p:sp>
          <p:nvSpPr>
            <p:cNvPr id="1048676" name="TextBox 30"/>
            <p:cNvSpPr/>
            <p:nvPr>
              <p:custDataLst>
                <p:tags r:id="rId20"/>
              </p:custDataLst>
            </p:nvPr>
          </p:nvSpPr>
          <p:spPr>
            <a:xfrm>
              <a:off x="1438776" y="1666093"/>
              <a:ext cx="1395693" cy="873950"/>
            </a:xfrm>
            <a:prstGeom prst="rect">
              <a:avLst/>
            </a:prstGeom>
            <a:noFill/>
            <a:ln>
              <a:noFill/>
              <a:miter lim="800000"/>
            </a:ln>
          </p:spPr>
          <p:txBody>
            <a:bodyPr wrap="square" lIns="0" tIns="0" rIns="0" bIns="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r>
                <a:rPr lang="zh-CN" altLang="en-US" sz="3200" b="1">
                  <a:solidFill>
                    <a:srgbClr val="FF0000"/>
                  </a:solidFill>
                  <a:latin typeface="微软雅黑" panose="020B0503020204020204" pitchFamily="34" charset="-122"/>
                  <a:ea typeface="微软雅黑" panose="020B0503020204020204" pitchFamily="34" charset="-122"/>
                </a:rPr>
                <a:t>国家富强</a:t>
              </a:r>
            </a:p>
          </p:txBody>
        </p:sp>
      </p:grpSp>
      <p:grpSp>
        <p:nvGrpSpPr>
          <p:cNvPr id="93" name="组合 6"/>
          <p:cNvGrpSpPr/>
          <p:nvPr>
            <p:custDataLst>
              <p:tags r:id="rId4"/>
            </p:custDataLst>
          </p:nvPr>
        </p:nvGrpSpPr>
        <p:grpSpPr>
          <a:xfrm>
            <a:off x="4287520" y="1976120"/>
            <a:ext cx="3018155" cy="972820"/>
            <a:chOff x="2958155" y="1960193"/>
            <a:chExt cx="2638773" cy="904919"/>
          </a:xfrm>
          <a:solidFill>
            <a:schemeClr val="bg1"/>
          </a:solidFill>
        </p:grpSpPr>
        <p:sp>
          <p:nvSpPr>
            <p:cNvPr id="1048677" name="椭圆 28"/>
            <p:cNvSpPr/>
            <p:nvPr>
              <p:custDataLst>
                <p:tags r:id="rId17"/>
              </p:custDataLst>
            </p:nvPr>
          </p:nvSpPr>
          <p:spPr>
            <a:xfrm>
              <a:off x="2958155" y="1960193"/>
              <a:ext cx="2638773" cy="90491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endParaRPr lang="zh-CN" altLang="en-US" sz="3200">
                <a:solidFill>
                  <a:srgbClr val="FF0000"/>
                </a:solidFill>
                <a:latin typeface="Calibri"/>
                <a:ea typeface="宋体" panose="02010600030101010101" pitchFamily="2" charset="-122"/>
              </a:endParaRPr>
            </a:p>
          </p:txBody>
        </p:sp>
        <p:sp>
          <p:nvSpPr>
            <p:cNvPr id="1048678" name="TextBox 31"/>
            <p:cNvSpPr/>
            <p:nvPr>
              <p:custDataLst>
                <p:tags r:id="rId18"/>
              </p:custDataLst>
            </p:nvPr>
          </p:nvSpPr>
          <p:spPr>
            <a:xfrm>
              <a:off x="3272387" y="2127355"/>
              <a:ext cx="1909821" cy="457776"/>
            </a:xfrm>
            <a:prstGeom prst="rect">
              <a:avLst/>
            </a:prstGeom>
            <a:solidFill>
              <a:schemeClr val="bg1"/>
            </a:solidFill>
            <a:ln>
              <a:noFill/>
              <a:miter lim="800000"/>
            </a:ln>
          </p:spPr>
          <p:txBody>
            <a:bodyPr wrap="square" lIns="0" tIns="0" rIns="0" bIns="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r>
                <a:rPr sz="3200" b="1">
                  <a:solidFill>
                    <a:srgbClr val="FF0000"/>
                  </a:solidFill>
                  <a:latin typeface="微软雅黑" panose="020B0503020204020204" pitchFamily="34" charset="-122"/>
                  <a:ea typeface="微软雅黑" panose="020B0503020204020204" pitchFamily="34" charset="-122"/>
                  <a:sym typeface="+mn-ea"/>
                </a:rPr>
                <a:t>民族振兴</a:t>
              </a:r>
            </a:p>
          </p:txBody>
        </p:sp>
      </p:grpSp>
      <p:grpSp>
        <p:nvGrpSpPr>
          <p:cNvPr id="94" name="组合 7"/>
          <p:cNvGrpSpPr/>
          <p:nvPr>
            <p:custDataLst>
              <p:tags r:id="rId5"/>
            </p:custDataLst>
          </p:nvPr>
        </p:nvGrpSpPr>
        <p:grpSpPr>
          <a:xfrm>
            <a:off x="7931150" y="1933575"/>
            <a:ext cx="3343275" cy="1015365"/>
            <a:chOff x="6035774" y="1277236"/>
            <a:chExt cx="1728000" cy="1837439"/>
          </a:xfrm>
          <a:solidFill>
            <a:schemeClr val="bg1"/>
          </a:solidFill>
        </p:grpSpPr>
        <p:sp>
          <p:nvSpPr>
            <p:cNvPr id="1048679" name="椭圆 29"/>
            <p:cNvSpPr/>
            <p:nvPr>
              <p:custDataLst>
                <p:tags r:id="rId15"/>
              </p:custDataLst>
            </p:nvPr>
          </p:nvSpPr>
          <p:spPr>
            <a:xfrm>
              <a:off x="6035774" y="1277236"/>
              <a:ext cx="1728000" cy="1837439"/>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endParaRPr lang="zh-CN" altLang="en-US" sz="3200">
                <a:solidFill>
                  <a:srgbClr val="FF0000"/>
                </a:solidFill>
                <a:latin typeface="Calibri"/>
                <a:ea typeface="宋体" panose="02010600030101010101" pitchFamily="2" charset="-122"/>
              </a:endParaRPr>
            </a:p>
          </p:txBody>
        </p:sp>
        <p:sp>
          <p:nvSpPr>
            <p:cNvPr id="1048680" name="TextBox 32"/>
            <p:cNvSpPr/>
            <p:nvPr>
              <p:custDataLst>
                <p:tags r:id="rId16"/>
              </p:custDataLst>
            </p:nvPr>
          </p:nvSpPr>
          <p:spPr>
            <a:xfrm>
              <a:off x="6301234" y="1679532"/>
              <a:ext cx="1104726" cy="890566"/>
            </a:xfrm>
            <a:prstGeom prst="rect">
              <a:avLst/>
            </a:prstGeom>
            <a:solidFill>
              <a:schemeClr val="bg1"/>
            </a:solidFill>
            <a:ln>
              <a:noFill/>
              <a:miter lim="800000"/>
            </a:ln>
          </p:spPr>
          <p:txBody>
            <a:bodyPr wrap="square" lIns="0" tIns="0" rIns="0" bIns="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r>
                <a:rPr sz="3200" b="1">
                  <a:solidFill>
                    <a:srgbClr val="FF0000"/>
                  </a:solidFill>
                  <a:latin typeface="微软雅黑" panose="020B0503020204020204" pitchFamily="34" charset="-122"/>
                  <a:ea typeface="微软雅黑" panose="020B0503020204020204" pitchFamily="34" charset="-122"/>
                  <a:sym typeface="+mn-ea"/>
                </a:rPr>
                <a:t>人民幸福</a:t>
              </a:r>
            </a:p>
          </p:txBody>
        </p:sp>
      </p:grpSp>
      <p:sp>
        <p:nvSpPr>
          <p:cNvPr id="1048682" name="等腰三角形 45"/>
          <p:cNvSpPr/>
          <p:nvPr>
            <p:custDataLst>
              <p:tags r:id="rId6"/>
            </p:custDataLst>
          </p:nvPr>
        </p:nvSpPr>
        <p:spPr>
          <a:xfrm>
            <a:off x="3997325" y="3024505"/>
            <a:ext cx="3308350" cy="2625090"/>
          </a:xfrm>
          <a:custGeom>
            <a:avLst/>
            <a:gdLst/>
            <a:ahLst/>
            <a:cxnLst/>
            <a:rect l="l" t="t" r="r" b="b"/>
            <a:pathLst>
              <a:path w="1773057" h="959866">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020" tIns="56510" rIns="113020" bIns="56510" rtlCol="0"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endParaRPr lang="zh-CN" altLang="en-US">
              <a:solidFill>
                <a:srgbClr val="36363D"/>
              </a:solidFill>
              <a:latin typeface="Calibri"/>
              <a:ea typeface="宋体" panose="02010600030101010101" pitchFamily="2" charset="-122"/>
            </a:endParaRPr>
          </a:p>
        </p:txBody>
      </p:sp>
      <p:sp>
        <p:nvSpPr>
          <p:cNvPr id="1048683" name="等腰三角形 45"/>
          <p:cNvSpPr/>
          <p:nvPr>
            <p:custDataLst>
              <p:tags r:id="rId7"/>
            </p:custDataLst>
          </p:nvPr>
        </p:nvSpPr>
        <p:spPr>
          <a:xfrm>
            <a:off x="8211820" y="3077210"/>
            <a:ext cx="3152140" cy="2571750"/>
          </a:xfrm>
          <a:custGeom>
            <a:avLst/>
            <a:gdLst/>
            <a:ahLst/>
            <a:cxnLst/>
            <a:rect l="l" t="t" r="r" b="b"/>
            <a:pathLst>
              <a:path w="1773057" h="959866">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13020" tIns="56510" rIns="113020" bIns="56510" numCol="1" spcCol="0" rtlCol="0" fromWordArt="0" anchor="ctr" anchorCtr="0" forceAA="0" compatLnSpc="1">
            <a:no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endParaRPr>
              <a:solidFill>
                <a:srgbClr val="36363D"/>
              </a:solidFill>
              <a:sym typeface="+mn-ea"/>
            </a:endParaRPr>
          </a:p>
        </p:txBody>
      </p:sp>
      <p:sp>
        <p:nvSpPr>
          <p:cNvPr id="1048684" name="标题 3"/>
          <p:cNvSpPr>
            <a:spLocks noGrp="1"/>
          </p:cNvSpPr>
          <p:nvPr>
            <p:custDataLst>
              <p:tags r:id="rId8"/>
            </p:custDataLst>
          </p:nvPr>
        </p:nvSpPr>
        <p:spPr>
          <a:xfrm>
            <a:off x="311150" y="665480"/>
            <a:ext cx="6138545" cy="589280"/>
          </a:xfrm>
          <a:prstGeom prst="rect">
            <a:avLst/>
          </a:prstGeom>
          <a:noFill/>
        </p:spPr>
        <p:txBody>
          <a:bodyPr vert="horz" wrap="square" lIns="91440" tIns="45720" rIns="91440" bIns="45720" rtlCol="0" anchor="ctr">
            <a:noAutofit/>
            <a:scene3d>
              <a:camera prst="orthographicFront"/>
              <a:lightRig rig="threePt" dir="t"/>
            </a:scene3d>
          </a:bodyPr>
          <a:lstStyle>
            <a:lvl1pPr algn="l" defTabSz="914400" rtl="0" eaLnBrk="1" latinLnBrk="0" hangingPunct="1">
              <a:lnSpc>
                <a:spcPct val="120000"/>
              </a:lnSpc>
              <a:spcBef>
                <a:spcPct val="0"/>
              </a:spcBef>
              <a:buNone/>
              <a:defRPr sz="4400" kern="1200">
                <a:solidFill>
                  <a:schemeClr val="bg1"/>
                </a:solidFill>
                <a:latin typeface="+mj-lt"/>
                <a:ea typeface="+mj-ea"/>
                <a:cs typeface="+mj-cs"/>
              </a:defRPr>
            </a:lvl1pPr>
          </a:lstStyle>
          <a:p>
            <a:pPr marL="0" indent="0" algn="l">
              <a:lnSpc>
                <a:spcPct val="100000"/>
              </a:lnSpc>
              <a:spcBef>
                <a:spcPct val="0"/>
              </a:spcBef>
              <a:spcAft>
                <a:spcPct val="0"/>
              </a:spcAft>
              <a:buSzTx/>
            </a:pPr>
            <a:r>
              <a:rPr lang="en-US" altLang="zh-CN" sz="4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40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中国梦的本质</a:t>
            </a:r>
          </a:p>
        </p:txBody>
      </p:sp>
      <p:sp>
        <p:nvSpPr>
          <p:cNvPr id="1048685" name="文本框 5"/>
          <p:cNvSpPr txBox="1"/>
          <p:nvPr>
            <p:custDataLst>
              <p:tags r:id="rId9"/>
            </p:custDataLst>
          </p:nvPr>
        </p:nvSpPr>
        <p:spPr>
          <a:xfrm>
            <a:off x="727710" y="5725160"/>
            <a:ext cx="2011680" cy="460375"/>
          </a:xfrm>
          <a:prstGeom prst="rect">
            <a:avLst/>
          </a:prstGeom>
          <a:noFill/>
        </p:spPr>
        <p:txBody>
          <a:bodyPr wrap="none" rtlCol="0" anchor="t">
            <a:spAutoFit/>
            <a:scene3d>
              <a:camera prst="orthographicFront"/>
              <a:lightRig rig="threePt" dir="t"/>
            </a:scene3d>
          </a:bodyPr>
          <a:lstStyle/>
          <a:p>
            <a:r>
              <a:rPr kumimoji="1" lang="zh-CN"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（实现基础）</a:t>
            </a:r>
          </a:p>
        </p:txBody>
      </p:sp>
      <p:sp>
        <p:nvSpPr>
          <p:cNvPr id="1048686" name="TextBox 16"/>
          <p:cNvSpPr/>
          <p:nvPr>
            <p:custDataLst>
              <p:tags r:id="rId10"/>
            </p:custDataLst>
          </p:nvPr>
        </p:nvSpPr>
        <p:spPr>
          <a:xfrm>
            <a:off x="4185920" y="3373755"/>
            <a:ext cx="2930525" cy="2153920"/>
          </a:xfrm>
          <a:prstGeom prst="rect">
            <a:avLst/>
          </a:prstGeom>
          <a:noFill/>
          <a:ln>
            <a:noFill/>
            <a:miter lim="800000"/>
          </a:ln>
        </p:spPr>
        <p:txBody>
          <a:bodyPr wrap="square" lIns="0" tIns="0" rIns="0" bIns="0" anchor="t" anchorCtr="0">
            <a:spAutoFit/>
            <a:scene3d>
              <a:camera prst="orthographicFront"/>
              <a:lightRig rig="threePt" dir="t"/>
            </a:scene3d>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r>
              <a:rPr lang="en-US" altLang="zh-CN" sz="28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sym typeface="宋体" panose="02010600030101010101" pitchFamily="2" charset="-122"/>
              </a:rPr>
              <a:t>要使中华</a:t>
            </a:r>
            <a:r>
              <a:rPr lang="zh-CN" altLang="en-US"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宋体" panose="02010600030101010101" pitchFamily="2" charset="-122"/>
              </a:rPr>
              <a:t>民族</a:t>
            </a:r>
            <a:r>
              <a:rPr lang="en-US" altLang="zh-CN" sz="28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sym typeface="宋体" panose="02010600030101010101" pitchFamily="2" charset="-122"/>
              </a:rPr>
              <a:t>更加坚强有力地自立于世界民族之林，为人类作出新的更大的贡献</a:t>
            </a:r>
            <a:r>
              <a:rPr lang="en-US" altLang="zh-CN"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宋体" panose="02010600030101010101" pitchFamily="2" charset="-122"/>
              </a:rPr>
              <a:t>。</a:t>
            </a:r>
          </a:p>
        </p:txBody>
      </p:sp>
      <p:sp>
        <p:nvSpPr>
          <p:cNvPr id="1048687" name="TextBox 22"/>
          <p:cNvSpPr/>
          <p:nvPr>
            <p:custDataLst>
              <p:tags r:id="rId11"/>
            </p:custDataLst>
          </p:nvPr>
        </p:nvSpPr>
        <p:spPr>
          <a:xfrm>
            <a:off x="8301355" y="3503295"/>
            <a:ext cx="2973070" cy="2154436"/>
          </a:xfrm>
          <a:prstGeom prst="rect">
            <a:avLst/>
          </a:prstGeom>
          <a:noFill/>
          <a:ln>
            <a:noFill/>
            <a:miter lim="800000"/>
          </a:ln>
        </p:spPr>
        <p:txBody>
          <a:bodyPr wrap="square" lIns="0" tIns="0" rIns="0" bIns="0" anchor="t" anchorCtr="0">
            <a:spAutoFit/>
            <a:scene3d>
              <a:camera prst="orthographicFront"/>
              <a:lightRig rig="threePt" dir="t"/>
            </a:scene3d>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a:ea typeface="宋体" panose="02010600030101010101" pitchFamily="2" charset="-122"/>
              </a:defRPr>
            </a:lvl5pPr>
          </a:lstStyle>
          <a:p>
            <a:pPr lvl="0" algn="ctr"/>
            <a:r>
              <a:rPr lang="zh-CN" altLang="en-US"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坚持以人民为中心，</a:t>
            </a:r>
            <a:r>
              <a:rPr lang="en-US" altLang="zh-CN" sz="28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增进人民福祉</a:t>
            </a:r>
            <a:endParaRPr lang="en-US" altLang="zh-CN"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endParaRPr>
          </a:p>
          <a:p>
            <a:pPr lvl="0" algn="ctr"/>
            <a:r>
              <a:rPr lang="en-US" altLang="zh-CN" sz="28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促进人</a:t>
            </a:r>
            <a:r>
              <a:rPr lang="zh-CN" altLang="en-US"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的</a:t>
            </a:r>
            <a:r>
              <a:rPr lang="en-US" altLang="zh-CN" sz="28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全面发展</a:t>
            </a:r>
            <a:r>
              <a:rPr lang="en-US" altLang="zh-CN"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a:t>
            </a:r>
            <a:r>
              <a:rPr lang="zh-CN" altLang="en-US"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朝着</a:t>
            </a:r>
            <a:r>
              <a:rPr lang="en-US" altLang="zh-CN" sz="2800" b="1" dirty="0" err="1">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共同富裕</a:t>
            </a:r>
            <a:r>
              <a:rPr lang="zh-CN" altLang="en-US"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方向稳步前进。</a:t>
            </a:r>
            <a:endParaRPr lang="en-US" altLang="zh-CN" sz="2800" b="1" dirty="0">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endParaRPr>
          </a:p>
        </p:txBody>
      </p:sp>
      <p:sp>
        <p:nvSpPr>
          <p:cNvPr id="1048688" name="文本框 3"/>
          <p:cNvSpPr txBox="1"/>
          <p:nvPr>
            <p:custDataLst>
              <p:tags r:id="rId12"/>
            </p:custDataLst>
          </p:nvPr>
        </p:nvSpPr>
        <p:spPr>
          <a:xfrm>
            <a:off x="4645025" y="5725160"/>
            <a:ext cx="2011680" cy="460375"/>
          </a:xfrm>
          <a:prstGeom prst="rect">
            <a:avLst/>
          </a:prstGeom>
          <a:noFill/>
        </p:spPr>
        <p:txBody>
          <a:bodyPr wrap="none" rtlCol="0" anchor="t">
            <a:spAutoFit/>
            <a:scene3d>
              <a:camera prst="orthographicFront"/>
              <a:lightRig rig="threePt" dir="t"/>
            </a:scene3d>
          </a:bodyPr>
          <a:lstStyle/>
          <a:p>
            <a:pPr algn="l"/>
            <a:r>
              <a:rPr kumimoji="1" lang="zh-CN"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（核心内容）</a:t>
            </a:r>
          </a:p>
        </p:txBody>
      </p:sp>
      <p:sp>
        <p:nvSpPr>
          <p:cNvPr id="1048689" name="文本框 4"/>
          <p:cNvSpPr txBox="1"/>
          <p:nvPr>
            <p:custDataLst>
              <p:tags r:id="rId13"/>
            </p:custDataLst>
          </p:nvPr>
        </p:nvSpPr>
        <p:spPr>
          <a:xfrm>
            <a:off x="8782050" y="5659755"/>
            <a:ext cx="2011680" cy="460375"/>
          </a:xfrm>
          <a:prstGeom prst="rect">
            <a:avLst/>
          </a:prstGeom>
          <a:noFill/>
        </p:spPr>
        <p:txBody>
          <a:bodyPr wrap="none" rtlCol="0" anchor="t">
            <a:spAutoFit/>
            <a:scene3d>
              <a:camera prst="orthographicFront"/>
              <a:lightRig rig="threePt" dir="t"/>
            </a:scene3d>
          </a:bodyPr>
          <a:lstStyle/>
          <a:p>
            <a:pPr algn="l"/>
            <a:r>
              <a:rPr kumimoji="1" lang="zh-CN"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sym typeface="+mn-ea"/>
              </a:rPr>
              <a:t>（奋斗目标）</a:t>
            </a:r>
          </a:p>
        </p:txBody>
      </p:sp>
      <p:sp>
        <p:nvSpPr>
          <p:cNvPr id="2" name="文本框 1"/>
          <p:cNvSpPr txBox="1"/>
          <p:nvPr>
            <p:custDataLst>
              <p:tags r:id="rId14"/>
            </p:custDataLst>
          </p:nvPr>
        </p:nvSpPr>
        <p:spPr>
          <a:xfrm>
            <a:off x="4287520" y="384810"/>
            <a:ext cx="7715885" cy="1173480"/>
          </a:xfrm>
          <a:prstGeom prst="rect">
            <a:avLst/>
          </a:prstGeom>
          <a:solidFill>
            <a:srgbClr val="C00000"/>
          </a:solidFill>
        </p:spPr>
        <p:txBody>
          <a:bodyPr wrap="square" rtlCol="0" anchor="t">
            <a:spAutoFit/>
            <a:scene3d>
              <a:camera prst="orthographicFront"/>
              <a:lightRig rig="threePt" dir="t"/>
            </a:scene3d>
          </a:bodyPr>
          <a:lstStyle/>
          <a:p>
            <a:pPr>
              <a:lnSpc>
                <a:spcPct val="110000"/>
              </a:lnSpc>
            </a:pPr>
            <a:r>
              <a:rPr lang="zh-CN" altLang="en-US" sz="3200" b="1" dirty="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实现中华民族伟大复兴的中国梦，就是要实现</a:t>
            </a:r>
            <a:r>
              <a:rPr lang="zh-CN" altLang="en-US" sz="3200" b="1" dirty="0">
                <a:solidFill>
                  <a:srgbClr val="FFFF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等线"/>
              </a:rPr>
              <a:t>国家富强、民族振兴、人民幸福。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additive="base">
                                        <p:cTn id="9" dur="1" fill="hold">
                                          <p:stCondLst>
                                            <p:cond delay="0"/>
                                          </p:stCondLst>
                                        </p:cTn>
                                        <p:tgtEl>
                                          <p:spTgt spid="92"/>
                                        </p:tgtEl>
                                        <p:attrNameLst>
                                          <p:attrName>style.visibility</p:attrName>
                                        </p:attrNameLst>
                                      </p:cBhvr>
                                      <p:to>
                                        <p:strVal val="visible"/>
                                      </p:to>
                                    </p:set>
                                    <p:animEffect transition="in" filter="blinds(horizontal)">
                                      <p:cBhvr additive="base">
                                        <p:cTn id="10" dur="500" fill="hold"/>
                                        <p:tgtEl>
                                          <p:spTgt spid="92"/>
                                        </p:tgtEl>
                                      </p:cBhvr>
                                    </p:animEffect>
                                  </p:childTnLst>
                                </p:cTn>
                              </p:par>
                              <p:par>
                                <p:cTn id="11" presetID="3" presetClass="entr" presetSubtype="10" fill="hold" nodeType="withEffect">
                                  <p:stCondLst>
                                    <p:cond delay="0"/>
                                  </p:stCondLst>
                                  <p:childTnLst>
                                    <p:set>
                                      <p:cBhvr additive="base">
                                        <p:cTn id="12" dur="1" fill="hold">
                                          <p:stCondLst>
                                            <p:cond delay="0"/>
                                          </p:stCondLst>
                                        </p:cTn>
                                        <p:tgtEl>
                                          <p:spTgt spid="93"/>
                                        </p:tgtEl>
                                        <p:attrNameLst>
                                          <p:attrName>style.visibility</p:attrName>
                                        </p:attrNameLst>
                                      </p:cBhvr>
                                      <p:to>
                                        <p:strVal val="visible"/>
                                      </p:to>
                                    </p:set>
                                    <p:animEffect transition="in" filter="blinds(horizontal)">
                                      <p:cBhvr additive="base">
                                        <p:cTn id="13" dur="500" fill="hold"/>
                                        <p:tgtEl>
                                          <p:spTgt spid="93"/>
                                        </p:tgtEl>
                                      </p:cBhvr>
                                    </p:animEffect>
                                  </p:childTnLst>
                                </p:cTn>
                              </p:par>
                              <p:par>
                                <p:cTn id="14" presetID="3" presetClass="entr" presetSubtype="10" fill="hold" nodeType="withEffect">
                                  <p:stCondLst>
                                    <p:cond delay="0"/>
                                  </p:stCondLst>
                                  <p:childTnLst>
                                    <p:set>
                                      <p:cBhvr additive="base">
                                        <p:cTn id="15" dur="1" fill="hold">
                                          <p:stCondLst>
                                            <p:cond delay="0"/>
                                          </p:stCondLst>
                                        </p:cTn>
                                        <p:tgtEl>
                                          <p:spTgt spid="94"/>
                                        </p:tgtEl>
                                        <p:attrNameLst>
                                          <p:attrName>style.visibility</p:attrName>
                                        </p:attrNameLst>
                                      </p:cBhvr>
                                      <p:to>
                                        <p:strVal val="visible"/>
                                      </p:to>
                                    </p:set>
                                    <p:animEffect transition="in" filter="blinds(horizontal)">
                                      <p:cBhvr additive="base">
                                        <p:cTn id="16" dur="500" fill="hold"/>
                                        <p:tgtEl>
                                          <p:spTgt spid="9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48673"/>
                                        </p:tgtEl>
                                        <p:attrNameLst>
                                          <p:attrName>style.visibility</p:attrName>
                                        </p:attrNameLst>
                                      </p:cBhvr>
                                      <p:to>
                                        <p:strVal val="visible"/>
                                      </p:to>
                                    </p:set>
                                    <p:animEffect transition="in" filter="blinds(horizontal)">
                                      <p:cBhvr>
                                        <p:cTn id="19" dur="500"/>
                                        <p:tgtEl>
                                          <p:spTgt spid="104867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48674"/>
                                        </p:tgtEl>
                                        <p:attrNameLst>
                                          <p:attrName>style.visibility</p:attrName>
                                        </p:attrNameLst>
                                      </p:cBhvr>
                                      <p:to>
                                        <p:strVal val="visible"/>
                                      </p:to>
                                    </p:set>
                                    <p:animEffect transition="in" filter="blinds(horizontal)">
                                      <p:cBhvr>
                                        <p:cTn id="22" dur="500"/>
                                        <p:tgtEl>
                                          <p:spTgt spid="104867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48685"/>
                                        </p:tgtEl>
                                        <p:attrNameLst>
                                          <p:attrName>style.visibility</p:attrName>
                                        </p:attrNameLst>
                                      </p:cBhvr>
                                      <p:to>
                                        <p:strVal val="visible"/>
                                      </p:to>
                                    </p:set>
                                    <p:animEffect transition="in" filter="blinds(horizontal)">
                                      <p:cBhvr>
                                        <p:cTn id="25" dur="500"/>
                                        <p:tgtEl>
                                          <p:spTgt spid="104868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48682"/>
                                        </p:tgtEl>
                                        <p:attrNameLst>
                                          <p:attrName>style.visibility</p:attrName>
                                        </p:attrNameLst>
                                      </p:cBhvr>
                                      <p:to>
                                        <p:strVal val="visible"/>
                                      </p:to>
                                    </p:set>
                                    <p:animEffect transition="in" filter="blinds(horizontal)">
                                      <p:cBhvr>
                                        <p:cTn id="28" dur="500"/>
                                        <p:tgtEl>
                                          <p:spTgt spid="104868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48686"/>
                                        </p:tgtEl>
                                        <p:attrNameLst>
                                          <p:attrName>style.visibility</p:attrName>
                                        </p:attrNameLst>
                                      </p:cBhvr>
                                      <p:to>
                                        <p:strVal val="visible"/>
                                      </p:to>
                                    </p:set>
                                    <p:animEffect transition="in" filter="blinds(horizontal)">
                                      <p:cBhvr>
                                        <p:cTn id="31" dur="500"/>
                                        <p:tgtEl>
                                          <p:spTgt spid="104868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48688"/>
                                        </p:tgtEl>
                                        <p:attrNameLst>
                                          <p:attrName>style.visibility</p:attrName>
                                        </p:attrNameLst>
                                      </p:cBhvr>
                                      <p:to>
                                        <p:strVal val="visible"/>
                                      </p:to>
                                    </p:set>
                                    <p:animEffect transition="in" filter="blinds(horizontal)">
                                      <p:cBhvr>
                                        <p:cTn id="34" dur="500"/>
                                        <p:tgtEl>
                                          <p:spTgt spid="104868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048683"/>
                                        </p:tgtEl>
                                        <p:attrNameLst>
                                          <p:attrName>style.visibility</p:attrName>
                                        </p:attrNameLst>
                                      </p:cBhvr>
                                      <p:to>
                                        <p:strVal val="visible"/>
                                      </p:to>
                                    </p:set>
                                    <p:animEffect transition="in" filter="blinds(horizontal)">
                                      <p:cBhvr>
                                        <p:cTn id="37" dur="500"/>
                                        <p:tgtEl>
                                          <p:spTgt spid="104868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048687"/>
                                        </p:tgtEl>
                                        <p:attrNameLst>
                                          <p:attrName>style.visibility</p:attrName>
                                        </p:attrNameLst>
                                      </p:cBhvr>
                                      <p:to>
                                        <p:strVal val="visible"/>
                                      </p:to>
                                    </p:set>
                                    <p:animEffect transition="in" filter="blinds(horizontal)">
                                      <p:cBhvr>
                                        <p:cTn id="40" dur="500"/>
                                        <p:tgtEl>
                                          <p:spTgt spid="104868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048689"/>
                                        </p:tgtEl>
                                        <p:attrNameLst>
                                          <p:attrName>style.visibility</p:attrName>
                                        </p:attrNameLst>
                                      </p:cBhvr>
                                      <p:to>
                                        <p:strVal val="visible"/>
                                      </p:to>
                                    </p:set>
                                    <p:animEffect transition="in" filter="blinds(horizontal)">
                                      <p:cBhvr>
                                        <p:cTn id="43" dur="500"/>
                                        <p:tgtEl>
                                          <p:spTgt spid="104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3" grpId="0" animBg="1"/>
      <p:bldP spid="1048674" grpId="0"/>
      <p:bldP spid="1048682" grpId="0" animBg="1"/>
      <p:bldP spid="1048683" grpId="0" animBg="1"/>
      <p:bldP spid="1048685" grpId="0"/>
      <p:bldP spid="1048686" grpId="0"/>
      <p:bldP spid="1048687" grpId="0"/>
      <p:bldP spid="1048688" grpId="0"/>
      <p:bldP spid="10486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146127"/>
            <a:ext cx="12192000" cy="418769"/>
            <a:chOff x="0" y="146127"/>
            <a:chExt cx="12192000" cy="418769"/>
          </a:xfrm>
        </p:grpSpPr>
        <p:cxnSp>
          <p:nvCxnSpPr>
            <p:cNvPr id="10" name="直接连接符 9"/>
            <p:cNvCxnSpPr/>
            <p:nvPr>
              <p:custDataLst>
                <p:tags r:id="rId3"/>
              </p:custDataLst>
            </p:nvPr>
          </p:nvCxnSpPr>
          <p:spPr>
            <a:xfrm flipH="1">
              <a:off x="0" y="564896"/>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custDataLst>
                <p:tags r:id="rId4"/>
              </p:custDataLst>
            </p:nvPr>
          </p:nvPicPr>
          <p:blipFill>
            <a:blip r:embed="rId6"/>
            <a:stretch>
              <a:fillRect/>
            </a:stretch>
          </p:blipFill>
          <p:spPr>
            <a:xfrm>
              <a:off x="10903663" y="146127"/>
              <a:ext cx="998777" cy="418769"/>
            </a:xfrm>
            <a:prstGeom prst="rect">
              <a:avLst/>
            </a:prstGeom>
          </p:spPr>
        </p:pic>
      </p:grpSp>
      <p:sp>
        <p:nvSpPr>
          <p:cNvPr id="83" name="文本框 82"/>
          <p:cNvSpPr txBox="1"/>
          <p:nvPr>
            <p:custDataLst>
              <p:tags r:id="rId2"/>
            </p:custDataLst>
          </p:nvPr>
        </p:nvSpPr>
        <p:spPr>
          <a:xfrm>
            <a:off x="423728" y="816918"/>
            <a:ext cx="11305306" cy="5415829"/>
          </a:xfrm>
          <a:prstGeom prst="rect">
            <a:avLst/>
          </a:prstGeom>
          <a:noFill/>
        </p:spPr>
        <p:txBody>
          <a:bodyPr wrap="square" rtlCol="0" anchor="t">
            <a:noAutofit/>
          </a:bodyPr>
          <a:lstStyle/>
          <a:p>
            <a:pPr algn="just">
              <a:lnSpc>
                <a:spcPct val="150000"/>
              </a:lnSpc>
            </a:pPr>
            <a:r>
              <a:rPr lang="zh-CN" altLang="en-US" sz="2000" b="1" dirty="0"/>
              <a:t>       </a:t>
            </a:r>
            <a:r>
              <a:rPr lang="zh-CN" altLang="en-US" sz="2200" b="1" dirty="0">
                <a:latin typeface="黑体" panose="02010609060101010101" pitchFamily="49" charset="-122"/>
                <a:ea typeface="黑体" panose="02010609060101010101" pitchFamily="49" charset="-122"/>
              </a:rPr>
              <a:t>材料一：</a:t>
            </a:r>
            <a:r>
              <a:rPr lang="en-US" altLang="zh-CN" sz="2200" b="1" dirty="0">
                <a:latin typeface="黑体" panose="02010609060101010101" pitchFamily="49" charset="-122"/>
                <a:ea typeface="黑体" panose="02010609060101010101" pitchFamily="49" charset="-122"/>
              </a:rPr>
              <a:t>2023</a:t>
            </a:r>
            <a:r>
              <a:rPr lang="zh-CN" altLang="en-US" sz="2200" b="1" dirty="0">
                <a:latin typeface="黑体" panose="02010609060101010101" pitchFamily="49" charset="-122"/>
                <a:ea typeface="黑体" panose="02010609060101010101" pitchFamily="49" charset="-122"/>
              </a:rPr>
              <a:t>年</a:t>
            </a:r>
            <a:r>
              <a:rPr lang="en-US" altLang="zh-CN" sz="2200" b="1" dirty="0">
                <a:latin typeface="黑体" panose="02010609060101010101" pitchFamily="49" charset="-122"/>
                <a:ea typeface="黑体" panose="02010609060101010101" pitchFamily="49" charset="-122"/>
              </a:rPr>
              <a:t>10</a:t>
            </a:r>
            <a:r>
              <a:rPr lang="zh-CN" altLang="en-US" sz="2200" b="1" dirty="0">
                <a:latin typeface="黑体" panose="02010609060101010101" pitchFamily="49" charset="-122"/>
                <a:ea typeface="黑体" panose="02010609060101010101" pitchFamily="49" charset="-122"/>
              </a:rPr>
              <a:t>月</a:t>
            </a:r>
            <a:r>
              <a:rPr lang="en-US" altLang="zh-CN" sz="2200" b="1" dirty="0">
                <a:latin typeface="黑体" panose="02010609060101010101" pitchFamily="49" charset="-122"/>
                <a:ea typeface="黑体" panose="02010609060101010101" pitchFamily="49" charset="-122"/>
              </a:rPr>
              <a:t>26</a:t>
            </a:r>
            <a:r>
              <a:rPr lang="zh-CN" altLang="en-US" sz="2200" b="1" dirty="0">
                <a:latin typeface="黑体" panose="02010609060101010101" pitchFamily="49" charset="-122"/>
                <a:ea typeface="黑体" panose="02010609060101010101" pitchFamily="49" charset="-122"/>
              </a:rPr>
              <a:t>日，神州十七号载人飞船在酒泉卫星中心发射成功。常州智造再度相伴“神州”逐梦星空，常州光电技术研究所参与神州十七号舱内照明灯的研制工作</a:t>
            </a:r>
            <a:r>
              <a:rPr lang="zh-CN" altLang="zh-CN" sz="2200" b="1" dirty="0">
                <a:latin typeface="黑体" panose="02010609060101010101" pitchFamily="49" charset="-122"/>
                <a:ea typeface="黑体" panose="02010609060101010101" pitchFamily="49" charset="-122"/>
              </a:rPr>
              <a:t>……</a:t>
            </a:r>
            <a:r>
              <a:rPr lang="zh-CN" altLang="zh-CN" sz="2200" b="1" i="1" u="sng" dirty="0">
                <a:solidFill>
                  <a:srgbClr val="00B0F0"/>
                </a:solidFill>
                <a:latin typeface="黑体" panose="02010609060101010101" pitchFamily="49" charset="-122"/>
                <a:ea typeface="黑体" panose="02010609060101010101" pitchFamily="49" charset="-122"/>
              </a:rPr>
              <a:t>一代代航天人</a:t>
            </a:r>
            <a:r>
              <a:rPr lang="zh-CN" altLang="zh-CN" sz="2200" b="1" dirty="0">
                <a:latin typeface="黑体" panose="02010609060101010101" pitchFamily="49" charset="-122"/>
                <a:ea typeface="黑体" panose="02010609060101010101" pitchFamily="49" charset="-122"/>
              </a:rPr>
              <a:t>追逐梦想，勇于探索</a:t>
            </a:r>
            <a:r>
              <a:rPr lang="en-US" altLang="zh-CN"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破解了一个又一个飞天征途上的</a:t>
            </a:r>
            <a:r>
              <a:rPr lang="en-US" altLang="zh-CN"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拦路虎</a:t>
            </a:r>
            <a:r>
              <a:rPr lang="en-US" altLang="zh-CN"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 孕育了载人航天精神</a:t>
            </a:r>
            <a:r>
              <a:rPr lang="en-US" altLang="zh-CN"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实现了中华民族千年的飞天梦想</a:t>
            </a:r>
            <a:r>
              <a:rPr lang="zh-CN" altLang="en-US"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也对</a:t>
            </a:r>
            <a:r>
              <a:rPr lang="zh-CN" altLang="zh-CN" sz="2200" b="1" i="1" u="sng" dirty="0">
                <a:solidFill>
                  <a:srgbClr val="00B0F0"/>
                </a:solidFill>
                <a:latin typeface="黑体" panose="02010609060101010101" pitchFamily="49" charset="-122"/>
                <a:ea typeface="黑体" panose="02010609060101010101" pitchFamily="49" charset="-122"/>
              </a:rPr>
              <a:t>人类的航天探索</a:t>
            </a:r>
            <a:r>
              <a:rPr lang="zh-CN" altLang="zh-CN" sz="2200" b="1" dirty="0">
                <a:latin typeface="黑体" panose="02010609060101010101" pitchFamily="49" charset="-122"/>
                <a:ea typeface="黑体" panose="02010609060101010101" pitchFamily="49" charset="-122"/>
              </a:rPr>
              <a:t>作出巨大贡献。</a:t>
            </a:r>
            <a:endParaRPr lang="en-US" altLang="zh-CN" sz="2200" dirty="0">
              <a:latin typeface="黑体" panose="02010609060101010101" pitchFamily="49" charset="-122"/>
              <a:ea typeface="黑体" panose="02010609060101010101" pitchFamily="49" charset="-122"/>
            </a:endParaRPr>
          </a:p>
          <a:p>
            <a:pPr>
              <a:lnSpc>
                <a:spcPct val="150000"/>
              </a:lnSpc>
            </a:pPr>
            <a:r>
              <a:rPr lang="zh-CN" altLang="en-US" sz="2200" b="1" dirty="0">
                <a:latin typeface="黑体" panose="02010609060101010101" pitchFamily="49" charset="-122"/>
                <a:ea typeface="黑体" panose="02010609060101010101" pitchFamily="49" charset="-122"/>
              </a:rPr>
              <a:t>    材料二：</a:t>
            </a:r>
            <a:r>
              <a:rPr lang="zh-CN" altLang="zh-CN" sz="2200" b="1" dirty="0">
                <a:latin typeface="黑体" panose="02010609060101010101" pitchFamily="49" charset="-122"/>
                <a:ea typeface="黑体" panose="02010609060101010101" pitchFamily="49" charset="-122"/>
              </a:rPr>
              <a:t>经过重重选拔，桂海潮从</a:t>
            </a:r>
            <a:r>
              <a:rPr lang="en-US" altLang="zh-CN" sz="2200" b="1" dirty="0">
                <a:latin typeface="黑体" panose="02010609060101010101" pitchFamily="49" charset="-122"/>
                <a:ea typeface="黑体" panose="02010609060101010101" pitchFamily="49" charset="-122"/>
              </a:rPr>
              <a:t>2500</a:t>
            </a:r>
            <a:r>
              <a:rPr lang="zh-CN" altLang="zh-CN" sz="2200" b="1" dirty="0">
                <a:latin typeface="黑体" panose="02010609060101010101" pitchFamily="49" charset="-122"/>
                <a:ea typeface="黑体" panose="02010609060101010101" pitchFamily="49" charset="-122"/>
              </a:rPr>
              <a:t>名候选对象中脱颖而出，除了要继续他的学术研究之外，也要和其他预备航天员一起经受严格的训练和考核</a:t>
            </a:r>
            <a:r>
              <a:rPr lang="zh-CN" altLang="en-US"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业务能力突出，身体素质和意志力超强的桂海潮经受住了超验，成功入选“神州十六号”飞船乘务组</a:t>
            </a:r>
            <a:r>
              <a:rPr lang="zh-CN" altLang="en-US" sz="2200" b="1" dirty="0">
                <a:latin typeface="黑体" panose="02010609060101010101" pitchFamily="49" charset="-122"/>
                <a:ea typeface="黑体" panose="02010609060101010101" pitchFamily="49" charset="-122"/>
              </a:rPr>
              <a:t>，</a:t>
            </a:r>
            <a:r>
              <a:rPr lang="zh-CN" altLang="zh-CN" sz="2200" b="1" dirty="0">
                <a:latin typeface="黑体" panose="02010609060101010101" pitchFamily="49" charset="-122"/>
                <a:ea typeface="黑体" panose="02010609060101010101" pitchFamily="49" charset="-122"/>
              </a:rPr>
              <a:t>成为首位非空军出身的飞天航天员，承担着空间科学实验载荷在轨操作的光荣使命</a:t>
            </a:r>
            <a:r>
              <a:rPr lang="zh-CN" altLang="en-US" sz="2200" b="1" dirty="0">
                <a:latin typeface="黑体" panose="02010609060101010101" pitchFamily="49" charset="-122"/>
                <a:ea typeface="黑体" panose="02010609060101010101" pitchFamily="49" charset="-122"/>
              </a:rPr>
              <a:t>，</a:t>
            </a:r>
            <a:r>
              <a:rPr lang="zh-CN" altLang="zh-CN" sz="2200" b="1" i="1" u="sng" dirty="0">
                <a:solidFill>
                  <a:srgbClr val="00B0F0"/>
                </a:solidFill>
                <a:latin typeface="黑体" panose="02010609060101010101" pitchFamily="49" charset="-122"/>
                <a:ea typeface="黑体" panose="02010609060101010101" pitchFamily="49" charset="-122"/>
              </a:rPr>
              <a:t>桂海潮多年的</a:t>
            </a:r>
            <a:r>
              <a:rPr lang="zh-CN" altLang="en-US" sz="2200" b="1" i="1" u="sng" dirty="0">
                <a:solidFill>
                  <a:srgbClr val="00B0F0"/>
                </a:solidFill>
                <a:latin typeface="黑体" panose="02010609060101010101" pitchFamily="49" charset="-122"/>
                <a:ea typeface="黑体" panose="02010609060101010101" pitchFamily="49" charset="-122"/>
              </a:rPr>
              <a:t>飞天</a:t>
            </a:r>
            <a:r>
              <a:rPr lang="zh-CN" altLang="zh-CN" sz="2200" b="1" i="1" u="sng" dirty="0">
                <a:solidFill>
                  <a:srgbClr val="00B0F0"/>
                </a:solidFill>
                <a:latin typeface="黑体" panose="02010609060101010101" pitchFamily="49" charset="-122"/>
                <a:ea typeface="黑体" panose="02010609060101010101" pitchFamily="49" charset="-122"/>
              </a:rPr>
              <a:t>梦想终于实现</a:t>
            </a:r>
            <a:r>
              <a:rPr lang="zh-CN" altLang="en-US" sz="2200" b="1" i="1" dirty="0">
                <a:solidFill>
                  <a:srgbClr val="00B0F0"/>
                </a:solidFill>
                <a:latin typeface="黑体" panose="02010609060101010101" pitchFamily="49" charset="-122"/>
                <a:ea typeface="黑体" panose="02010609060101010101" pitchFamily="49" charset="-122"/>
              </a:rPr>
              <a:t>。</a:t>
            </a:r>
            <a:r>
              <a:rPr lang="en-US" altLang="zh-CN" sz="2200" b="1" dirty="0">
                <a:latin typeface="黑体" panose="02010609060101010101" pitchFamily="49" charset="-122"/>
                <a:ea typeface="黑体" panose="02010609060101010101" pitchFamily="49" charset="-122"/>
              </a:rPr>
              <a:t>2023</a:t>
            </a:r>
            <a:r>
              <a:rPr lang="zh-CN" altLang="en-US" sz="2200" b="1" dirty="0">
                <a:latin typeface="黑体" panose="02010609060101010101" pitchFamily="49" charset="-122"/>
                <a:ea typeface="黑体" panose="02010609060101010101" pitchFamily="49" charset="-122"/>
              </a:rPr>
              <a:t>年</a:t>
            </a:r>
            <a:r>
              <a:rPr lang="en-US" altLang="zh-CN" sz="2200" b="1" dirty="0">
                <a:latin typeface="黑体" panose="02010609060101010101" pitchFamily="49" charset="-122"/>
                <a:ea typeface="黑体" panose="02010609060101010101" pitchFamily="49" charset="-122"/>
              </a:rPr>
              <a:t>10</a:t>
            </a:r>
            <a:r>
              <a:rPr lang="zh-CN" altLang="en-US" sz="2200" b="1" dirty="0">
                <a:latin typeface="黑体" panose="02010609060101010101" pitchFamily="49" charset="-122"/>
                <a:ea typeface="黑体" panose="02010609060101010101" pitchFamily="49" charset="-122"/>
              </a:rPr>
              <a:t>月</a:t>
            </a:r>
            <a:r>
              <a:rPr lang="en-US" altLang="zh-CN" sz="2200" b="1" dirty="0">
                <a:latin typeface="黑体" panose="02010609060101010101" pitchFamily="49" charset="-122"/>
                <a:ea typeface="黑体" panose="02010609060101010101" pitchFamily="49" charset="-122"/>
              </a:rPr>
              <a:t>31</a:t>
            </a:r>
            <a:r>
              <a:rPr lang="zh-CN" altLang="en-US" sz="2200" b="1" dirty="0">
                <a:latin typeface="黑体" panose="02010609060101010101" pitchFamily="49" charset="-122"/>
                <a:ea typeface="黑体" panose="02010609060101010101" pitchFamily="49" charset="-122"/>
              </a:rPr>
              <a:t>日，神州十六号航天员乘组安全顺利出舱。</a:t>
            </a:r>
            <a:endParaRPr lang="zh-CN" altLang="zh-CN" sz="2200" b="1" dirty="0">
              <a:latin typeface="黑体" panose="02010609060101010101" pitchFamily="49" charset="-122"/>
              <a:ea typeface="黑体" panose="02010609060101010101" pitchFamily="49" charset="-122"/>
            </a:endParaRPr>
          </a:p>
          <a:p>
            <a:endParaRPr lang="zh-CN" altLang="zh-CN" dirty="0"/>
          </a:p>
          <a:p>
            <a:r>
              <a:rPr lang="zh-CN" altLang="en-US" sz="2400" b="1" dirty="0">
                <a:solidFill>
                  <a:srgbClr val="FF0000"/>
                </a:solidFill>
              </a:rPr>
              <a:t>    </a:t>
            </a:r>
            <a:r>
              <a:rPr lang="zh-CN" altLang="en-US" sz="2800" b="1" dirty="0">
                <a:solidFill>
                  <a:srgbClr val="FF0000"/>
                </a:solidFill>
              </a:rPr>
              <a:t>结合材料航天人追逐梦想、勇于探索的过程，思考：中国梦是谁的梦？</a:t>
            </a:r>
            <a:endParaRPr lang="zh-CN" altLang="zh-CN" sz="2800" b="1" dirty="0">
              <a:solidFill>
                <a:srgbClr val="FF0000"/>
              </a:solidFill>
            </a:endParaRPr>
          </a:p>
          <a:p>
            <a:pPr>
              <a:lnSpc>
                <a:spcPct val="150000"/>
              </a:lnSpc>
            </a:pPr>
            <a:endParaRPr lang="zh-CN" altLang="en-US" sz="3200" b="1" dirty="0">
              <a:solidFill>
                <a:srgbClr val="9B3362"/>
              </a:solidFill>
              <a:latin typeface="华文中宋" panose="02010600040101010101" charset="-122"/>
              <a:ea typeface="华文中宋" panose="02010600040101010101" charset="-122"/>
              <a:cs typeface="汉仪雪君体简" panose="02010600000101010101" charset="-122"/>
              <a:sym typeface="汉仪雪君体简" panose="02010600000101010101" charset="-122"/>
            </a:endParaRPr>
          </a:p>
        </p:txBody>
      </p:sp>
      <p:sp>
        <p:nvSpPr>
          <p:cNvPr id="7" name="文本框 6">
            <a:extLst>
              <a:ext uri="{FF2B5EF4-FFF2-40B4-BE49-F238E27FC236}">
                <a16:creationId xmlns:a16="http://schemas.microsoft.com/office/drawing/2014/main" id="{F2361FB2-4B10-4DF0-935E-7CBEF3644065}"/>
              </a:ext>
            </a:extLst>
          </p:cNvPr>
          <p:cNvSpPr txBox="1"/>
          <p:nvPr/>
        </p:nvSpPr>
        <p:spPr>
          <a:xfrm>
            <a:off x="326219" y="0"/>
            <a:ext cx="4649504" cy="584775"/>
          </a:xfrm>
          <a:prstGeom prst="rect">
            <a:avLst/>
          </a:prstGeom>
          <a:noFill/>
        </p:spPr>
        <p:txBody>
          <a:bodyPr wrap="square" rtlCol="0">
            <a:spAutoFit/>
          </a:bodyPr>
          <a:lstStyle/>
          <a:p>
            <a:r>
              <a:rPr lang="zh-CN" altLang="en-US" sz="3200" b="1" dirty="0">
                <a:solidFill>
                  <a:srgbClr val="FF0000"/>
                </a:solidFill>
              </a:rPr>
              <a:t>航天梦，连着中国梦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285696" y="448883"/>
            <a:ext cx="2339102" cy="523220"/>
          </a:xfrm>
          <a:prstGeom prst="rect">
            <a:avLst/>
          </a:prstGeom>
        </p:spPr>
        <p:txBody>
          <a:bodyPr wrap="none">
            <a:spAutoFit/>
          </a:bodyPr>
          <a:lstStyle/>
          <a:p>
            <a:r>
              <a:rPr lang="zh-CN" altLang="en-US" sz="2800" b="1" dirty="0">
                <a:solidFill>
                  <a:srgbClr val="FF0000"/>
                </a:solidFill>
                <a:latin typeface="微软雅黑" panose="020B0503020204020204" pitchFamily="34" charset="-122"/>
                <a:ea typeface="微软雅黑" panose="020B0503020204020204" pitchFamily="34" charset="-122"/>
                <a:sym typeface="微软雅黑" panose="020B0503020204020204" charset="-122"/>
              </a:rPr>
              <a:t>中国梦的特征</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2"/>
            </p:custDataLst>
          </p:nvPr>
        </p:nvSpPr>
        <p:spPr>
          <a:xfrm>
            <a:off x="430530" y="1696720"/>
            <a:ext cx="11075035" cy="3970318"/>
          </a:xfrm>
          <a:prstGeom prst="rect">
            <a:avLst/>
          </a:prstGeom>
          <a:noFill/>
        </p:spPr>
        <p:txBody>
          <a:bodyPr wrap="square" rtlCol="0" anchor="t">
            <a:spAutoFit/>
          </a:bodyPr>
          <a:lstStyle/>
          <a:p>
            <a:pPr defTabSz="866775" fontAlgn="base">
              <a:lnSpc>
                <a:spcPct val="150000"/>
              </a:lnSpc>
              <a:spcAft>
                <a:spcPct val="0"/>
              </a:spcAft>
            </a:pP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a:t>
            </a:r>
            <a:r>
              <a:rPr lang="en-US" altLang="zh-CN"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1</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【人民的梦】</a:t>
            </a:r>
            <a:r>
              <a:rPr lang="zh-CN" altLang="en-US" sz="2400" b="1" dirty="0">
                <a:latin typeface="微软雅黑" panose="020B0503020204020204" pitchFamily="34" charset="-122"/>
                <a:ea typeface="微软雅黑" panose="020B0503020204020204" pitchFamily="34" charset="-122"/>
                <a:cs typeface="黑体" panose="02010609060101010101" charset="-122"/>
                <a:sym typeface="+mn-ea"/>
              </a:rPr>
              <a:t>中国梦是人民的梦，必须紧紧依靠人民来实现，必须不断为人民造福。</a:t>
            </a:r>
            <a:r>
              <a:rPr lang="zh-CN" altLang="en-US" sz="2400" b="1" dirty="0">
                <a:solidFill>
                  <a:srgbClr val="0000CC"/>
                </a:solidFill>
                <a:latin typeface="微软雅黑" panose="020B0503020204020204" pitchFamily="34" charset="-122"/>
                <a:ea typeface="微软雅黑" panose="020B0503020204020204" pitchFamily="34" charset="-122"/>
                <a:cs typeface="黑体" panose="02010609060101010101" charset="-122"/>
                <a:sym typeface="+mn-ea"/>
              </a:rPr>
              <a:t>人民是中国梦的主体，是中国梦的创造者和享有者。</a:t>
            </a:r>
          </a:p>
          <a:p>
            <a:pPr defTabSz="866775" fontAlgn="base">
              <a:lnSpc>
                <a:spcPct val="150000"/>
              </a:lnSpc>
              <a:spcAft>
                <a:spcPct val="0"/>
              </a:spcAft>
            </a:pP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a:t>
            </a:r>
            <a:r>
              <a:rPr lang="en-US" altLang="zh-CN"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2</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【个人的梦】</a:t>
            </a:r>
            <a:r>
              <a:rPr lang="zh-CN" altLang="en-US" sz="2400" b="1" dirty="0">
                <a:latin typeface="微软雅黑" panose="020B0503020204020204" pitchFamily="34" charset="-122"/>
                <a:ea typeface="微软雅黑" panose="020B0503020204020204" pitchFamily="34" charset="-122"/>
                <a:cs typeface="黑体" panose="02010609060101010101" charset="-122"/>
                <a:sym typeface="+mn-ea"/>
              </a:rPr>
              <a:t>中国梦是国家的梦、民族的梦，是每一个中华儿女的梦。每个人要把人生理想融</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入</a:t>
            </a:r>
            <a:r>
              <a:rPr lang="zh-CN" altLang="en-US" sz="2400" b="1" dirty="0">
                <a:solidFill>
                  <a:srgbClr val="0000CC"/>
                </a:solidFill>
                <a:latin typeface="微软雅黑" panose="020B0503020204020204" pitchFamily="34" charset="-122"/>
                <a:ea typeface="微软雅黑" panose="020B0503020204020204" pitchFamily="34" charset="-122"/>
                <a:cs typeface="黑体" panose="02010609060101010101" charset="-122"/>
                <a:sym typeface="+mn-ea"/>
              </a:rPr>
              <a:t>国家和民族的伟大梦想之中，把小我融入大我</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，敢于有梦、勇于追梦、勤于圆梦。</a:t>
            </a:r>
          </a:p>
          <a:p>
            <a:pPr defTabSz="866775" fontAlgn="base">
              <a:lnSpc>
                <a:spcPct val="150000"/>
              </a:lnSpc>
              <a:spcAft>
                <a:spcPct val="0"/>
              </a:spcAft>
            </a:pP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a:t>
            </a:r>
            <a:r>
              <a:rPr lang="en-US" altLang="zh-CN"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3</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【世界的梦】</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微软雅黑" panose="020B0503020204020204" charset="-122"/>
              </a:rPr>
              <a:t>中国</a:t>
            </a:r>
            <a:r>
              <a:rPr lang="zh-CN" altLang="en-US" sz="2400" b="1" dirty="0">
                <a:latin typeface="微软雅黑" panose="020B0503020204020204" pitchFamily="34" charset="-122"/>
                <a:ea typeface="微软雅黑" panose="020B0503020204020204" pitchFamily="34" charset="-122"/>
                <a:cs typeface="黑体" panose="02010609060101010101" charset="-122"/>
                <a:sym typeface="微软雅黑" panose="020B0503020204020204" charset="-122"/>
              </a:rPr>
              <a:t>梦也</a:t>
            </a:r>
            <a:r>
              <a:rPr lang="zh-CN" altLang="en-US" sz="2400" b="1" dirty="0">
                <a:solidFill>
                  <a:srgbClr val="0000CC"/>
                </a:solidFill>
                <a:latin typeface="微软雅黑" panose="020B0503020204020204" pitchFamily="34" charset="-122"/>
                <a:ea typeface="微软雅黑" panose="020B0503020204020204" pitchFamily="34" charset="-122"/>
                <a:cs typeface="黑体" panose="02010609060101010101" charset="-122"/>
                <a:sym typeface="微软雅黑" panose="020B0503020204020204" charset="-122"/>
              </a:rPr>
              <a:t>同世界人民的梦想息息相关</a:t>
            </a:r>
            <a:r>
              <a:rPr lang="zh-CN" altLang="en-US" sz="2400" b="1" dirty="0">
                <a:latin typeface="微软雅黑" panose="020B0503020204020204" pitchFamily="34" charset="-122"/>
                <a:ea typeface="微软雅黑" panose="020B0503020204020204" pitchFamily="34" charset="-122"/>
                <a:cs typeface="黑体" panose="02010609060101010101" charset="-122"/>
                <a:sym typeface="微软雅黑" panose="020B0503020204020204" charset="-122"/>
              </a:rPr>
              <a:t>。</a:t>
            </a:r>
            <a:r>
              <a:rPr lang="zh-CN" altLang="en-US" sz="2400" b="1" dirty="0">
                <a:solidFill>
                  <a:prstClr val="black"/>
                </a:solidFill>
                <a:latin typeface="微软雅黑" panose="020B0503020204020204" pitchFamily="34" charset="-122"/>
                <a:ea typeface="微软雅黑" panose="020B0503020204020204" pitchFamily="34" charset="-122"/>
                <a:cs typeface="黑体" panose="02010609060101010101" charset="-122"/>
                <a:sym typeface="微软雅黑" panose="020B0503020204020204" charset="-122"/>
              </a:rPr>
              <a:t>中国一心一意办好自己的事情，实现国家发展和稳定，既是对自己负责，也是为世界做贡献。</a:t>
            </a:r>
          </a:p>
        </p:txBody>
      </p:sp>
    </p:spTree>
    <p:extLst>
      <p:ext uri="{BB962C8B-B14F-4D97-AF65-F5344CB8AC3E}">
        <p14:creationId xmlns:p14="http://schemas.microsoft.com/office/powerpoint/2010/main" val="5492467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9"/>
          <a:stretch>
            <a:fillRect/>
          </a:stretch>
        </p:blipFill>
        <p:spPr>
          <a:xfrm>
            <a:off x="11147503" y="100407"/>
            <a:ext cx="998777" cy="418769"/>
          </a:xfrm>
          <a:prstGeom prst="rect">
            <a:avLst/>
          </a:prstGeom>
        </p:spPr>
      </p:pic>
      <p:sp>
        <p:nvSpPr>
          <p:cNvPr id="12" name="圆角矩形 11"/>
          <p:cNvSpPr/>
          <p:nvPr>
            <p:custDataLst>
              <p:tags r:id="rId2"/>
            </p:custDataLst>
          </p:nvPr>
        </p:nvSpPr>
        <p:spPr>
          <a:xfrm>
            <a:off x="118335" y="1082467"/>
            <a:ext cx="7256178" cy="4664918"/>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24" name="文本框 23"/>
          <p:cNvSpPr txBox="1"/>
          <p:nvPr>
            <p:custDataLst>
              <p:tags r:id="rId3"/>
            </p:custDataLst>
          </p:nvPr>
        </p:nvSpPr>
        <p:spPr>
          <a:xfrm>
            <a:off x="207594" y="1325285"/>
            <a:ext cx="7097721" cy="4139146"/>
          </a:xfrm>
          <a:prstGeom prst="rect">
            <a:avLst/>
          </a:prstGeom>
          <a:noFill/>
        </p:spPr>
        <p:txBody>
          <a:bodyPr wrap="square" rtlCol="0">
            <a:spAutoFit/>
          </a:bodyPr>
          <a:lstStyle/>
          <a:p>
            <a:pPr>
              <a:lnSpc>
                <a:spcPct val="150000"/>
              </a:lnSpc>
            </a:pPr>
            <a:r>
              <a:rPr lang="en-US" altLang="zh-CN" sz="2400" dirty="0">
                <a:solidFill>
                  <a:schemeClr val="bg1">
                    <a:lumMod val="50000"/>
                  </a:schemeClr>
                </a:solidFill>
                <a:latin typeface="黑体" panose="02010609060101010101" charset="-122"/>
                <a:ea typeface="黑体" panose="02010609060101010101" charset="-122"/>
              </a:rPr>
              <a:t>     </a:t>
            </a:r>
            <a:r>
              <a:rPr lang="zh-CN" altLang="en-US" sz="3000" b="1" dirty="0">
                <a:solidFill>
                  <a:schemeClr val="tx1"/>
                </a:solidFill>
                <a:latin typeface="仿宋" panose="02010609060101010101" charset="-122"/>
                <a:ea typeface="仿宋" panose="02010609060101010101" charset="-122"/>
                <a:cs typeface="仿宋" panose="02010609060101010101" charset="-122"/>
              </a:rPr>
              <a:t>西方有人认为：</a:t>
            </a:r>
            <a:r>
              <a:rPr lang="en-US" altLang="zh-CN" sz="3000" b="1" dirty="0">
                <a:solidFill>
                  <a:schemeClr val="tx1"/>
                </a:solidFill>
                <a:latin typeface="仿宋" panose="02010609060101010101" charset="-122"/>
                <a:ea typeface="仿宋" panose="02010609060101010101" charset="-122"/>
                <a:cs typeface="仿宋" panose="02010609060101010101" charset="-122"/>
              </a:rPr>
              <a:t>“</a:t>
            </a:r>
            <a:r>
              <a:rPr lang="zh-CN" altLang="en-US" sz="3000" b="1" dirty="0">
                <a:solidFill>
                  <a:schemeClr val="tx1"/>
                </a:solidFill>
                <a:latin typeface="仿宋" panose="02010609060101010101" charset="-122"/>
                <a:ea typeface="仿宋" panose="02010609060101010101" charset="-122"/>
                <a:cs typeface="仿宋" panose="02010609060101010101" charset="-122"/>
              </a:rPr>
              <a:t>中国是一头沉睡的狮子，当这头狮子醒来时，世界都在为之发抖。</a:t>
            </a:r>
            <a:r>
              <a:rPr lang="en-US" altLang="zh-CN" sz="3000" b="1" dirty="0">
                <a:solidFill>
                  <a:schemeClr val="tx1"/>
                </a:solidFill>
                <a:latin typeface="仿宋" panose="02010609060101010101" charset="-122"/>
                <a:ea typeface="仿宋" panose="02010609060101010101" charset="-122"/>
                <a:cs typeface="仿宋" panose="02010609060101010101" charset="-122"/>
              </a:rPr>
              <a:t>”</a:t>
            </a:r>
            <a:r>
              <a:rPr lang="zh-CN" altLang="en-US" sz="3000" b="1" dirty="0">
                <a:solidFill>
                  <a:schemeClr val="tx1"/>
                </a:solidFill>
                <a:latin typeface="仿宋" panose="02010609060101010101" charset="-122"/>
                <a:ea typeface="仿宋" panose="02010609060101010101" charset="-122"/>
                <a:cs typeface="仿宋" panose="02010609060101010101" charset="-122"/>
              </a:rPr>
              <a:t>近年，针对中国，国际上陆续</a:t>
            </a:r>
            <a:r>
              <a:rPr lang="zh-CN" altLang="en-US" sz="3000" b="1" dirty="0">
                <a:latin typeface="仿宋" panose="02010609060101010101" charset="-122"/>
                <a:ea typeface="仿宋" panose="02010609060101010101" charset="-122"/>
                <a:cs typeface="仿宋" panose="02010609060101010101" charset="-122"/>
              </a:rPr>
              <a:t>出现 “经济威胁论”“网络威胁论” “环境威胁论”“地缘政治威胁论”等。</a:t>
            </a:r>
            <a:endParaRPr lang="en-US" altLang="zh-CN" sz="3000" b="1" dirty="0">
              <a:latin typeface="仿宋" panose="02010609060101010101" charset="-122"/>
              <a:ea typeface="仿宋" panose="02010609060101010101" charset="-122"/>
              <a:cs typeface="仿宋" panose="02010609060101010101" charset="-122"/>
            </a:endParaRPr>
          </a:p>
          <a:p>
            <a:pPr>
              <a:lnSpc>
                <a:spcPct val="150000"/>
              </a:lnSpc>
            </a:pPr>
            <a:r>
              <a:rPr lang="zh-CN" altLang="en-US" sz="3000" b="1" dirty="0">
                <a:ln w="6600">
                  <a:solidFill>
                    <a:schemeClr val="accent2"/>
                  </a:solidFill>
                  <a:prstDash val="solid"/>
                </a:ln>
                <a:solidFill>
                  <a:srgbClr val="FFFFFF"/>
                </a:solidFill>
                <a:effectLst>
                  <a:outerShdw dist="38100" dir="2700000" algn="tl" rotWithShape="0">
                    <a:schemeClr val="accent2"/>
                  </a:outerShdw>
                </a:effectLst>
                <a:latin typeface="仿宋" panose="02010609060101010101" charset="-122"/>
                <a:ea typeface="仿宋" panose="02010609060101010101" charset="-122"/>
                <a:cs typeface="仿宋" panose="02010609060101010101" charset="-122"/>
              </a:rPr>
              <a:t>小组讨论：</a:t>
            </a:r>
            <a:r>
              <a:rPr lang="zh-CN" altLang="en-US" sz="3000" b="1" dirty="0">
                <a:ln w="6600">
                  <a:solidFill>
                    <a:schemeClr val="accent2"/>
                  </a:solidFill>
                  <a:prstDash val="solid"/>
                </a:ln>
                <a:solidFill>
                  <a:srgbClr val="FF0000"/>
                </a:solidFill>
                <a:effectLst>
                  <a:outerShdw dist="38100" dir="2700000" algn="tl" rotWithShape="0">
                    <a:schemeClr val="accent2"/>
                  </a:outerShdw>
                </a:effectLst>
                <a:latin typeface="仿宋" panose="02010609060101010101" charset="-122"/>
                <a:ea typeface="仿宋" panose="02010609060101010101" charset="-122"/>
                <a:cs typeface="仿宋" panose="02010609060101010101" charset="-122"/>
              </a:rPr>
              <a:t>该如何驳斥“中国威胁论”？</a:t>
            </a:r>
          </a:p>
        </p:txBody>
      </p:sp>
      <p:pic>
        <p:nvPicPr>
          <p:cNvPr id="27" name="图片 26"/>
          <p:cNvPicPr>
            <a:picLocks noChangeAspect="1"/>
          </p:cNvPicPr>
          <p:nvPr>
            <p:custDataLst>
              <p:tags r:id="rId4"/>
            </p:custDataLst>
          </p:nvPr>
        </p:nvPicPr>
        <p:blipFill>
          <a:blip r:embed="rId10"/>
          <a:stretch>
            <a:fillRect/>
          </a:stretch>
        </p:blipFill>
        <p:spPr>
          <a:xfrm>
            <a:off x="7962316" y="1832483"/>
            <a:ext cx="4022090" cy="2619375"/>
          </a:xfrm>
          <a:prstGeom prst="rect">
            <a:avLst/>
          </a:prstGeom>
        </p:spPr>
      </p:pic>
      <p:cxnSp>
        <p:nvCxnSpPr>
          <p:cNvPr id="2" name="直接连接符 1"/>
          <p:cNvCxnSpPr/>
          <p:nvPr>
            <p:custDataLst>
              <p:tags r:id="rId5"/>
            </p:custDataLst>
          </p:nvPr>
        </p:nvCxnSpPr>
        <p:spPr>
          <a:xfrm flipH="1">
            <a:off x="0" y="536956"/>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userDrawn="1">
            <p:custDataLst>
              <p:tags r:id="rId6"/>
            </p:custDataLst>
          </p:nvPr>
        </p:nvPicPr>
        <p:blipFill>
          <a:blip r:embed="rId11">
            <a:lum contrast="18000"/>
          </a:blip>
          <a:stretch>
            <a:fillRect/>
          </a:stretch>
        </p:blipFill>
        <p:spPr>
          <a:xfrm>
            <a:off x="-19050" y="5747385"/>
            <a:ext cx="12211050" cy="1108710"/>
          </a:xfrm>
          <a:prstGeom prst="rect">
            <a:avLst/>
          </a:prstGeom>
        </p:spPr>
      </p:pic>
      <p:sp>
        <p:nvSpPr>
          <p:cNvPr id="83" name="文本框 82"/>
          <p:cNvSpPr txBox="1"/>
          <p:nvPr>
            <p:custDataLst>
              <p:tags r:id="rId7"/>
            </p:custDataLst>
          </p:nvPr>
        </p:nvSpPr>
        <p:spPr>
          <a:xfrm>
            <a:off x="299720" y="-85090"/>
            <a:ext cx="2128520" cy="622300"/>
          </a:xfrm>
          <a:prstGeom prst="rect">
            <a:avLst/>
          </a:prstGeom>
          <a:noFill/>
        </p:spPr>
        <p:txBody>
          <a:bodyPr wrap="square" rtlCol="0" anchor="t">
            <a:noAutofit/>
          </a:bodyPr>
          <a:lstStyle/>
          <a:p>
            <a:pPr>
              <a:lnSpc>
                <a:spcPct val="150000"/>
              </a:lnSpc>
            </a:pPr>
            <a:r>
              <a:rPr lang="zh-CN" altLang="en-US" sz="2800" b="1">
                <a:solidFill>
                  <a:srgbClr val="9B3362"/>
                </a:solidFill>
                <a:latin typeface="华文中宋" panose="02010600040101010101" charset="-122"/>
                <a:ea typeface="华文中宋" panose="02010600040101010101" charset="-122"/>
                <a:cs typeface="汉仪雪君体简" panose="02010600000101010101" charset="-122"/>
                <a:sym typeface="汉仪雪君体简" panose="02010600000101010101" charset="-122"/>
              </a:rPr>
              <a:t>议学情境二：</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NDE1NWMzNWE4MWQyZWYwMzM4YTE1MGM2ZWQxOTNjY2EifQ=="/>
  <p:tag name="KSO_WPP_MARK_KEY" val="fc642887-9f01-4610-827d-89473462f01f"/>
</p:tagLst>
</file>

<file path=ppt/tags/tag10.xml><?xml version="1.0" encoding="utf-8"?>
<p:tagLst xmlns:a="http://schemas.openxmlformats.org/drawingml/2006/main" xmlns:r="http://schemas.openxmlformats.org/officeDocument/2006/relationships" xmlns:p="http://schemas.openxmlformats.org/presentationml/2006/main">
  <p:tag name="AS_UNIQUEID" val="8106"/>
</p:tagLst>
</file>

<file path=ppt/tags/tag100.xml><?xml version="1.0" encoding="utf-8"?>
<p:tagLst xmlns:a="http://schemas.openxmlformats.org/drawingml/2006/main" xmlns:r="http://schemas.openxmlformats.org/officeDocument/2006/relationships" xmlns:p="http://schemas.openxmlformats.org/presentationml/2006/main">
  <p:tag name="AS_UNIQUEID" val="8201"/>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AS_UNIQUEID" val="8202"/>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AS_UNIQUEID" val="8203"/>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AS_UNIQUEID" val="5955"/>
</p:tagLst>
</file>

<file path=ppt/tags/tag104.xml><?xml version="1.0" encoding="utf-8"?>
<p:tagLst xmlns:a="http://schemas.openxmlformats.org/drawingml/2006/main" xmlns:r="http://schemas.openxmlformats.org/officeDocument/2006/relationships" xmlns:p="http://schemas.openxmlformats.org/presentationml/2006/main">
  <p:tag name="AS_UNIQUEID" val="8207"/>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AS_UNIQUEID" val="8208"/>
</p:tagLst>
</file>

<file path=ppt/tags/tag106.xml><?xml version="1.0" encoding="utf-8"?>
<p:tagLst xmlns:a="http://schemas.openxmlformats.org/drawingml/2006/main" xmlns:r="http://schemas.openxmlformats.org/officeDocument/2006/relationships" xmlns:p="http://schemas.openxmlformats.org/presentationml/2006/main">
  <p:tag name="AS_UNIQUEID" val="8209"/>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AS_UNIQUEID" val="8210"/>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1599"/>
</p:tagLst>
</file>

<file path=ppt/tags/tag109.xml><?xml version="1.0" encoding="utf-8"?>
<p:tagLst xmlns:a="http://schemas.openxmlformats.org/drawingml/2006/main" xmlns:r="http://schemas.openxmlformats.org/officeDocument/2006/relationships" xmlns:p="http://schemas.openxmlformats.org/presentationml/2006/main">
  <p:tag name="AS_UNIQUEID" val="210"/>
</p:tagLst>
</file>

<file path=ppt/tags/tag11.xml><?xml version="1.0" encoding="utf-8"?>
<p:tagLst xmlns:a="http://schemas.openxmlformats.org/drawingml/2006/main" xmlns:r="http://schemas.openxmlformats.org/officeDocument/2006/relationships" xmlns:p="http://schemas.openxmlformats.org/presentationml/2006/main">
  <p:tag name="AS_UNIQUEID" val="8107"/>
</p:tagLst>
</file>

<file path=ppt/tags/tag110.xml><?xml version="1.0" encoding="utf-8"?>
<p:tagLst xmlns:a="http://schemas.openxmlformats.org/drawingml/2006/main" xmlns:r="http://schemas.openxmlformats.org/officeDocument/2006/relationships" xmlns:p="http://schemas.openxmlformats.org/presentationml/2006/main">
  <p:tag name="AS_UNIQUEID" val="211"/>
</p:tagLst>
</file>

<file path=ppt/tags/tag111.xml><?xml version="1.0" encoding="utf-8"?>
<p:tagLst xmlns:a="http://schemas.openxmlformats.org/drawingml/2006/main" xmlns:r="http://schemas.openxmlformats.org/officeDocument/2006/relationships" xmlns:p="http://schemas.openxmlformats.org/presentationml/2006/main">
  <p:tag name="AS_UNIQUEID" val="214"/>
  <p:tag name="KSO_WM_BEAUTIFY_FLAG" val="#wm#"/>
  <p:tag name="KSO_WM_TAG_VERSION" val="1.0"/>
  <p:tag name="KSO_WM_TEMPLATE_CATEGORY" val="custom"/>
  <p:tag name="KSO_WM_TEMPLATE_INDEX" val="20181611"/>
  <p:tag name="KSO_WM_UNIT_CLEAR" val="0"/>
  <p:tag name="KSO_WM_UNIT_COMPATIBLE" val="0"/>
  <p:tag name="KSO_WM_UNIT_HIGHLIGHT" val="0"/>
  <p:tag name="KSO_WM_UNIT_ID" val="custom20181611_2*a*1"/>
  <p:tag name="KSO_WM_UNIT_INDEX" val="1"/>
  <p:tag name="KSO_WM_UNIT_ISCONTENTSTITLE" val="0"/>
  <p:tag name="KSO_WM_UNIT_LAYERLEVEL" val="1"/>
  <p:tag name="KSO_WM_UNIT_PRESET_TEXT_INDEX" val="3"/>
  <p:tag name="KSO_WM_UNIT_PRESET_TEXT_LEN" val="17"/>
  <p:tag name="KSO_WM_UNIT_TYPE" val="a"/>
  <p:tag name="KSO_WM_UNIT_VALUE" val="20"/>
</p:tagLst>
</file>

<file path=ppt/tags/tag112.xml><?xml version="1.0" encoding="utf-8"?>
<p:tagLst xmlns:a="http://schemas.openxmlformats.org/drawingml/2006/main" xmlns:r="http://schemas.openxmlformats.org/officeDocument/2006/relationships" xmlns:p="http://schemas.openxmlformats.org/presentationml/2006/main">
  <p:tag name="AS_UNIQUEID" val="6087"/>
</p:tagLst>
</file>

<file path=ppt/tags/tag113.xml><?xml version="1.0" encoding="utf-8"?>
<p:tagLst xmlns:a="http://schemas.openxmlformats.org/drawingml/2006/main" xmlns:r="http://schemas.openxmlformats.org/officeDocument/2006/relationships" xmlns:p="http://schemas.openxmlformats.org/presentationml/2006/main">
  <p:tag name="AS_UNIQUEID" val="6088"/>
</p:tagLst>
</file>

<file path=ppt/tags/tag114.xml><?xml version="1.0" encoding="utf-8"?>
<p:tagLst xmlns:a="http://schemas.openxmlformats.org/drawingml/2006/main" xmlns:r="http://schemas.openxmlformats.org/officeDocument/2006/relationships" xmlns:p="http://schemas.openxmlformats.org/presentationml/2006/main">
  <p:tag name="AS_UNIQUEID" val="6089"/>
</p:tagLst>
</file>

<file path=ppt/tags/tag115.xml><?xml version="1.0" encoding="utf-8"?>
<p:tagLst xmlns:a="http://schemas.openxmlformats.org/drawingml/2006/main" xmlns:r="http://schemas.openxmlformats.org/officeDocument/2006/relationships" xmlns:p="http://schemas.openxmlformats.org/presentationml/2006/main">
  <p:tag name="AS_UNIQUEID" val="6092"/>
</p:tagLst>
</file>

<file path=ppt/tags/tag116.xml><?xml version="1.0" encoding="utf-8"?>
<p:tagLst xmlns:a="http://schemas.openxmlformats.org/drawingml/2006/main" xmlns:r="http://schemas.openxmlformats.org/officeDocument/2006/relationships" xmlns:p="http://schemas.openxmlformats.org/presentationml/2006/main">
  <p:tag name="AS_UNIQUEID" val="6095"/>
</p:tagLst>
</file>

<file path=ppt/tags/tag117.xml><?xml version="1.0" encoding="utf-8"?>
<p:tagLst xmlns:a="http://schemas.openxmlformats.org/drawingml/2006/main" xmlns:r="http://schemas.openxmlformats.org/officeDocument/2006/relationships" xmlns:p="http://schemas.openxmlformats.org/presentationml/2006/main">
  <p:tag name="AS_UNIQUEID" val="6098"/>
</p:tagLst>
</file>

<file path=ppt/tags/tag118.xml><?xml version="1.0" encoding="utf-8"?>
<p:tagLst xmlns:a="http://schemas.openxmlformats.org/drawingml/2006/main" xmlns:r="http://schemas.openxmlformats.org/officeDocument/2006/relationships" xmlns:p="http://schemas.openxmlformats.org/presentationml/2006/main">
  <p:tag name="AS_UNIQUEID" val="6099"/>
</p:tagLst>
</file>

<file path=ppt/tags/tag119.xml><?xml version="1.0" encoding="utf-8"?>
<p:tagLst xmlns:a="http://schemas.openxmlformats.org/drawingml/2006/main" xmlns:r="http://schemas.openxmlformats.org/officeDocument/2006/relationships" xmlns:p="http://schemas.openxmlformats.org/presentationml/2006/main">
  <p:tag name="AS_UNIQUEID" val="214"/>
  <p:tag name="KSO_WM_BEAUTIFY_FLAG" val="#wm#"/>
  <p:tag name="KSO_WM_TAG_VERSION" val="1.0"/>
  <p:tag name="KSO_WM_TEMPLATE_CATEGORY" val="custom"/>
  <p:tag name="KSO_WM_TEMPLATE_INDEX" val="20181611"/>
  <p:tag name="KSO_WM_UNIT_CLEAR" val="0"/>
  <p:tag name="KSO_WM_UNIT_COMPATIBLE" val="0"/>
  <p:tag name="KSO_WM_UNIT_HIGHLIGHT" val="0"/>
  <p:tag name="KSO_WM_UNIT_ID" val="custom20181611_2*a*1"/>
  <p:tag name="KSO_WM_UNIT_INDEX" val="1"/>
  <p:tag name="KSO_WM_UNIT_ISCONTENTSTITLE" val="0"/>
  <p:tag name="KSO_WM_UNIT_LAYERLEVEL" val="1"/>
  <p:tag name="KSO_WM_UNIT_PRESET_TEXT_INDEX" val="3"/>
  <p:tag name="KSO_WM_UNIT_PRESET_TEXT_LEN" val="17"/>
  <p:tag name="KSO_WM_UNIT_TYPE" val="a"/>
  <p:tag name="KSO_WM_UNIT_VALUE" val="20"/>
</p:tagLst>
</file>

<file path=ppt/tags/tag12.xml><?xml version="1.0" encoding="utf-8"?>
<p:tagLst xmlns:a="http://schemas.openxmlformats.org/drawingml/2006/main" xmlns:r="http://schemas.openxmlformats.org/officeDocument/2006/relationships" xmlns:p="http://schemas.openxmlformats.org/presentationml/2006/main">
  <p:tag name="AS_UNIQUEID" val="8108"/>
</p:tagLst>
</file>

<file path=ppt/tags/tag120.xml><?xml version="1.0" encoding="utf-8"?>
<p:tagLst xmlns:a="http://schemas.openxmlformats.org/drawingml/2006/main" xmlns:r="http://schemas.openxmlformats.org/officeDocument/2006/relationships" xmlns:p="http://schemas.openxmlformats.org/presentationml/2006/main">
  <p:tag name="AS_UNIQUEID" val="6100"/>
</p:tagLst>
</file>

<file path=ppt/tags/tag121.xml><?xml version="1.0" encoding="utf-8"?>
<p:tagLst xmlns:a="http://schemas.openxmlformats.org/drawingml/2006/main" xmlns:r="http://schemas.openxmlformats.org/officeDocument/2006/relationships" xmlns:p="http://schemas.openxmlformats.org/presentationml/2006/main">
  <p:tag name="AS_UNIQUEID" val="6101"/>
</p:tagLst>
</file>

<file path=ppt/tags/tag122.xml><?xml version="1.0" encoding="utf-8"?>
<p:tagLst xmlns:a="http://schemas.openxmlformats.org/drawingml/2006/main" xmlns:r="http://schemas.openxmlformats.org/officeDocument/2006/relationships" xmlns:p="http://schemas.openxmlformats.org/presentationml/2006/main">
  <p:tag name="AS_UNIQUEID" val="6102"/>
</p:tagLst>
</file>

<file path=ppt/tags/tag123.xml><?xml version="1.0" encoding="utf-8"?>
<p:tagLst xmlns:a="http://schemas.openxmlformats.org/drawingml/2006/main" xmlns:r="http://schemas.openxmlformats.org/officeDocument/2006/relationships" xmlns:p="http://schemas.openxmlformats.org/presentationml/2006/main">
  <p:tag name="AS_UNIQUEID" val="6103"/>
</p:tagLst>
</file>

<file path=ppt/tags/tag124.xml><?xml version="1.0" encoding="utf-8"?>
<p:tagLst xmlns:a="http://schemas.openxmlformats.org/drawingml/2006/main" xmlns:r="http://schemas.openxmlformats.org/officeDocument/2006/relationships" xmlns:p="http://schemas.openxmlformats.org/presentationml/2006/main">
  <p:tag name="AS_UNIQUEID" val="6104"/>
</p:tagLst>
</file>

<file path=ppt/tags/tag125.xml><?xml version="1.0" encoding="utf-8"?>
<p:tagLst xmlns:a="http://schemas.openxmlformats.org/drawingml/2006/main" xmlns:r="http://schemas.openxmlformats.org/officeDocument/2006/relationships" xmlns:p="http://schemas.openxmlformats.org/presentationml/2006/main">
  <p:tag name="AS_UNIQUEID" val="6105"/>
</p:tagLst>
</file>

<file path=ppt/tags/tag126.xml><?xml version="1.0" encoding="utf-8"?>
<p:tagLst xmlns:a="http://schemas.openxmlformats.org/drawingml/2006/main" xmlns:r="http://schemas.openxmlformats.org/officeDocument/2006/relationships" xmlns:p="http://schemas.openxmlformats.org/presentationml/2006/main">
  <p:tag name="AS_UNIQUEID" val="6096"/>
</p:tagLst>
</file>

<file path=ppt/tags/tag127.xml><?xml version="1.0" encoding="utf-8"?>
<p:tagLst xmlns:a="http://schemas.openxmlformats.org/drawingml/2006/main" xmlns:r="http://schemas.openxmlformats.org/officeDocument/2006/relationships" xmlns:p="http://schemas.openxmlformats.org/presentationml/2006/main">
  <p:tag name="AS_UNIQUEID" val="6097"/>
</p:tagLst>
</file>

<file path=ppt/tags/tag128.xml><?xml version="1.0" encoding="utf-8"?>
<p:tagLst xmlns:a="http://schemas.openxmlformats.org/drawingml/2006/main" xmlns:r="http://schemas.openxmlformats.org/officeDocument/2006/relationships" xmlns:p="http://schemas.openxmlformats.org/presentationml/2006/main">
  <p:tag name="AS_UNIQUEID" val="6093"/>
</p:tagLst>
</file>

<file path=ppt/tags/tag129.xml><?xml version="1.0" encoding="utf-8"?>
<p:tagLst xmlns:a="http://schemas.openxmlformats.org/drawingml/2006/main" xmlns:r="http://schemas.openxmlformats.org/officeDocument/2006/relationships" xmlns:p="http://schemas.openxmlformats.org/presentationml/2006/main">
  <p:tag name="AS_UNIQUEID" val="6094"/>
</p:tagLst>
</file>

<file path=ppt/tags/tag13.xml><?xml version="1.0" encoding="utf-8"?>
<p:tagLst xmlns:a="http://schemas.openxmlformats.org/drawingml/2006/main" xmlns:r="http://schemas.openxmlformats.org/officeDocument/2006/relationships" xmlns:p="http://schemas.openxmlformats.org/presentationml/2006/main">
  <p:tag name="AS_UNIQUEID" val="8109"/>
</p:tagLst>
</file>

<file path=ppt/tags/tag130.xml><?xml version="1.0" encoding="utf-8"?>
<p:tagLst xmlns:a="http://schemas.openxmlformats.org/drawingml/2006/main" xmlns:r="http://schemas.openxmlformats.org/officeDocument/2006/relationships" xmlns:p="http://schemas.openxmlformats.org/presentationml/2006/main">
  <p:tag name="AS_UNIQUEID" val="6090"/>
</p:tagLst>
</file>

<file path=ppt/tags/tag131.xml><?xml version="1.0" encoding="utf-8"?>
<p:tagLst xmlns:a="http://schemas.openxmlformats.org/drawingml/2006/main" xmlns:r="http://schemas.openxmlformats.org/officeDocument/2006/relationships" xmlns:p="http://schemas.openxmlformats.org/presentationml/2006/main">
  <p:tag name="AS_UNIQUEID" val="6091"/>
</p:tagLst>
</file>

<file path=ppt/tags/tag132.xml><?xml version="1.0" encoding="utf-8"?>
<p:tagLst xmlns:a="http://schemas.openxmlformats.org/drawingml/2006/main" xmlns:r="http://schemas.openxmlformats.org/officeDocument/2006/relationships" xmlns:p="http://schemas.openxmlformats.org/presentationml/2006/main">
  <p:tag name="AS_UNIQUEID" val="8293"/>
</p:tagLst>
</file>

<file path=ppt/tags/tag133.xml><?xml version="1.0" encoding="utf-8"?>
<p:tagLst xmlns:a="http://schemas.openxmlformats.org/drawingml/2006/main" xmlns:r="http://schemas.openxmlformats.org/officeDocument/2006/relationships" xmlns:p="http://schemas.openxmlformats.org/presentationml/2006/main">
  <p:tag name="AS_UNIQUEID" val="829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4.xml><?xml version="1.0" encoding="utf-8"?>
<p:tagLst xmlns:a="http://schemas.openxmlformats.org/drawingml/2006/main" xmlns:r="http://schemas.openxmlformats.org/officeDocument/2006/relationships" xmlns:p="http://schemas.openxmlformats.org/presentationml/2006/main">
  <p:tag name="AS_UNIQUEID" val="8294"/>
</p:tagLst>
</file>

<file path=ppt/tags/tag135.xml><?xml version="1.0" encoding="utf-8"?>
<p:tagLst xmlns:a="http://schemas.openxmlformats.org/drawingml/2006/main" xmlns:r="http://schemas.openxmlformats.org/officeDocument/2006/relationships" xmlns:p="http://schemas.openxmlformats.org/presentationml/2006/main">
  <p:tag name="AS_UNIQUEID" val="8295"/>
</p:tagLst>
</file>

<file path=ppt/tags/tag136.xml><?xml version="1.0" encoding="utf-8"?>
<p:tagLst xmlns:a="http://schemas.openxmlformats.org/drawingml/2006/main" xmlns:r="http://schemas.openxmlformats.org/officeDocument/2006/relationships" xmlns:p="http://schemas.openxmlformats.org/presentationml/2006/main">
  <p:tag name="AS_UNIQUEID" val="5898"/>
</p:tagLst>
</file>

<file path=ppt/tags/tag137.xml><?xml version="1.0" encoding="utf-8"?>
<p:tagLst xmlns:a="http://schemas.openxmlformats.org/drawingml/2006/main" xmlns:r="http://schemas.openxmlformats.org/officeDocument/2006/relationships" xmlns:p="http://schemas.openxmlformats.org/presentationml/2006/main">
  <p:tag name="AS_UNIQUEID" val="5899"/>
</p:tagLst>
</file>

<file path=ppt/tags/tag138.xml><?xml version="1.0" encoding="utf-8"?>
<p:tagLst xmlns:a="http://schemas.openxmlformats.org/drawingml/2006/main" xmlns:r="http://schemas.openxmlformats.org/officeDocument/2006/relationships" xmlns:p="http://schemas.openxmlformats.org/presentationml/2006/main">
  <p:tag name="AS_UNIQUEID" val="5894"/>
</p:tagLst>
</file>

<file path=ppt/tags/tag139.xml><?xml version="1.0" encoding="utf-8"?>
<p:tagLst xmlns:a="http://schemas.openxmlformats.org/drawingml/2006/main" xmlns:r="http://schemas.openxmlformats.org/officeDocument/2006/relationships" xmlns:p="http://schemas.openxmlformats.org/presentationml/2006/main">
  <p:tag name="AS_UNIQUEID" val="5895"/>
</p:tagLst>
</file>

<file path=ppt/tags/tag14.xml><?xml version="1.0" encoding="utf-8"?>
<p:tagLst xmlns:a="http://schemas.openxmlformats.org/drawingml/2006/main" xmlns:r="http://schemas.openxmlformats.org/officeDocument/2006/relationships" xmlns:p="http://schemas.openxmlformats.org/presentationml/2006/main">
  <p:tag name="AS_UNIQUEID" val="8111"/>
</p:tagLst>
</file>

<file path=ppt/tags/tag140.xml><?xml version="1.0" encoding="utf-8"?>
<p:tagLst xmlns:a="http://schemas.openxmlformats.org/drawingml/2006/main" xmlns:r="http://schemas.openxmlformats.org/officeDocument/2006/relationships" xmlns:p="http://schemas.openxmlformats.org/presentationml/2006/main">
  <p:tag name="AS_UNIQUEID" val="5896"/>
</p:tagLst>
</file>

<file path=ppt/tags/tag141.xml><?xml version="1.0" encoding="utf-8"?>
<p:tagLst xmlns:a="http://schemas.openxmlformats.org/drawingml/2006/main" xmlns:r="http://schemas.openxmlformats.org/officeDocument/2006/relationships" xmlns:p="http://schemas.openxmlformats.org/presentationml/2006/main">
  <p:tag name="AS_UNIQUEID" val="8262"/>
</p:tagLst>
</file>

<file path=ppt/tags/tag142.xml><?xml version="1.0" encoding="utf-8"?>
<p:tagLst xmlns:a="http://schemas.openxmlformats.org/drawingml/2006/main" xmlns:r="http://schemas.openxmlformats.org/officeDocument/2006/relationships" xmlns:p="http://schemas.openxmlformats.org/presentationml/2006/main">
  <p:tag name="AS_UNIQUEID" val="8263"/>
</p:tagLst>
</file>

<file path=ppt/tags/tag143.xml><?xml version="1.0" encoding="utf-8"?>
<p:tagLst xmlns:a="http://schemas.openxmlformats.org/drawingml/2006/main" xmlns:r="http://schemas.openxmlformats.org/officeDocument/2006/relationships" xmlns:p="http://schemas.openxmlformats.org/presentationml/2006/main">
  <p:tag name="AS_UNIQUEID" val="8264"/>
</p:tagLst>
</file>

<file path=ppt/tags/tag144.xml><?xml version="1.0" encoding="utf-8"?>
<p:tagLst xmlns:a="http://schemas.openxmlformats.org/drawingml/2006/main" xmlns:r="http://schemas.openxmlformats.org/officeDocument/2006/relationships" xmlns:p="http://schemas.openxmlformats.org/presentationml/2006/main">
  <p:tag name="AS_UNIQUEID" val="8265"/>
</p:tagLst>
</file>

<file path=ppt/tags/tag145.xml><?xml version="1.0" encoding="utf-8"?>
<p:tagLst xmlns:a="http://schemas.openxmlformats.org/drawingml/2006/main" xmlns:r="http://schemas.openxmlformats.org/officeDocument/2006/relationships" xmlns:p="http://schemas.openxmlformats.org/presentationml/2006/main">
  <p:tag name="AS_UNIQUEID" val="8266"/>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AS_UNIQUEID" val="8267"/>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AS_UNIQUEID" val="8268"/>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AS_UNIQUEID" val="6124"/>
</p:tagLst>
</file>

<file path=ppt/tags/tag149.xml><?xml version="1.0" encoding="utf-8"?>
<p:tagLst xmlns:a="http://schemas.openxmlformats.org/drawingml/2006/main" xmlns:r="http://schemas.openxmlformats.org/officeDocument/2006/relationships" xmlns:p="http://schemas.openxmlformats.org/presentationml/2006/main">
  <p:tag name="AS_UNIQUEID" val="6125"/>
</p:tagLst>
</file>

<file path=ppt/tags/tag15.xml><?xml version="1.0" encoding="utf-8"?>
<p:tagLst xmlns:a="http://schemas.openxmlformats.org/drawingml/2006/main" xmlns:r="http://schemas.openxmlformats.org/officeDocument/2006/relationships" xmlns:p="http://schemas.openxmlformats.org/presentationml/2006/main">
  <p:tag name="AS_UNIQUEID" val="8112"/>
</p:tagLst>
</file>

<file path=ppt/tags/tag150.xml><?xml version="1.0" encoding="utf-8"?>
<p:tagLst xmlns:a="http://schemas.openxmlformats.org/drawingml/2006/main" xmlns:r="http://schemas.openxmlformats.org/officeDocument/2006/relationships" xmlns:p="http://schemas.openxmlformats.org/presentationml/2006/main">
  <p:tag name="AS_UNIQUEID" val="6126"/>
</p:tagLst>
</file>

<file path=ppt/tags/tag151.xml><?xml version="1.0" encoding="utf-8"?>
<p:tagLst xmlns:a="http://schemas.openxmlformats.org/drawingml/2006/main" xmlns:r="http://schemas.openxmlformats.org/officeDocument/2006/relationships" xmlns:p="http://schemas.openxmlformats.org/presentationml/2006/main">
  <p:tag name="AS_UNIQUEID" val="8285"/>
</p:tagLst>
</file>

<file path=ppt/tags/tag152.xml><?xml version="1.0" encoding="utf-8"?>
<p:tagLst xmlns:a="http://schemas.openxmlformats.org/drawingml/2006/main" xmlns:r="http://schemas.openxmlformats.org/officeDocument/2006/relationships" xmlns:p="http://schemas.openxmlformats.org/presentationml/2006/main">
  <p:tag name="AS_UNIQUEID" val="8286"/>
</p:tagLst>
</file>

<file path=ppt/tags/tag153.xml><?xml version="1.0" encoding="utf-8"?>
<p:tagLst xmlns:a="http://schemas.openxmlformats.org/drawingml/2006/main" xmlns:r="http://schemas.openxmlformats.org/officeDocument/2006/relationships" xmlns:p="http://schemas.openxmlformats.org/presentationml/2006/main">
  <p:tag name="AS_UNIQUEID" val="8287"/>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AS_UNIQUEID" val="8288"/>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AS_UNIQUEID" val="8289"/>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AS_UNIQUEID" val="8290"/>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AS_UNIQUEID" val="8291"/>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1599"/>
</p:tagLst>
</file>

<file path=ppt/tags/tag159.xml><?xml version="1.0" encoding="utf-8"?>
<p:tagLst xmlns:a="http://schemas.openxmlformats.org/drawingml/2006/main" xmlns:r="http://schemas.openxmlformats.org/officeDocument/2006/relationships" xmlns:p="http://schemas.openxmlformats.org/presentationml/2006/main">
  <p:tag name="AS_UNIQUEID" val="267"/>
</p:tagLst>
</file>

<file path=ppt/tags/tag16.xml><?xml version="1.0" encoding="utf-8"?>
<p:tagLst xmlns:a="http://schemas.openxmlformats.org/drawingml/2006/main" xmlns:r="http://schemas.openxmlformats.org/officeDocument/2006/relationships" xmlns:p="http://schemas.openxmlformats.org/presentationml/2006/main">
  <p:tag name="AS_UNIQUEID" val="8113"/>
</p:tagLst>
</file>

<file path=ppt/tags/tag160.xml><?xml version="1.0" encoding="utf-8"?>
<p:tagLst xmlns:a="http://schemas.openxmlformats.org/drawingml/2006/main" xmlns:r="http://schemas.openxmlformats.org/officeDocument/2006/relationships" xmlns:p="http://schemas.openxmlformats.org/presentationml/2006/main">
  <p:tag name="AS_UNIQUEID" val="278"/>
</p:tagLst>
</file>

<file path=ppt/tags/tag161.xml><?xml version="1.0" encoding="utf-8"?>
<p:tagLst xmlns:a="http://schemas.openxmlformats.org/drawingml/2006/main" xmlns:r="http://schemas.openxmlformats.org/officeDocument/2006/relationships" xmlns:p="http://schemas.openxmlformats.org/presentationml/2006/main">
  <p:tag name="AS_UNIQUEID" val="268"/>
</p:tagLst>
</file>

<file path=ppt/tags/tag162.xml><?xml version="1.0" encoding="utf-8"?>
<p:tagLst xmlns:a="http://schemas.openxmlformats.org/drawingml/2006/main" xmlns:r="http://schemas.openxmlformats.org/officeDocument/2006/relationships" xmlns:p="http://schemas.openxmlformats.org/presentationml/2006/main">
  <p:tag name="AS_UNIQUEID" val="269"/>
</p:tagLst>
</file>

<file path=ppt/tags/tag163.xml><?xml version="1.0" encoding="utf-8"?>
<p:tagLst xmlns:a="http://schemas.openxmlformats.org/drawingml/2006/main" xmlns:r="http://schemas.openxmlformats.org/officeDocument/2006/relationships" xmlns:p="http://schemas.openxmlformats.org/presentationml/2006/main">
  <p:tag name="AS_UNIQUEID" val="5931"/>
</p:tagLst>
</file>

<file path=ppt/tags/tag164.xml><?xml version="1.0" encoding="utf-8"?>
<p:tagLst xmlns:a="http://schemas.openxmlformats.org/drawingml/2006/main" xmlns:r="http://schemas.openxmlformats.org/officeDocument/2006/relationships" xmlns:p="http://schemas.openxmlformats.org/presentationml/2006/main">
  <p:tag name="AS_UNIQUEID" val="8369"/>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AS_UNIQUEID" val="5926"/>
</p:tagLst>
</file>

<file path=ppt/tags/tag166.xml><?xml version="1.0" encoding="utf-8"?>
<p:tagLst xmlns:a="http://schemas.openxmlformats.org/drawingml/2006/main" xmlns:r="http://schemas.openxmlformats.org/officeDocument/2006/relationships" xmlns:p="http://schemas.openxmlformats.org/presentationml/2006/main">
  <p:tag name="AS_UNIQUEID" val="5927"/>
</p:tagLst>
</file>

<file path=ppt/tags/tag167.xml><?xml version="1.0" encoding="utf-8"?>
<p:tagLst xmlns:a="http://schemas.openxmlformats.org/drawingml/2006/main" xmlns:r="http://schemas.openxmlformats.org/officeDocument/2006/relationships" xmlns:p="http://schemas.openxmlformats.org/presentationml/2006/main">
  <p:tag name="AS_UNIQUEID" val="5928"/>
</p:tagLst>
</file>

<file path=ppt/tags/tag168.xml><?xml version="1.0" encoding="utf-8"?>
<p:tagLst xmlns:a="http://schemas.openxmlformats.org/drawingml/2006/main" xmlns:r="http://schemas.openxmlformats.org/officeDocument/2006/relationships" xmlns:p="http://schemas.openxmlformats.org/presentationml/2006/main">
  <p:tag name="AS_UNIQUEID" val="5981"/>
</p:tagLst>
</file>

<file path=ppt/tags/tag169.xml><?xml version="1.0" encoding="utf-8"?>
<p:tagLst xmlns:a="http://schemas.openxmlformats.org/drawingml/2006/main" xmlns:r="http://schemas.openxmlformats.org/officeDocument/2006/relationships" xmlns:p="http://schemas.openxmlformats.org/presentationml/2006/main">
  <p:tag name="AS_UNIQUEID" val="5319"/>
</p:tagLst>
</file>

<file path=ppt/tags/tag17.xml><?xml version="1.0" encoding="utf-8"?>
<p:tagLst xmlns:a="http://schemas.openxmlformats.org/drawingml/2006/main" xmlns:r="http://schemas.openxmlformats.org/officeDocument/2006/relationships" xmlns:p="http://schemas.openxmlformats.org/presentationml/2006/main">
  <p:tag name="AS_UNIQUEID" val="8114"/>
</p:tagLst>
</file>

<file path=ppt/tags/tag170.xml><?xml version="1.0" encoding="utf-8"?>
<p:tagLst xmlns:a="http://schemas.openxmlformats.org/drawingml/2006/main" xmlns:r="http://schemas.openxmlformats.org/officeDocument/2006/relationships" xmlns:p="http://schemas.openxmlformats.org/presentationml/2006/main">
  <p:tag name="AS_UNIQUEID" val="5982"/>
</p:tagLst>
</file>

<file path=ppt/tags/tag171.xml><?xml version="1.0" encoding="utf-8"?>
<p:tagLst xmlns:a="http://schemas.openxmlformats.org/drawingml/2006/main" xmlns:r="http://schemas.openxmlformats.org/officeDocument/2006/relationships" xmlns:p="http://schemas.openxmlformats.org/presentationml/2006/main">
  <p:tag name="AS_UNIQUEID" val="5977"/>
</p:tagLst>
</file>

<file path=ppt/tags/tag172.xml><?xml version="1.0" encoding="utf-8"?>
<p:tagLst xmlns:a="http://schemas.openxmlformats.org/drawingml/2006/main" xmlns:r="http://schemas.openxmlformats.org/officeDocument/2006/relationships" xmlns:p="http://schemas.openxmlformats.org/presentationml/2006/main">
  <p:tag name="AS_UNIQUEID" val="5978"/>
</p:tagLst>
</file>

<file path=ppt/tags/tag173.xml><?xml version="1.0" encoding="utf-8"?>
<p:tagLst xmlns:a="http://schemas.openxmlformats.org/drawingml/2006/main" xmlns:r="http://schemas.openxmlformats.org/officeDocument/2006/relationships" xmlns:p="http://schemas.openxmlformats.org/presentationml/2006/main">
  <p:tag name="AS_UNIQUEID" val="5979"/>
</p:tagLst>
</file>

<file path=ppt/tags/tag174.xml><?xml version="1.0" encoding="utf-8"?>
<p:tagLst xmlns:a="http://schemas.openxmlformats.org/drawingml/2006/main" xmlns:r="http://schemas.openxmlformats.org/officeDocument/2006/relationships" xmlns:p="http://schemas.openxmlformats.org/presentationml/2006/main">
  <p:tag name="AS_UNIQUEID" val="838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5.xml><?xml version="1.0" encoding="utf-8"?>
<p:tagLst xmlns:a="http://schemas.openxmlformats.org/drawingml/2006/main" xmlns:r="http://schemas.openxmlformats.org/officeDocument/2006/relationships" xmlns:p="http://schemas.openxmlformats.org/presentationml/2006/main">
  <p:tag name="AS_UNIQUEID" val="838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6.xml><?xml version="1.0" encoding="utf-8"?>
<p:tagLst xmlns:a="http://schemas.openxmlformats.org/drawingml/2006/main" xmlns:r="http://schemas.openxmlformats.org/officeDocument/2006/relationships" xmlns:p="http://schemas.openxmlformats.org/presentationml/2006/main">
  <p:tag name="AS_UNIQUEID" val="8387"/>
</p:tagLst>
</file>

<file path=ppt/tags/tag177.xml><?xml version="1.0" encoding="utf-8"?>
<p:tagLst xmlns:a="http://schemas.openxmlformats.org/drawingml/2006/main" xmlns:r="http://schemas.openxmlformats.org/officeDocument/2006/relationships" xmlns:p="http://schemas.openxmlformats.org/presentationml/2006/main">
  <p:tag name="AS_UNIQUEID" val="81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KSO_WM_UNIT_PLACING_PICTURE_USER_VIEWPORT" val="{&quot;height&quot;:12498,&quot;width&quot;:18737}"/>
</p:tagLst>
</file>

<file path=ppt/tags/tag178.xml><?xml version="1.0" encoding="utf-8"?>
<p:tagLst xmlns:a="http://schemas.openxmlformats.org/drawingml/2006/main" xmlns:r="http://schemas.openxmlformats.org/officeDocument/2006/relationships" xmlns:p="http://schemas.openxmlformats.org/presentationml/2006/main">
  <p:tag name="AS_UNIQUEID" val="811"/>
</p:tagLst>
</file>

<file path=ppt/tags/tag179.xml><?xml version="1.0" encoding="utf-8"?>
<p:tagLst xmlns:a="http://schemas.openxmlformats.org/drawingml/2006/main" xmlns:r="http://schemas.openxmlformats.org/officeDocument/2006/relationships" xmlns:p="http://schemas.openxmlformats.org/presentationml/2006/main">
  <p:tag name="AS_UNIQUEID" val="820"/>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8115"/>
</p:tagLst>
</file>

<file path=ppt/tags/tag180.xml><?xml version="1.0" encoding="utf-8"?>
<p:tagLst xmlns:a="http://schemas.openxmlformats.org/drawingml/2006/main" xmlns:r="http://schemas.openxmlformats.org/officeDocument/2006/relationships" xmlns:p="http://schemas.openxmlformats.org/presentationml/2006/main">
  <p:tag name="AS_UNIQUEID" val="821"/>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AS_UNIQUEID" val="839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2.xml><?xml version="1.0" encoding="utf-8"?>
<p:tagLst xmlns:a="http://schemas.openxmlformats.org/drawingml/2006/main" xmlns:r="http://schemas.openxmlformats.org/officeDocument/2006/relationships" xmlns:p="http://schemas.openxmlformats.org/presentationml/2006/main">
  <p:tag name="AS_UNIQUEID" val="812"/>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AS_UNIQUEID" val="813"/>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AS_UNIQUEID" val="814"/>
</p:tagLst>
</file>

<file path=ppt/tags/tag185.xml><?xml version="1.0" encoding="utf-8"?>
<p:tagLst xmlns:a="http://schemas.openxmlformats.org/drawingml/2006/main" xmlns:r="http://schemas.openxmlformats.org/officeDocument/2006/relationships" xmlns:p="http://schemas.openxmlformats.org/presentationml/2006/main">
  <p:tag name="AS_UNIQUEID" val="817"/>
</p:tagLst>
</file>

<file path=ppt/tags/tag186.xml><?xml version="1.0" encoding="utf-8"?>
<p:tagLst xmlns:a="http://schemas.openxmlformats.org/drawingml/2006/main" xmlns:r="http://schemas.openxmlformats.org/officeDocument/2006/relationships" xmlns:p="http://schemas.openxmlformats.org/presentationml/2006/main">
  <p:tag name="AS_UNIQUEID" val="818"/>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AS_UNIQUEID" val="819"/>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AS_UNIQUEID" val="815"/>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AS_UNIQUEID" val="816"/>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AS_UNIQUEID" val="8117"/>
</p:tagLst>
</file>

<file path=ppt/tags/tag190.xml><?xml version="1.0" encoding="utf-8"?>
<p:tagLst xmlns:a="http://schemas.openxmlformats.org/drawingml/2006/main" xmlns:r="http://schemas.openxmlformats.org/officeDocument/2006/relationships" xmlns:p="http://schemas.openxmlformats.org/presentationml/2006/main">
  <p:tag name="AS_UNIQUEID" val="8372"/>
</p:tagLst>
</file>

<file path=ppt/tags/tag191.xml><?xml version="1.0" encoding="utf-8"?>
<p:tagLst xmlns:a="http://schemas.openxmlformats.org/drawingml/2006/main" xmlns:r="http://schemas.openxmlformats.org/officeDocument/2006/relationships" xmlns:p="http://schemas.openxmlformats.org/presentationml/2006/main">
  <p:tag name="AS_UNIQUEID" val="837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92.xml><?xml version="1.0" encoding="utf-8"?>
<p:tagLst xmlns:a="http://schemas.openxmlformats.org/drawingml/2006/main" xmlns:r="http://schemas.openxmlformats.org/officeDocument/2006/relationships" xmlns:p="http://schemas.openxmlformats.org/presentationml/2006/main">
  <p:tag name="AS_UNIQUEID" val="8374"/>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AS_UNIQUEID" val="837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4.xml><?xml version="1.0" encoding="utf-8"?>
<p:tagLst xmlns:a="http://schemas.openxmlformats.org/drawingml/2006/main" xmlns:r="http://schemas.openxmlformats.org/officeDocument/2006/relationships" xmlns:p="http://schemas.openxmlformats.org/presentationml/2006/main">
  <p:tag name="AS_UNIQUEID" val="837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5.xml><?xml version="1.0" encoding="utf-8"?>
<p:tagLst xmlns:a="http://schemas.openxmlformats.org/drawingml/2006/main" xmlns:r="http://schemas.openxmlformats.org/officeDocument/2006/relationships" xmlns:p="http://schemas.openxmlformats.org/presentationml/2006/main">
  <p:tag name="AS_UNIQUEID" val="8377"/>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AS_UNIQUEID" val="837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76,&quot;width&quot;:6151}"/>
</p:tagLst>
</file>

<file path=ppt/tags/tag198.xml><?xml version="1.0" encoding="utf-8"?>
<p:tagLst xmlns:a="http://schemas.openxmlformats.org/drawingml/2006/main" xmlns:r="http://schemas.openxmlformats.org/officeDocument/2006/relationships" xmlns:p="http://schemas.openxmlformats.org/presentationml/2006/main">
  <p:tag name="AS_UNIQUEID" val="82"/>
</p:tagLst>
</file>

<file path=ppt/tags/tag199.xml><?xml version="1.0" encoding="utf-8"?>
<p:tagLst xmlns:a="http://schemas.openxmlformats.org/drawingml/2006/main" xmlns:r="http://schemas.openxmlformats.org/officeDocument/2006/relationships" xmlns:p="http://schemas.openxmlformats.org/presentationml/2006/main">
  <p:tag name="AS_UNIQUEID" val="84"/>
</p:tagLst>
</file>

<file path=ppt/tags/tag2.xml><?xml version="1.0" encoding="utf-8"?>
<p:tagLst xmlns:a="http://schemas.openxmlformats.org/drawingml/2006/main" xmlns:r="http://schemas.openxmlformats.org/officeDocument/2006/relationships" xmlns:p="http://schemas.openxmlformats.org/presentationml/2006/main">
  <p:tag name="AS_UNIQUEID" val="8174"/>
</p:tagLst>
</file>

<file path=ppt/tags/tag20.xml><?xml version="1.0" encoding="utf-8"?>
<p:tagLst xmlns:a="http://schemas.openxmlformats.org/drawingml/2006/main" xmlns:r="http://schemas.openxmlformats.org/officeDocument/2006/relationships" xmlns:p="http://schemas.openxmlformats.org/presentationml/2006/main">
  <p:tag name="AS_UNIQUEID" val="8118"/>
</p:tagLst>
</file>

<file path=ppt/tags/tag200.xml><?xml version="1.0" encoding="utf-8"?>
<p:tagLst xmlns:a="http://schemas.openxmlformats.org/drawingml/2006/main" xmlns:r="http://schemas.openxmlformats.org/officeDocument/2006/relationships" xmlns:p="http://schemas.openxmlformats.org/presentationml/2006/main">
  <p:tag name="AS_UNIQUEID" val="350"/>
</p:tagLst>
</file>

<file path=ppt/tags/tag201.xml><?xml version="1.0" encoding="utf-8"?>
<p:tagLst xmlns:a="http://schemas.openxmlformats.org/drawingml/2006/main" xmlns:r="http://schemas.openxmlformats.org/officeDocument/2006/relationships" xmlns:p="http://schemas.openxmlformats.org/presentationml/2006/main">
  <p:tag name="AS_UNIQUEID" val="82"/>
</p:tagLst>
</file>

<file path=ppt/tags/tag202.xml><?xml version="1.0" encoding="utf-8"?>
<p:tagLst xmlns:a="http://schemas.openxmlformats.org/drawingml/2006/main" xmlns:r="http://schemas.openxmlformats.org/officeDocument/2006/relationships" xmlns:p="http://schemas.openxmlformats.org/presentationml/2006/main">
  <p:tag name="AS_UNIQUEID" val="82"/>
</p:tagLst>
</file>

<file path=ppt/tags/tag203.xml><?xml version="1.0" encoding="utf-8"?>
<p:tagLst xmlns:a="http://schemas.openxmlformats.org/drawingml/2006/main" xmlns:r="http://schemas.openxmlformats.org/officeDocument/2006/relationships" xmlns:p="http://schemas.openxmlformats.org/presentationml/2006/main">
  <p:tag name="AS_UNIQUEID" val="82"/>
</p:tagLst>
</file>

<file path=ppt/tags/tag20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91599"/>
</p:tagLst>
</file>

<file path=ppt/tags/tag205.xml><?xml version="1.0" encoding="utf-8"?>
<p:tagLst xmlns:a="http://schemas.openxmlformats.org/drawingml/2006/main" xmlns:r="http://schemas.openxmlformats.org/officeDocument/2006/relationships" xmlns:p="http://schemas.openxmlformats.org/presentationml/2006/main">
  <p:tag name="AS_UNIQUEID" val="202"/>
</p:tagLst>
</file>

<file path=ppt/tags/tag206.xml><?xml version="1.0" encoding="utf-8"?>
<p:tagLst xmlns:a="http://schemas.openxmlformats.org/drawingml/2006/main" xmlns:r="http://schemas.openxmlformats.org/officeDocument/2006/relationships" xmlns:p="http://schemas.openxmlformats.org/presentationml/2006/main">
  <p:tag name="AS_UNIQUEID" val="6247"/>
</p:tagLst>
</file>

<file path=ppt/tags/tag207.xml><?xml version="1.0" encoding="utf-8"?>
<p:tagLst xmlns:a="http://schemas.openxmlformats.org/drawingml/2006/main" xmlns:r="http://schemas.openxmlformats.org/officeDocument/2006/relationships" xmlns:p="http://schemas.openxmlformats.org/presentationml/2006/main">
  <p:tag name="AS_UNIQUEID" val="10"/>
</p:tagLst>
</file>

<file path=ppt/tags/tag208.xml><?xml version="1.0" encoding="utf-8"?>
<p:tagLst xmlns:a="http://schemas.openxmlformats.org/drawingml/2006/main" xmlns:r="http://schemas.openxmlformats.org/officeDocument/2006/relationships" xmlns:p="http://schemas.openxmlformats.org/presentationml/2006/main">
  <p:tag name="AS_UNIQUEID" val="10"/>
</p:tagLst>
</file>

<file path=ppt/tags/tag209.xml><?xml version="1.0" encoding="utf-8"?>
<p:tagLst xmlns:a="http://schemas.openxmlformats.org/drawingml/2006/main" xmlns:r="http://schemas.openxmlformats.org/officeDocument/2006/relationships" xmlns:p="http://schemas.openxmlformats.org/presentationml/2006/main">
  <p:tag name="AS_UNIQUEID" val="6248"/>
</p:tagLst>
</file>

<file path=ppt/tags/tag21.xml><?xml version="1.0" encoding="utf-8"?>
<p:tagLst xmlns:a="http://schemas.openxmlformats.org/drawingml/2006/main" xmlns:r="http://schemas.openxmlformats.org/officeDocument/2006/relationships" xmlns:p="http://schemas.openxmlformats.org/presentationml/2006/main">
  <p:tag name="AS_UNIQUEID" val="8119"/>
</p:tagLst>
</file>

<file path=ppt/tags/tag210.xml><?xml version="1.0" encoding="utf-8"?>
<p:tagLst xmlns:a="http://schemas.openxmlformats.org/drawingml/2006/main" xmlns:r="http://schemas.openxmlformats.org/officeDocument/2006/relationships" xmlns:p="http://schemas.openxmlformats.org/presentationml/2006/main">
  <p:tag name="AS_UNIQUEID" val="6000"/>
</p:tagLst>
</file>

<file path=ppt/tags/tag211.xml><?xml version="1.0" encoding="utf-8"?>
<p:tagLst xmlns:a="http://schemas.openxmlformats.org/drawingml/2006/main" xmlns:r="http://schemas.openxmlformats.org/officeDocument/2006/relationships" xmlns:p="http://schemas.openxmlformats.org/presentationml/2006/main">
  <p:tag name="AS_UNIQUEID" val="6000"/>
</p:tagLst>
</file>

<file path=ppt/tags/tag212.xml><?xml version="1.0" encoding="utf-8"?>
<p:tagLst xmlns:a="http://schemas.openxmlformats.org/drawingml/2006/main" xmlns:r="http://schemas.openxmlformats.org/officeDocument/2006/relationships" xmlns:p="http://schemas.openxmlformats.org/presentationml/2006/main">
  <p:tag name="AS_UNIQUEID" val="6242"/>
</p:tagLst>
</file>

<file path=ppt/tags/tag213.xml><?xml version="1.0" encoding="utf-8"?>
<p:tagLst xmlns:a="http://schemas.openxmlformats.org/drawingml/2006/main" xmlns:r="http://schemas.openxmlformats.org/officeDocument/2006/relationships" xmlns:p="http://schemas.openxmlformats.org/presentationml/2006/main">
  <p:tag name="AS_UNIQUEID" val="353"/>
</p:tagLst>
</file>

<file path=ppt/tags/tag22.xml><?xml version="1.0" encoding="utf-8"?>
<p:tagLst xmlns:a="http://schemas.openxmlformats.org/drawingml/2006/main" xmlns:r="http://schemas.openxmlformats.org/officeDocument/2006/relationships" xmlns:p="http://schemas.openxmlformats.org/presentationml/2006/main">
  <p:tag name="AS_UNIQUEID" val="8120"/>
</p:tagLst>
</file>

<file path=ppt/tags/tag23.xml><?xml version="1.0" encoding="utf-8"?>
<p:tagLst xmlns:a="http://schemas.openxmlformats.org/drawingml/2006/main" xmlns:r="http://schemas.openxmlformats.org/officeDocument/2006/relationships" xmlns:p="http://schemas.openxmlformats.org/presentationml/2006/main">
  <p:tag name="AS_UNIQUEID" val="8121"/>
</p:tagLst>
</file>

<file path=ppt/tags/tag24.xml><?xml version="1.0" encoding="utf-8"?>
<p:tagLst xmlns:a="http://schemas.openxmlformats.org/drawingml/2006/main" xmlns:r="http://schemas.openxmlformats.org/officeDocument/2006/relationships" xmlns:p="http://schemas.openxmlformats.org/presentationml/2006/main">
  <p:tag name="AS_UNIQUEID" val="8123"/>
</p:tagLst>
</file>

<file path=ppt/tags/tag25.xml><?xml version="1.0" encoding="utf-8"?>
<p:tagLst xmlns:a="http://schemas.openxmlformats.org/drawingml/2006/main" xmlns:r="http://schemas.openxmlformats.org/officeDocument/2006/relationships" xmlns:p="http://schemas.openxmlformats.org/presentationml/2006/main">
  <p:tag name="AS_UNIQUEID" val="8124"/>
</p:tagLst>
</file>

<file path=ppt/tags/tag26.xml><?xml version="1.0" encoding="utf-8"?>
<p:tagLst xmlns:a="http://schemas.openxmlformats.org/drawingml/2006/main" xmlns:r="http://schemas.openxmlformats.org/officeDocument/2006/relationships" xmlns:p="http://schemas.openxmlformats.org/presentationml/2006/main">
  <p:tag name="AS_UNIQUEID" val="8125"/>
</p:tagLst>
</file>

<file path=ppt/tags/tag27.xml><?xml version="1.0" encoding="utf-8"?>
<p:tagLst xmlns:a="http://schemas.openxmlformats.org/drawingml/2006/main" xmlns:r="http://schemas.openxmlformats.org/officeDocument/2006/relationships" xmlns:p="http://schemas.openxmlformats.org/presentationml/2006/main">
  <p:tag name="AS_UNIQUEID" val="8126"/>
</p:tagLst>
</file>

<file path=ppt/tags/tag28.xml><?xml version="1.0" encoding="utf-8"?>
<p:tagLst xmlns:a="http://schemas.openxmlformats.org/drawingml/2006/main" xmlns:r="http://schemas.openxmlformats.org/officeDocument/2006/relationships" xmlns:p="http://schemas.openxmlformats.org/presentationml/2006/main">
  <p:tag name="AS_UNIQUEID" val="8127"/>
</p:tagLst>
</file>

<file path=ppt/tags/tag29.xml><?xml version="1.0" encoding="utf-8"?>
<p:tagLst xmlns:a="http://schemas.openxmlformats.org/drawingml/2006/main" xmlns:r="http://schemas.openxmlformats.org/officeDocument/2006/relationships" xmlns:p="http://schemas.openxmlformats.org/presentationml/2006/main">
  <p:tag name="AS_UNIQUEID" val="8128"/>
</p:tagLst>
</file>

<file path=ppt/tags/tag3.xml><?xml version="1.0" encoding="utf-8"?>
<p:tagLst xmlns:a="http://schemas.openxmlformats.org/drawingml/2006/main" xmlns:r="http://schemas.openxmlformats.org/officeDocument/2006/relationships" xmlns:p="http://schemas.openxmlformats.org/presentationml/2006/main">
  <p:tag name="AS_UNIQUEID" val="8175"/>
</p:tagLst>
</file>

<file path=ppt/tags/tag30.xml><?xml version="1.0" encoding="utf-8"?>
<p:tagLst xmlns:a="http://schemas.openxmlformats.org/drawingml/2006/main" xmlns:r="http://schemas.openxmlformats.org/officeDocument/2006/relationships" xmlns:p="http://schemas.openxmlformats.org/presentationml/2006/main">
  <p:tag name="AS_UNIQUEID" val="8130"/>
</p:tagLst>
</file>

<file path=ppt/tags/tag31.xml><?xml version="1.0" encoding="utf-8"?>
<p:tagLst xmlns:a="http://schemas.openxmlformats.org/drawingml/2006/main" xmlns:r="http://schemas.openxmlformats.org/officeDocument/2006/relationships" xmlns:p="http://schemas.openxmlformats.org/presentationml/2006/main">
  <p:tag name="AS_UNIQUEID" val="8131"/>
</p:tagLst>
</file>

<file path=ppt/tags/tag32.xml><?xml version="1.0" encoding="utf-8"?>
<p:tagLst xmlns:a="http://schemas.openxmlformats.org/drawingml/2006/main" xmlns:r="http://schemas.openxmlformats.org/officeDocument/2006/relationships" xmlns:p="http://schemas.openxmlformats.org/presentationml/2006/main">
  <p:tag name="AS_UNIQUEID" val="8132"/>
</p:tagLst>
</file>

<file path=ppt/tags/tag33.xml><?xml version="1.0" encoding="utf-8"?>
<p:tagLst xmlns:a="http://schemas.openxmlformats.org/drawingml/2006/main" xmlns:r="http://schemas.openxmlformats.org/officeDocument/2006/relationships" xmlns:p="http://schemas.openxmlformats.org/presentationml/2006/main">
  <p:tag name="AS_UNIQUEID" val="8133"/>
</p:tagLst>
</file>

<file path=ppt/tags/tag34.xml><?xml version="1.0" encoding="utf-8"?>
<p:tagLst xmlns:a="http://schemas.openxmlformats.org/drawingml/2006/main" xmlns:r="http://schemas.openxmlformats.org/officeDocument/2006/relationships" xmlns:p="http://schemas.openxmlformats.org/presentationml/2006/main">
  <p:tag name="AS_UNIQUEID" val="8134"/>
</p:tagLst>
</file>

<file path=ppt/tags/tag35.xml><?xml version="1.0" encoding="utf-8"?>
<p:tagLst xmlns:a="http://schemas.openxmlformats.org/drawingml/2006/main" xmlns:r="http://schemas.openxmlformats.org/officeDocument/2006/relationships" xmlns:p="http://schemas.openxmlformats.org/presentationml/2006/main">
  <p:tag name="AS_UNIQUEID" val="8135"/>
</p:tagLst>
</file>

<file path=ppt/tags/tag36.xml><?xml version="1.0" encoding="utf-8"?>
<p:tagLst xmlns:a="http://schemas.openxmlformats.org/drawingml/2006/main" xmlns:r="http://schemas.openxmlformats.org/officeDocument/2006/relationships" xmlns:p="http://schemas.openxmlformats.org/presentationml/2006/main">
  <p:tag name="AS_UNIQUEID" val="8136"/>
</p:tagLst>
</file>

<file path=ppt/tags/tag37.xml><?xml version="1.0" encoding="utf-8"?>
<p:tagLst xmlns:a="http://schemas.openxmlformats.org/drawingml/2006/main" xmlns:r="http://schemas.openxmlformats.org/officeDocument/2006/relationships" xmlns:p="http://schemas.openxmlformats.org/presentationml/2006/main">
  <p:tag name="AS_UNIQUEID" val="8137"/>
</p:tagLst>
</file>

<file path=ppt/tags/tag38.xml><?xml version="1.0" encoding="utf-8"?>
<p:tagLst xmlns:a="http://schemas.openxmlformats.org/drawingml/2006/main" xmlns:r="http://schemas.openxmlformats.org/officeDocument/2006/relationships" xmlns:p="http://schemas.openxmlformats.org/presentationml/2006/main">
  <p:tag name="AS_UNIQUEID" val="8139"/>
</p:tagLst>
</file>

<file path=ppt/tags/tag39.xml><?xml version="1.0" encoding="utf-8"?>
<p:tagLst xmlns:a="http://schemas.openxmlformats.org/drawingml/2006/main" xmlns:r="http://schemas.openxmlformats.org/officeDocument/2006/relationships" xmlns:p="http://schemas.openxmlformats.org/presentationml/2006/main">
  <p:tag name="AS_UNIQUEID" val="8140"/>
</p:tagLst>
</file>

<file path=ppt/tags/tag4.xml><?xml version="1.0" encoding="utf-8"?>
<p:tagLst xmlns:a="http://schemas.openxmlformats.org/drawingml/2006/main" xmlns:r="http://schemas.openxmlformats.org/officeDocument/2006/relationships" xmlns:p="http://schemas.openxmlformats.org/presentationml/2006/main">
  <p:tag name="AS_UNIQUEID" val="8176"/>
</p:tagLst>
</file>

<file path=ppt/tags/tag40.xml><?xml version="1.0" encoding="utf-8"?>
<p:tagLst xmlns:a="http://schemas.openxmlformats.org/drawingml/2006/main" xmlns:r="http://schemas.openxmlformats.org/officeDocument/2006/relationships" xmlns:p="http://schemas.openxmlformats.org/presentationml/2006/main">
  <p:tag name="AS_UNIQUEID" val="8141"/>
</p:tagLst>
</file>

<file path=ppt/tags/tag41.xml><?xml version="1.0" encoding="utf-8"?>
<p:tagLst xmlns:a="http://schemas.openxmlformats.org/drawingml/2006/main" xmlns:r="http://schemas.openxmlformats.org/officeDocument/2006/relationships" xmlns:p="http://schemas.openxmlformats.org/presentationml/2006/main">
  <p:tag name="AS_UNIQUEID" val="8142"/>
</p:tagLst>
</file>

<file path=ppt/tags/tag42.xml><?xml version="1.0" encoding="utf-8"?>
<p:tagLst xmlns:a="http://schemas.openxmlformats.org/drawingml/2006/main" xmlns:r="http://schemas.openxmlformats.org/officeDocument/2006/relationships" xmlns:p="http://schemas.openxmlformats.org/presentationml/2006/main">
  <p:tag name="AS_UNIQUEID" val="8144"/>
</p:tagLst>
</file>

<file path=ppt/tags/tag43.xml><?xml version="1.0" encoding="utf-8"?>
<p:tagLst xmlns:a="http://schemas.openxmlformats.org/drawingml/2006/main" xmlns:r="http://schemas.openxmlformats.org/officeDocument/2006/relationships" xmlns:p="http://schemas.openxmlformats.org/presentationml/2006/main">
  <p:tag name="AS_UNIQUEID" val="8145"/>
</p:tagLst>
</file>

<file path=ppt/tags/tag44.xml><?xml version="1.0" encoding="utf-8"?>
<p:tagLst xmlns:a="http://schemas.openxmlformats.org/drawingml/2006/main" xmlns:r="http://schemas.openxmlformats.org/officeDocument/2006/relationships" xmlns:p="http://schemas.openxmlformats.org/presentationml/2006/main">
  <p:tag name="AS_UNIQUEID" val="8146"/>
</p:tagLst>
</file>

<file path=ppt/tags/tag45.xml><?xml version="1.0" encoding="utf-8"?>
<p:tagLst xmlns:a="http://schemas.openxmlformats.org/drawingml/2006/main" xmlns:r="http://schemas.openxmlformats.org/officeDocument/2006/relationships" xmlns:p="http://schemas.openxmlformats.org/presentationml/2006/main">
  <p:tag name="AS_UNIQUEID" val="8148"/>
</p:tagLst>
</file>

<file path=ppt/tags/tag46.xml><?xml version="1.0" encoding="utf-8"?>
<p:tagLst xmlns:a="http://schemas.openxmlformats.org/drawingml/2006/main" xmlns:r="http://schemas.openxmlformats.org/officeDocument/2006/relationships" xmlns:p="http://schemas.openxmlformats.org/presentationml/2006/main">
  <p:tag name="AS_UNIQUEID" val="8149"/>
</p:tagLst>
</file>

<file path=ppt/tags/tag47.xml><?xml version="1.0" encoding="utf-8"?>
<p:tagLst xmlns:a="http://schemas.openxmlformats.org/drawingml/2006/main" xmlns:r="http://schemas.openxmlformats.org/officeDocument/2006/relationships" xmlns:p="http://schemas.openxmlformats.org/presentationml/2006/main">
  <p:tag name="AS_UNIQUEID" val="8150"/>
</p:tagLst>
</file>

<file path=ppt/tags/tag48.xml><?xml version="1.0" encoding="utf-8"?>
<p:tagLst xmlns:a="http://schemas.openxmlformats.org/drawingml/2006/main" xmlns:r="http://schemas.openxmlformats.org/officeDocument/2006/relationships" xmlns:p="http://schemas.openxmlformats.org/presentationml/2006/main">
  <p:tag name="AS_UNIQUEID" val="8151"/>
</p:tagLst>
</file>

<file path=ppt/tags/tag49.xml><?xml version="1.0" encoding="utf-8"?>
<p:tagLst xmlns:a="http://schemas.openxmlformats.org/drawingml/2006/main" xmlns:r="http://schemas.openxmlformats.org/officeDocument/2006/relationships" xmlns:p="http://schemas.openxmlformats.org/presentationml/2006/main">
  <p:tag name="AS_UNIQUEID" val="8152"/>
</p:tagLst>
</file>

<file path=ppt/tags/tag5.xml><?xml version="1.0" encoding="utf-8"?>
<p:tagLst xmlns:a="http://schemas.openxmlformats.org/drawingml/2006/main" xmlns:r="http://schemas.openxmlformats.org/officeDocument/2006/relationships" xmlns:p="http://schemas.openxmlformats.org/presentationml/2006/main">
  <p:tag name="AS_UNIQUEID" val="8177"/>
</p:tagLst>
</file>

<file path=ppt/tags/tag50.xml><?xml version="1.0" encoding="utf-8"?>
<p:tagLst xmlns:a="http://schemas.openxmlformats.org/drawingml/2006/main" xmlns:r="http://schemas.openxmlformats.org/officeDocument/2006/relationships" xmlns:p="http://schemas.openxmlformats.org/presentationml/2006/main">
  <p:tag name="AS_UNIQUEID" val="8153"/>
</p:tagLst>
</file>

<file path=ppt/tags/tag51.xml><?xml version="1.0" encoding="utf-8"?>
<p:tagLst xmlns:a="http://schemas.openxmlformats.org/drawingml/2006/main" xmlns:r="http://schemas.openxmlformats.org/officeDocument/2006/relationships" xmlns:p="http://schemas.openxmlformats.org/presentationml/2006/main">
  <p:tag name="AS_UNIQUEID" val="8155"/>
</p:tagLst>
</file>

<file path=ppt/tags/tag52.xml><?xml version="1.0" encoding="utf-8"?>
<p:tagLst xmlns:a="http://schemas.openxmlformats.org/drawingml/2006/main" xmlns:r="http://schemas.openxmlformats.org/officeDocument/2006/relationships" xmlns:p="http://schemas.openxmlformats.org/presentationml/2006/main">
  <p:tag name="AS_UNIQUEID" val="8156"/>
</p:tagLst>
</file>

<file path=ppt/tags/tag53.xml><?xml version="1.0" encoding="utf-8"?>
<p:tagLst xmlns:a="http://schemas.openxmlformats.org/drawingml/2006/main" xmlns:r="http://schemas.openxmlformats.org/officeDocument/2006/relationships" xmlns:p="http://schemas.openxmlformats.org/presentationml/2006/main">
  <p:tag name="AS_UNIQUEID" val="8157"/>
</p:tagLst>
</file>

<file path=ppt/tags/tag54.xml><?xml version="1.0" encoding="utf-8"?>
<p:tagLst xmlns:a="http://schemas.openxmlformats.org/drawingml/2006/main" xmlns:r="http://schemas.openxmlformats.org/officeDocument/2006/relationships" xmlns:p="http://schemas.openxmlformats.org/presentationml/2006/main">
  <p:tag name="AS_UNIQUEID" val="8158"/>
</p:tagLst>
</file>

<file path=ppt/tags/tag55.xml><?xml version="1.0" encoding="utf-8"?>
<p:tagLst xmlns:a="http://schemas.openxmlformats.org/drawingml/2006/main" xmlns:r="http://schemas.openxmlformats.org/officeDocument/2006/relationships" xmlns:p="http://schemas.openxmlformats.org/presentationml/2006/main">
  <p:tag name="AS_UNIQUEID" val="8159"/>
</p:tagLst>
</file>

<file path=ppt/tags/tag56.xml><?xml version="1.0" encoding="utf-8"?>
<p:tagLst xmlns:a="http://schemas.openxmlformats.org/drawingml/2006/main" xmlns:r="http://schemas.openxmlformats.org/officeDocument/2006/relationships" xmlns:p="http://schemas.openxmlformats.org/presentationml/2006/main">
  <p:tag name="AS_UNIQUEID" val="8160"/>
</p:tagLst>
</file>

<file path=ppt/tags/tag57.xml><?xml version="1.0" encoding="utf-8"?>
<p:tagLst xmlns:a="http://schemas.openxmlformats.org/drawingml/2006/main" xmlns:r="http://schemas.openxmlformats.org/officeDocument/2006/relationships" xmlns:p="http://schemas.openxmlformats.org/presentationml/2006/main">
  <p:tag name="AS_UNIQUEID" val="8162"/>
</p:tagLst>
</file>

<file path=ppt/tags/tag58.xml><?xml version="1.0" encoding="utf-8"?>
<p:tagLst xmlns:a="http://schemas.openxmlformats.org/drawingml/2006/main" xmlns:r="http://schemas.openxmlformats.org/officeDocument/2006/relationships" xmlns:p="http://schemas.openxmlformats.org/presentationml/2006/main">
  <p:tag name="AS_UNIQUEID" val="8163"/>
</p:tagLst>
</file>

<file path=ppt/tags/tag59.xml><?xml version="1.0" encoding="utf-8"?>
<p:tagLst xmlns:a="http://schemas.openxmlformats.org/drawingml/2006/main" xmlns:r="http://schemas.openxmlformats.org/officeDocument/2006/relationships" xmlns:p="http://schemas.openxmlformats.org/presentationml/2006/main">
  <p:tag name="AS_UNIQUEID" val="8164"/>
</p:tagLst>
</file>

<file path=ppt/tags/tag6.xml><?xml version="1.0" encoding="utf-8"?>
<p:tagLst xmlns:a="http://schemas.openxmlformats.org/drawingml/2006/main" xmlns:r="http://schemas.openxmlformats.org/officeDocument/2006/relationships" xmlns:p="http://schemas.openxmlformats.org/presentationml/2006/main">
  <p:tag name="AS_UNIQUEID" val="8178"/>
</p:tagLst>
</file>

<file path=ppt/tags/tag60.xml><?xml version="1.0" encoding="utf-8"?>
<p:tagLst xmlns:a="http://schemas.openxmlformats.org/drawingml/2006/main" xmlns:r="http://schemas.openxmlformats.org/officeDocument/2006/relationships" xmlns:p="http://schemas.openxmlformats.org/presentationml/2006/main">
  <p:tag name="AS_UNIQUEID" val="8165"/>
</p:tagLst>
</file>

<file path=ppt/tags/tag61.xml><?xml version="1.0" encoding="utf-8"?>
<p:tagLst xmlns:a="http://schemas.openxmlformats.org/drawingml/2006/main" xmlns:r="http://schemas.openxmlformats.org/officeDocument/2006/relationships" xmlns:p="http://schemas.openxmlformats.org/presentationml/2006/main">
  <p:tag name="AS_UNIQUEID" val="8166"/>
</p:tagLst>
</file>

<file path=ppt/tags/tag62.xml><?xml version="1.0" encoding="utf-8"?>
<p:tagLst xmlns:a="http://schemas.openxmlformats.org/drawingml/2006/main" xmlns:r="http://schemas.openxmlformats.org/officeDocument/2006/relationships" xmlns:p="http://schemas.openxmlformats.org/presentationml/2006/main">
  <p:tag name="AS_UNIQUEID" val="8168"/>
</p:tagLst>
</file>

<file path=ppt/tags/tag63.xml><?xml version="1.0" encoding="utf-8"?>
<p:tagLst xmlns:a="http://schemas.openxmlformats.org/drawingml/2006/main" xmlns:r="http://schemas.openxmlformats.org/officeDocument/2006/relationships" xmlns:p="http://schemas.openxmlformats.org/presentationml/2006/main">
  <p:tag name="AS_UNIQUEID" val="8169"/>
</p:tagLst>
</file>

<file path=ppt/tags/tag64.xml><?xml version="1.0" encoding="utf-8"?>
<p:tagLst xmlns:a="http://schemas.openxmlformats.org/drawingml/2006/main" xmlns:r="http://schemas.openxmlformats.org/officeDocument/2006/relationships" xmlns:p="http://schemas.openxmlformats.org/presentationml/2006/main">
  <p:tag name="AS_UNIQUEID" val="8170"/>
</p:tagLst>
</file>

<file path=ppt/tags/tag65.xml><?xml version="1.0" encoding="utf-8"?>
<p:tagLst xmlns:a="http://schemas.openxmlformats.org/drawingml/2006/main" xmlns:r="http://schemas.openxmlformats.org/officeDocument/2006/relationships" xmlns:p="http://schemas.openxmlformats.org/presentationml/2006/main">
  <p:tag name="AS_UNIQUEID" val="8171"/>
</p:tagLst>
</file>

<file path=ppt/tags/tag66.xml><?xml version="1.0" encoding="utf-8"?>
<p:tagLst xmlns:a="http://schemas.openxmlformats.org/drawingml/2006/main" xmlns:r="http://schemas.openxmlformats.org/officeDocument/2006/relationships" xmlns:p="http://schemas.openxmlformats.org/presentationml/2006/main">
  <p:tag name="AS_UNIQUEID" val="8172"/>
</p:tagLst>
</file>

<file path=ppt/tags/tag67.xml><?xml version="1.0" encoding="utf-8"?>
<p:tagLst xmlns:a="http://schemas.openxmlformats.org/drawingml/2006/main" xmlns:r="http://schemas.openxmlformats.org/officeDocument/2006/relationships" xmlns:p="http://schemas.openxmlformats.org/presentationml/2006/main">
  <p:tag name="AS_UNIQUEID" val="599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AS_UNIQUEID" val="5995"/>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AS_UNIQUEID" val="5996"/>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AS_UNIQUEID" val="8179"/>
</p:tagLst>
</file>

<file path=ppt/tags/tag70.xml><?xml version="1.0" encoding="utf-8"?>
<p:tagLst xmlns:a="http://schemas.openxmlformats.org/drawingml/2006/main" xmlns:r="http://schemas.openxmlformats.org/officeDocument/2006/relationships" xmlns:p="http://schemas.openxmlformats.org/presentationml/2006/main">
  <p:tag name="AS_UNIQUEID" val="5997"/>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AS_UNIQUEID" val="5998"/>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AS_UNIQUEID" val="5999"/>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AS_UNIQUEID" val="600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AS_UNIQUEID" val="600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AS_UNIQUEID" val="599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AS_UNIQUEID" val="599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AS_UNIQUEID" val="599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AS_UNIQUEID" val="599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AS_UNIQUEID" val="5556"/>
</p:tagLst>
</file>

<file path=ppt/tags/tag8.xml><?xml version="1.0" encoding="utf-8"?>
<p:tagLst xmlns:a="http://schemas.openxmlformats.org/drawingml/2006/main" xmlns:r="http://schemas.openxmlformats.org/officeDocument/2006/relationships" xmlns:p="http://schemas.openxmlformats.org/presentationml/2006/main">
  <p:tag name="AS_UNIQUEID" val="8180"/>
</p:tagLst>
</file>

<file path=ppt/tags/tag80.xml><?xml version="1.0" encoding="utf-8"?>
<p:tagLst xmlns:a="http://schemas.openxmlformats.org/drawingml/2006/main" xmlns:r="http://schemas.openxmlformats.org/officeDocument/2006/relationships" xmlns:p="http://schemas.openxmlformats.org/presentationml/2006/main">
  <p:tag name="AS_UNIQUEID" val="5557"/>
</p:tagLst>
</file>

<file path=ppt/tags/tag81.xml><?xml version="1.0" encoding="utf-8"?>
<p:tagLst xmlns:a="http://schemas.openxmlformats.org/drawingml/2006/main" xmlns:r="http://schemas.openxmlformats.org/officeDocument/2006/relationships" xmlns:p="http://schemas.openxmlformats.org/presentationml/2006/main">
  <p:tag name="AS_UNIQUEID" val="8182"/>
</p:tagLst>
</file>

<file path=ppt/tags/tag82.xml><?xml version="1.0" encoding="utf-8"?>
<p:tagLst xmlns:a="http://schemas.openxmlformats.org/drawingml/2006/main" xmlns:r="http://schemas.openxmlformats.org/officeDocument/2006/relationships" xmlns:p="http://schemas.openxmlformats.org/presentationml/2006/main">
  <p:tag name="AS_UNIQUEID" val="8183"/>
</p:tagLst>
</file>

<file path=ppt/tags/tag83.xml><?xml version="1.0" encoding="utf-8"?>
<p:tagLst xmlns:a="http://schemas.openxmlformats.org/drawingml/2006/main" xmlns:r="http://schemas.openxmlformats.org/officeDocument/2006/relationships" xmlns:p="http://schemas.openxmlformats.org/presentationml/2006/main">
  <p:tag name="AS_UNIQUEID" val="8184"/>
</p:tagLst>
</file>

<file path=ppt/tags/tag84.xml><?xml version="1.0" encoding="utf-8"?>
<p:tagLst xmlns:a="http://schemas.openxmlformats.org/drawingml/2006/main" xmlns:r="http://schemas.openxmlformats.org/officeDocument/2006/relationships" xmlns:p="http://schemas.openxmlformats.org/presentationml/2006/main">
  <p:tag name="AS_UNIQUEID" val="8185"/>
</p:tagLst>
</file>

<file path=ppt/tags/tag85.xml><?xml version="1.0" encoding="utf-8"?>
<p:tagLst xmlns:a="http://schemas.openxmlformats.org/drawingml/2006/main" xmlns:r="http://schemas.openxmlformats.org/officeDocument/2006/relationships" xmlns:p="http://schemas.openxmlformats.org/presentationml/2006/main">
  <p:tag name="AS_UNIQUEID" val="8186"/>
</p:tagLst>
</file>

<file path=ppt/tags/tag86.xml><?xml version="1.0" encoding="utf-8"?>
<p:tagLst xmlns:a="http://schemas.openxmlformats.org/drawingml/2006/main" xmlns:r="http://schemas.openxmlformats.org/officeDocument/2006/relationships" xmlns:p="http://schemas.openxmlformats.org/presentationml/2006/main">
  <p:tag name="AS_UNIQUEID" val="8187"/>
</p:tagLst>
</file>

<file path=ppt/tags/tag87.xml><?xml version="1.0" encoding="utf-8"?>
<p:tagLst xmlns:a="http://schemas.openxmlformats.org/drawingml/2006/main" xmlns:r="http://schemas.openxmlformats.org/officeDocument/2006/relationships" xmlns:p="http://schemas.openxmlformats.org/presentationml/2006/main">
  <p:tag name="AS_UNIQUEID" val="8189"/>
</p:tagLst>
</file>

<file path=ppt/tags/tag88.xml><?xml version="1.0" encoding="utf-8"?>
<p:tagLst xmlns:a="http://schemas.openxmlformats.org/drawingml/2006/main" xmlns:r="http://schemas.openxmlformats.org/officeDocument/2006/relationships" xmlns:p="http://schemas.openxmlformats.org/presentationml/2006/main">
  <p:tag name="AS_UNIQUEID" val="418"/>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AS_UNIQUEID" val="5951"/>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AS_UNIQUEID" val="8105"/>
</p:tagLst>
</file>

<file path=ppt/tags/tag90.xml><?xml version="1.0" encoding="utf-8"?>
<p:tagLst xmlns:a="http://schemas.openxmlformats.org/drawingml/2006/main" xmlns:r="http://schemas.openxmlformats.org/officeDocument/2006/relationships" xmlns:p="http://schemas.openxmlformats.org/presentationml/2006/main">
  <p:tag name="AS_UNIQUEID" val="418"/>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AS_UNIQUEID" val="417"/>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AS_UNIQUEID" val="8191"/>
  <p:tag name="KSO_WM_UNIT_PLACING_PICTURE_USER_VIEWPORT" val="{&quot;height&quot;:10800,&quot;width&quot;:19200.00157480315}"/>
</p:tagLst>
</file>

<file path=ppt/tags/tag93.xml><?xml version="1.0" encoding="utf-8"?>
<p:tagLst xmlns:a="http://schemas.openxmlformats.org/drawingml/2006/main" xmlns:r="http://schemas.openxmlformats.org/officeDocument/2006/relationships" xmlns:p="http://schemas.openxmlformats.org/presentationml/2006/main">
  <p:tag name="AS_UNIQUEID" val="8192"/>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AS_UNIQUEID" val="8193"/>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AS_UNIQUEID" val="8194"/>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AS_UNIQUEID" val="819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7.xml><?xml version="1.0" encoding="utf-8"?>
<p:tagLst xmlns:a="http://schemas.openxmlformats.org/drawingml/2006/main" xmlns:r="http://schemas.openxmlformats.org/officeDocument/2006/relationships" xmlns:p="http://schemas.openxmlformats.org/presentationml/2006/main">
  <p:tag name="AS_UNIQUEID" val="8419"/>
</p:tagLst>
</file>

<file path=ppt/tags/tag98.xml><?xml version="1.0" encoding="utf-8"?>
<p:tagLst xmlns:a="http://schemas.openxmlformats.org/drawingml/2006/main" xmlns:r="http://schemas.openxmlformats.org/officeDocument/2006/relationships" xmlns:p="http://schemas.openxmlformats.org/presentationml/2006/main">
  <p:tag name="AS_UNIQUEID" val="8199"/>
</p:tagLst>
</file>

<file path=ppt/tags/tag99.xml><?xml version="1.0" encoding="utf-8"?>
<p:tagLst xmlns:a="http://schemas.openxmlformats.org/drawingml/2006/main" xmlns:r="http://schemas.openxmlformats.org/officeDocument/2006/relationships" xmlns:p="http://schemas.openxmlformats.org/presentationml/2006/main">
  <p:tag name="AS_UNIQUEID" val="8200"/>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1736</Words>
  <Application>Microsoft Office PowerPoint</Application>
  <PresentationFormat>宽屏</PresentationFormat>
  <Paragraphs>96</Paragraphs>
  <Slides>26</Slides>
  <Notes>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等线</vt:lpstr>
      <vt:lpstr>等线 Light</vt:lpstr>
      <vt:lpstr>方正粗黑宋简体</vt:lpstr>
      <vt:lpstr>仿宋</vt:lpstr>
      <vt:lpstr>汉仪雪君体简</vt:lpstr>
      <vt:lpstr>黑体</vt:lpstr>
      <vt:lpstr>华文中宋</vt:lpstr>
      <vt:lpstr>金山云技术体</vt:lpstr>
      <vt:lpstr>楷体</vt:lpstr>
      <vt:lpstr>宋体</vt:lpstr>
      <vt:lpstr>微软雅黑</vt:lpstr>
      <vt:lpstr>优设标题黑</vt:lpstr>
      <vt:lpstr>Arial</vt:lpstr>
      <vt:lpstr>Calibri</vt:lpstr>
      <vt:lpstr>Helvetica</vt:lpstr>
      <vt:lpstr>Times New Roman</vt:lpstr>
      <vt:lpstr>Wingdings</vt: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十年栉风沐雨，十年春花秋实。共建“一带一路”源自中国，成果和机遇属于世界。                           ——习近平第三届“一带一路”国际合作高峰论坛开幕式主旨演讲（2023.10）</vt:lpstr>
      <vt:lpstr>    2023年10月30日，在长沙博鳌亚洲论坛全球经济发展与安全论坛第二届大会开幕大会上，潘基文理事长宣布，博鳌亚洲论坛2024年年会初步定于3月26日至29日在海南博鳌举行。博鳌亚洲论坛2024年年会将深入探讨亚洲与世界发展面临的重大问题，推动国际社会共迎挑战，共促发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廖竹生</vt:lpstr>
      <vt:lpstr>PowerPoint 演示文稿</vt:lpstr>
      <vt:lpstr>袁辉</vt:lpstr>
      <vt:lpstr>PowerPoint 演示文稿</vt:lpstr>
      <vt:lpstr>PowerPoint 演示文稿</vt:lpstr>
      <vt:lpstr>4.2   实现中华民族伟大复兴的中国梦</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ATING</cp:lastModifiedBy>
  <cp:revision>78</cp:revision>
  <cp:lastPrinted>2023-10-03T12:50:55Z</cp:lastPrinted>
  <dcterms:created xsi:type="dcterms:W3CDTF">2023-10-03T12:50:55Z</dcterms:created>
  <dcterms:modified xsi:type="dcterms:W3CDTF">2023-11-01T02:47:53Z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