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4" r:id="rId3"/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0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hyperlink" Target="http://www.nberyou.com/bbs/UploadFile/2008-12/200812299544427705.jpg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../media/image7.jpeg"/><Relationship Id="rId7" Type="http://schemas.openxmlformats.org/officeDocument/2006/relationships/image" Target="../media/image6.jpeg"/><Relationship Id="rId6" Type="http://schemas.openxmlformats.org/officeDocument/2006/relationships/image" Target="../media/image2.jpeg"/><Relationship Id="rId5" Type="http://schemas.openxmlformats.org/officeDocument/2006/relationships/hyperlink" Target="http://www.nberyou.com/bbs/UploadFile/2008-12/200812299544427705.jpg" TargetMode="External"/><Relationship Id="rId4" Type="http://schemas.openxmlformats.org/officeDocument/2006/relationships/image" Target="../media/image5.jpeg"/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ln/>
        </p:spPr>
        <p:txBody>
          <a:bodyPr anchor="ctr" anchorCtr="0"/>
          <a:p>
            <a:pPr defTabSz="914400">
              <a:buClrTx/>
              <a:buSzTx/>
              <a:buFontTx/>
              <a:buNone/>
            </a:pPr>
            <a:endParaRPr lang="zh-CN" altLang="en-US" sz="4400" kern="1200" baseline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5" name="副标题 307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ln/>
        </p:spPr>
        <p:txBody>
          <a:bodyPr/>
          <a:p>
            <a:pPr defTabSz="914400">
              <a:buClrTx/>
              <a:buSzTx/>
              <a:buFontTx/>
            </a:pPr>
            <a:endParaRPr lang="zh-CN" altLang="en-US" sz="3200" kern="1200" baseline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标题 4097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ln/>
        </p:spPr>
        <p:txBody>
          <a:bodyPr anchor="ctr" anchorCtr="0"/>
          <a:p>
            <a:pPr defTabSz="914400">
              <a:buClrTx/>
              <a:buSzTx/>
              <a:buFontTx/>
              <a:buNone/>
            </a:pPr>
            <a:endParaRPr lang="zh-CN" altLang="en-US" sz="4400" kern="1200" baseline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099" name="副标题 4098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ln/>
        </p:spPr>
        <p:txBody>
          <a:bodyPr/>
          <a:p>
            <a:pPr defTabSz="914400">
              <a:buClrTx/>
              <a:buSzTx/>
              <a:buFontTx/>
            </a:pPr>
            <a:endParaRPr lang="zh-CN" altLang="en-US" sz="3200" kern="1200" baseline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4100" name="图片 4099" descr="u=3125542808,2402658391&amp;fm=23&amp;gp=0[1]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7950" y="117475"/>
            <a:ext cx="8785225" cy="61944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标题 512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endParaRPr lang="zh-CN" altLang="en-US" dirty="0"/>
          </a:p>
        </p:txBody>
      </p:sp>
      <p:sp>
        <p:nvSpPr>
          <p:cNvPr id="5123" name="文本占位符 512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endParaRPr lang="zh-CN" altLang="en-US" dirty="0"/>
          </a:p>
        </p:txBody>
      </p:sp>
      <p:pic>
        <p:nvPicPr>
          <p:cNvPr id="5124" name="图片 5123" descr="图片点击可在新窗口打开查看">
            <a:hlinkClick r:id="rId1"/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679D2E"/>
              </a:clrFrom>
              <a:clrTo>
                <a:srgbClr val="679D2E">
                  <a:alpha val="0"/>
                </a:srgbClr>
              </a:clrTo>
            </a:clrChange>
            <a:lum bright="64001" contrast="100000"/>
          </a:blip>
          <a:srcRect l="40364" t="17999" r="14273" b="44667"/>
          <a:stretch>
            <a:fillRect/>
          </a:stretch>
        </p:blipFill>
        <p:spPr>
          <a:xfrm>
            <a:off x="2051050" y="2060575"/>
            <a:ext cx="5849938" cy="37179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标题 6145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endParaRPr lang="zh-CN" altLang="en-US" dirty="0"/>
          </a:p>
        </p:txBody>
      </p:sp>
      <p:sp>
        <p:nvSpPr>
          <p:cNvPr id="6147" name="文本占位符 6146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endParaRPr lang="zh-CN" altLang="en-US" dirty="0"/>
          </a:p>
        </p:txBody>
      </p:sp>
      <p:pic>
        <p:nvPicPr>
          <p:cNvPr id="6148" name="图片 6147" descr="u=3981544607,3268828065&amp;fm=23&amp;gp=0[1]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0975" y="47625"/>
            <a:ext cx="8640763" cy="65516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标题 7169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endParaRPr lang="zh-CN" altLang="en-US" dirty="0"/>
          </a:p>
        </p:txBody>
      </p:sp>
      <p:sp>
        <p:nvSpPr>
          <p:cNvPr id="7171" name="文本占位符 7170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endParaRPr lang="zh-CN" altLang="en-US" dirty="0"/>
          </a:p>
        </p:txBody>
      </p:sp>
      <p:pic>
        <p:nvPicPr>
          <p:cNvPr id="7172" name="图片 7171" descr="u=3442110502,3444437143&amp;fm=23&amp;gp=0[1]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11188" y="0"/>
            <a:ext cx="7777162" cy="69183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标题 8193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endParaRPr lang="zh-CN" altLang="en-US" dirty="0"/>
          </a:p>
        </p:txBody>
      </p:sp>
      <p:sp>
        <p:nvSpPr>
          <p:cNvPr id="8195" name="文本占位符 8194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endParaRPr lang="zh-CN" altLang="en-US" dirty="0"/>
          </a:p>
        </p:txBody>
      </p:sp>
      <p:pic>
        <p:nvPicPr>
          <p:cNvPr id="8196" name="图片 8195" descr="u=1650790703,3731204799&amp;fm=23&amp;gp=0[1]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9750" y="44450"/>
            <a:ext cx="7848600" cy="63865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标题 9217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endParaRPr lang="zh-CN" altLang="en-US" dirty="0"/>
          </a:p>
        </p:txBody>
      </p:sp>
      <p:sp>
        <p:nvSpPr>
          <p:cNvPr id="9219" name="文本占位符 9218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endParaRPr lang="zh-CN" altLang="en-US" dirty="0"/>
          </a:p>
        </p:txBody>
      </p:sp>
      <p:pic>
        <p:nvPicPr>
          <p:cNvPr id="9220" name="图片 9219" descr="u=3534377253,3643114482&amp;fm=23&amp;gp=0[1]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73138" y="693738"/>
            <a:ext cx="3309937" cy="46799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21" name="图片 9220" descr="u=1069686395,2383465862&amp;fm=23&amp;gp=0[1]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8050" y="909638"/>
            <a:ext cx="3455988" cy="42481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标题 1024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endParaRPr lang="zh-CN" altLang="en-US" dirty="0"/>
          </a:p>
        </p:txBody>
      </p:sp>
      <p:pic>
        <p:nvPicPr>
          <p:cNvPr id="10243" name="图片 10242" descr="u=3125542808,2402658391&amp;fm=23&amp;gp=0[1]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3850" y="0"/>
            <a:ext cx="2870200" cy="2336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4" name="图片 10243" descr="u=3981544607,3268828065&amp;fm=23&amp;gp=0[1]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850" y="4581525"/>
            <a:ext cx="2752725" cy="20875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5" name="图片 10244" descr="u=3442110502,3444437143&amp;fm=23&amp;gp=0[1]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9700" y="0"/>
            <a:ext cx="3313113" cy="22320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6" name="图片 10245" descr="u=1650790703,3731204799&amp;fm=23&amp;gp=0[1]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2725" y="1773238"/>
            <a:ext cx="3022600" cy="24463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9" name="图片 10248" descr="图片点击可在新窗口打开查看">
            <a:hlinkClick r:id="rId5"/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679D2E"/>
              </a:clrFrom>
              <a:clrTo>
                <a:srgbClr val="679D2E">
                  <a:alpha val="0"/>
                </a:srgbClr>
              </a:clrTo>
            </a:clrChange>
            <a:lum bright="64001" contrast="100000"/>
          </a:blip>
          <a:srcRect l="40364" t="17999" r="14273" b="44667"/>
          <a:stretch>
            <a:fillRect/>
          </a:stretch>
        </p:blipFill>
        <p:spPr>
          <a:xfrm>
            <a:off x="179388" y="2205038"/>
            <a:ext cx="3511550" cy="2232025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10252" name="组合 10251"/>
          <p:cNvGrpSpPr/>
          <p:nvPr/>
        </p:nvGrpSpPr>
        <p:grpSpPr>
          <a:xfrm>
            <a:off x="4211638" y="4121150"/>
            <a:ext cx="4627562" cy="2736850"/>
            <a:chOff x="2845" y="2596"/>
            <a:chExt cx="2915" cy="1724"/>
          </a:xfrm>
        </p:grpSpPr>
        <p:pic>
          <p:nvPicPr>
            <p:cNvPr id="10250" name="图片 10249" descr="u=3534377253,3643114482&amp;fm=23&amp;gp=0[1]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845" y="2596"/>
              <a:ext cx="1632" cy="172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0251" name="图片 10250" descr="u=1069686395,2383465862&amp;fm=23&amp;gp=0[1]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433" y="2659"/>
              <a:ext cx="1327" cy="1633"/>
            </a:xfrm>
            <a:prstGeom prst="rect">
              <a:avLst/>
            </a:prstGeom>
            <a:noFill/>
            <a:ln w="9525">
              <a:noFill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在屏幕上显示</PresentationFormat>
  <Paragraphs>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Arial</vt:lpstr>
      <vt:lpstr>宋体</vt:lpstr>
      <vt:lpstr>Wingdings</vt:lpstr>
      <vt:lpstr>微软雅黑</vt:lpstr>
      <vt:lpstr>Arial Unicode MS</vt:lpstr>
      <vt:lpstr>Calibri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乌羽玉</cp:lastModifiedBy>
  <cp:revision>4</cp:revision>
  <dcterms:created xsi:type="dcterms:W3CDTF">2015-01-18T04:04:05Z</dcterms:created>
  <dcterms:modified xsi:type="dcterms:W3CDTF">2024-01-05T04:35:24Z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2052-12.1.0.16120</vt:lpwstr>
  </property>
  <property fmtid="{D5CDD505-2E9C-101B-9397-08002B2CF9AE}" pid="3" name="ICV">
    <vt:lpwstr>AA9FD759A21847ED86927CB7301D6957_13</vt:lpwstr>
  </property>
</Properties>
</file>